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48.xml" ContentType="application/vnd.openxmlformats-officedocument.presentationml.tags+xml"/>
  <Override PartName="/ppt/notesSlides/notesSlide57.xml" ContentType="application/vnd.openxmlformats-officedocument.presentationml.notesSlide+xml"/>
  <Override PartName="/ppt/tags/tag49.xml" ContentType="application/vnd.openxmlformats-officedocument.presentationml.tags+xml"/>
  <Override PartName="/ppt/notesSlides/notesSlide58.xml" ContentType="application/vnd.openxmlformats-officedocument.presentationml.notesSlide+xml"/>
  <Override PartName="/ppt/tags/tag50.xml" ContentType="application/vnd.openxmlformats-officedocument.presentationml.tags+xml"/>
  <Override PartName="/ppt/notesSlides/notesSlide59.xml" ContentType="application/vnd.openxmlformats-officedocument.presentationml.notesSlide+xml"/>
  <Override PartName="/ppt/tags/tag51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52.xml" ContentType="application/vnd.openxmlformats-officedocument.presentationml.tags+xml"/>
  <Override PartName="/ppt/notesSlides/notesSlide69.xml" ContentType="application/vnd.openxmlformats-officedocument.presentationml.notesSlide+xml"/>
  <Override PartName="/ppt/tags/tag53.xml" ContentType="application/vnd.openxmlformats-officedocument.presentationml.tags+xml"/>
  <Override PartName="/ppt/notesSlides/notesSlide70.xml" ContentType="application/vnd.openxmlformats-officedocument.presentationml.notesSlide+xml"/>
  <Override PartName="/ppt/tags/tag54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55.xml" ContentType="application/vnd.openxmlformats-officedocument.presentationml.tags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tags/tag56.xml" ContentType="application/vnd.openxmlformats-officedocument.presentationml.tags+xml"/>
  <Override PartName="/ppt/notesSlides/notesSlide79.xml" ContentType="application/vnd.openxmlformats-officedocument.presentationml.notesSlide+xml"/>
  <Override PartName="/ppt/tags/tag57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tags/tag58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tags/tag59.xml" ContentType="application/vnd.openxmlformats-officedocument.presentationml.tags+xml"/>
  <Override PartName="/ppt/notesSlides/notesSlide84.xml" ContentType="application/vnd.openxmlformats-officedocument.presentationml.notesSlide+xml"/>
  <Override PartName="/ppt/tags/tag60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tags/tag61.xml" ContentType="application/vnd.openxmlformats-officedocument.presentationml.tags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tags/tag62.xml" ContentType="application/vnd.openxmlformats-officedocument.presentationml.tags+xml"/>
  <Override PartName="/ppt/notesSlides/notesSlide94.xml" ContentType="application/vnd.openxmlformats-officedocument.presentationml.notesSlide+xml"/>
  <Override PartName="/ppt/tags/tag63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ags/tag64.xml" ContentType="application/vnd.openxmlformats-officedocument.presentationml.tags+xml"/>
  <Override PartName="/ppt/notesSlides/notesSlide97.xml" ContentType="application/vnd.openxmlformats-officedocument.presentationml.notesSlide+xml"/>
  <Override PartName="/ppt/tags/tag65.xml" ContentType="application/vnd.openxmlformats-officedocument.presentationml.tags+xml"/>
  <Override PartName="/ppt/notesSlides/notesSlide98.xml" ContentType="application/vnd.openxmlformats-officedocument.presentationml.notesSlide+xml"/>
  <Override PartName="/ppt/tags/tag66.xml" ContentType="application/vnd.openxmlformats-officedocument.presentationml.tags+xml"/>
  <Override PartName="/ppt/notesSlides/notesSlide99.xml" ContentType="application/vnd.openxmlformats-officedocument.presentationml.notesSlide+xml"/>
  <Override PartName="/ppt/tags/tag67.xml" ContentType="application/vnd.openxmlformats-officedocument.presentationml.tags+xml"/>
  <Override PartName="/ppt/notesSlides/notesSlide100.xml" ContentType="application/vnd.openxmlformats-officedocument.presentationml.notesSlide+xml"/>
  <Override PartName="/ppt/tags/tag68.xml" ContentType="application/vnd.openxmlformats-officedocument.presentationml.tags+xml"/>
  <Override PartName="/ppt/notesSlides/notesSlide101.xml" ContentType="application/vnd.openxmlformats-officedocument.presentationml.notesSlide+xml"/>
  <Override PartName="/ppt/tags/tag69.xml" ContentType="application/vnd.openxmlformats-officedocument.presentationml.tags+xml"/>
  <Override PartName="/ppt/notesSlides/notesSlide102.xml" ContentType="application/vnd.openxmlformats-officedocument.presentationml.notesSlide+xml"/>
  <Override PartName="/ppt/tags/tag70.xml" ContentType="application/vnd.openxmlformats-officedocument.presentationml.tags+xml"/>
  <Override PartName="/ppt/notesSlides/notesSlide103.xml" ContentType="application/vnd.openxmlformats-officedocument.presentationml.notesSlide+xml"/>
  <Override PartName="/ppt/tags/tag71.xml" ContentType="application/vnd.openxmlformats-officedocument.presentationml.tags+xml"/>
  <Override PartName="/ppt/notesSlides/notesSlide104.xml" ContentType="application/vnd.openxmlformats-officedocument.presentationml.notesSlide+xml"/>
  <Override PartName="/ppt/tags/tag72.xml" ContentType="application/vnd.openxmlformats-officedocument.presentationml.tags+xml"/>
  <Override PartName="/ppt/notesSlides/notesSlide105.xml" ContentType="application/vnd.openxmlformats-officedocument.presentationml.notesSlide+xml"/>
  <Override PartName="/ppt/tags/tag73.xml" ContentType="application/vnd.openxmlformats-officedocument.presentationml.tags+xml"/>
  <Override PartName="/ppt/notesSlides/notesSlide106.xml" ContentType="application/vnd.openxmlformats-officedocument.presentationml.notesSlide+xml"/>
  <Override PartName="/ppt/tags/tag74.xml" ContentType="application/vnd.openxmlformats-officedocument.presentationml.tags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258" r:id="rId3"/>
    <p:sldId id="717" r:id="rId4"/>
    <p:sldId id="1036" r:id="rId5"/>
    <p:sldId id="1035" r:id="rId6"/>
    <p:sldId id="972" r:id="rId7"/>
    <p:sldId id="971" r:id="rId8"/>
    <p:sldId id="1016" r:id="rId9"/>
    <p:sldId id="1017" r:id="rId10"/>
    <p:sldId id="1018" r:id="rId11"/>
    <p:sldId id="1015" r:id="rId12"/>
    <p:sldId id="1039" r:id="rId13"/>
    <p:sldId id="974" r:id="rId14"/>
    <p:sldId id="975" r:id="rId15"/>
    <p:sldId id="976" r:id="rId16"/>
    <p:sldId id="977" r:id="rId17"/>
    <p:sldId id="978" r:id="rId18"/>
    <p:sldId id="973" r:id="rId19"/>
    <p:sldId id="970" r:id="rId20"/>
    <p:sldId id="961" r:id="rId21"/>
    <p:sldId id="962" r:id="rId22"/>
    <p:sldId id="963" r:id="rId23"/>
    <p:sldId id="947" r:id="rId24"/>
    <p:sldId id="966" r:id="rId25"/>
    <p:sldId id="968" r:id="rId26"/>
    <p:sldId id="969" r:id="rId27"/>
    <p:sldId id="965" r:id="rId28"/>
    <p:sldId id="1002" r:id="rId29"/>
    <p:sldId id="964" r:id="rId30"/>
    <p:sldId id="979" r:id="rId31"/>
    <p:sldId id="967" r:id="rId32"/>
    <p:sldId id="948" r:id="rId33"/>
    <p:sldId id="949" r:id="rId34"/>
    <p:sldId id="950" r:id="rId35"/>
    <p:sldId id="1040" r:id="rId36"/>
    <p:sldId id="1034" r:id="rId37"/>
    <p:sldId id="1001" r:id="rId38"/>
    <p:sldId id="1027" r:id="rId39"/>
    <p:sldId id="952" r:id="rId40"/>
    <p:sldId id="951" r:id="rId41"/>
    <p:sldId id="1019" r:id="rId42"/>
    <p:sldId id="1020" r:id="rId43"/>
    <p:sldId id="981" r:id="rId44"/>
    <p:sldId id="982" r:id="rId45"/>
    <p:sldId id="953" r:id="rId46"/>
    <p:sldId id="954" r:id="rId47"/>
    <p:sldId id="955" r:id="rId48"/>
    <p:sldId id="995" r:id="rId49"/>
    <p:sldId id="997" r:id="rId50"/>
    <p:sldId id="998" r:id="rId51"/>
    <p:sldId id="996" r:id="rId52"/>
    <p:sldId id="1026" r:id="rId53"/>
    <p:sldId id="1031" r:id="rId54"/>
    <p:sldId id="1032" r:id="rId55"/>
    <p:sldId id="1033" r:id="rId56"/>
    <p:sldId id="1030" r:id="rId57"/>
    <p:sldId id="1023" r:id="rId58"/>
    <p:sldId id="1024" r:id="rId59"/>
    <p:sldId id="928" r:id="rId60"/>
    <p:sldId id="1003" r:id="rId61"/>
    <p:sldId id="1000" r:id="rId62"/>
    <p:sldId id="1007" r:id="rId63"/>
    <p:sldId id="1037" r:id="rId64"/>
    <p:sldId id="1038" r:id="rId65"/>
    <p:sldId id="930" r:id="rId66"/>
    <p:sldId id="931" r:id="rId67"/>
    <p:sldId id="932" r:id="rId68"/>
    <p:sldId id="933" r:id="rId69"/>
    <p:sldId id="934" r:id="rId70"/>
    <p:sldId id="1009" r:id="rId71"/>
    <p:sldId id="935" r:id="rId72"/>
    <p:sldId id="936" r:id="rId73"/>
    <p:sldId id="1010" r:id="rId74"/>
    <p:sldId id="1011" r:id="rId75"/>
    <p:sldId id="1012" r:id="rId76"/>
    <p:sldId id="937" r:id="rId77"/>
    <p:sldId id="938" r:id="rId78"/>
    <p:sldId id="939" r:id="rId79"/>
    <p:sldId id="940" r:id="rId80"/>
    <p:sldId id="941" r:id="rId81"/>
    <p:sldId id="1013" r:id="rId82"/>
    <p:sldId id="1014" r:id="rId83"/>
    <p:sldId id="956" r:id="rId84"/>
    <p:sldId id="957" r:id="rId85"/>
    <p:sldId id="1004" r:id="rId86"/>
    <p:sldId id="1022" r:id="rId87"/>
    <p:sldId id="1025" r:id="rId88"/>
    <p:sldId id="994" r:id="rId89"/>
    <p:sldId id="980" r:id="rId90"/>
    <p:sldId id="1021" r:id="rId91"/>
    <p:sldId id="942" r:id="rId92"/>
    <p:sldId id="1005" r:id="rId93"/>
    <p:sldId id="943" r:id="rId94"/>
    <p:sldId id="944" r:id="rId95"/>
    <p:sldId id="1006" r:id="rId96"/>
    <p:sldId id="999" r:id="rId97"/>
    <p:sldId id="1029" r:id="rId98"/>
    <p:sldId id="987" r:id="rId99"/>
    <p:sldId id="1008" r:id="rId100"/>
    <p:sldId id="1028" r:id="rId101"/>
    <p:sldId id="984" r:id="rId102"/>
    <p:sldId id="991" r:id="rId103"/>
    <p:sldId id="989" r:id="rId104"/>
    <p:sldId id="988" r:id="rId105"/>
    <p:sldId id="985" r:id="rId106"/>
    <p:sldId id="993" r:id="rId107"/>
    <p:sldId id="990" r:id="rId108"/>
    <p:sldId id="986" r:id="rId109"/>
    <p:sldId id="992" r:id="rId110"/>
    <p:sldId id="604" r:id="rId111"/>
    <p:sldId id="958" r:id="rId112"/>
  </p:sldIdLst>
  <p:sldSz cx="9144000" cy="6858000" type="screen4x3"/>
  <p:notesSz cx="6985000" cy="9283700"/>
  <p:custDataLst>
    <p:tags r:id="rId11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0000FF"/>
    <a:srgbClr val="484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9" autoAdjust="0"/>
    <p:restoredTop sz="94718" autoAdjust="0"/>
  </p:normalViewPr>
  <p:slideViewPr>
    <p:cSldViewPr>
      <p:cViewPr varScale="1">
        <p:scale>
          <a:sx n="68" d="100"/>
          <a:sy n="68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D16F0B-19E8-4EAB-8467-653CE5D2A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C171A-2EC4-4158-95A1-5DDA80C225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AEDFB089-0E34-4EBC-A8DF-97EE42B68385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67C21-80E1-4BA2-99F8-B4F53834BD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7A5FE-9BCA-4327-B536-BE57F83150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42D1F912-6D4E-44BF-B9C4-FB49A7B2CD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C2C7E2-C34E-4D55-AC24-F66CD6CF0C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D9B54-D4B0-402E-8372-34CF1B1A75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3E5A1494-C7E5-4689-B5CA-64C3668885EE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0750DA-5C01-408D-898F-DE9CDEAC55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2A8B55-1334-41C6-8B27-8AD98F348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ADCE5-38C5-4640-9285-D41AF8A0BB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C18C4-93A8-489B-936F-BCEF0B743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7D22C347-6F92-462B-B9E6-BD6D4F7F8C30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3D885C-88AB-49A5-8CB4-A6251F476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91F4B4C-7821-44B2-BF4B-E63E44D1B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7F20C1D-5CCC-4B65-83DA-17B251AB7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8001D14-7F30-4D5E-BAA3-14E5DE7BE575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Slide Image Placeholder 1">
            <a:extLst>
              <a:ext uri="{FF2B5EF4-FFF2-40B4-BE49-F238E27FC236}">
                <a16:creationId xmlns:a16="http://schemas.microsoft.com/office/drawing/2014/main" id="{5D680834-7372-4DFB-99B5-6DE287D992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0915" name="Notes Placeholder 2">
            <a:extLst>
              <a:ext uri="{FF2B5EF4-FFF2-40B4-BE49-F238E27FC236}">
                <a16:creationId xmlns:a16="http://schemas.microsoft.com/office/drawing/2014/main" id="{F6D6C079-995F-4A4D-83A3-AB5DFCCD0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30916" name="Slide Number Placeholder 3">
            <a:extLst>
              <a:ext uri="{FF2B5EF4-FFF2-40B4-BE49-F238E27FC236}">
                <a16:creationId xmlns:a16="http://schemas.microsoft.com/office/drawing/2014/main" id="{73D610DB-8D75-4327-9008-6E33B27B433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13C2ED5-1276-4CB7-BB15-76331ECC276B}" type="slidenum">
              <a:rPr lang="es-PR" altLang="en-US" sz="1200" b="0">
                <a:latin typeface="Calibri" panose="020F0502020204030204" pitchFamily="34" charset="0"/>
              </a:rPr>
              <a:pPr algn="r"/>
              <a:t>12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Slide Image Placeholder 1">
            <a:extLst>
              <a:ext uri="{FF2B5EF4-FFF2-40B4-BE49-F238E27FC236}">
                <a16:creationId xmlns:a16="http://schemas.microsoft.com/office/drawing/2014/main" id="{162774CD-64F6-416B-91EB-2B9F796C14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9539" name="Notes Placeholder 2">
            <a:extLst>
              <a:ext uri="{FF2B5EF4-FFF2-40B4-BE49-F238E27FC236}">
                <a16:creationId xmlns:a16="http://schemas.microsoft.com/office/drawing/2014/main" id="{55F31044-0CA1-4F65-9761-9597350B8B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29540" name="Slide Number Placeholder 3">
            <a:extLst>
              <a:ext uri="{FF2B5EF4-FFF2-40B4-BE49-F238E27FC236}">
                <a16:creationId xmlns:a16="http://schemas.microsoft.com/office/drawing/2014/main" id="{06824654-FE56-4B67-AEA2-16045357DCE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5F24571-644A-4382-8545-C20C33AD4979}" type="slidenum">
              <a:rPr lang="es-PR" altLang="en-US" sz="1200" b="0">
                <a:latin typeface="Calibri" panose="020F0502020204030204" pitchFamily="34" charset="0"/>
              </a:rPr>
              <a:pPr algn="r"/>
              <a:t>104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Slide Image Placeholder 1">
            <a:extLst>
              <a:ext uri="{FF2B5EF4-FFF2-40B4-BE49-F238E27FC236}">
                <a16:creationId xmlns:a16="http://schemas.microsoft.com/office/drawing/2014/main" id="{69946A9F-F83B-4E7A-BA67-10FA190404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3395" name="Notes Placeholder 2">
            <a:extLst>
              <a:ext uri="{FF2B5EF4-FFF2-40B4-BE49-F238E27FC236}">
                <a16:creationId xmlns:a16="http://schemas.microsoft.com/office/drawing/2014/main" id="{C2975BCE-0997-4F4B-B948-DFAEDD6DA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23396" name="Slide Number Placeholder 3">
            <a:extLst>
              <a:ext uri="{FF2B5EF4-FFF2-40B4-BE49-F238E27FC236}">
                <a16:creationId xmlns:a16="http://schemas.microsoft.com/office/drawing/2014/main" id="{67DD0483-7496-4941-8776-55EC92E69ED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378D5A5-1EC5-4841-B494-AB3DD7E6F7DE}" type="slidenum">
              <a:rPr lang="es-PR" altLang="en-US" sz="1200" b="0">
                <a:latin typeface="Calibri" panose="020F0502020204030204" pitchFamily="34" charset="0"/>
              </a:rPr>
              <a:pPr algn="r"/>
              <a:t>105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8" name="Slide Image Placeholder 1">
            <a:extLst>
              <a:ext uri="{FF2B5EF4-FFF2-40B4-BE49-F238E27FC236}">
                <a16:creationId xmlns:a16="http://schemas.microsoft.com/office/drawing/2014/main" id="{E96991D4-C6EB-4C09-B1A8-AF7EDECE5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9779" name="Notes Placeholder 2">
            <a:extLst>
              <a:ext uri="{FF2B5EF4-FFF2-40B4-BE49-F238E27FC236}">
                <a16:creationId xmlns:a16="http://schemas.microsoft.com/office/drawing/2014/main" id="{8091B8C7-591A-4BC6-8E29-0AAD1FBAA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39780" name="Slide Number Placeholder 3">
            <a:extLst>
              <a:ext uri="{FF2B5EF4-FFF2-40B4-BE49-F238E27FC236}">
                <a16:creationId xmlns:a16="http://schemas.microsoft.com/office/drawing/2014/main" id="{4004C457-FA27-42A1-9B0B-935B5ADDBA8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AA5070D-9DE4-4193-A729-C8C3292B1800}" type="slidenum">
              <a:rPr lang="es-PR" altLang="en-US" sz="1200" b="0">
                <a:latin typeface="Calibri" panose="020F0502020204030204" pitchFamily="34" charset="0"/>
              </a:rPr>
              <a:pPr algn="r"/>
              <a:t>106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Slide Image Placeholder 1">
            <a:extLst>
              <a:ext uri="{FF2B5EF4-FFF2-40B4-BE49-F238E27FC236}">
                <a16:creationId xmlns:a16="http://schemas.microsoft.com/office/drawing/2014/main" id="{57B416D8-89E0-47AC-A47B-9F2997CC1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3635" name="Notes Placeholder 2">
            <a:extLst>
              <a:ext uri="{FF2B5EF4-FFF2-40B4-BE49-F238E27FC236}">
                <a16:creationId xmlns:a16="http://schemas.microsoft.com/office/drawing/2014/main" id="{78A01667-C28D-410F-B1E0-A3FFE7E38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33636" name="Slide Number Placeholder 3">
            <a:extLst>
              <a:ext uri="{FF2B5EF4-FFF2-40B4-BE49-F238E27FC236}">
                <a16:creationId xmlns:a16="http://schemas.microsoft.com/office/drawing/2014/main" id="{21AE08BF-6B02-4CE5-86E1-9A99E2A594D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7928788-96B1-43B0-AA60-4018F2198642}" type="slidenum">
              <a:rPr lang="es-PR" altLang="en-US" sz="1200" b="0">
                <a:latin typeface="Calibri" panose="020F0502020204030204" pitchFamily="34" charset="0"/>
              </a:rPr>
              <a:pPr algn="r"/>
              <a:t>107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Slide Image Placeholder 1">
            <a:extLst>
              <a:ext uri="{FF2B5EF4-FFF2-40B4-BE49-F238E27FC236}">
                <a16:creationId xmlns:a16="http://schemas.microsoft.com/office/drawing/2014/main" id="{0A8EE50D-75F7-4801-A445-1F5C1E062C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5443" name="Notes Placeholder 2">
            <a:extLst>
              <a:ext uri="{FF2B5EF4-FFF2-40B4-BE49-F238E27FC236}">
                <a16:creationId xmlns:a16="http://schemas.microsoft.com/office/drawing/2014/main" id="{049208E3-BA46-43E2-8139-A8A8447AA7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25444" name="Slide Number Placeholder 3">
            <a:extLst>
              <a:ext uri="{FF2B5EF4-FFF2-40B4-BE49-F238E27FC236}">
                <a16:creationId xmlns:a16="http://schemas.microsoft.com/office/drawing/2014/main" id="{729A006E-353A-4336-8B96-661B932F6FE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6C07019-8ABF-4937-9741-CD2F234DB3C2}" type="slidenum">
              <a:rPr lang="es-PR" altLang="en-US" sz="1200" b="0">
                <a:latin typeface="Calibri" panose="020F0502020204030204" pitchFamily="34" charset="0"/>
              </a:rPr>
              <a:pPr algn="r"/>
              <a:t>108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30" name="Slide Image Placeholder 1">
            <a:extLst>
              <a:ext uri="{FF2B5EF4-FFF2-40B4-BE49-F238E27FC236}">
                <a16:creationId xmlns:a16="http://schemas.microsoft.com/office/drawing/2014/main" id="{489AC295-5C36-4C18-B7A3-FF794DDBD8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7731" name="Notes Placeholder 2">
            <a:extLst>
              <a:ext uri="{FF2B5EF4-FFF2-40B4-BE49-F238E27FC236}">
                <a16:creationId xmlns:a16="http://schemas.microsoft.com/office/drawing/2014/main" id="{AFC0388F-E9CF-4F5F-B874-8C66D1258B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37732" name="Slide Number Placeholder 3">
            <a:extLst>
              <a:ext uri="{FF2B5EF4-FFF2-40B4-BE49-F238E27FC236}">
                <a16:creationId xmlns:a16="http://schemas.microsoft.com/office/drawing/2014/main" id="{C422E1C6-E332-4251-95A8-10999528F32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1279674-D289-4615-B45B-B201E59BD651}" type="slidenum">
              <a:rPr lang="es-PR" altLang="en-US" sz="1200" b="0">
                <a:latin typeface="Calibri" panose="020F0502020204030204" pitchFamily="34" charset="0"/>
              </a:rPr>
              <a:pPr algn="r"/>
              <a:t>109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Slide Image Placeholder 1">
            <a:extLst>
              <a:ext uri="{FF2B5EF4-FFF2-40B4-BE49-F238E27FC236}">
                <a16:creationId xmlns:a16="http://schemas.microsoft.com/office/drawing/2014/main" id="{7BA39F00-D31F-4446-9E02-109E4051F3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9811" name="Notes Placeholder 2">
            <a:extLst>
              <a:ext uri="{FF2B5EF4-FFF2-40B4-BE49-F238E27FC236}">
                <a16:creationId xmlns:a16="http://schemas.microsoft.com/office/drawing/2014/main" id="{8BC5AD44-DEB8-4775-9C4C-6C4883789C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759812" name="Slide Number Placeholder 3">
            <a:extLst>
              <a:ext uri="{FF2B5EF4-FFF2-40B4-BE49-F238E27FC236}">
                <a16:creationId xmlns:a16="http://schemas.microsoft.com/office/drawing/2014/main" id="{A1CA4B2E-77F6-4D5C-841B-E17FE436330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B035524-EE27-4D2C-896E-B655E430BEE0}" type="slidenum">
              <a:rPr lang="es-PR" altLang="en-US" sz="1200" b="0">
                <a:latin typeface="Calibri" panose="020F0502020204030204" pitchFamily="34" charset="0"/>
              </a:rPr>
              <a:pPr algn="r"/>
              <a:t>110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Slide Image Placeholder 1">
            <a:extLst>
              <a:ext uri="{FF2B5EF4-FFF2-40B4-BE49-F238E27FC236}">
                <a16:creationId xmlns:a16="http://schemas.microsoft.com/office/drawing/2014/main" id="{22F23686-FCD8-45E2-9FD2-93AE0C166C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8099" name="Notes Placeholder 2">
            <a:extLst>
              <a:ext uri="{FF2B5EF4-FFF2-40B4-BE49-F238E27FC236}">
                <a16:creationId xmlns:a16="http://schemas.microsoft.com/office/drawing/2014/main" id="{ABDF4320-0B17-405B-8EBA-8CE466A819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68100" name="Slide Number Placeholder 3">
            <a:extLst>
              <a:ext uri="{FF2B5EF4-FFF2-40B4-BE49-F238E27FC236}">
                <a16:creationId xmlns:a16="http://schemas.microsoft.com/office/drawing/2014/main" id="{899932BC-B4AC-4E36-B212-9FE206CEF00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5EC93AA-B1AB-4284-8072-1BD7EE831773}" type="slidenum">
              <a:rPr lang="es-PR" altLang="en-US" sz="1200" b="0">
                <a:latin typeface="Calibri" panose="020F0502020204030204" pitchFamily="34" charset="0"/>
              </a:rPr>
              <a:pPr algn="r"/>
              <a:t>111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Slide Image Placeholder 1">
            <a:extLst>
              <a:ext uri="{FF2B5EF4-FFF2-40B4-BE49-F238E27FC236}">
                <a16:creationId xmlns:a16="http://schemas.microsoft.com/office/drawing/2014/main" id="{46DC5584-8BD4-45CE-A053-70901584E4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00867" name="Notes Placeholder 2">
            <a:extLst>
              <a:ext uri="{FF2B5EF4-FFF2-40B4-BE49-F238E27FC236}">
                <a16:creationId xmlns:a16="http://schemas.microsoft.com/office/drawing/2014/main" id="{9EF0CD50-5D6C-4167-928B-6D44FFAFC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00868" name="Slide Number Placeholder 3">
            <a:extLst>
              <a:ext uri="{FF2B5EF4-FFF2-40B4-BE49-F238E27FC236}">
                <a16:creationId xmlns:a16="http://schemas.microsoft.com/office/drawing/2014/main" id="{4214493E-9DEC-4658-8923-1C5451FE61C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02843C4-079A-4BBE-BF4F-E9B37A0645C9}" type="slidenum">
              <a:rPr lang="es-PR" altLang="en-US" sz="1200" b="0">
                <a:latin typeface="Calibri" panose="020F0502020204030204" pitchFamily="34" charset="0"/>
              </a:rPr>
              <a:pPr algn="r"/>
              <a:t>13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Slide Image Placeholder 1">
            <a:extLst>
              <a:ext uri="{FF2B5EF4-FFF2-40B4-BE49-F238E27FC236}">
                <a16:creationId xmlns:a16="http://schemas.microsoft.com/office/drawing/2014/main" id="{5A765232-351C-45EE-9966-61A6158A0A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02915" name="Notes Placeholder 2">
            <a:extLst>
              <a:ext uri="{FF2B5EF4-FFF2-40B4-BE49-F238E27FC236}">
                <a16:creationId xmlns:a16="http://schemas.microsoft.com/office/drawing/2014/main" id="{DB22B26B-6AED-4BA3-BE32-EFA61D1DAE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02916" name="Slide Number Placeholder 3">
            <a:extLst>
              <a:ext uri="{FF2B5EF4-FFF2-40B4-BE49-F238E27FC236}">
                <a16:creationId xmlns:a16="http://schemas.microsoft.com/office/drawing/2014/main" id="{C0BF520A-2E8A-497E-BA45-C692C793150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5C0ECF5-306D-44DF-A5A8-D0A56102E8FA}" type="slidenum">
              <a:rPr lang="es-PR" altLang="en-US" sz="1200" b="0">
                <a:latin typeface="Calibri" panose="020F0502020204030204" pitchFamily="34" charset="0"/>
              </a:rPr>
              <a:pPr algn="r"/>
              <a:t>14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Slide Image Placeholder 1">
            <a:extLst>
              <a:ext uri="{FF2B5EF4-FFF2-40B4-BE49-F238E27FC236}">
                <a16:creationId xmlns:a16="http://schemas.microsoft.com/office/drawing/2014/main" id="{9148D50C-EB1C-4A83-BB88-C9E50E62CA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04963" name="Notes Placeholder 2">
            <a:extLst>
              <a:ext uri="{FF2B5EF4-FFF2-40B4-BE49-F238E27FC236}">
                <a16:creationId xmlns:a16="http://schemas.microsoft.com/office/drawing/2014/main" id="{7AF7978C-014A-48C7-858F-1E80852DDE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04964" name="Slide Number Placeholder 3">
            <a:extLst>
              <a:ext uri="{FF2B5EF4-FFF2-40B4-BE49-F238E27FC236}">
                <a16:creationId xmlns:a16="http://schemas.microsoft.com/office/drawing/2014/main" id="{4F8CFA49-F415-49E3-9F3C-83B196811F7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FF8678C-B9E4-40B1-ABF8-DA3F0CD6CB47}" type="slidenum">
              <a:rPr lang="es-PR" altLang="en-US" sz="1200" b="0">
                <a:latin typeface="Calibri" panose="020F0502020204030204" pitchFamily="34" charset="0"/>
              </a:rPr>
              <a:pPr algn="r"/>
              <a:t>15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Slide Image Placeholder 1">
            <a:extLst>
              <a:ext uri="{FF2B5EF4-FFF2-40B4-BE49-F238E27FC236}">
                <a16:creationId xmlns:a16="http://schemas.microsoft.com/office/drawing/2014/main" id="{8049B116-AFD7-48FA-BE33-72F0940638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07011" name="Notes Placeholder 2">
            <a:extLst>
              <a:ext uri="{FF2B5EF4-FFF2-40B4-BE49-F238E27FC236}">
                <a16:creationId xmlns:a16="http://schemas.microsoft.com/office/drawing/2014/main" id="{599CF036-E088-4E9F-AC54-768EFEEF9D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07012" name="Slide Number Placeholder 3">
            <a:extLst>
              <a:ext uri="{FF2B5EF4-FFF2-40B4-BE49-F238E27FC236}">
                <a16:creationId xmlns:a16="http://schemas.microsoft.com/office/drawing/2014/main" id="{02720498-790A-4A3B-B1B3-35EA265DFE2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E7E26A6-56E2-4EE9-A531-887653E23F8F}" type="slidenum">
              <a:rPr lang="es-PR" altLang="en-US" sz="1200" b="0">
                <a:latin typeface="Calibri" panose="020F0502020204030204" pitchFamily="34" charset="0"/>
              </a:rPr>
              <a:pPr algn="r"/>
              <a:t>16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Slide Image Placeholder 1">
            <a:extLst>
              <a:ext uri="{FF2B5EF4-FFF2-40B4-BE49-F238E27FC236}">
                <a16:creationId xmlns:a16="http://schemas.microsoft.com/office/drawing/2014/main" id="{6E0FC38F-34EF-4822-BAA3-09A58E521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09059" name="Notes Placeholder 2">
            <a:extLst>
              <a:ext uri="{FF2B5EF4-FFF2-40B4-BE49-F238E27FC236}">
                <a16:creationId xmlns:a16="http://schemas.microsoft.com/office/drawing/2014/main" id="{84F649EB-637F-4095-9F38-69ECDEA3B3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09060" name="Slide Number Placeholder 3">
            <a:extLst>
              <a:ext uri="{FF2B5EF4-FFF2-40B4-BE49-F238E27FC236}">
                <a16:creationId xmlns:a16="http://schemas.microsoft.com/office/drawing/2014/main" id="{AAF3EFFA-B314-4304-9485-8C819FA68F9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9979187-D423-4D4A-8C90-B1BE2F96C198}" type="slidenum">
              <a:rPr lang="es-PR" altLang="en-US" sz="1200" b="0">
                <a:latin typeface="Calibri" panose="020F0502020204030204" pitchFamily="34" charset="0"/>
              </a:rPr>
              <a:pPr algn="r"/>
              <a:t>17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Slide Image Placeholder 1">
            <a:extLst>
              <a:ext uri="{FF2B5EF4-FFF2-40B4-BE49-F238E27FC236}">
                <a16:creationId xmlns:a16="http://schemas.microsoft.com/office/drawing/2014/main" id="{229F5A60-8F94-4285-A677-E70C5477A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8819" name="Notes Placeholder 2">
            <a:extLst>
              <a:ext uri="{FF2B5EF4-FFF2-40B4-BE49-F238E27FC236}">
                <a16:creationId xmlns:a16="http://schemas.microsoft.com/office/drawing/2014/main" id="{8F00528C-FC16-4217-BBBE-CAD145932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98820" name="Slide Number Placeholder 3">
            <a:extLst>
              <a:ext uri="{FF2B5EF4-FFF2-40B4-BE49-F238E27FC236}">
                <a16:creationId xmlns:a16="http://schemas.microsoft.com/office/drawing/2014/main" id="{8EAACB18-FBA4-4A4C-8060-02069F9C8F9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3ABDF97-A9D1-432B-A505-20F034B9F1E8}" type="slidenum">
              <a:rPr lang="es-PR" altLang="en-US" sz="1200" b="0">
                <a:latin typeface="Calibri" panose="020F0502020204030204" pitchFamily="34" charset="0"/>
              </a:rPr>
              <a:pPr algn="r"/>
              <a:t>18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674" name="Slide Image Placeholder 1">
            <a:extLst>
              <a:ext uri="{FF2B5EF4-FFF2-40B4-BE49-F238E27FC236}">
                <a16:creationId xmlns:a16="http://schemas.microsoft.com/office/drawing/2014/main" id="{E24CC1FF-5C50-4390-A7F1-9C2854F2E7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2675" name="Notes Placeholder 2">
            <a:extLst>
              <a:ext uri="{FF2B5EF4-FFF2-40B4-BE49-F238E27FC236}">
                <a16:creationId xmlns:a16="http://schemas.microsoft.com/office/drawing/2014/main" id="{38CD0B01-E2A4-491C-A886-842458A86B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92676" name="Slide Number Placeholder 3">
            <a:extLst>
              <a:ext uri="{FF2B5EF4-FFF2-40B4-BE49-F238E27FC236}">
                <a16:creationId xmlns:a16="http://schemas.microsoft.com/office/drawing/2014/main" id="{54D70B5B-ECEF-45D4-8267-D9CED8C0BE6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A346C35-9748-41E1-AC4C-633FA3088C49}" type="slidenum">
              <a:rPr lang="es-PR" altLang="en-US" sz="1200" b="0">
                <a:latin typeface="Calibri" panose="020F0502020204030204" pitchFamily="34" charset="0"/>
              </a:rPr>
              <a:pPr algn="r"/>
              <a:t>19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Slide Image Placeholder 1">
            <a:extLst>
              <a:ext uri="{FF2B5EF4-FFF2-40B4-BE49-F238E27FC236}">
                <a16:creationId xmlns:a16="http://schemas.microsoft.com/office/drawing/2014/main" id="{DA636D7C-6EB8-41A4-9BF4-F43615C21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4243" name="Notes Placeholder 2">
            <a:extLst>
              <a:ext uri="{FF2B5EF4-FFF2-40B4-BE49-F238E27FC236}">
                <a16:creationId xmlns:a16="http://schemas.microsoft.com/office/drawing/2014/main" id="{97EF2A00-71A8-4BFE-9070-9DCF672F0F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74244" name="Slide Number Placeholder 3">
            <a:extLst>
              <a:ext uri="{FF2B5EF4-FFF2-40B4-BE49-F238E27FC236}">
                <a16:creationId xmlns:a16="http://schemas.microsoft.com/office/drawing/2014/main" id="{813D84D5-6DA1-4187-B660-951A3111595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AAFF988-EE83-404A-BE6B-78C94B038C3D}" type="slidenum">
              <a:rPr lang="es-PR" altLang="en-US" sz="1200" b="0">
                <a:latin typeface="Calibri" panose="020F0502020204030204" pitchFamily="34" charset="0"/>
              </a:rPr>
              <a:pPr algn="r"/>
              <a:t>20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Slide Image Placeholder 1">
            <a:extLst>
              <a:ext uri="{FF2B5EF4-FFF2-40B4-BE49-F238E27FC236}">
                <a16:creationId xmlns:a16="http://schemas.microsoft.com/office/drawing/2014/main" id="{5BBEE701-4BEA-4A9E-B3ED-2A626D446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6291" name="Notes Placeholder 2">
            <a:extLst>
              <a:ext uri="{FF2B5EF4-FFF2-40B4-BE49-F238E27FC236}">
                <a16:creationId xmlns:a16="http://schemas.microsoft.com/office/drawing/2014/main" id="{E96C862F-0046-412E-A266-A19E5471C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76292" name="Slide Number Placeholder 3">
            <a:extLst>
              <a:ext uri="{FF2B5EF4-FFF2-40B4-BE49-F238E27FC236}">
                <a16:creationId xmlns:a16="http://schemas.microsoft.com/office/drawing/2014/main" id="{75799E0F-7178-409C-BE40-0FE9EB776C3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FE54B4F-18FE-451A-B45B-E906777A0984}" type="slidenum">
              <a:rPr lang="es-PR" altLang="en-US" sz="1200" b="0">
                <a:latin typeface="Calibri" panose="020F0502020204030204" pitchFamily="34" charset="0"/>
              </a:rPr>
              <a:pPr algn="r"/>
              <a:t>21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155400C-1FD6-4C2C-89F5-1F5F2DFE2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DEB40E7-8021-43F9-B5DE-27EFD672D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03EF3B5-D429-40E7-8BD1-6B82B6C64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13C2600-DAF9-4C45-B343-42E2785CFD79}" type="slidenum">
              <a:rPr lang="es-PR" altLang="en-US">
                <a:latin typeface="Calibri" panose="020F0502020204030204" pitchFamily="34" charset="0"/>
              </a:rPr>
              <a:pPr algn="r"/>
              <a:t>2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Slide Image Placeholder 1">
            <a:extLst>
              <a:ext uri="{FF2B5EF4-FFF2-40B4-BE49-F238E27FC236}">
                <a16:creationId xmlns:a16="http://schemas.microsoft.com/office/drawing/2014/main" id="{592DC995-91AC-4945-ABA5-DBAECE8AB9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8339" name="Notes Placeholder 2">
            <a:extLst>
              <a:ext uri="{FF2B5EF4-FFF2-40B4-BE49-F238E27FC236}">
                <a16:creationId xmlns:a16="http://schemas.microsoft.com/office/drawing/2014/main" id="{5D4A410C-F04B-4450-A08F-13C481A610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78340" name="Slide Number Placeholder 3">
            <a:extLst>
              <a:ext uri="{FF2B5EF4-FFF2-40B4-BE49-F238E27FC236}">
                <a16:creationId xmlns:a16="http://schemas.microsoft.com/office/drawing/2014/main" id="{96736AA3-E000-49C8-BE39-55B2F21487F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3400D19-0FE1-49BC-8AB5-66FE7BC7419F}" type="slidenum">
              <a:rPr lang="es-PR" altLang="en-US" sz="1200" b="0">
                <a:latin typeface="Calibri" panose="020F0502020204030204" pitchFamily="34" charset="0"/>
              </a:rPr>
              <a:pPr algn="r"/>
              <a:t>22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Slide Image Placeholder 1">
            <a:extLst>
              <a:ext uri="{FF2B5EF4-FFF2-40B4-BE49-F238E27FC236}">
                <a16:creationId xmlns:a16="http://schemas.microsoft.com/office/drawing/2014/main" id="{E257CD63-7608-4DC7-9725-0816AD8AE0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3043" name="Notes Placeholder 2">
            <a:extLst>
              <a:ext uri="{FF2B5EF4-FFF2-40B4-BE49-F238E27FC236}">
                <a16:creationId xmlns:a16="http://schemas.microsoft.com/office/drawing/2014/main" id="{5528CB23-9576-40E1-8919-B536B9149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23044" name="Slide Number Placeholder 3">
            <a:extLst>
              <a:ext uri="{FF2B5EF4-FFF2-40B4-BE49-F238E27FC236}">
                <a16:creationId xmlns:a16="http://schemas.microsoft.com/office/drawing/2014/main" id="{125DF1E6-8001-41E3-86D2-D6DA5FBC5A2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E3A8377-CF79-4573-847F-638347CC7EAD}" type="slidenum">
              <a:rPr lang="es-PR" altLang="en-US" sz="1200" b="0">
                <a:latin typeface="Calibri" panose="020F0502020204030204" pitchFamily="34" charset="0"/>
              </a:rPr>
              <a:pPr algn="r"/>
              <a:t>23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Slide Image Placeholder 1">
            <a:extLst>
              <a:ext uri="{FF2B5EF4-FFF2-40B4-BE49-F238E27FC236}">
                <a16:creationId xmlns:a16="http://schemas.microsoft.com/office/drawing/2014/main" id="{B41CEAEF-7783-4461-A625-F0A44F7C8B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4483" name="Notes Placeholder 2">
            <a:extLst>
              <a:ext uri="{FF2B5EF4-FFF2-40B4-BE49-F238E27FC236}">
                <a16:creationId xmlns:a16="http://schemas.microsoft.com/office/drawing/2014/main" id="{3A9CF200-0163-469D-9AB4-407EFC9CD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84484" name="Slide Number Placeholder 3">
            <a:extLst>
              <a:ext uri="{FF2B5EF4-FFF2-40B4-BE49-F238E27FC236}">
                <a16:creationId xmlns:a16="http://schemas.microsoft.com/office/drawing/2014/main" id="{A89F7071-8E49-4E1D-9E69-B0D6E3FA13B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E99B490-4C76-4D8F-9F6C-85CD7AE544C8}" type="slidenum">
              <a:rPr lang="es-PR" altLang="en-US" sz="1200" b="0">
                <a:latin typeface="Calibri" panose="020F0502020204030204" pitchFamily="34" charset="0"/>
              </a:rPr>
              <a:pPr algn="r"/>
              <a:t>24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Slide Image Placeholder 1">
            <a:extLst>
              <a:ext uri="{FF2B5EF4-FFF2-40B4-BE49-F238E27FC236}">
                <a16:creationId xmlns:a16="http://schemas.microsoft.com/office/drawing/2014/main" id="{92E89FA0-F27B-458E-9A79-1EA126F48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8579" name="Notes Placeholder 2">
            <a:extLst>
              <a:ext uri="{FF2B5EF4-FFF2-40B4-BE49-F238E27FC236}">
                <a16:creationId xmlns:a16="http://schemas.microsoft.com/office/drawing/2014/main" id="{727ACAD2-2907-4BA3-AAF1-EC2CA6708C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88580" name="Slide Number Placeholder 3">
            <a:extLst>
              <a:ext uri="{FF2B5EF4-FFF2-40B4-BE49-F238E27FC236}">
                <a16:creationId xmlns:a16="http://schemas.microsoft.com/office/drawing/2014/main" id="{CC7EB4A2-42BC-43D4-8566-661074253AA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48A7BFD-228F-4478-9D29-5029535E45C1}" type="slidenum">
              <a:rPr lang="es-PR" altLang="en-US" sz="1200" b="0">
                <a:latin typeface="Calibri" panose="020F0502020204030204" pitchFamily="34" charset="0"/>
              </a:rPr>
              <a:pPr algn="r"/>
              <a:t>25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Slide Image Placeholder 1">
            <a:extLst>
              <a:ext uri="{FF2B5EF4-FFF2-40B4-BE49-F238E27FC236}">
                <a16:creationId xmlns:a16="http://schemas.microsoft.com/office/drawing/2014/main" id="{AB5DB8B9-C429-4486-8973-178B9BB4AC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0627" name="Notes Placeholder 2">
            <a:extLst>
              <a:ext uri="{FF2B5EF4-FFF2-40B4-BE49-F238E27FC236}">
                <a16:creationId xmlns:a16="http://schemas.microsoft.com/office/drawing/2014/main" id="{5417738E-41E8-41EA-9CD6-8052E83FC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90628" name="Slide Number Placeholder 3">
            <a:extLst>
              <a:ext uri="{FF2B5EF4-FFF2-40B4-BE49-F238E27FC236}">
                <a16:creationId xmlns:a16="http://schemas.microsoft.com/office/drawing/2014/main" id="{E32EAE6D-C8A7-476F-AE39-15F430617A1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963BC27-2EA3-41BA-9814-74AD5EB554A0}" type="slidenum">
              <a:rPr lang="es-PR" altLang="en-US" sz="1200" b="0">
                <a:latin typeface="Calibri" panose="020F0502020204030204" pitchFamily="34" charset="0"/>
              </a:rPr>
              <a:pPr algn="r"/>
              <a:t>26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Slide Image Placeholder 1">
            <a:extLst>
              <a:ext uri="{FF2B5EF4-FFF2-40B4-BE49-F238E27FC236}">
                <a16:creationId xmlns:a16="http://schemas.microsoft.com/office/drawing/2014/main" id="{1DEE6652-816F-4D46-B73D-CCBF787A17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2435" name="Notes Placeholder 2">
            <a:extLst>
              <a:ext uri="{FF2B5EF4-FFF2-40B4-BE49-F238E27FC236}">
                <a16:creationId xmlns:a16="http://schemas.microsoft.com/office/drawing/2014/main" id="{789DB7C2-453A-411E-821B-70EA8C60E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82436" name="Slide Number Placeholder 3">
            <a:extLst>
              <a:ext uri="{FF2B5EF4-FFF2-40B4-BE49-F238E27FC236}">
                <a16:creationId xmlns:a16="http://schemas.microsoft.com/office/drawing/2014/main" id="{83D8748A-AA46-4418-8AAA-D4FAC79A7C2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0F141DB-3E06-4ED1-AAD7-4A7834DAEC77}" type="slidenum">
              <a:rPr lang="es-PR" altLang="en-US" sz="1200" b="0">
                <a:latin typeface="Calibri" panose="020F0502020204030204" pitchFamily="34" charset="0"/>
              </a:rPr>
              <a:pPr algn="r"/>
              <a:t>27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Slide Image Placeholder 1">
            <a:extLst>
              <a:ext uri="{FF2B5EF4-FFF2-40B4-BE49-F238E27FC236}">
                <a16:creationId xmlns:a16="http://schemas.microsoft.com/office/drawing/2014/main" id="{5AD9E032-E9B3-49F4-AD2D-DAE9026CC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8211" name="Notes Placeholder 2">
            <a:extLst>
              <a:ext uri="{FF2B5EF4-FFF2-40B4-BE49-F238E27FC236}">
                <a16:creationId xmlns:a16="http://schemas.microsoft.com/office/drawing/2014/main" id="{089B4232-CC2F-46B2-BC74-C74F25048D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58212" name="Slide Number Placeholder 3">
            <a:extLst>
              <a:ext uri="{FF2B5EF4-FFF2-40B4-BE49-F238E27FC236}">
                <a16:creationId xmlns:a16="http://schemas.microsoft.com/office/drawing/2014/main" id="{71C51CBF-EB2A-4008-8A22-79AEC6B612E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3DD3F89-1FDE-499E-A1EB-E6160C0ED3F0}" type="slidenum">
              <a:rPr lang="es-PR" altLang="en-US" sz="1200" b="0">
                <a:latin typeface="Calibri" panose="020F0502020204030204" pitchFamily="34" charset="0"/>
              </a:rPr>
              <a:pPr algn="r"/>
              <a:t>28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Slide Image Placeholder 1">
            <a:extLst>
              <a:ext uri="{FF2B5EF4-FFF2-40B4-BE49-F238E27FC236}">
                <a16:creationId xmlns:a16="http://schemas.microsoft.com/office/drawing/2014/main" id="{EF68C6B9-0548-4A63-BA8A-59CF833D1B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0387" name="Notes Placeholder 2">
            <a:extLst>
              <a:ext uri="{FF2B5EF4-FFF2-40B4-BE49-F238E27FC236}">
                <a16:creationId xmlns:a16="http://schemas.microsoft.com/office/drawing/2014/main" id="{9ACCDAC2-07D1-4FC6-8407-419D7135C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80388" name="Slide Number Placeholder 3">
            <a:extLst>
              <a:ext uri="{FF2B5EF4-FFF2-40B4-BE49-F238E27FC236}">
                <a16:creationId xmlns:a16="http://schemas.microsoft.com/office/drawing/2014/main" id="{5355C0E5-69D2-4941-B40E-638FDBA2C38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A3EEF3F-0FF6-43BA-9104-EB9F2136C0D3}" type="slidenum">
              <a:rPr lang="es-PR" altLang="en-US" sz="1200" b="0">
                <a:latin typeface="Calibri" panose="020F0502020204030204" pitchFamily="34" charset="0"/>
              </a:rPr>
              <a:pPr algn="r"/>
              <a:t>29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Slide Image Placeholder 1">
            <a:extLst>
              <a:ext uri="{FF2B5EF4-FFF2-40B4-BE49-F238E27FC236}">
                <a16:creationId xmlns:a16="http://schemas.microsoft.com/office/drawing/2014/main" id="{6B0501D5-ADCD-440E-A1E0-6551B89DEE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1107" name="Notes Placeholder 2">
            <a:extLst>
              <a:ext uri="{FF2B5EF4-FFF2-40B4-BE49-F238E27FC236}">
                <a16:creationId xmlns:a16="http://schemas.microsoft.com/office/drawing/2014/main" id="{79208C2F-99DC-46A5-BE02-E2E76EC94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11108" name="Slide Number Placeholder 3">
            <a:extLst>
              <a:ext uri="{FF2B5EF4-FFF2-40B4-BE49-F238E27FC236}">
                <a16:creationId xmlns:a16="http://schemas.microsoft.com/office/drawing/2014/main" id="{934CEC88-CF80-4FF8-B2EE-BDD4E69C8FD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ED5DDCC-3667-44DE-BCBB-32EE634F07BB}" type="slidenum">
              <a:rPr lang="es-PR" altLang="en-US" sz="1200" b="0">
                <a:latin typeface="Calibri" panose="020F0502020204030204" pitchFamily="34" charset="0"/>
              </a:rPr>
              <a:pPr algn="r"/>
              <a:t>30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Slide Image Placeholder 1">
            <a:extLst>
              <a:ext uri="{FF2B5EF4-FFF2-40B4-BE49-F238E27FC236}">
                <a16:creationId xmlns:a16="http://schemas.microsoft.com/office/drawing/2014/main" id="{9FA67C95-0114-4D78-8B3C-927C4A0D78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6531" name="Notes Placeholder 2">
            <a:extLst>
              <a:ext uri="{FF2B5EF4-FFF2-40B4-BE49-F238E27FC236}">
                <a16:creationId xmlns:a16="http://schemas.microsoft.com/office/drawing/2014/main" id="{EACB57E8-60BC-4230-9A8A-9521143F6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86532" name="Slide Number Placeholder 3">
            <a:extLst>
              <a:ext uri="{FF2B5EF4-FFF2-40B4-BE49-F238E27FC236}">
                <a16:creationId xmlns:a16="http://schemas.microsoft.com/office/drawing/2014/main" id="{33DBD730-5009-4416-B1DF-6542674694C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E78B05C-F2C2-49B2-936A-EADD327F6CD8}" type="slidenum">
              <a:rPr lang="es-PR" altLang="en-US" sz="1200" b="0">
                <a:latin typeface="Calibri" panose="020F0502020204030204" pitchFamily="34" charset="0"/>
              </a:rPr>
              <a:pPr algn="r"/>
              <a:t>31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Slide Image Placeholder 1">
            <a:extLst>
              <a:ext uri="{FF2B5EF4-FFF2-40B4-BE49-F238E27FC236}">
                <a16:creationId xmlns:a16="http://schemas.microsoft.com/office/drawing/2014/main" id="{5F1C1C22-43A0-4835-8788-9B994AB60C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9603" name="Notes Placeholder 2">
            <a:extLst>
              <a:ext uri="{FF2B5EF4-FFF2-40B4-BE49-F238E27FC236}">
                <a16:creationId xmlns:a16="http://schemas.microsoft.com/office/drawing/2014/main" id="{1A61452A-508C-481B-9176-5EA820F143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49604" name="Slide Number Placeholder 3">
            <a:extLst>
              <a:ext uri="{FF2B5EF4-FFF2-40B4-BE49-F238E27FC236}">
                <a16:creationId xmlns:a16="http://schemas.microsoft.com/office/drawing/2014/main" id="{6E3401B0-D19E-44B9-A5C2-E90404A29EA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25DFD43-C972-47BA-BAF8-2B4F4667D6C0}" type="slidenum">
              <a:rPr lang="es-PR" altLang="en-US" sz="1200" b="0">
                <a:latin typeface="Calibri" panose="020F0502020204030204" pitchFamily="34" charset="0"/>
              </a:rPr>
              <a:pPr algn="r"/>
              <a:t>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Slide Image Placeholder 1">
            <a:extLst>
              <a:ext uri="{FF2B5EF4-FFF2-40B4-BE49-F238E27FC236}">
                <a16:creationId xmlns:a16="http://schemas.microsoft.com/office/drawing/2014/main" id="{799D60E3-73CD-4F8A-82CC-F8CC97BB6E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5091" name="Notes Placeholder 2">
            <a:extLst>
              <a:ext uri="{FF2B5EF4-FFF2-40B4-BE49-F238E27FC236}">
                <a16:creationId xmlns:a16="http://schemas.microsoft.com/office/drawing/2014/main" id="{71BCA0B3-4DFF-4BE8-A403-C9967C7439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25092" name="Slide Number Placeholder 3">
            <a:extLst>
              <a:ext uri="{FF2B5EF4-FFF2-40B4-BE49-F238E27FC236}">
                <a16:creationId xmlns:a16="http://schemas.microsoft.com/office/drawing/2014/main" id="{B0234C28-03DA-4C1A-B60E-A4BB67B2A8E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EEFA901-00AF-4CF4-AC86-886706D2717C}" type="slidenum">
              <a:rPr lang="es-PR" altLang="en-US" sz="1200" b="0">
                <a:latin typeface="Calibri" panose="020F0502020204030204" pitchFamily="34" charset="0"/>
              </a:rPr>
              <a:pPr algn="r"/>
              <a:t>32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Slide Image Placeholder 1">
            <a:extLst>
              <a:ext uri="{FF2B5EF4-FFF2-40B4-BE49-F238E27FC236}">
                <a16:creationId xmlns:a16="http://schemas.microsoft.com/office/drawing/2014/main" id="{0E03B9E9-26AE-45B8-B6E7-2B1153C14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7139" name="Notes Placeholder 2">
            <a:extLst>
              <a:ext uri="{FF2B5EF4-FFF2-40B4-BE49-F238E27FC236}">
                <a16:creationId xmlns:a16="http://schemas.microsoft.com/office/drawing/2014/main" id="{94CBEFDE-D4D2-4DD1-881C-7DC7B5F950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27140" name="Slide Number Placeholder 3">
            <a:extLst>
              <a:ext uri="{FF2B5EF4-FFF2-40B4-BE49-F238E27FC236}">
                <a16:creationId xmlns:a16="http://schemas.microsoft.com/office/drawing/2014/main" id="{33D783E6-276E-4DC0-AFE8-B2C9A4F80E1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D7E2485-3761-4454-97D4-A666878974A8}" type="slidenum">
              <a:rPr lang="es-PR" altLang="en-US" sz="1200" b="0">
                <a:latin typeface="Calibri" panose="020F0502020204030204" pitchFamily="34" charset="0"/>
              </a:rPr>
              <a:pPr algn="r"/>
              <a:t>33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Slide Image Placeholder 1">
            <a:extLst>
              <a:ext uri="{FF2B5EF4-FFF2-40B4-BE49-F238E27FC236}">
                <a16:creationId xmlns:a16="http://schemas.microsoft.com/office/drawing/2014/main" id="{927D7983-B9E9-47C9-8DEC-E66604A72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9187" name="Notes Placeholder 2">
            <a:extLst>
              <a:ext uri="{FF2B5EF4-FFF2-40B4-BE49-F238E27FC236}">
                <a16:creationId xmlns:a16="http://schemas.microsoft.com/office/drawing/2014/main" id="{04D00B41-C4C9-48EA-A9DA-BC7E20890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29188" name="Slide Number Placeholder 3">
            <a:extLst>
              <a:ext uri="{FF2B5EF4-FFF2-40B4-BE49-F238E27FC236}">
                <a16:creationId xmlns:a16="http://schemas.microsoft.com/office/drawing/2014/main" id="{8FE5BAFB-F18C-4C3C-A18F-FCEE84B2C78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CF2C197-4A2A-4C80-98B8-F6A2D4922FF2}" type="slidenum">
              <a:rPr lang="es-PR" altLang="en-US" sz="1200" b="0">
                <a:latin typeface="Calibri" panose="020F0502020204030204" pitchFamily="34" charset="0"/>
              </a:rPr>
              <a:pPr algn="r"/>
              <a:t>34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Slide Image Placeholder 1">
            <a:extLst>
              <a:ext uri="{FF2B5EF4-FFF2-40B4-BE49-F238E27FC236}">
                <a16:creationId xmlns:a16="http://schemas.microsoft.com/office/drawing/2014/main" id="{3E4DB206-5487-436D-8849-FACB3669D3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6163" name="Notes Placeholder 2">
            <a:extLst>
              <a:ext uri="{FF2B5EF4-FFF2-40B4-BE49-F238E27FC236}">
                <a16:creationId xmlns:a16="http://schemas.microsoft.com/office/drawing/2014/main" id="{B7B1C0E8-7BD1-4A36-8124-F2C85B7D5E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56164" name="Slide Number Placeholder 3">
            <a:extLst>
              <a:ext uri="{FF2B5EF4-FFF2-40B4-BE49-F238E27FC236}">
                <a16:creationId xmlns:a16="http://schemas.microsoft.com/office/drawing/2014/main" id="{0E652AA5-27F8-4BE1-A6D2-083DE770A60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25E2333-8C49-4C4F-875B-97F22F16E0E8}" type="slidenum">
              <a:rPr lang="es-PR" altLang="en-US" sz="1200" b="0">
                <a:latin typeface="Calibri" panose="020F0502020204030204" pitchFamily="34" charset="0"/>
              </a:rPr>
              <a:pPr algn="r"/>
              <a:t>37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>
            <a:extLst>
              <a:ext uri="{FF2B5EF4-FFF2-40B4-BE49-F238E27FC236}">
                <a16:creationId xmlns:a16="http://schemas.microsoft.com/office/drawing/2014/main" id="{AB23D538-A3D4-4349-A09B-F036DF888C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9411" name="Rectangle 3">
            <a:extLst>
              <a:ext uri="{FF2B5EF4-FFF2-40B4-BE49-F238E27FC236}">
                <a16:creationId xmlns:a16="http://schemas.microsoft.com/office/drawing/2014/main" id="{9DF51AD7-8409-419B-8559-BE7ABA6751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Slide Image Placeholder 1">
            <a:extLst>
              <a:ext uri="{FF2B5EF4-FFF2-40B4-BE49-F238E27FC236}">
                <a16:creationId xmlns:a16="http://schemas.microsoft.com/office/drawing/2014/main" id="{8C5784CD-5847-4B0E-8B15-EB02B20DA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3283" name="Notes Placeholder 2">
            <a:extLst>
              <a:ext uri="{FF2B5EF4-FFF2-40B4-BE49-F238E27FC236}">
                <a16:creationId xmlns:a16="http://schemas.microsoft.com/office/drawing/2014/main" id="{B976355E-B614-4C0E-9272-669E3402D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33284" name="Slide Number Placeholder 3">
            <a:extLst>
              <a:ext uri="{FF2B5EF4-FFF2-40B4-BE49-F238E27FC236}">
                <a16:creationId xmlns:a16="http://schemas.microsoft.com/office/drawing/2014/main" id="{433E72E3-B19E-482C-B49F-9FF3E2B0929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3C554BE-0031-4AE3-BEAA-1C1C557AB2DC}" type="slidenum">
              <a:rPr lang="es-PR" altLang="en-US" sz="1200" b="0">
                <a:latin typeface="Calibri" panose="020F0502020204030204" pitchFamily="34" charset="0"/>
              </a:rPr>
              <a:pPr algn="r"/>
              <a:t>39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Slide Image Placeholder 1">
            <a:extLst>
              <a:ext uri="{FF2B5EF4-FFF2-40B4-BE49-F238E27FC236}">
                <a16:creationId xmlns:a16="http://schemas.microsoft.com/office/drawing/2014/main" id="{0C9ED173-CE32-4056-81EA-61EB737EF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1235" name="Notes Placeholder 2">
            <a:extLst>
              <a:ext uri="{FF2B5EF4-FFF2-40B4-BE49-F238E27FC236}">
                <a16:creationId xmlns:a16="http://schemas.microsoft.com/office/drawing/2014/main" id="{E8039C0A-0986-438D-B160-535C53F314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31236" name="Slide Number Placeholder 3">
            <a:extLst>
              <a:ext uri="{FF2B5EF4-FFF2-40B4-BE49-F238E27FC236}">
                <a16:creationId xmlns:a16="http://schemas.microsoft.com/office/drawing/2014/main" id="{8DBB3223-C18F-4585-9EE0-06041C6A86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3DF9EC3-F720-49B6-81A3-08417DC71A38}" type="slidenum">
              <a:rPr lang="es-PR" altLang="en-US" sz="1200" b="0">
                <a:latin typeface="Calibri" panose="020F0502020204030204" pitchFamily="34" charset="0"/>
              </a:rPr>
              <a:pPr algn="r"/>
              <a:t>40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Slide Image Placeholder 1">
            <a:extLst>
              <a:ext uri="{FF2B5EF4-FFF2-40B4-BE49-F238E27FC236}">
                <a16:creationId xmlns:a16="http://schemas.microsoft.com/office/drawing/2014/main" id="{09E29995-4E64-48FB-AE85-A1D6530762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3027" name="Notes Placeholder 2">
            <a:extLst>
              <a:ext uri="{FF2B5EF4-FFF2-40B4-BE49-F238E27FC236}">
                <a16:creationId xmlns:a16="http://schemas.microsoft.com/office/drawing/2014/main" id="{6DC88331-4FEB-4FD0-B188-501673A0B5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93028" name="Slide Number Placeholder 3">
            <a:extLst>
              <a:ext uri="{FF2B5EF4-FFF2-40B4-BE49-F238E27FC236}">
                <a16:creationId xmlns:a16="http://schemas.microsoft.com/office/drawing/2014/main" id="{B01007D0-4E5F-49E2-AC3A-B2233BB5A06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A9C7C59-545F-4A07-BE99-95DB56E6161E}" type="slidenum">
              <a:rPr lang="es-PR" altLang="en-US" sz="1200" b="0">
                <a:latin typeface="Calibri" panose="020F0502020204030204" pitchFamily="34" charset="0"/>
              </a:rPr>
              <a:pPr algn="r"/>
              <a:t>41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074" name="Slide Image Placeholder 1">
            <a:extLst>
              <a:ext uri="{FF2B5EF4-FFF2-40B4-BE49-F238E27FC236}">
                <a16:creationId xmlns:a16="http://schemas.microsoft.com/office/drawing/2014/main" id="{0B578E55-8C4A-4AB8-90AC-D3496DA2F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5075" name="Notes Placeholder 2">
            <a:extLst>
              <a:ext uri="{FF2B5EF4-FFF2-40B4-BE49-F238E27FC236}">
                <a16:creationId xmlns:a16="http://schemas.microsoft.com/office/drawing/2014/main" id="{E323C6DA-8C6B-476E-AF2B-AF938ACE91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95076" name="Slide Number Placeholder 3">
            <a:extLst>
              <a:ext uri="{FF2B5EF4-FFF2-40B4-BE49-F238E27FC236}">
                <a16:creationId xmlns:a16="http://schemas.microsoft.com/office/drawing/2014/main" id="{0328B63C-1049-4695-B433-28D13C8BCF0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340D3A4-3FE1-476D-B195-A5DCBEA6FA07}" type="slidenum">
              <a:rPr lang="es-PR" altLang="en-US" sz="1200" b="0">
                <a:latin typeface="Calibri" panose="020F0502020204030204" pitchFamily="34" charset="0"/>
              </a:rPr>
              <a:pPr algn="r"/>
              <a:t>42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Slide Image Placeholder 1">
            <a:extLst>
              <a:ext uri="{FF2B5EF4-FFF2-40B4-BE49-F238E27FC236}">
                <a16:creationId xmlns:a16="http://schemas.microsoft.com/office/drawing/2014/main" id="{CABF702E-1B2F-46CA-843F-C142F0E4D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5203" name="Notes Placeholder 2">
            <a:extLst>
              <a:ext uri="{FF2B5EF4-FFF2-40B4-BE49-F238E27FC236}">
                <a16:creationId xmlns:a16="http://schemas.microsoft.com/office/drawing/2014/main" id="{5E943FFB-9376-4FE7-985D-C4B846AAE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15204" name="Slide Number Placeholder 3">
            <a:extLst>
              <a:ext uri="{FF2B5EF4-FFF2-40B4-BE49-F238E27FC236}">
                <a16:creationId xmlns:a16="http://schemas.microsoft.com/office/drawing/2014/main" id="{349C0089-AF31-483A-AAEA-05EF2272C9D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72B83B6-12D4-4E89-8C55-65CA599B52B9}" type="slidenum">
              <a:rPr lang="es-PR" altLang="en-US" sz="1200" b="0">
                <a:latin typeface="Calibri" panose="020F0502020204030204" pitchFamily="34" charset="0"/>
              </a:rPr>
              <a:pPr algn="r"/>
              <a:t>43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Slide Image Placeholder 1">
            <a:extLst>
              <a:ext uri="{FF2B5EF4-FFF2-40B4-BE49-F238E27FC236}">
                <a16:creationId xmlns:a16="http://schemas.microsoft.com/office/drawing/2014/main" id="{A83E2620-1667-4678-A564-C6708F22F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6771" name="Notes Placeholder 2">
            <a:extLst>
              <a:ext uri="{FF2B5EF4-FFF2-40B4-BE49-F238E27FC236}">
                <a16:creationId xmlns:a16="http://schemas.microsoft.com/office/drawing/2014/main" id="{6EF21646-D3EF-4C1B-ABE6-41392D82D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96772" name="Slide Number Placeholder 3">
            <a:extLst>
              <a:ext uri="{FF2B5EF4-FFF2-40B4-BE49-F238E27FC236}">
                <a16:creationId xmlns:a16="http://schemas.microsoft.com/office/drawing/2014/main" id="{FAA99D23-6278-4CE1-9075-83F29983787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62AEF74-74D8-4676-BAC7-45BA2DF2DED6}" type="slidenum">
              <a:rPr lang="es-PR" altLang="en-US" sz="1200" b="0">
                <a:latin typeface="Calibri" panose="020F0502020204030204" pitchFamily="34" charset="0"/>
              </a:rPr>
              <a:pPr algn="r"/>
              <a:t>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Slide Image Placeholder 1">
            <a:extLst>
              <a:ext uri="{FF2B5EF4-FFF2-40B4-BE49-F238E27FC236}">
                <a16:creationId xmlns:a16="http://schemas.microsoft.com/office/drawing/2014/main" id="{8288C2F0-125C-4A96-8131-2B2EBEB9DD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7251" name="Notes Placeholder 2">
            <a:extLst>
              <a:ext uri="{FF2B5EF4-FFF2-40B4-BE49-F238E27FC236}">
                <a16:creationId xmlns:a16="http://schemas.microsoft.com/office/drawing/2014/main" id="{225DA461-D300-419B-BC04-74FC2720B7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17252" name="Slide Number Placeholder 3">
            <a:extLst>
              <a:ext uri="{FF2B5EF4-FFF2-40B4-BE49-F238E27FC236}">
                <a16:creationId xmlns:a16="http://schemas.microsoft.com/office/drawing/2014/main" id="{39CD14BF-6B1F-403F-8A24-B19640D5BD4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8478FAD-5087-499A-A0AA-BCA9883AE13F}" type="slidenum">
              <a:rPr lang="es-PR" altLang="en-US" sz="1200" b="0">
                <a:latin typeface="Calibri" panose="020F0502020204030204" pitchFamily="34" charset="0"/>
              </a:rPr>
              <a:pPr algn="r"/>
              <a:t>44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Slide Image Placeholder 1">
            <a:extLst>
              <a:ext uri="{FF2B5EF4-FFF2-40B4-BE49-F238E27FC236}">
                <a16:creationId xmlns:a16="http://schemas.microsoft.com/office/drawing/2014/main" id="{D74C88AF-BA4E-4FAC-A8FD-D2F87535A6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5331" name="Notes Placeholder 2">
            <a:extLst>
              <a:ext uri="{FF2B5EF4-FFF2-40B4-BE49-F238E27FC236}">
                <a16:creationId xmlns:a16="http://schemas.microsoft.com/office/drawing/2014/main" id="{AB13E887-1365-423E-918D-4A6E054AE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35332" name="Slide Number Placeholder 3">
            <a:extLst>
              <a:ext uri="{FF2B5EF4-FFF2-40B4-BE49-F238E27FC236}">
                <a16:creationId xmlns:a16="http://schemas.microsoft.com/office/drawing/2014/main" id="{F94986BA-65F3-4D29-B3B0-4C90CB42983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61BEB2B-78B1-45E3-A517-4A935368FFA9}" type="slidenum">
              <a:rPr lang="es-PR" altLang="en-US" sz="1200" b="0">
                <a:latin typeface="Calibri" panose="020F0502020204030204" pitchFamily="34" charset="0"/>
              </a:rPr>
              <a:pPr algn="r"/>
              <a:t>45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Slide Image Placeholder 1">
            <a:extLst>
              <a:ext uri="{FF2B5EF4-FFF2-40B4-BE49-F238E27FC236}">
                <a16:creationId xmlns:a16="http://schemas.microsoft.com/office/drawing/2014/main" id="{A2F24C6A-837D-4215-ADDA-9F4D815EE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7379" name="Notes Placeholder 2">
            <a:extLst>
              <a:ext uri="{FF2B5EF4-FFF2-40B4-BE49-F238E27FC236}">
                <a16:creationId xmlns:a16="http://schemas.microsoft.com/office/drawing/2014/main" id="{D788DADE-F7AE-41E8-B6C3-BC3321AA9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37380" name="Slide Number Placeholder 3">
            <a:extLst>
              <a:ext uri="{FF2B5EF4-FFF2-40B4-BE49-F238E27FC236}">
                <a16:creationId xmlns:a16="http://schemas.microsoft.com/office/drawing/2014/main" id="{12BE9652-65DB-45AC-A8A3-604B6EAC07A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0A22B05-E790-41EE-AD7A-FB18EE19C69F}" type="slidenum">
              <a:rPr lang="es-PR" altLang="en-US" sz="1200" b="0">
                <a:latin typeface="Calibri" panose="020F0502020204030204" pitchFamily="34" charset="0"/>
              </a:rPr>
              <a:pPr algn="r"/>
              <a:t>46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Slide Image Placeholder 1">
            <a:extLst>
              <a:ext uri="{FF2B5EF4-FFF2-40B4-BE49-F238E27FC236}">
                <a16:creationId xmlns:a16="http://schemas.microsoft.com/office/drawing/2014/main" id="{E199A515-BD4A-4217-BE30-D39B9DD62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427" name="Notes Placeholder 2">
            <a:extLst>
              <a:ext uri="{FF2B5EF4-FFF2-40B4-BE49-F238E27FC236}">
                <a16:creationId xmlns:a16="http://schemas.microsoft.com/office/drawing/2014/main" id="{5CD926F7-2F79-44B7-8BF1-071073E63A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39428" name="Slide Number Placeholder 3">
            <a:extLst>
              <a:ext uri="{FF2B5EF4-FFF2-40B4-BE49-F238E27FC236}">
                <a16:creationId xmlns:a16="http://schemas.microsoft.com/office/drawing/2014/main" id="{700F6E5A-282A-4881-A054-D755947AE30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59C2810-290F-4DF9-91AA-604E5235A46D}" type="slidenum">
              <a:rPr lang="es-PR" altLang="en-US" sz="1200" b="0">
                <a:latin typeface="Calibri" panose="020F0502020204030204" pitchFamily="34" charset="0"/>
              </a:rPr>
              <a:pPr algn="r"/>
              <a:t>47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Slide Image Placeholder 1">
            <a:extLst>
              <a:ext uri="{FF2B5EF4-FFF2-40B4-BE49-F238E27FC236}">
                <a16:creationId xmlns:a16="http://schemas.microsoft.com/office/drawing/2014/main" id="{2360B868-42B0-4FA7-A426-9E92DE2CA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3875" name="Notes Placeholder 2">
            <a:extLst>
              <a:ext uri="{FF2B5EF4-FFF2-40B4-BE49-F238E27FC236}">
                <a16:creationId xmlns:a16="http://schemas.microsoft.com/office/drawing/2014/main" id="{E79885F3-C027-464D-95CB-C69F6BBA00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43876" name="Slide Number Placeholder 3">
            <a:extLst>
              <a:ext uri="{FF2B5EF4-FFF2-40B4-BE49-F238E27FC236}">
                <a16:creationId xmlns:a16="http://schemas.microsoft.com/office/drawing/2014/main" id="{2B489BE3-718E-404A-98F3-8C5C0230F22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072B09E-AC64-4FED-B9D7-D3F634EBC482}" type="slidenum">
              <a:rPr lang="es-PR" altLang="en-US" sz="1200" b="0">
                <a:latin typeface="Calibri" panose="020F0502020204030204" pitchFamily="34" charset="0"/>
              </a:rPr>
              <a:pPr algn="r"/>
              <a:t>48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Slide Image Placeholder 1">
            <a:extLst>
              <a:ext uri="{FF2B5EF4-FFF2-40B4-BE49-F238E27FC236}">
                <a16:creationId xmlns:a16="http://schemas.microsoft.com/office/drawing/2014/main" id="{32ACB043-166D-45D4-A82E-148DD71EE3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7971" name="Notes Placeholder 2">
            <a:extLst>
              <a:ext uri="{FF2B5EF4-FFF2-40B4-BE49-F238E27FC236}">
                <a16:creationId xmlns:a16="http://schemas.microsoft.com/office/drawing/2014/main" id="{FFF164E3-4A6E-44AB-B2EC-B180FA8B6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47972" name="Slide Number Placeholder 3">
            <a:extLst>
              <a:ext uri="{FF2B5EF4-FFF2-40B4-BE49-F238E27FC236}">
                <a16:creationId xmlns:a16="http://schemas.microsoft.com/office/drawing/2014/main" id="{2C52E955-4DC5-4BC6-9CFA-3AF4D667C37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E58401F-9588-433B-A841-A34DD584B34E}" type="slidenum">
              <a:rPr lang="es-PR" altLang="en-US" sz="1200" b="0">
                <a:latin typeface="Calibri" panose="020F0502020204030204" pitchFamily="34" charset="0"/>
              </a:rPr>
              <a:pPr algn="r"/>
              <a:t>49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018" name="Slide Image Placeholder 1">
            <a:extLst>
              <a:ext uri="{FF2B5EF4-FFF2-40B4-BE49-F238E27FC236}">
                <a16:creationId xmlns:a16="http://schemas.microsoft.com/office/drawing/2014/main" id="{482AAD26-A4C0-4D39-A1C9-1193C7EDD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0019" name="Notes Placeholder 2">
            <a:extLst>
              <a:ext uri="{FF2B5EF4-FFF2-40B4-BE49-F238E27FC236}">
                <a16:creationId xmlns:a16="http://schemas.microsoft.com/office/drawing/2014/main" id="{B79F8F4A-37D7-4DC1-84CE-90927EA420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50020" name="Slide Number Placeholder 3">
            <a:extLst>
              <a:ext uri="{FF2B5EF4-FFF2-40B4-BE49-F238E27FC236}">
                <a16:creationId xmlns:a16="http://schemas.microsoft.com/office/drawing/2014/main" id="{BA0DBEBD-1727-4295-B664-9389C71D75E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64B0A15-6379-4AD9-8C8E-C63305975240}" type="slidenum">
              <a:rPr lang="es-PR" altLang="en-US" sz="1200" b="0">
                <a:latin typeface="Calibri" panose="020F0502020204030204" pitchFamily="34" charset="0"/>
              </a:rPr>
              <a:pPr algn="r"/>
              <a:t>50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Slide Image Placeholder 1">
            <a:extLst>
              <a:ext uri="{FF2B5EF4-FFF2-40B4-BE49-F238E27FC236}">
                <a16:creationId xmlns:a16="http://schemas.microsoft.com/office/drawing/2014/main" id="{85DEB37B-D80B-47FE-84FB-EE271B24B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5923" name="Notes Placeholder 2">
            <a:extLst>
              <a:ext uri="{FF2B5EF4-FFF2-40B4-BE49-F238E27FC236}">
                <a16:creationId xmlns:a16="http://schemas.microsoft.com/office/drawing/2014/main" id="{944D1513-6ADF-4EC9-AABA-FFD7DF3DD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45924" name="Slide Number Placeholder 3">
            <a:extLst>
              <a:ext uri="{FF2B5EF4-FFF2-40B4-BE49-F238E27FC236}">
                <a16:creationId xmlns:a16="http://schemas.microsoft.com/office/drawing/2014/main" id="{DB2342A8-6FB8-490C-B952-A113D5DA555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6BB1F59-88FC-41AE-9D5A-A846DB145660}" type="slidenum">
              <a:rPr lang="es-PR" altLang="en-US" sz="1200" b="0">
                <a:latin typeface="Calibri" panose="020F0502020204030204" pitchFamily="34" charset="0"/>
              </a:rPr>
              <a:pPr algn="r"/>
              <a:t>51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>
            <a:extLst>
              <a:ext uri="{FF2B5EF4-FFF2-40B4-BE49-F238E27FC236}">
                <a16:creationId xmlns:a16="http://schemas.microsoft.com/office/drawing/2014/main" id="{CB58A04C-A5DF-49FD-BF18-24ABE5460D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7363" name="Rectangle 3">
            <a:extLst>
              <a:ext uri="{FF2B5EF4-FFF2-40B4-BE49-F238E27FC236}">
                <a16:creationId xmlns:a16="http://schemas.microsoft.com/office/drawing/2014/main" id="{9F215E60-3B28-4DBC-9B82-10F85EB7ED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>
            <a:extLst>
              <a:ext uri="{FF2B5EF4-FFF2-40B4-BE49-F238E27FC236}">
                <a16:creationId xmlns:a16="http://schemas.microsoft.com/office/drawing/2014/main" id="{1FDD997F-A2DE-44B5-BC21-A444CE5784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7603" name="Rectangle 3">
            <a:extLst>
              <a:ext uri="{FF2B5EF4-FFF2-40B4-BE49-F238E27FC236}">
                <a16:creationId xmlns:a16="http://schemas.microsoft.com/office/drawing/2014/main" id="{96FF0F93-7E19-4D4A-94F4-45A4F6F02E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722" name="Slide Image Placeholder 1">
            <a:extLst>
              <a:ext uri="{FF2B5EF4-FFF2-40B4-BE49-F238E27FC236}">
                <a16:creationId xmlns:a16="http://schemas.microsoft.com/office/drawing/2014/main" id="{304D283F-B5AB-46C7-A149-545304F28C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4723" name="Notes Placeholder 2">
            <a:extLst>
              <a:ext uri="{FF2B5EF4-FFF2-40B4-BE49-F238E27FC236}">
                <a16:creationId xmlns:a16="http://schemas.microsoft.com/office/drawing/2014/main" id="{2649E44C-8095-468D-B7DE-54D9F87A6A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94724" name="Slide Number Placeholder 3">
            <a:extLst>
              <a:ext uri="{FF2B5EF4-FFF2-40B4-BE49-F238E27FC236}">
                <a16:creationId xmlns:a16="http://schemas.microsoft.com/office/drawing/2014/main" id="{AFF4BCC0-5148-44C5-A256-08EB8B57908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AC9DB6B-84EE-4D87-A88E-BD7D628FCFD7}" type="slidenum">
              <a:rPr lang="es-PR" altLang="en-US" sz="1200" b="0">
                <a:latin typeface="Calibri" panose="020F0502020204030204" pitchFamily="34" charset="0"/>
              </a:rPr>
              <a:pPr algn="r"/>
              <a:t>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>
            <a:extLst>
              <a:ext uri="{FF2B5EF4-FFF2-40B4-BE49-F238E27FC236}">
                <a16:creationId xmlns:a16="http://schemas.microsoft.com/office/drawing/2014/main" id="{69B0EE3E-CA1B-4134-95B0-0CAF4B69D0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9651" name="Rectangle 3">
            <a:extLst>
              <a:ext uri="{FF2B5EF4-FFF2-40B4-BE49-F238E27FC236}">
                <a16:creationId xmlns:a16="http://schemas.microsoft.com/office/drawing/2014/main" id="{5F9F13C6-28E2-4DA3-BE85-EC908542E3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>
            <a:extLst>
              <a:ext uri="{FF2B5EF4-FFF2-40B4-BE49-F238E27FC236}">
                <a16:creationId xmlns:a16="http://schemas.microsoft.com/office/drawing/2014/main" id="{577B8EB2-E563-4638-BC31-371762BEFD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1699" name="Rectangle 3">
            <a:extLst>
              <a:ext uri="{FF2B5EF4-FFF2-40B4-BE49-F238E27FC236}">
                <a16:creationId xmlns:a16="http://schemas.microsoft.com/office/drawing/2014/main" id="{B5E15688-544E-422A-8654-AF749F24E9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Rectangle 2">
            <a:extLst>
              <a:ext uri="{FF2B5EF4-FFF2-40B4-BE49-F238E27FC236}">
                <a16:creationId xmlns:a16="http://schemas.microsoft.com/office/drawing/2014/main" id="{9117533C-E715-4EF6-81D3-F6DD645BDC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5555" name="Rectangle 3">
            <a:extLst>
              <a:ext uri="{FF2B5EF4-FFF2-40B4-BE49-F238E27FC236}">
                <a16:creationId xmlns:a16="http://schemas.microsoft.com/office/drawing/2014/main" id="{89B21FE0-B104-41A9-9B3E-2D62BAEA9B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>
            <a:extLst>
              <a:ext uri="{FF2B5EF4-FFF2-40B4-BE49-F238E27FC236}">
                <a16:creationId xmlns:a16="http://schemas.microsoft.com/office/drawing/2014/main" id="{8A1AA21D-F5F9-4513-9064-EC1A36285A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1219" name="Rectangle 3">
            <a:extLst>
              <a:ext uri="{FF2B5EF4-FFF2-40B4-BE49-F238E27FC236}">
                <a16:creationId xmlns:a16="http://schemas.microsoft.com/office/drawing/2014/main" id="{369E9893-5720-4B33-B6FA-8CCBE3F41F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>
            <a:extLst>
              <a:ext uri="{FF2B5EF4-FFF2-40B4-BE49-F238E27FC236}">
                <a16:creationId xmlns:a16="http://schemas.microsoft.com/office/drawing/2014/main" id="{FD168FBE-6194-4838-B994-ADC57A192E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3267" name="Rectangle 3">
            <a:extLst>
              <a:ext uri="{FF2B5EF4-FFF2-40B4-BE49-F238E27FC236}">
                <a16:creationId xmlns:a16="http://schemas.microsoft.com/office/drawing/2014/main" id="{EF87F405-FACD-4470-9112-624D76E39E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2">
            <a:extLst>
              <a:ext uri="{FF2B5EF4-FFF2-40B4-BE49-F238E27FC236}">
                <a16:creationId xmlns:a16="http://schemas.microsoft.com/office/drawing/2014/main" id="{BA431399-6B5C-4B3D-B0D7-920DFEF089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4131" name="Rectangle 3">
            <a:extLst>
              <a:ext uri="{FF2B5EF4-FFF2-40B4-BE49-F238E27FC236}">
                <a16:creationId xmlns:a16="http://schemas.microsoft.com/office/drawing/2014/main" id="{BF0A181E-E4F4-445A-A91D-EF361F70DA2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>
            <a:extLst>
              <a:ext uri="{FF2B5EF4-FFF2-40B4-BE49-F238E27FC236}">
                <a16:creationId xmlns:a16="http://schemas.microsoft.com/office/drawing/2014/main" id="{DE0D4534-732A-419F-88D0-A08B54377E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0259" name="Rectangle 3">
            <a:extLst>
              <a:ext uri="{FF2B5EF4-FFF2-40B4-BE49-F238E27FC236}">
                <a16:creationId xmlns:a16="http://schemas.microsoft.com/office/drawing/2014/main" id="{DBBA9835-224F-4B48-841E-D290FD5867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Slide Image Placeholder 1">
            <a:extLst>
              <a:ext uri="{FF2B5EF4-FFF2-40B4-BE49-F238E27FC236}">
                <a16:creationId xmlns:a16="http://schemas.microsoft.com/office/drawing/2014/main" id="{02890F97-3D06-4553-9FBE-10F78D43C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4115" name="Notes Placeholder 2">
            <a:extLst>
              <a:ext uri="{FF2B5EF4-FFF2-40B4-BE49-F238E27FC236}">
                <a16:creationId xmlns:a16="http://schemas.microsoft.com/office/drawing/2014/main" id="{C965A6F6-480E-4CCD-A365-E0FF2168DE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54116" name="Slide Number Placeholder 3">
            <a:extLst>
              <a:ext uri="{FF2B5EF4-FFF2-40B4-BE49-F238E27FC236}">
                <a16:creationId xmlns:a16="http://schemas.microsoft.com/office/drawing/2014/main" id="{6D75B87B-E912-48B5-9DE8-0C167EF01C8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173EA20-B9D6-44F3-95CB-F813DF8AB2C7}" type="slidenum">
              <a:rPr lang="es-PR" altLang="en-US" sz="1200" b="0">
                <a:latin typeface="Calibri" panose="020F0502020204030204" pitchFamily="34" charset="0"/>
              </a:rPr>
              <a:pPr algn="r"/>
              <a:t>61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Slide Image Placeholder 1">
            <a:extLst>
              <a:ext uri="{FF2B5EF4-FFF2-40B4-BE49-F238E27FC236}">
                <a16:creationId xmlns:a16="http://schemas.microsoft.com/office/drawing/2014/main" id="{9320ABC1-C320-4C43-A468-D1FC417051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8451" name="Notes Placeholder 2">
            <a:extLst>
              <a:ext uri="{FF2B5EF4-FFF2-40B4-BE49-F238E27FC236}">
                <a16:creationId xmlns:a16="http://schemas.microsoft.com/office/drawing/2014/main" id="{7748F177-6B3F-4156-8E6B-D79A3AB30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68452" name="Slide Number Placeholder 3">
            <a:extLst>
              <a:ext uri="{FF2B5EF4-FFF2-40B4-BE49-F238E27FC236}">
                <a16:creationId xmlns:a16="http://schemas.microsoft.com/office/drawing/2014/main" id="{932FEF53-0397-4F99-BF81-B112878F24A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234F461-B417-4AAA-AC15-6C1E690EEB3C}" type="slidenum">
              <a:rPr lang="es-PR" altLang="en-US" sz="1200" b="0">
                <a:latin typeface="Calibri" panose="020F0502020204030204" pitchFamily="34" charset="0"/>
              </a:rPr>
              <a:pPr algn="r"/>
              <a:t>62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Slide Image Placeholder 1">
            <a:extLst>
              <a:ext uri="{FF2B5EF4-FFF2-40B4-BE49-F238E27FC236}">
                <a16:creationId xmlns:a16="http://schemas.microsoft.com/office/drawing/2014/main" id="{8B11FC5E-8162-4D23-ACB3-A8111339A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6819" name="Notes Placeholder 2">
            <a:extLst>
              <a:ext uri="{FF2B5EF4-FFF2-40B4-BE49-F238E27FC236}">
                <a16:creationId xmlns:a16="http://schemas.microsoft.com/office/drawing/2014/main" id="{74101719-F9E3-47E1-A8D2-7E36ED49E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26820" name="Slide Number Placeholder 3">
            <a:extLst>
              <a:ext uri="{FF2B5EF4-FFF2-40B4-BE49-F238E27FC236}">
                <a16:creationId xmlns:a16="http://schemas.microsoft.com/office/drawing/2014/main" id="{C60DB5FC-C63F-4C15-AB82-EE30BDBD928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5E1B8F1-DC8D-43CC-80A1-2342ED645FE7}" type="slidenum">
              <a:rPr lang="es-PR" altLang="en-US" sz="1200" b="0">
                <a:latin typeface="Calibri" panose="020F0502020204030204" pitchFamily="34" charset="0"/>
              </a:rPr>
              <a:pPr algn="r"/>
              <a:t>63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Slide Image Placeholder 1">
            <a:extLst>
              <a:ext uri="{FF2B5EF4-FFF2-40B4-BE49-F238E27FC236}">
                <a16:creationId xmlns:a16="http://schemas.microsoft.com/office/drawing/2014/main" id="{5F0EFF2F-9245-458C-A755-88A3F852C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6883" name="Notes Placeholder 2">
            <a:extLst>
              <a:ext uri="{FF2B5EF4-FFF2-40B4-BE49-F238E27FC236}">
                <a16:creationId xmlns:a16="http://schemas.microsoft.com/office/drawing/2014/main" id="{59925F33-6B1B-47B8-B45B-ECC87FDB3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86884" name="Slide Number Placeholder 3">
            <a:extLst>
              <a:ext uri="{FF2B5EF4-FFF2-40B4-BE49-F238E27FC236}">
                <a16:creationId xmlns:a16="http://schemas.microsoft.com/office/drawing/2014/main" id="{049444BE-8BE8-4FDB-A673-FEAAB5E3895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CFE32C5-DB48-48F3-ADCA-799AB1C8683B}" type="slidenum">
              <a:rPr lang="es-PR" altLang="en-US" sz="1200" b="0">
                <a:latin typeface="Calibri" panose="020F0502020204030204" pitchFamily="34" charset="0"/>
              </a:rPr>
              <a:pPr algn="r"/>
              <a:t>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Slide Image Placeholder 1">
            <a:extLst>
              <a:ext uri="{FF2B5EF4-FFF2-40B4-BE49-F238E27FC236}">
                <a16:creationId xmlns:a16="http://schemas.microsoft.com/office/drawing/2014/main" id="{BF957693-9308-49F0-9590-3118A9C792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8867" name="Notes Placeholder 2">
            <a:extLst>
              <a:ext uri="{FF2B5EF4-FFF2-40B4-BE49-F238E27FC236}">
                <a16:creationId xmlns:a16="http://schemas.microsoft.com/office/drawing/2014/main" id="{5682CE1D-4284-4E1E-9FDF-EFE7117FC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28868" name="Slide Number Placeholder 3">
            <a:extLst>
              <a:ext uri="{FF2B5EF4-FFF2-40B4-BE49-F238E27FC236}">
                <a16:creationId xmlns:a16="http://schemas.microsoft.com/office/drawing/2014/main" id="{FD4D605E-9F34-49AA-BE17-C58309A61BE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642C10C-C691-4BD7-B2D4-ABD9C065D86C}" type="slidenum">
              <a:rPr lang="es-PR" altLang="en-US" sz="1200" b="0">
                <a:latin typeface="Calibri" panose="020F0502020204030204" pitchFamily="34" charset="0"/>
              </a:rPr>
              <a:pPr algn="r"/>
              <a:t>64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>
            <a:extLst>
              <a:ext uri="{FF2B5EF4-FFF2-40B4-BE49-F238E27FC236}">
                <a16:creationId xmlns:a16="http://schemas.microsoft.com/office/drawing/2014/main" id="{5B942540-0EA7-4B50-9D89-CC874EAE02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8227" name="Rectangle 3">
            <a:extLst>
              <a:ext uri="{FF2B5EF4-FFF2-40B4-BE49-F238E27FC236}">
                <a16:creationId xmlns:a16="http://schemas.microsoft.com/office/drawing/2014/main" id="{DF8CB667-2CBE-411F-AD56-A7428E9BEF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>
            <a:extLst>
              <a:ext uri="{FF2B5EF4-FFF2-40B4-BE49-F238E27FC236}">
                <a16:creationId xmlns:a16="http://schemas.microsoft.com/office/drawing/2014/main" id="{34DB984E-C9D7-4AE4-A163-AFE47A3F9D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0275" name="Rectangle 3">
            <a:extLst>
              <a:ext uri="{FF2B5EF4-FFF2-40B4-BE49-F238E27FC236}">
                <a16:creationId xmlns:a16="http://schemas.microsoft.com/office/drawing/2014/main" id="{EDC5AC60-6EFE-4A92-B159-D121AF66CE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>
            <a:extLst>
              <a:ext uri="{FF2B5EF4-FFF2-40B4-BE49-F238E27FC236}">
                <a16:creationId xmlns:a16="http://schemas.microsoft.com/office/drawing/2014/main" id="{0742962D-D20F-400C-87AC-7FD4A8CFFD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2323" name="Rectangle 3">
            <a:extLst>
              <a:ext uri="{FF2B5EF4-FFF2-40B4-BE49-F238E27FC236}">
                <a16:creationId xmlns:a16="http://schemas.microsoft.com/office/drawing/2014/main" id="{D401339B-D9C2-4B25-B6F6-93CAA7B99A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>
            <a:extLst>
              <a:ext uri="{FF2B5EF4-FFF2-40B4-BE49-F238E27FC236}">
                <a16:creationId xmlns:a16="http://schemas.microsoft.com/office/drawing/2014/main" id="{CAD6FE8A-FEE5-4303-A7EF-6E8889A623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4371" name="Rectangle 3">
            <a:extLst>
              <a:ext uri="{FF2B5EF4-FFF2-40B4-BE49-F238E27FC236}">
                <a16:creationId xmlns:a16="http://schemas.microsoft.com/office/drawing/2014/main" id="{F3765035-B29B-4B2A-9833-AC9D4ED2182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>
            <a:extLst>
              <a:ext uri="{FF2B5EF4-FFF2-40B4-BE49-F238E27FC236}">
                <a16:creationId xmlns:a16="http://schemas.microsoft.com/office/drawing/2014/main" id="{BA0B7452-DD3E-413D-8688-295E03AE4F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6419" name="Rectangle 3">
            <a:extLst>
              <a:ext uri="{FF2B5EF4-FFF2-40B4-BE49-F238E27FC236}">
                <a16:creationId xmlns:a16="http://schemas.microsoft.com/office/drawing/2014/main" id="{1A829038-3403-4946-B931-BDC525814F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>
            <a:extLst>
              <a:ext uri="{FF2B5EF4-FFF2-40B4-BE49-F238E27FC236}">
                <a16:creationId xmlns:a16="http://schemas.microsoft.com/office/drawing/2014/main" id="{BEBB7EAA-A36F-4AD5-9FDA-A0A64A790D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2547" name="Rectangle 3">
            <a:extLst>
              <a:ext uri="{FF2B5EF4-FFF2-40B4-BE49-F238E27FC236}">
                <a16:creationId xmlns:a16="http://schemas.microsoft.com/office/drawing/2014/main" id="{36B4C53B-8DFF-459D-9D41-8D8918B690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>
            <a:extLst>
              <a:ext uri="{FF2B5EF4-FFF2-40B4-BE49-F238E27FC236}">
                <a16:creationId xmlns:a16="http://schemas.microsoft.com/office/drawing/2014/main" id="{0695C734-7361-4FDB-AE97-9D79785C6E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8467" name="Rectangle 3">
            <a:extLst>
              <a:ext uri="{FF2B5EF4-FFF2-40B4-BE49-F238E27FC236}">
                <a16:creationId xmlns:a16="http://schemas.microsoft.com/office/drawing/2014/main" id="{B2F0561C-11C7-4E53-9CBD-93B04FE707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>
            <a:extLst>
              <a:ext uri="{FF2B5EF4-FFF2-40B4-BE49-F238E27FC236}">
                <a16:creationId xmlns:a16="http://schemas.microsoft.com/office/drawing/2014/main" id="{A3C5AF4D-2C8C-4FE1-A911-1A96C9AFD7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0515" name="Rectangle 3">
            <a:extLst>
              <a:ext uri="{FF2B5EF4-FFF2-40B4-BE49-F238E27FC236}">
                <a16:creationId xmlns:a16="http://schemas.microsoft.com/office/drawing/2014/main" id="{267ADA2C-6D79-4F85-BCC1-EB4DA4F6BA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Slide Image Placeholder 1">
            <a:extLst>
              <a:ext uri="{FF2B5EF4-FFF2-40B4-BE49-F238E27FC236}">
                <a16:creationId xmlns:a16="http://schemas.microsoft.com/office/drawing/2014/main" id="{A89E596C-8C00-495A-8A5E-6335993DA5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4595" name="Notes Placeholder 2">
            <a:extLst>
              <a:ext uri="{FF2B5EF4-FFF2-40B4-BE49-F238E27FC236}">
                <a16:creationId xmlns:a16="http://schemas.microsoft.com/office/drawing/2014/main" id="{F9575FBE-E8F8-4EC2-AC71-25FC373F1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74596" name="Slide Number Placeholder 3">
            <a:extLst>
              <a:ext uri="{FF2B5EF4-FFF2-40B4-BE49-F238E27FC236}">
                <a16:creationId xmlns:a16="http://schemas.microsoft.com/office/drawing/2014/main" id="{BF6C59C8-B933-44A9-AD56-A319C9D6D50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662501C-683F-403F-BF18-3449BF24576E}" type="slidenum">
              <a:rPr lang="es-PR" altLang="en-US" sz="1200" b="0">
                <a:latin typeface="Calibri" panose="020F0502020204030204" pitchFamily="34" charset="0"/>
              </a:rPr>
              <a:pPr algn="r"/>
              <a:t>73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Slide Image Placeholder 1">
            <a:extLst>
              <a:ext uri="{FF2B5EF4-FFF2-40B4-BE49-F238E27FC236}">
                <a16:creationId xmlns:a16="http://schemas.microsoft.com/office/drawing/2014/main" id="{78CDA3D6-9709-4A74-9C4F-913F8DB54C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8931" name="Notes Placeholder 2">
            <a:extLst>
              <a:ext uri="{FF2B5EF4-FFF2-40B4-BE49-F238E27FC236}">
                <a16:creationId xmlns:a16="http://schemas.microsoft.com/office/drawing/2014/main" id="{42CA36E9-E4B3-46E2-A7C2-F09EC6CFC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88932" name="Slide Number Placeholder 3">
            <a:extLst>
              <a:ext uri="{FF2B5EF4-FFF2-40B4-BE49-F238E27FC236}">
                <a16:creationId xmlns:a16="http://schemas.microsoft.com/office/drawing/2014/main" id="{E09B24E4-7FCE-4573-A786-65179342149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BA7E3D3-E257-408A-BE03-F3BEF308D704}" type="slidenum">
              <a:rPr lang="es-PR" altLang="en-US" sz="1200" b="0">
                <a:latin typeface="Calibri" panose="020F0502020204030204" pitchFamily="34" charset="0"/>
              </a:rPr>
              <a:pPr algn="r"/>
              <a:t>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Slide Image Placeholder 1">
            <a:extLst>
              <a:ext uri="{FF2B5EF4-FFF2-40B4-BE49-F238E27FC236}">
                <a16:creationId xmlns:a16="http://schemas.microsoft.com/office/drawing/2014/main" id="{C3011FA9-FA2F-4C52-8C42-77344C13D9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6643" name="Notes Placeholder 2">
            <a:extLst>
              <a:ext uri="{FF2B5EF4-FFF2-40B4-BE49-F238E27FC236}">
                <a16:creationId xmlns:a16="http://schemas.microsoft.com/office/drawing/2014/main" id="{390C915A-EE6E-4081-B936-F9152C779F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76644" name="Slide Number Placeholder 3">
            <a:extLst>
              <a:ext uri="{FF2B5EF4-FFF2-40B4-BE49-F238E27FC236}">
                <a16:creationId xmlns:a16="http://schemas.microsoft.com/office/drawing/2014/main" id="{315853B8-305D-458C-90DC-256D8E815F0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63940BD-A33D-4B24-983B-EA49BEC72BA7}" type="slidenum">
              <a:rPr lang="es-PR" altLang="en-US" sz="1200" b="0">
                <a:latin typeface="Calibri" panose="020F0502020204030204" pitchFamily="34" charset="0"/>
              </a:rPr>
              <a:pPr algn="r"/>
              <a:t>74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Slide Image Placeholder 1">
            <a:extLst>
              <a:ext uri="{FF2B5EF4-FFF2-40B4-BE49-F238E27FC236}">
                <a16:creationId xmlns:a16="http://schemas.microsoft.com/office/drawing/2014/main" id="{C95A67A4-3619-4469-A638-5A5EE1433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8691" name="Notes Placeholder 2">
            <a:extLst>
              <a:ext uri="{FF2B5EF4-FFF2-40B4-BE49-F238E27FC236}">
                <a16:creationId xmlns:a16="http://schemas.microsoft.com/office/drawing/2014/main" id="{CC93D5BF-4AC4-4C00-B65D-B568B0D10A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78692" name="Slide Number Placeholder 3">
            <a:extLst>
              <a:ext uri="{FF2B5EF4-FFF2-40B4-BE49-F238E27FC236}">
                <a16:creationId xmlns:a16="http://schemas.microsoft.com/office/drawing/2014/main" id="{39DD0E26-5AF6-469F-AF4C-76BB319E834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2522E68-80DB-4C98-9D6F-A7C985B4ECED}" type="slidenum">
              <a:rPr lang="es-PR" altLang="en-US" sz="1200" b="0">
                <a:latin typeface="Calibri" panose="020F0502020204030204" pitchFamily="34" charset="0"/>
              </a:rPr>
              <a:pPr algn="r"/>
              <a:t>75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>
            <a:extLst>
              <a:ext uri="{FF2B5EF4-FFF2-40B4-BE49-F238E27FC236}">
                <a16:creationId xmlns:a16="http://schemas.microsoft.com/office/drawing/2014/main" id="{C5557DCF-8B61-4B12-8246-BD81FAF21E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2563" name="Rectangle 3">
            <a:extLst>
              <a:ext uri="{FF2B5EF4-FFF2-40B4-BE49-F238E27FC236}">
                <a16:creationId xmlns:a16="http://schemas.microsoft.com/office/drawing/2014/main" id="{10BEAFD4-27F7-4330-8B57-E17EB1B7D7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>
            <a:extLst>
              <a:ext uri="{FF2B5EF4-FFF2-40B4-BE49-F238E27FC236}">
                <a16:creationId xmlns:a16="http://schemas.microsoft.com/office/drawing/2014/main" id="{1D51EA92-FD63-43AB-8A0B-8CF43778B6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4611" name="Rectangle 3">
            <a:extLst>
              <a:ext uri="{FF2B5EF4-FFF2-40B4-BE49-F238E27FC236}">
                <a16:creationId xmlns:a16="http://schemas.microsoft.com/office/drawing/2014/main" id="{367E8E86-BDCB-4182-92B7-33984782FD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2">
            <a:extLst>
              <a:ext uri="{FF2B5EF4-FFF2-40B4-BE49-F238E27FC236}">
                <a16:creationId xmlns:a16="http://schemas.microsoft.com/office/drawing/2014/main" id="{3DFEA28B-185A-4A03-8735-4C4FF76520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6659" name="Rectangle 3">
            <a:extLst>
              <a:ext uri="{FF2B5EF4-FFF2-40B4-BE49-F238E27FC236}">
                <a16:creationId xmlns:a16="http://schemas.microsoft.com/office/drawing/2014/main" id="{B2B1DBF7-50D5-4DFC-887E-8FA8A2140F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>
            <a:extLst>
              <a:ext uri="{FF2B5EF4-FFF2-40B4-BE49-F238E27FC236}">
                <a16:creationId xmlns:a16="http://schemas.microsoft.com/office/drawing/2014/main" id="{6E75CED0-8E37-449E-B129-F7DC62279D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8707" name="Rectangle 3">
            <a:extLst>
              <a:ext uri="{FF2B5EF4-FFF2-40B4-BE49-F238E27FC236}">
                <a16:creationId xmlns:a16="http://schemas.microsoft.com/office/drawing/2014/main" id="{61B5906D-025B-4960-A68C-FAE2B14856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>
            <a:extLst>
              <a:ext uri="{FF2B5EF4-FFF2-40B4-BE49-F238E27FC236}">
                <a16:creationId xmlns:a16="http://schemas.microsoft.com/office/drawing/2014/main" id="{7C7AFA58-A9F8-4972-9417-93D105FE31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0755" name="Rectangle 3">
            <a:extLst>
              <a:ext uri="{FF2B5EF4-FFF2-40B4-BE49-F238E27FC236}">
                <a16:creationId xmlns:a16="http://schemas.microsoft.com/office/drawing/2014/main" id="{7A75DE68-D235-4C66-AC03-567E7C959A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Slide Image Placeholder 1">
            <a:extLst>
              <a:ext uri="{FF2B5EF4-FFF2-40B4-BE49-F238E27FC236}">
                <a16:creationId xmlns:a16="http://schemas.microsoft.com/office/drawing/2014/main" id="{6525ED39-F7E5-4F5A-A711-D282DEB131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0739" name="Notes Placeholder 2">
            <a:extLst>
              <a:ext uri="{FF2B5EF4-FFF2-40B4-BE49-F238E27FC236}">
                <a16:creationId xmlns:a16="http://schemas.microsoft.com/office/drawing/2014/main" id="{CFB20855-8D0A-45AE-8372-DE12DC9F8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80740" name="Slide Number Placeholder 3">
            <a:extLst>
              <a:ext uri="{FF2B5EF4-FFF2-40B4-BE49-F238E27FC236}">
                <a16:creationId xmlns:a16="http://schemas.microsoft.com/office/drawing/2014/main" id="{D5F0A8B3-B7D6-4229-9503-03DD37757CB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7038CAE-F6B9-4F47-BBD4-19E11FAE4757}" type="slidenum">
              <a:rPr lang="es-PR" altLang="en-US" sz="1200" b="0">
                <a:latin typeface="Calibri" panose="020F0502020204030204" pitchFamily="34" charset="0"/>
              </a:rPr>
              <a:pPr algn="r"/>
              <a:t>81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>
            <a:extLst>
              <a:ext uri="{FF2B5EF4-FFF2-40B4-BE49-F238E27FC236}">
                <a16:creationId xmlns:a16="http://schemas.microsoft.com/office/drawing/2014/main" id="{3B9E0D39-8865-4D87-A023-6506DDA559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2787" name="Rectangle 3">
            <a:extLst>
              <a:ext uri="{FF2B5EF4-FFF2-40B4-BE49-F238E27FC236}">
                <a16:creationId xmlns:a16="http://schemas.microsoft.com/office/drawing/2014/main" id="{2094E718-5B07-4EA8-B193-7D5671C86B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Slide Image Placeholder 1">
            <a:extLst>
              <a:ext uri="{FF2B5EF4-FFF2-40B4-BE49-F238E27FC236}">
                <a16:creationId xmlns:a16="http://schemas.microsoft.com/office/drawing/2014/main" id="{644AA14D-5E28-4F91-A6D2-D2F495400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1475" name="Notes Placeholder 2">
            <a:extLst>
              <a:ext uri="{FF2B5EF4-FFF2-40B4-BE49-F238E27FC236}">
                <a16:creationId xmlns:a16="http://schemas.microsoft.com/office/drawing/2014/main" id="{DFFAC3AF-EA99-49D5-8E4C-2A241E660C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41476" name="Slide Number Placeholder 3">
            <a:extLst>
              <a:ext uri="{FF2B5EF4-FFF2-40B4-BE49-F238E27FC236}">
                <a16:creationId xmlns:a16="http://schemas.microsoft.com/office/drawing/2014/main" id="{1535883D-6E32-4880-8AB0-5A11071AF67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2B8DB3D-BA90-4E5A-8EE1-336FDE1F5DEF}" type="slidenum">
              <a:rPr lang="es-PR" altLang="en-US" sz="1200" b="0">
                <a:latin typeface="Calibri" panose="020F0502020204030204" pitchFamily="34" charset="0"/>
              </a:rPr>
              <a:pPr algn="r"/>
              <a:t>83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Slide Image Placeholder 1">
            <a:extLst>
              <a:ext uri="{FF2B5EF4-FFF2-40B4-BE49-F238E27FC236}">
                <a16:creationId xmlns:a16="http://schemas.microsoft.com/office/drawing/2014/main" id="{06A4C3D3-C0EB-4273-B625-5F8CEEA388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0979" name="Notes Placeholder 2">
            <a:extLst>
              <a:ext uri="{FF2B5EF4-FFF2-40B4-BE49-F238E27FC236}">
                <a16:creationId xmlns:a16="http://schemas.microsoft.com/office/drawing/2014/main" id="{1877B13F-E100-419C-B1C7-934A1EEDF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90980" name="Slide Number Placeholder 3">
            <a:extLst>
              <a:ext uri="{FF2B5EF4-FFF2-40B4-BE49-F238E27FC236}">
                <a16:creationId xmlns:a16="http://schemas.microsoft.com/office/drawing/2014/main" id="{62F46E63-32D2-47B9-B873-0540A52FB49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72810C6-1DC1-4BE0-B46B-49D1A0B2B0EC}" type="slidenum">
              <a:rPr lang="es-PR" altLang="en-US" sz="1200" b="0">
                <a:latin typeface="Calibri" panose="020F0502020204030204" pitchFamily="34" charset="0"/>
              </a:rPr>
              <a:pPr algn="r"/>
              <a:t>10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Slide Image Placeholder 1">
            <a:extLst>
              <a:ext uri="{FF2B5EF4-FFF2-40B4-BE49-F238E27FC236}">
                <a16:creationId xmlns:a16="http://schemas.microsoft.com/office/drawing/2014/main" id="{842CD888-B99B-498F-B1FA-81A1E6868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3523" name="Notes Placeholder 2">
            <a:extLst>
              <a:ext uri="{FF2B5EF4-FFF2-40B4-BE49-F238E27FC236}">
                <a16:creationId xmlns:a16="http://schemas.microsoft.com/office/drawing/2014/main" id="{DC93CF98-027F-4EAF-AD3F-285F233F2A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643524" name="Slide Number Placeholder 3">
            <a:extLst>
              <a:ext uri="{FF2B5EF4-FFF2-40B4-BE49-F238E27FC236}">
                <a16:creationId xmlns:a16="http://schemas.microsoft.com/office/drawing/2014/main" id="{1BBE7117-2EEA-4A9B-83BD-4E818AC0BD1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585724E-18C0-454B-A5B8-39267A65F4F0}" type="slidenum">
              <a:rPr lang="es-PR" altLang="en-US" sz="1200" b="0">
                <a:latin typeface="Calibri" panose="020F0502020204030204" pitchFamily="34" charset="0"/>
              </a:rPr>
              <a:pPr algn="r"/>
              <a:t>84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>
            <a:extLst>
              <a:ext uri="{FF2B5EF4-FFF2-40B4-BE49-F238E27FC236}">
                <a16:creationId xmlns:a16="http://schemas.microsoft.com/office/drawing/2014/main" id="{0A9F8375-B325-4AEC-BF58-76C96739D9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2307" name="Rectangle 3">
            <a:extLst>
              <a:ext uri="{FF2B5EF4-FFF2-40B4-BE49-F238E27FC236}">
                <a16:creationId xmlns:a16="http://schemas.microsoft.com/office/drawing/2014/main" id="{C5C52DBB-00F8-4640-80A6-87D6D30569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Slide Image Placeholder 1">
            <a:extLst>
              <a:ext uri="{FF2B5EF4-FFF2-40B4-BE49-F238E27FC236}">
                <a16:creationId xmlns:a16="http://schemas.microsoft.com/office/drawing/2014/main" id="{95538019-DAC7-4D33-AFD4-EE2934AAD0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9171" name="Notes Placeholder 2">
            <a:extLst>
              <a:ext uri="{FF2B5EF4-FFF2-40B4-BE49-F238E27FC236}">
                <a16:creationId xmlns:a16="http://schemas.microsoft.com/office/drawing/2014/main" id="{A8DD2A83-B835-4510-8755-4B5056B07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99172" name="Slide Number Placeholder 3">
            <a:extLst>
              <a:ext uri="{FF2B5EF4-FFF2-40B4-BE49-F238E27FC236}">
                <a16:creationId xmlns:a16="http://schemas.microsoft.com/office/drawing/2014/main" id="{41B4D11B-7D20-4E9F-A8CA-47E347DD72A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35CAC87-37EC-448E-BDF9-04A0A91263FA}" type="slidenum">
              <a:rPr lang="es-PR" altLang="en-US" sz="1200" b="0">
                <a:latin typeface="Calibri" panose="020F0502020204030204" pitchFamily="34" charset="0"/>
              </a:rPr>
              <a:pPr algn="r"/>
              <a:t>86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>
            <a:extLst>
              <a:ext uri="{FF2B5EF4-FFF2-40B4-BE49-F238E27FC236}">
                <a16:creationId xmlns:a16="http://schemas.microsoft.com/office/drawing/2014/main" id="{698D1F3A-B329-457B-9854-CA0BAFDB38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5315" name="Rectangle 3">
            <a:extLst>
              <a:ext uri="{FF2B5EF4-FFF2-40B4-BE49-F238E27FC236}">
                <a16:creationId xmlns:a16="http://schemas.microsoft.com/office/drawing/2014/main" id="{ECD10FD3-9D8A-4653-83C0-52364B2434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Slide Image Placeholder 1">
            <a:extLst>
              <a:ext uri="{FF2B5EF4-FFF2-40B4-BE49-F238E27FC236}">
                <a16:creationId xmlns:a16="http://schemas.microsoft.com/office/drawing/2014/main" id="{0413E35F-9A9B-4ED2-BDFE-9A0D7837BE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827" name="Notes Placeholder 2">
            <a:extLst>
              <a:ext uri="{FF2B5EF4-FFF2-40B4-BE49-F238E27FC236}">
                <a16:creationId xmlns:a16="http://schemas.microsoft.com/office/drawing/2014/main" id="{73716E93-6131-4BD1-BB82-F5BFEF0B05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41828" name="Slide Number Placeholder 3">
            <a:extLst>
              <a:ext uri="{FF2B5EF4-FFF2-40B4-BE49-F238E27FC236}">
                <a16:creationId xmlns:a16="http://schemas.microsoft.com/office/drawing/2014/main" id="{BF6BC9FE-9AAB-49A6-B259-1466A3A57C5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E383F81-0DC4-4A52-85B9-E7F3BEA9AA4F}" type="slidenum">
              <a:rPr lang="es-PR" altLang="en-US" sz="1200" b="0">
                <a:latin typeface="Calibri" panose="020F0502020204030204" pitchFamily="34" charset="0"/>
              </a:rPr>
              <a:pPr algn="r"/>
              <a:t>88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Slide Image Placeholder 1">
            <a:extLst>
              <a:ext uri="{FF2B5EF4-FFF2-40B4-BE49-F238E27FC236}">
                <a16:creationId xmlns:a16="http://schemas.microsoft.com/office/drawing/2014/main" id="{1C739989-D4DC-4CA2-B32F-47D862A43C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3155" name="Notes Placeholder 2">
            <a:extLst>
              <a:ext uri="{FF2B5EF4-FFF2-40B4-BE49-F238E27FC236}">
                <a16:creationId xmlns:a16="http://schemas.microsoft.com/office/drawing/2014/main" id="{81410271-53D2-4A48-93D4-3C0EC5D5A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13156" name="Slide Number Placeholder 3">
            <a:extLst>
              <a:ext uri="{FF2B5EF4-FFF2-40B4-BE49-F238E27FC236}">
                <a16:creationId xmlns:a16="http://schemas.microsoft.com/office/drawing/2014/main" id="{E8F731A7-84FF-4A24-9C15-C341FFF113A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677AE28-6E12-4E68-9537-524332FCA702}" type="slidenum">
              <a:rPr lang="es-PR" altLang="en-US" sz="1200" b="0">
                <a:latin typeface="Calibri" panose="020F0502020204030204" pitchFamily="34" charset="0"/>
              </a:rPr>
              <a:pPr algn="r"/>
              <a:t>89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122" name="Rectangle 2">
            <a:extLst>
              <a:ext uri="{FF2B5EF4-FFF2-40B4-BE49-F238E27FC236}">
                <a16:creationId xmlns:a16="http://schemas.microsoft.com/office/drawing/2014/main" id="{EA2C7671-B68C-4AAC-9E27-0E1FFF91CE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7123" name="Rectangle 3">
            <a:extLst>
              <a:ext uri="{FF2B5EF4-FFF2-40B4-BE49-F238E27FC236}">
                <a16:creationId xmlns:a16="http://schemas.microsoft.com/office/drawing/2014/main" id="{9CC7D47E-720E-4F48-A69D-F10EE70FFB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>
            <a:extLst>
              <a:ext uri="{FF2B5EF4-FFF2-40B4-BE49-F238E27FC236}">
                <a16:creationId xmlns:a16="http://schemas.microsoft.com/office/drawing/2014/main" id="{24C81E31-88CA-47AF-92B6-899032DC09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2803" name="Rectangle 3">
            <a:extLst>
              <a:ext uri="{FF2B5EF4-FFF2-40B4-BE49-F238E27FC236}">
                <a16:creationId xmlns:a16="http://schemas.microsoft.com/office/drawing/2014/main" id="{E2B85EA4-C8DF-4D72-959D-8374398336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>
            <a:extLst>
              <a:ext uri="{FF2B5EF4-FFF2-40B4-BE49-F238E27FC236}">
                <a16:creationId xmlns:a16="http://schemas.microsoft.com/office/drawing/2014/main" id="{EA863432-4FB0-4E5A-A3C4-127BB4E438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4355" name="Rectangle 3">
            <a:extLst>
              <a:ext uri="{FF2B5EF4-FFF2-40B4-BE49-F238E27FC236}">
                <a16:creationId xmlns:a16="http://schemas.microsoft.com/office/drawing/2014/main" id="{726192C1-BF09-4BC6-A153-5EE025A77A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>
            <a:extLst>
              <a:ext uri="{FF2B5EF4-FFF2-40B4-BE49-F238E27FC236}">
                <a16:creationId xmlns:a16="http://schemas.microsoft.com/office/drawing/2014/main" id="{DA36D78D-7104-4E51-ADFC-F4724A46BA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4851" name="Rectangle 3">
            <a:extLst>
              <a:ext uri="{FF2B5EF4-FFF2-40B4-BE49-F238E27FC236}">
                <a16:creationId xmlns:a16="http://schemas.microsoft.com/office/drawing/2014/main" id="{C3C70CC8-D11A-4595-BF1A-E0977D3DD7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Slide Image Placeholder 1">
            <a:extLst>
              <a:ext uri="{FF2B5EF4-FFF2-40B4-BE49-F238E27FC236}">
                <a16:creationId xmlns:a16="http://schemas.microsoft.com/office/drawing/2014/main" id="{5DC9AC83-D74F-4524-95A5-16C554CE19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4835" name="Notes Placeholder 2">
            <a:extLst>
              <a:ext uri="{FF2B5EF4-FFF2-40B4-BE49-F238E27FC236}">
                <a16:creationId xmlns:a16="http://schemas.microsoft.com/office/drawing/2014/main" id="{5067467B-FEE6-4962-AF93-9F0A874179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84836" name="Slide Number Placeholder 3">
            <a:extLst>
              <a:ext uri="{FF2B5EF4-FFF2-40B4-BE49-F238E27FC236}">
                <a16:creationId xmlns:a16="http://schemas.microsoft.com/office/drawing/2014/main" id="{ECA18AD4-AE53-48E9-86CB-EA55A99A8E4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E3E5A44-E08F-4FAE-9EF2-5117F01C9E82}" type="slidenum">
              <a:rPr lang="es-PR" altLang="en-US" sz="1200" b="0">
                <a:latin typeface="Calibri" panose="020F0502020204030204" pitchFamily="34" charset="0"/>
              </a:rPr>
              <a:pPr algn="r"/>
              <a:t>11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>
            <a:extLst>
              <a:ext uri="{FF2B5EF4-FFF2-40B4-BE49-F238E27FC236}">
                <a16:creationId xmlns:a16="http://schemas.microsoft.com/office/drawing/2014/main" id="{3F74FC3A-C292-4C9A-B86E-3F4CD4B56D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6899" name="Rectangle 3">
            <a:extLst>
              <a:ext uri="{FF2B5EF4-FFF2-40B4-BE49-F238E27FC236}">
                <a16:creationId xmlns:a16="http://schemas.microsoft.com/office/drawing/2014/main" id="{84C36D2D-DBEE-4A07-B265-994C35AB50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>
            <a:extLst>
              <a:ext uri="{FF2B5EF4-FFF2-40B4-BE49-F238E27FC236}">
                <a16:creationId xmlns:a16="http://schemas.microsoft.com/office/drawing/2014/main" id="{6C9F342E-C2B3-41C1-81B5-94C4A6E385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6403" name="Rectangle 3">
            <a:extLst>
              <a:ext uri="{FF2B5EF4-FFF2-40B4-BE49-F238E27FC236}">
                <a16:creationId xmlns:a16="http://schemas.microsoft.com/office/drawing/2014/main" id="{F58AC98D-F561-455E-8026-97BD413641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Slide Image Placeholder 1">
            <a:extLst>
              <a:ext uri="{FF2B5EF4-FFF2-40B4-BE49-F238E27FC236}">
                <a16:creationId xmlns:a16="http://schemas.microsoft.com/office/drawing/2014/main" id="{7A860A70-527A-414E-9528-F4440BC717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2067" name="Notes Placeholder 2">
            <a:extLst>
              <a:ext uri="{FF2B5EF4-FFF2-40B4-BE49-F238E27FC236}">
                <a16:creationId xmlns:a16="http://schemas.microsoft.com/office/drawing/2014/main" id="{8091378E-B740-4DAC-AF9B-AA00051C5F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52068" name="Slide Number Placeholder 3">
            <a:extLst>
              <a:ext uri="{FF2B5EF4-FFF2-40B4-BE49-F238E27FC236}">
                <a16:creationId xmlns:a16="http://schemas.microsoft.com/office/drawing/2014/main" id="{EB647367-B9FC-43AF-9C87-EF3BE790908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E43F781-F6F3-452C-BD14-DED41EEA52F4}" type="slidenum">
              <a:rPr lang="es-PR" altLang="en-US" sz="1200" b="0">
                <a:latin typeface="Calibri" panose="020F0502020204030204" pitchFamily="34" charset="0"/>
              </a:rPr>
              <a:pPr algn="r"/>
              <a:t>96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>
            <a:extLst>
              <a:ext uri="{FF2B5EF4-FFF2-40B4-BE49-F238E27FC236}">
                <a16:creationId xmlns:a16="http://schemas.microsoft.com/office/drawing/2014/main" id="{006F73C7-4908-44BD-AC97-DBACCD302F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3507" name="Rectangle 3">
            <a:extLst>
              <a:ext uri="{FF2B5EF4-FFF2-40B4-BE49-F238E27FC236}">
                <a16:creationId xmlns:a16="http://schemas.microsoft.com/office/drawing/2014/main" id="{262B57CE-3A9D-4D4B-A545-6C3E635EB2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Slide Image Placeholder 1">
            <a:extLst>
              <a:ext uri="{FF2B5EF4-FFF2-40B4-BE49-F238E27FC236}">
                <a16:creationId xmlns:a16="http://schemas.microsoft.com/office/drawing/2014/main" id="{7FBD7134-1E03-4FC1-9F96-3DAFD19BEC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7491" name="Notes Placeholder 2">
            <a:extLst>
              <a:ext uri="{FF2B5EF4-FFF2-40B4-BE49-F238E27FC236}">
                <a16:creationId xmlns:a16="http://schemas.microsoft.com/office/drawing/2014/main" id="{120DC341-2704-4EF9-9149-B310BC984D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27492" name="Slide Number Placeholder 3">
            <a:extLst>
              <a:ext uri="{FF2B5EF4-FFF2-40B4-BE49-F238E27FC236}">
                <a16:creationId xmlns:a16="http://schemas.microsoft.com/office/drawing/2014/main" id="{3A5A322C-D970-4D6F-8699-D293C4BB329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1D311EB-9677-4EC6-8D8B-0A4F9B85D22D}" type="slidenum">
              <a:rPr lang="es-PR" altLang="en-US" sz="1200" b="0">
                <a:latin typeface="Calibri" panose="020F0502020204030204" pitchFamily="34" charset="0"/>
              </a:rPr>
              <a:pPr algn="r"/>
              <a:t>98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Slide Image Placeholder 1">
            <a:extLst>
              <a:ext uri="{FF2B5EF4-FFF2-40B4-BE49-F238E27FC236}">
                <a16:creationId xmlns:a16="http://schemas.microsoft.com/office/drawing/2014/main" id="{84E5FA67-D50D-4D01-A701-E5995E6E1D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0499" name="Notes Placeholder 2">
            <a:extLst>
              <a:ext uri="{FF2B5EF4-FFF2-40B4-BE49-F238E27FC236}">
                <a16:creationId xmlns:a16="http://schemas.microsoft.com/office/drawing/2014/main" id="{18450C25-5D66-4E03-A974-91E7219EA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70500" name="Slide Number Placeholder 3">
            <a:extLst>
              <a:ext uri="{FF2B5EF4-FFF2-40B4-BE49-F238E27FC236}">
                <a16:creationId xmlns:a16="http://schemas.microsoft.com/office/drawing/2014/main" id="{69B6257F-8BD6-4707-A2CB-29298715CF8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E72C25C-FC84-4A24-87F5-E4B3189B7DCC}" type="slidenum">
              <a:rPr lang="es-PR" altLang="en-US" sz="1200" b="0">
                <a:latin typeface="Calibri" panose="020F0502020204030204" pitchFamily="34" charset="0"/>
              </a:rPr>
              <a:pPr algn="r"/>
              <a:t>99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>
            <a:extLst>
              <a:ext uri="{FF2B5EF4-FFF2-40B4-BE49-F238E27FC236}">
                <a16:creationId xmlns:a16="http://schemas.microsoft.com/office/drawing/2014/main" id="{273B9A1D-30ED-455F-916F-7CA45B31A9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1459" name="Rectangle 3">
            <a:extLst>
              <a:ext uri="{FF2B5EF4-FFF2-40B4-BE49-F238E27FC236}">
                <a16:creationId xmlns:a16="http://schemas.microsoft.com/office/drawing/2014/main" id="{E360FA7D-A165-4E88-9DEA-5B335F8ECD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Start by articulating a clear vision of what your organization should be. Present the vision clearly, and explain why it is important for your organization to achieve this vision.</a:t>
            </a:r>
          </a:p>
          <a:p>
            <a:endParaRPr lang="en-US" altLang="en-US"/>
          </a:p>
          <a:p>
            <a:r>
              <a:rPr lang="en-US" altLang="en-US"/>
              <a:t>Include a picture of the leadership skills this vision will require. For example, global thinking, strategic partnering, etc.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6" name="Slide Image Placeholder 1">
            <a:extLst>
              <a:ext uri="{FF2B5EF4-FFF2-40B4-BE49-F238E27FC236}">
                <a16:creationId xmlns:a16="http://schemas.microsoft.com/office/drawing/2014/main" id="{B37D5AAF-3574-48E3-9175-6822E19EAA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1347" name="Notes Placeholder 2">
            <a:extLst>
              <a:ext uri="{FF2B5EF4-FFF2-40B4-BE49-F238E27FC236}">
                <a16:creationId xmlns:a16="http://schemas.microsoft.com/office/drawing/2014/main" id="{35ABFC12-5698-4227-B2A3-2083168801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21348" name="Slide Number Placeholder 3">
            <a:extLst>
              <a:ext uri="{FF2B5EF4-FFF2-40B4-BE49-F238E27FC236}">
                <a16:creationId xmlns:a16="http://schemas.microsoft.com/office/drawing/2014/main" id="{29DF40FB-A24F-40BC-A3E7-41004392AE3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380849A-3639-4A9D-AA31-D93D61F42088}" type="slidenum">
              <a:rPr lang="es-PR" altLang="en-US" sz="1200" b="0">
                <a:latin typeface="Calibri" panose="020F0502020204030204" pitchFamily="34" charset="0"/>
              </a:rPr>
              <a:pPr algn="r"/>
              <a:t>101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Slide Image Placeholder 1">
            <a:extLst>
              <a:ext uri="{FF2B5EF4-FFF2-40B4-BE49-F238E27FC236}">
                <a16:creationId xmlns:a16="http://schemas.microsoft.com/office/drawing/2014/main" id="{68822F01-1DDE-4F35-A655-CFE7F98055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5683" name="Notes Placeholder 2">
            <a:extLst>
              <a:ext uri="{FF2B5EF4-FFF2-40B4-BE49-F238E27FC236}">
                <a16:creationId xmlns:a16="http://schemas.microsoft.com/office/drawing/2014/main" id="{7FC1B783-97C3-4804-B616-A15A1E1C6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35684" name="Slide Number Placeholder 3">
            <a:extLst>
              <a:ext uri="{FF2B5EF4-FFF2-40B4-BE49-F238E27FC236}">
                <a16:creationId xmlns:a16="http://schemas.microsoft.com/office/drawing/2014/main" id="{DC2290C3-9556-4842-AC62-2FA5659BA2E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3BBE500-EFD4-4BBD-B113-687E50CF0212}" type="slidenum">
              <a:rPr lang="es-PR" altLang="en-US" sz="1200" b="0">
                <a:latin typeface="Calibri" panose="020F0502020204030204" pitchFamily="34" charset="0"/>
              </a:rPr>
              <a:pPr algn="r"/>
              <a:t>102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Slide Image Placeholder 1">
            <a:extLst>
              <a:ext uri="{FF2B5EF4-FFF2-40B4-BE49-F238E27FC236}">
                <a16:creationId xmlns:a16="http://schemas.microsoft.com/office/drawing/2014/main" id="{A863BE5E-3E39-46F8-8F3D-1122D9F99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1587" name="Notes Placeholder 2">
            <a:extLst>
              <a:ext uri="{FF2B5EF4-FFF2-40B4-BE49-F238E27FC236}">
                <a16:creationId xmlns:a16="http://schemas.microsoft.com/office/drawing/2014/main" id="{01CFA034-F390-4991-AF44-6FDCCD376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31588" name="Slide Number Placeholder 3">
            <a:extLst>
              <a:ext uri="{FF2B5EF4-FFF2-40B4-BE49-F238E27FC236}">
                <a16:creationId xmlns:a16="http://schemas.microsoft.com/office/drawing/2014/main" id="{4EB8605D-AA64-4FF3-B439-C3E31099E45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BBA0466-FAC8-45A5-A91C-900CD866376F}" type="slidenum">
              <a:rPr lang="es-PR" altLang="en-US" sz="1200" b="0">
                <a:latin typeface="Calibri" panose="020F0502020204030204" pitchFamily="34" charset="0"/>
              </a:rPr>
              <a:pPr algn="r"/>
              <a:t>103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51111-3B78-4BA9-A916-CDAB1D51A6BD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49694FDD-3ADF-49B4-B515-212455F01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AAA8C6-F586-45A0-A0F1-7C7F87A96205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EA131-2CA0-477E-805D-96368338870D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B19F6CB-149B-46A4-8A8C-1CDBE7193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D5C405E7-C9FF-4A95-A194-E97BAFFECC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 b="0">
                <a:latin typeface="Arial" panose="020B0604020202020204" pitchFamily="34" charset="0"/>
              </a:rPr>
              <a:t>Saludmed 2013, por </a:t>
            </a:r>
            <a:r>
              <a:rPr lang="es-PR" altLang="en-US" sz="1200" i="1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 b="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b="0" i="1">
                <a:latin typeface="Arial" panose="020B0604020202020204" pitchFamily="34" charset="0"/>
                <a:hlinkClick r:id="rId5"/>
              </a:rPr>
              <a:t>"Creative Commons"</a:t>
            </a:r>
            <a:r>
              <a:rPr lang="es-PR" altLang="en-US" sz="1200" b="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 b="0">
                <a:latin typeface="Arial" panose="020B0604020202020204" pitchFamily="34" charset="0"/>
              </a:rPr>
              <a:t>de tipo: </a:t>
            </a:r>
            <a:r>
              <a:rPr lang="es-PR" altLang="en-US" sz="1200" i="1">
                <a:latin typeface="Arial" panose="020B0604020202020204" pitchFamily="34" charset="0"/>
                <a:hlinkClick r:id="rId5"/>
              </a:rPr>
              <a:t>Reconocimiento-NoComercial-Sin Obras Derivadas 3.0.  Licencia de Puerto Rico</a:t>
            </a:r>
            <a:r>
              <a:rPr lang="es-PR" altLang="en-US" sz="1200" b="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 b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i="1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 b="0">
                <a:latin typeface="Arial" panose="020B0604020202020204" pitchFamily="34" charset="0"/>
              </a:rPr>
              <a:t>.</a:t>
            </a:r>
            <a:endParaRPr lang="es-PR" altLang="en-US" sz="1800" b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D8613-2D5C-4075-801F-CBEE6F2627A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5962CB-4041-4EFD-9420-862CDAD0A56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45ABE-7566-48C5-8C52-AF58532563C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2036F-E612-434B-95CD-170740E1D18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FAA211-473F-46A0-883F-6B94114162D0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7E7439-5CA9-472A-A9CD-D5CC1ECE328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8" name="Rounded Rectangle 26">
            <a:extLst>
              <a:ext uri="{FF2B5EF4-FFF2-40B4-BE49-F238E27FC236}">
                <a16:creationId xmlns:a16="http://schemas.microsoft.com/office/drawing/2014/main" id="{C9985596-31A5-430F-A82F-B85B45F24BF9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9" name="Rounded Rectangle 40">
            <a:extLst>
              <a:ext uri="{FF2B5EF4-FFF2-40B4-BE49-F238E27FC236}">
                <a16:creationId xmlns:a16="http://schemas.microsoft.com/office/drawing/2014/main" id="{1F016D99-F6E8-493D-97DC-E0F7904F3DA2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Slide Number Placeholder 28">
            <a:extLst>
              <a:ext uri="{FF2B5EF4-FFF2-40B4-BE49-F238E27FC236}">
                <a16:creationId xmlns:a16="http://schemas.microsoft.com/office/drawing/2014/main" id="{7ACEEAD7-AD6E-44D5-8CAA-713A07215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5EC420-3507-4EE1-A1B1-447DF5DD758E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1" name="Date Placeholder 27">
            <a:extLst>
              <a:ext uri="{FF2B5EF4-FFF2-40B4-BE49-F238E27FC236}">
                <a16:creationId xmlns:a16="http://schemas.microsoft.com/office/drawing/2014/main" id="{D79C102F-2D3D-4B09-94A1-D66608833C0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5EDB-A94B-4B1C-AF43-90A2F9AD52CB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2D1E9BDD-9B26-4B1F-A87A-1451D5C309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0046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B4CB36B-9667-4AB7-A6FB-C1B0032C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A2AB-E8A5-4358-842A-73E7C3228E20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E10571E-F6BD-436D-98D9-7EF62A59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215540E-F42D-44AC-B062-4E802505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302F5-6C1F-4857-813F-91B4522BAEE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91137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40DB0DC-29E6-4BCA-8D0B-136DAE12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C2CB-C026-4C59-9DF5-92406E59E3F5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72CCD34-1F10-4FAA-964E-B0BEB77D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3574722-8B60-4C79-970C-AAD2E3C7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0BAC-4686-45F6-AAAC-D222F763140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13800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41C6880-B979-4DBD-B0FF-423309F2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ADFD-66AC-45CF-BAD5-3EE9A3748BD1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7F626AE-110F-481D-97D3-748C7D4F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722C823-D851-4A7D-B794-B27EC68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A9FAD-70ED-4BCD-9D6C-668936F4E869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69675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338F771-AE62-4E40-9F50-AEBCAA90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6EA7-C467-4400-B8D0-D56CBBFF9CEE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0A11363-BD04-42E3-B69B-AFD232B5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8C09511-FA61-46E9-B154-5D2C402D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A42A-FDD5-4DCE-9EC9-CDC12EB7B310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6240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BD1690F-36A5-4275-86D4-AFD6D17D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8693-EB06-481C-B2B9-DE819A541525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19040B5-8A10-4981-B784-481B2D3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CC1E910-C0A1-4307-830D-CE6647F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DE1E6-1DAA-4715-B968-6C0150E439B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90972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DDB7F3-E797-4713-A97F-B4D2A3C5B0D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6ED4B-2D08-494E-9BB5-DE141B2C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C604B2-2C12-4108-9BB8-8E00FC6491EB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7FB88-7A8D-43ED-A798-974251AED9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E73856-3449-4C8D-865C-D8E0E23601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58B3E2B1-F15B-42E3-8D5A-5C250473952E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D22C5EF5-5D0F-42A2-87FD-68C5C312D6C2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814C76-3BEA-432D-91F4-04777D64F23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93A67D-CA7C-487F-9D83-FC1A0F870F3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47089-D6DC-45DD-9767-D60FD1118EDC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12F61A-A1ED-4B34-A1F9-E76930110665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5E8E9-501E-40AE-A599-7D5E6AE70592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C8337A-330B-42B0-9C44-0B52627AEBE7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2DE28C1B-2AC0-4ECA-B7E1-CA138A98B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65D55E5C-7D15-4344-B6A6-D59FB27B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678325-7108-4E70-B74E-59C11565E7B6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D858DCDF-3A06-4BEC-9320-DCCF052F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F3F4F11C-E977-4FD8-B751-EBA578DF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5C28-5130-4C85-9919-9F0520AD035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7040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B49017-022F-45A9-A44A-F30290D32E69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05354B-DB6E-43D5-9893-A146E3C4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BF7B1-1BD8-4795-A367-1A66E275F424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B3B20-8B7A-44DE-8EE6-E4943C0497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AD165-F364-49D7-83F2-68DA9656CFC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CD66A3E5-E438-487B-B328-87452A08549D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739C44AF-4256-4B20-BB6E-07725C87C90B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C8E7C7-AA7B-417A-9061-45AFD47C8AE6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9999A8-DC47-40AC-834E-5F5D8212312A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6A0570-1801-4091-AC54-2EFC71A78703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C756-305C-4BFA-9AEA-34261D425D1E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89D1A4-566F-481D-B20A-DA42557EC317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FE5C8-2B6E-4E51-B358-31B32C76F96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65CDF59D-30BB-4D0E-B1CB-CF6863A1E8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E8CCAAA-A79D-49D9-B39E-82778D5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BC41-3B85-4F92-BBCB-FFE715583F60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12863C3-9C75-40B2-A263-4BD894E6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A842CAB-B382-47DE-ADE3-46F44917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FDE73-0F92-47FF-A3D7-1D30C190104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0933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7E6D6ED4-1112-4733-9EBF-98C6D001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F253-02D3-47A4-A9CE-200617324745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EB704-8520-4715-B204-17744EFE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2C51A3E3-16F1-44C4-A077-5465AE7F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9B7EA-E7C9-4CE8-9B7A-33FCEA0DA15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498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54CF0A3-CF63-41BD-9E17-833D49C8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9412-005F-4BC8-A343-BF5C48B5236F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A551F48-21C3-406B-8E18-CBE39C15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50C1735-6B22-4804-8BF0-AEF4A1B2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99A02-949D-4CA6-93A5-BD54F8DE9AC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8703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12C8A84-A517-4588-9469-543D4BB0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701C-C439-40E2-BC67-C7F64B28B6E5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5A3E46-1CD1-4238-88EE-4F492499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1780541-5D0E-4F24-B541-D00F9C9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859DD-1F8A-4087-8C8B-1973AA91DCF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2704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C409FD6-ACF5-49B2-9706-73A5E337F4E6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D6726F-20C7-48AC-880D-8718D42DB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1BEA37-E0F5-41A6-9F62-7EAE74A8A055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ACA06B-2BBF-4638-BA6F-9993270920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DFFF8D-DEB6-4011-8137-BA2A7E54D44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CA9D5ED5-3963-4981-B570-F681841D62B0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99682A81-ABE0-4545-93F9-90E72704CFAA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1778E2-050C-4DEB-B8B7-7BA31D8FBF5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3846B8-9E77-4F86-AF7D-B2C39F76D0E2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20C9E2-BCB0-4502-BCC9-247AB618495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BE8300-E9EC-471B-852A-8AFFC26B7965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163E5A-0269-4553-938A-CCE3F3D9ECD8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733F2D-8E25-4050-89CA-8B745C3AE2E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B0AF3D0E-DE0B-4754-BF78-2F4DCBEF16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A3A34E7E-6A4B-4A99-B9B4-A79F7356F0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067432A-76BF-4DFF-B19F-49EDF269F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4B3EF63-DEC2-4B96-982A-C65B5E5B8D92}" type="datetimeFigureOut">
              <a:rPr lang="es-PR"/>
              <a:pPr>
                <a:defRPr/>
              </a:pPr>
              <a:t>02/10/2021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FB689-790F-4E9A-8068-C98AD05EF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3AAC9E4B-10AC-43A9-AA64-98A374D7E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E2A25DD-E711-4732-A349-B78FE2DD3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FFFF"/>
                </a:solidFill>
              </a:defRPr>
            </a:lvl1pPr>
          </a:lstStyle>
          <a:p>
            <a:fld id="{80113A81-67CA-49D0-81DB-9534E5548D41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E7A69C2-7C2F-4444-BCCE-530D5B2BE0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0">
                <a:latin typeface="Arial" panose="020B0604020202020204" pitchFamily="34" charset="0"/>
              </a:rPr>
              <a:t>Copyright © 2013 Edgar Lopategui Corsino | Saludmed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6" r:id="rId5"/>
    <p:sldLayoutId id="2147483697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audio" Target="../media/audio3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96.jpeg"/><Relationship Id="rId4" Type="http://schemas.openxmlformats.org/officeDocument/2006/relationships/audio" Target="../media/audio3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image" Target="../media/image97.jpeg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5" Type="http://schemas.openxmlformats.org/officeDocument/2006/relationships/image" Target="../media/image98.jpeg"/><Relationship Id="rId4" Type="http://schemas.openxmlformats.org/officeDocument/2006/relationships/audio" Target="../media/audio3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99.jpeg"/><Relationship Id="rId4" Type="http://schemas.openxmlformats.org/officeDocument/2006/relationships/audio" Target="../media/audio3.wav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5" Type="http://schemas.openxmlformats.org/officeDocument/2006/relationships/image" Target="../media/image100.jpeg"/><Relationship Id="rId4" Type="http://schemas.openxmlformats.org/officeDocument/2006/relationships/audio" Target="../media/audio3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image" Target="../media/image101.jpeg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audio" Target="../media/audio3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4" Type="http://schemas.openxmlformats.org/officeDocument/2006/relationships/audio" Target="../media/audio3.wav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11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image" Target="../media/image12.wmf"/><Relationship Id="rId11" Type="http://schemas.openxmlformats.org/officeDocument/2006/relationships/image" Target="../media/image21.wmf"/><Relationship Id="rId5" Type="http://schemas.openxmlformats.org/officeDocument/2006/relationships/image" Target="../media/image10.wmf"/><Relationship Id="rId10" Type="http://schemas.openxmlformats.org/officeDocument/2006/relationships/image" Target="../media/image20.wmf"/><Relationship Id="rId4" Type="http://schemas.openxmlformats.org/officeDocument/2006/relationships/audio" Target="../media/audio3.wav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audio" Target="../media/audio3.wav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9.wmf"/><Relationship Id="rId4" Type="http://schemas.openxmlformats.org/officeDocument/2006/relationships/audio" Target="../media/audio3.wav"/><Relationship Id="rId9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9.wmf"/><Relationship Id="rId4" Type="http://schemas.openxmlformats.org/officeDocument/2006/relationships/audio" Target="../media/audio3.wav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0.wmf"/><Relationship Id="rId11" Type="http://schemas.openxmlformats.org/officeDocument/2006/relationships/image" Target="../media/image20.wmf"/><Relationship Id="rId5" Type="http://schemas.openxmlformats.org/officeDocument/2006/relationships/image" Target="../media/image9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audio" Target="../media/audio3.wav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5.wmf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2.wmf"/><Relationship Id="rId5" Type="http://schemas.openxmlformats.org/officeDocument/2006/relationships/image" Target="../media/image10.wm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6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0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31.jpeg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32.jpeg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33.jpeg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34.jpeg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37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0.jpeg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43.jpeg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44.jpe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45.jpeg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48.jpeg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49.jpeg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0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3.jpeg"/><Relationship Id="rId4" Type="http://schemas.openxmlformats.org/officeDocument/2006/relationships/audio" Target="../media/audio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audio" Target="../media/audio3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66.jpeg"/><Relationship Id="rId4" Type="http://schemas.openxmlformats.org/officeDocument/2006/relationships/audio" Target="../media/audio3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12.wmf"/><Relationship Id="rId5" Type="http://schemas.openxmlformats.org/officeDocument/2006/relationships/image" Target="../media/image10.wmf"/><Relationship Id="rId4" Type="http://schemas.openxmlformats.org/officeDocument/2006/relationships/audio" Target="../media/audio3.wav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12.wmf"/><Relationship Id="rId5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1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6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6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2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audio" Target="../media/audio3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audio" Target="../media/audio3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audio" Target="../media/audio3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61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61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6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image" Target="../media/image76.jpeg"/><Relationship Id="rId4" Type="http://schemas.openxmlformats.org/officeDocument/2006/relationships/audio" Target="../media/audio3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79.jpeg"/><Relationship Id="rId4" Type="http://schemas.openxmlformats.org/officeDocument/2006/relationships/audio" Target="../media/audio3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image" Target="../media/image80.jpeg"/><Relationship Id="rId4" Type="http://schemas.openxmlformats.org/officeDocument/2006/relationships/audio" Target="../media/audio3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83.jpeg"/><Relationship Id="rId4" Type="http://schemas.openxmlformats.org/officeDocument/2006/relationships/audio" Target="../media/audio3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85.jpeg"/><Relationship Id="rId4" Type="http://schemas.openxmlformats.org/officeDocument/2006/relationships/audio" Target="../media/audio3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86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5" Type="http://schemas.openxmlformats.org/officeDocument/2006/relationships/image" Target="../media/image90.jpeg"/><Relationship Id="rId4" Type="http://schemas.openxmlformats.org/officeDocument/2006/relationships/audio" Target="../media/audio3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5" Type="http://schemas.openxmlformats.org/officeDocument/2006/relationships/image" Target="../media/image9.wmf"/><Relationship Id="rId4" Type="http://schemas.openxmlformats.org/officeDocument/2006/relationships/audio" Target="../media/audio3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image" Target="../media/image9.wmf"/><Relationship Id="rId5" Type="http://schemas.openxmlformats.org/officeDocument/2006/relationships/image" Target="../media/image92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8C5E72-9EAE-499E-A20A-790367343CF0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5D30D7F6-B5E1-450E-97A1-37DB4651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>
            <a:extLst>
              <a:ext uri="{FF2B5EF4-FFF2-40B4-BE49-F238E27FC236}">
                <a16:creationId xmlns:a16="http://schemas.microsoft.com/office/drawing/2014/main" id="{D90F44EA-D7C5-4CEC-80AB-75AFABB2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>
                <a:solidFill>
                  <a:srgbClr val="484876"/>
                </a:solidFill>
              </a:rPr>
              <a:t>Web:        </a:t>
            </a:r>
            <a:r>
              <a:rPr lang="es-PR" altLang="en-US" sz="1800" i="1">
                <a:solidFill>
                  <a:srgbClr val="484876"/>
                </a:solidFill>
              </a:rPr>
              <a:t>http://www.saludmed.com/</a:t>
            </a:r>
            <a:endParaRPr lang="es-PR" altLang="en-US" sz="2800" b="0" i="1">
              <a:solidFill>
                <a:srgbClr val="484876"/>
              </a:solidFill>
            </a:endParaRP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67B9B9D4-96D3-4055-A636-666648B8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26792C3D-D586-479A-8E09-47FFA07E4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>
                <a:solidFill>
                  <a:srgbClr val="484876"/>
                </a:solidFill>
              </a:rPr>
              <a:t>E-Mail:</a:t>
            </a:r>
            <a:r>
              <a:rPr lang="es-PR" altLang="en-US" sz="1800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i="1">
                <a:solidFill>
                  <a:srgbClr val="484876"/>
                </a:solidFill>
              </a:rPr>
            </a:br>
            <a:r>
              <a:rPr lang="es-PR" altLang="en-US" sz="1800" i="1">
                <a:solidFill>
                  <a:srgbClr val="484876"/>
                </a:solidFill>
              </a:rPr>
              <a:t>                elopateg@gmail.com</a:t>
            </a:r>
          </a:p>
        </p:txBody>
      </p:sp>
      <p:pic>
        <p:nvPicPr>
          <p:cNvPr id="5143" name="Picture 23">
            <a:extLst>
              <a:ext uri="{FF2B5EF4-FFF2-40B4-BE49-F238E27FC236}">
                <a16:creationId xmlns:a16="http://schemas.microsoft.com/office/drawing/2014/main" id="{92269724-29B2-4C85-BD5B-60C1E2B1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>
            <a:extLst>
              <a:ext uri="{FF2B5EF4-FFF2-40B4-BE49-F238E27FC236}">
                <a16:creationId xmlns:a16="http://schemas.microsoft.com/office/drawing/2014/main" id="{285D25B2-85DE-4CCA-AB38-58A09D95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280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>
                <a:solidFill>
                  <a:srgbClr val="484876"/>
                </a:solidFill>
              </a:rPr>
              <a:t>Curso:      </a:t>
            </a:r>
            <a:r>
              <a:rPr lang="es-PR" altLang="en-US" sz="1700" i="1">
                <a:solidFill>
                  <a:srgbClr val="484876"/>
                </a:solidFill>
              </a:rPr>
              <a:t>http://www.saludmed.com/</a:t>
            </a:r>
            <a:r>
              <a:rPr lang="es-PR" altLang="en-US" sz="1700" i="1"/>
              <a:t>nutricionentrena/nutricionentrena.html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2EDC3-8281-4C56-96A0-10EE35CC0B68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2600" b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 FUNCION DEL: </a:t>
            </a:r>
            <a:r>
              <a:rPr lang="es-PR" altLang="en-US" sz="2600" b="0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AGUA Y ELECTROLÍTOS</a:t>
            </a:r>
            <a:br>
              <a:rPr lang="es-PR" altLang="en-US" sz="26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2700" b="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en el Ejercicio y Deporte</a:t>
            </a:r>
          </a:p>
        </p:txBody>
      </p:sp>
      <p:pic>
        <p:nvPicPr>
          <p:cNvPr id="5160" name="Picture 40">
            <a:extLst>
              <a:ext uri="{FF2B5EF4-FFF2-40B4-BE49-F238E27FC236}">
                <a16:creationId xmlns:a16="http://schemas.microsoft.com/office/drawing/2014/main" id="{E540EA05-E072-4009-BFE9-178CF77D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412875"/>
            <a:ext cx="352901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9955" name="Picture 3">
            <a:extLst>
              <a:ext uri="{FF2B5EF4-FFF2-40B4-BE49-F238E27FC236}">
                <a16:creationId xmlns:a16="http://schemas.microsoft.com/office/drawing/2014/main" id="{42BDF885-8E0B-47EB-B05E-621DAEED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98488"/>
            <a:ext cx="6408737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D59E9992-D5B9-4FDC-BBFF-E412ED4B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94B24E1-699B-427D-9AC9-0E159F78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10313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 for Health, Fitness, and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(p. 438), por S. A. Plowman, &amp; D. L. Smith, 2011, Philadelphia: Lippincott Williams &amp; Wilkins. Copyright 2011 por Lippincott Williams &amp; Wilkins, a Wolters Kluwer business.</a:t>
            </a:r>
          </a:p>
        </p:txBody>
      </p:sp>
      <p:pic>
        <p:nvPicPr>
          <p:cNvPr id="1810437" name="Picture 5">
            <a:extLst>
              <a:ext uri="{FF2B5EF4-FFF2-40B4-BE49-F238E27FC236}">
                <a16:creationId xmlns:a16="http://schemas.microsoft.com/office/drawing/2014/main" id="{8E58E43D-5759-4192-9AAF-A9337580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748713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29" name="Picture 9">
            <a:extLst>
              <a:ext uri="{FF2B5EF4-FFF2-40B4-BE49-F238E27FC236}">
                <a16:creationId xmlns:a16="http://schemas.microsoft.com/office/drawing/2014/main" id="{DC634061-A806-4BC5-81DB-528586AA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8200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BBBD1862-1AB3-47D3-AAF1-A9B2F77C1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1C42B74-B113-4D8E-9BE8-2C706FC6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333-334),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20332" name="Picture 12">
            <a:extLst>
              <a:ext uri="{FF2B5EF4-FFF2-40B4-BE49-F238E27FC236}">
                <a16:creationId xmlns:a16="http://schemas.microsoft.com/office/drawing/2014/main" id="{772E330B-0DF4-4058-A6BC-53558D40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78486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83D86-EB28-4599-97C4-44EF797C962E}"/>
              </a:ext>
            </a:extLst>
          </p:cNvPr>
          <p:cNvSpPr>
            <a:spLocks/>
          </p:cNvSpPr>
          <p:nvPr/>
        </p:nvSpPr>
        <p:spPr bwMode="auto">
          <a:xfrm>
            <a:off x="107950" y="620713"/>
            <a:ext cx="8928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Y ELECTROLITOS: </a:t>
            </a:r>
            <a: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 </a:t>
            </a:r>
            <a:b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Hiponatremia:</a:t>
            </a:r>
            <a: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INTOXICACIÓN CON AGUA *</a:t>
            </a:r>
          </a:p>
        </p:txBody>
      </p:sp>
      <p:sp>
        <p:nvSpPr>
          <p:cNvPr id="1720334" name="Rectangle 14">
            <a:extLst>
              <a:ext uri="{FF2B5EF4-FFF2-40B4-BE49-F238E27FC236}">
                <a16:creationId xmlns:a16="http://schemas.microsoft.com/office/drawing/2014/main" id="{106B9738-63C5-41E6-ABAE-E47B814C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997200"/>
            <a:ext cx="5761038" cy="36036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35" name="Rectangle 15">
            <a:extLst>
              <a:ext uri="{FF2B5EF4-FFF2-40B4-BE49-F238E27FC236}">
                <a16:creationId xmlns:a16="http://schemas.microsoft.com/office/drawing/2014/main" id="{12097EF8-05EA-43DD-B1F8-B15E7253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57563"/>
            <a:ext cx="7777162" cy="35877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36" name="Rectangle 16">
            <a:extLst>
              <a:ext uri="{FF2B5EF4-FFF2-40B4-BE49-F238E27FC236}">
                <a16:creationId xmlns:a16="http://schemas.microsoft.com/office/drawing/2014/main" id="{935B8391-A21F-4A81-A751-0F9058F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4968875" cy="28733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37" name="Rectangle 17">
            <a:extLst>
              <a:ext uri="{FF2B5EF4-FFF2-40B4-BE49-F238E27FC236}">
                <a16:creationId xmlns:a16="http://schemas.microsoft.com/office/drawing/2014/main" id="{7F269BC7-38A1-4908-B899-871289FA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589588"/>
            <a:ext cx="7921625" cy="287337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38" name="Rectangle 18">
            <a:extLst>
              <a:ext uri="{FF2B5EF4-FFF2-40B4-BE49-F238E27FC236}">
                <a16:creationId xmlns:a16="http://schemas.microsoft.com/office/drawing/2014/main" id="{F67972AB-1A48-4E08-934B-CD818D31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949950"/>
            <a:ext cx="5327650" cy="358775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B198B1B6-891F-4172-8B73-22E9225EB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A45A250-565F-423F-A38B-F9B76ECE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335), por W. D. McArdle, F. I. Katch, &amp; V. I. Katch, 2013, Philadelphia: Lippincott Williams &amp; Wilkins. Copyright 2013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7EED3-C189-42F8-90C4-35A3163F7125}"/>
              </a:ext>
            </a:extLst>
          </p:cNvPr>
          <p:cNvSpPr>
            <a:spLocks/>
          </p:cNvSpPr>
          <p:nvPr/>
        </p:nvSpPr>
        <p:spPr bwMode="auto">
          <a:xfrm>
            <a:off x="107950" y="692150"/>
            <a:ext cx="8856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Y ELECTROLITOS: 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 - </a:t>
            </a:r>
            <a: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Hiponatremia: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INTOXICACIÓN CON AGUA</a:t>
            </a:r>
            <a:b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* Causas *</a:t>
            </a:r>
          </a:p>
        </p:txBody>
      </p:sp>
      <p:pic>
        <p:nvPicPr>
          <p:cNvPr id="1734665" name="Picture 9">
            <a:extLst>
              <a:ext uri="{FF2B5EF4-FFF2-40B4-BE49-F238E27FC236}">
                <a16:creationId xmlns:a16="http://schemas.microsoft.com/office/drawing/2014/main" id="{A03754CB-A380-4777-974F-55723700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70199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54AA856-3BF1-4E2C-9003-29EFEDF81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51FB2E9-F753-48AF-8739-250D93AD2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334), por W. D. McArdle, F. I. Katch, &amp; V. I. Katch, 2013, Philadelphia: Lippincott Williams &amp; Wilkins. Copyright 2013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54101-5060-463A-9DFB-CAC5BDC33984}"/>
              </a:ext>
            </a:extLst>
          </p:cNvPr>
          <p:cNvSpPr>
            <a:spLocks/>
          </p:cNvSpPr>
          <p:nvPr/>
        </p:nvSpPr>
        <p:spPr bwMode="auto">
          <a:xfrm>
            <a:off x="539750" y="1081088"/>
            <a:ext cx="79930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n-US" sz="32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DEFICIENCIA:</a:t>
            </a: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HIPONATREMIA*</a:t>
            </a:r>
            <a:endParaRPr lang="es-PR" altLang="en-US" sz="35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30566" name="Picture 6">
            <a:extLst>
              <a:ext uri="{FF2B5EF4-FFF2-40B4-BE49-F238E27FC236}">
                <a16:creationId xmlns:a16="http://schemas.microsoft.com/office/drawing/2014/main" id="{80EAAF83-74AD-475B-89A3-DDDF7DED4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8063"/>
            <a:ext cx="71294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2F41B-2AA0-4084-A3F5-FB41AE392C3C}"/>
              </a:ext>
            </a:extLst>
          </p:cNvPr>
          <p:cNvSpPr>
            <a:spLocks/>
          </p:cNvSpPr>
          <p:nvPr/>
        </p:nvSpPr>
        <p:spPr bwMode="auto">
          <a:xfrm>
            <a:off x="1331913" y="2376488"/>
            <a:ext cx="63357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Causas</a:t>
            </a:r>
          </a:p>
        </p:txBody>
      </p:sp>
      <p:pic>
        <p:nvPicPr>
          <p:cNvPr id="1730568" name="Picture 8">
            <a:extLst>
              <a:ext uri="{FF2B5EF4-FFF2-40B4-BE49-F238E27FC236}">
                <a16:creationId xmlns:a16="http://schemas.microsoft.com/office/drawing/2014/main" id="{22A24943-9699-440E-8EDC-27EB3EAA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8280400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69" name="Rectangle 9">
            <a:extLst>
              <a:ext uri="{FF2B5EF4-FFF2-40B4-BE49-F238E27FC236}">
                <a16:creationId xmlns:a16="http://schemas.microsoft.com/office/drawing/2014/main" id="{38981C02-DAF6-4E56-B0C0-87D31E1A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76700"/>
            <a:ext cx="5473700" cy="36036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70" name="Rectangle 10">
            <a:extLst>
              <a:ext uri="{FF2B5EF4-FFF2-40B4-BE49-F238E27FC236}">
                <a16:creationId xmlns:a16="http://schemas.microsoft.com/office/drawing/2014/main" id="{13CA7999-665A-4F03-8B93-99D804127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716338"/>
            <a:ext cx="1223962" cy="36036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71" name="Rectangle 11">
            <a:extLst>
              <a:ext uri="{FF2B5EF4-FFF2-40B4-BE49-F238E27FC236}">
                <a16:creationId xmlns:a16="http://schemas.microsoft.com/office/drawing/2014/main" id="{364371C1-8B26-4514-890F-4FE523C4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868863"/>
            <a:ext cx="5832475" cy="36036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73" name="Rectangle 13">
            <a:extLst>
              <a:ext uri="{FF2B5EF4-FFF2-40B4-BE49-F238E27FC236}">
                <a16:creationId xmlns:a16="http://schemas.microsoft.com/office/drawing/2014/main" id="{D2E9A572-44C0-4E38-99BC-2767347A7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229225"/>
            <a:ext cx="2447925" cy="36036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993AC3C1-30FD-4FCF-8DCB-7CCC7E83D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13156E3-CF09-46F9-8227-88BC5E04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28516" name="Picture 4">
            <a:extLst>
              <a:ext uri="{FF2B5EF4-FFF2-40B4-BE49-F238E27FC236}">
                <a16:creationId xmlns:a16="http://schemas.microsoft.com/office/drawing/2014/main" id="{6CB40CF2-8EC2-4237-BC5D-3C055ED4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77900"/>
            <a:ext cx="46101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39042-7AB2-4BF2-BF1F-15CD3BB278BF}"/>
              </a:ext>
            </a:extLst>
          </p:cNvPr>
          <p:cNvSpPr>
            <a:spLocks/>
          </p:cNvSpPr>
          <p:nvPr/>
        </p:nvSpPr>
        <p:spPr bwMode="auto">
          <a:xfrm>
            <a:off x="107950" y="620713"/>
            <a:ext cx="89281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Y ELECTROLITOS: 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 - </a:t>
            </a:r>
            <a:r>
              <a:rPr lang="es-PR" altLang="en-US" sz="1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Hiponatremia: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INTOXICACIÓN CON AGUA </a:t>
            </a:r>
          </a:p>
        </p:txBody>
      </p:sp>
      <p:sp>
        <p:nvSpPr>
          <p:cNvPr id="1728518" name="Rectangle 6">
            <a:extLst>
              <a:ext uri="{FF2B5EF4-FFF2-40B4-BE49-F238E27FC236}">
                <a16:creationId xmlns:a16="http://schemas.microsoft.com/office/drawing/2014/main" id="{DB63AD2B-85E9-4346-862E-C80828BBB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781300"/>
            <a:ext cx="2879725" cy="2159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8519" name="Rectangle 7">
            <a:extLst>
              <a:ext uri="{FF2B5EF4-FFF2-40B4-BE49-F238E27FC236}">
                <a16:creationId xmlns:a16="http://schemas.microsoft.com/office/drawing/2014/main" id="{29C11D0F-2CBD-4688-B69C-94E8141C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997200"/>
            <a:ext cx="1296987" cy="28733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E1F1-DAFC-4D65-ACB0-9D10C83E7619}"/>
              </a:ext>
            </a:extLst>
          </p:cNvPr>
          <p:cNvSpPr>
            <a:spLocks/>
          </p:cNvSpPr>
          <p:nvPr/>
        </p:nvSpPr>
        <p:spPr bwMode="auto">
          <a:xfrm>
            <a:off x="107950" y="549275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Y ELECTROLITOS: </a:t>
            </a: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 </a:t>
            </a:r>
            <a:b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Hiponatremia:</a:t>
            </a: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INTOXICACIÓN CON AGUA *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94F1455-C8EB-4BC9-A73B-4D94F2A3C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15F8781-3342-4D1C-B9BE-840811D0D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334),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22374" name="Picture 6">
            <a:extLst>
              <a:ext uri="{FF2B5EF4-FFF2-40B4-BE49-F238E27FC236}">
                <a16:creationId xmlns:a16="http://schemas.microsoft.com/office/drawing/2014/main" id="{DAD94616-4B6B-420F-98ED-E63C76F8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2199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FE41B6FF-883D-4266-85E9-3BEAD102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4A52B28-3101-4E2F-9C9E-45A09073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335), por W. D. McArdle, F. I. Katch, &amp; V. I. Katch, 2013, Philadelphia: Lippincott Williams &amp; Wilkins. Copyright 2013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00FF0-89CB-4682-86B8-979EDC172182}"/>
              </a:ext>
            </a:extLst>
          </p:cNvPr>
          <p:cNvSpPr>
            <a:spLocks/>
          </p:cNvSpPr>
          <p:nvPr/>
        </p:nvSpPr>
        <p:spPr bwMode="auto">
          <a:xfrm>
            <a:off x="107950" y="692150"/>
            <a:ext cx="8856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Y ELECTROLITOS: 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 - </a:t>
            </a:r>
            <a: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Hiponatremia: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INTOXICACIÓN CON AGUA</a:t>
            </a:r>
            <a:b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* Efectos Pato-Fisiológicos *</a:t>
            </a:r>
          </a:p>
        </p:txBody>
      </p:sp>
      <p:pic>
        <p:nvPicPr>
          <p:cNvPr id="1738758" name="Picture 6">
            <a:extLst>
              <a:ext uri="{FF2B5EF4-FFF2-40B4-BE49-F238E27FC236}">
                <a16:creationId xmlns:a16="http://schemas.microsoft.com/office/drawing/2014/main" id="{7448BBFE-8607-4756-8B0B-112ADE07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010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41325948-BF3D-459E-967C-88CE09C7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3210753-1497-4FC4-9CB3-5BB777A35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334), por W. D. McArdle, F. I. Katch, &amp; V. I. Katch, 2013, Philadelphia: Lippincott Williams &amp; Wilkins. Copyright 2013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A3BEA-312F-40AE-BE0E-1CF19596FFF7}"/>
              </a:ext>
            </a:extLst>
          </p:cNvPr>
          <p:cNvSpPr>
            <a:spLocks/>
          </p:cNvSpPr>
          <p:nvPr/>
        </p:nvSpPr>
        <p:spPr bwMode="auto">
          <a:xfrm>
            <a:off x="539750" y="1081088"/>
            <a:ext cx="79930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n-US" sz="32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DEFICIENCIA:</a:t>
            </a: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HIPONATREMIA*</a:t>
            </a:r>
            <a:endParaRPr lang="es-PR" altLang="en-US" sz="35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32613" name="Picture 5">
            <a:extLst>
              <a:ext uri="{FF2B5EF4-FFF2-40B4-BE49-F238E27FC236}">
                <a16:creationId xmlns:a16="http://schemas.microsoft.com/office/drawing/2014/main" id="{D931D668-6C33-404B-BC27-106790D4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8063"/>
            <a:ext cx="71294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6AB879-3A86-4665-9A6D-88071EAC56C7}"/>
              </a:ext>
            </a:extLst>
          </p:cNvPr>
          <p:cNvSpPr>
            <a:spLocks/>
          </p:cNvSpPr>
          <p:nvPr/>
        </p:nvSpPr>
        <p:spPr bwMode="auto">
          <a:xfrm>
            <a:off x="1331913" y="2376488"/>
            <a:ext cx="63357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Efectos</a:t>
            </a:r>
          </a:p>
        </p:txBody>
      </p:sp>
      <p:pic>
        <p:nvPicPr>
          <p:cNvPr id="1732617" name="Picture 9">
            <a:extLst>
              <a:ext uri="{FF2B5EF4-FFF2-40B4-BE49-F238E27FC236}">
                <a16:creationId xmlns:a16="http://schemas.microsoft.com/office/drawing/2014/main" id="{9DFE7FAF-8E9B-4472-99DA-292F488C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85693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2618" name="Rectangle 10">
            <a:extLst>
              <a:ext uri="{FF2B5EF4-FFF2-40B4-BE49-F238E27FC236}">
                <a16:creationId xmlns:a16="http://schemas.microsoft.com/office/drawing/2014/main" id="{3C332DF4-4AEF-44E9-85FD-2B973D5B7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89363"/>
            <a:ext cx="3600450" cy="36036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19" name="Rectangle 11">
            <a:extLst>
              <a:ext uri="{FF2B5EF4-FFF2-40B4-BE49-F238E27FC236}">
                <a16:creationId xmlns:a16="http://schemas.microsoft.com/office/drawing/2014/main" id="{473EDF35-D728-488B-A222-D27923EF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21163"/>
            <a:ext cx="2520950" cy="36036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20" name="Rectangle 12">
            <a:extLst>
              <a:ext uri="{FF2B5EF4-FFF2-40B4-BE49-F238E27FC236}">
                <a16:creationId xmlns:a16="http://schemas.microsoft.com/office/drawing/2014/main" id="{07A02D84-DFA4-44C7-AF56-FD1F6AE61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581525"/>
            <a:ext cx="719137" cy="36036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21" name="Rectangle 13">
            <a:extLst>
              <a:ext uri="{FF2B5EF4-FFF2-40B4-BE49-F238E27FC236}">
                <a16:creationId xmlns:a16="http://schemas.microsoft.com/office/drawing/2014/main" id="{21159489-7AC5-4591-B837-9087983E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3325"/>
            <a:ext cx="8675688" cy="79216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B0EFBC24-FDBC-4B0D-8859-D57AB7F4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C769030-96F0-41F7-9C72-5164DEBBE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334), por W. D. McArdle, F. I. Katch, &amp; V. I. Katch, 2013, Philadelphia: Lippincott Williams &amp; Wilkins. Copyright 2013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EFBD1-9137-41B9-8073-F659C2D77C19}"/>
              </a:ext>
            </a:extLst>
          </p:cNvPr>
          <p:cNvSpPr>
            <a:spLocks/>
          </p:cNvSpPr>
          <p:nvPr/>
        </p:nvSpPr>
        <p:spPr bwMode="auto">
          <a:xfrm>
            <a:off x="107950" y="620713"/>
            <a:ext cx="89281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1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Y ELECTROLITOS: 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 - </a:t>
            </a:r>
            <a:r>
              <a:rPr lang="es-PR" altLang="en-US" sz="1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Hiponatremia:</a:t>
            </a:r>
            <a:r>
              <a:rPr lang="es-PR" altLang="en-US" sz="1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INTOXICACIÓN CON AGUA *</a:t>
            </a:r>
          </a:p>
        </p:txBody>
      </p:sp>
      <p:pic>
        <p:nvPicPr>
          <p:cNvPr id="1724423" name="Picture 7">
            <a:extLst>
              <a:ext uri="{FF2B5EF4-FFF2-40B4-BE49-F238E27FC236}">
                <a16:creationId xmlns:a16="http://schemas.microsoft.com/office/drawing/2014/main" id="{4C6F841F-7B04-4B60-90C8-C53C896B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08050"/>
            <a:ext cx="7048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4424" name="Picture 8">
            <a:extLst>
              <a:ext uri="{FF2B5EF4-FFF2-40B4-BE49-F238E27FC236}">
                <a16:creationId xmlns:a16="http://schemas.microsoft.com/office/drawing/2014/main" id="{1DB59320-9EED-44FC-BDD6-ECDDC83C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652963"/>
            <a:ext cx="70770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4425" name="Rectangle 9">
            <a:extLst>
              <a:ext uri="{FF2B5EF4-FFF2-40B4-BE49-F238E27FC236}">
                <a16:creationId xmlns:a16="http://schemas.microsoft.com/office/drawing/2014/main" id="{6F9BBB55-6F81-4589-B660-C19082D9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276475"/>
            <a:ext cx="4824412" cy="36036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4426" name="Rectangle 10">
            <a:extLst>
              <a:ext uri="{FF2B5EF4-FFF2-40B4-BE49-F238E27FC236}">
                <a16:creationId xmlns:a16="http://schemas.microsoft.com/office/drawing/2014/main" id="{0B46D993-1A9A-406F-A6F4-9D1E00B2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565400"/>
            <a:ext cx="1152525" cy="360363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1295182-332D-466E-B748-55D07CA8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7EE1984-FC59-4FF4-A75E-D1C1C4D3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334-335), por W. D. McArdle, F. I. Katch, &amp; V. I. Katch, 2013, Philadelphia: Lippincott Williams &amp; Wilkins. Copyright 2013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5846D-515A-4ECC-AD41-E91A10E22CA1}"/>
              </a:ext>
            </a:extLst>
          </p:cNvPr>
          <p:cNvSpPr>
            <a:spLocks/>
          </p:cNvSpPr>
          <p:nvPr/>
        </p:nvSpPr>
        <p:spPr bwMode="auto">
          <a:xfrm>
            <a:off x="539750" y="765175"/>
            <a:ext cx="8280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 -</a:t>
            </a:r>
            <a:r>
              <a:rPr lang="es-PR" altLang="en-US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1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DEFICIENCIA:</a:t>
            </a:r>
            <a:r>
              <a:rPr lang="es-PR" altLang="en-US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HIPONATREMIA</a:t>
            </a:r>
            <a:endParaRPr lang="es-PR" altLang="en-US" sz="2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36713" name="Picture 9">
            <a:extLst>
              <a:ext uri="{FF2B5EF4-FFF2-40B4-BE49-F238E27FC236}">
                <a16:creationId xmlns:a16="http://schemas.microsoft.com/office/drawing/2014/main" id="{3FDB4697-7AE6-47B1-AA67-E25E1692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08088"/>
            <a:ext cx="7072313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14" name="Picture 10">
            <a:extLst>
              <a:ext uri="{FF2B5EF4-FFF2-40B4-BE49-F238E27FC236}">
                <a16:creationId xmlns:a16="http://schemas.microsoft.com/office/drawing/2014/main" id="{5318F096-3AEF-4D46-ABF8-F36BF7C5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47963"/>
            <a:ext cx="6810375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3810" name="Picture 2">
            <a:extLst>
              <a:ext uri="{FF2B5EF4-FFF2-40B4-BE49-F238E27FC236}">
                <a16:creationId xmlns:a16="http://schemas.microsoft.com/office/drawing/2014/main" id="{AB6BEA83-2F12-4F9C-94C5-AFC39C51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88900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97A2-1C07-4BFC-AD80-3768D1B8F397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 b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b="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Text Box 2">
            <a:extLst>
              <a:ext uri="{FF2B5EF4-FFF2-40B4-BE49-F238E27FC236}">
                <a16:creationId xmlns:a16="http://schemas.microsoft.com/office/drawing/2014/main" id="{970E5989-8CDB-4BE2-873B-2B9F0CE8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3414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Radicales libres: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67075" name="Picture 3">
            <a:extLst>
              <a:ext uri="{FF2B5EF4-FFF2-40B4-BE49-F238E27FC236}">
                <a16:creationId xmlns:a16="http://schemas.microsoft.com/office/drawing/2014/main" id="{A00A66C3-E212-4C94-98DF-EA087323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76" name="Text Box 4">
            <a:extLst>
              <a:ext uri="{FF2B5EF4-FFF2-40B4-BE49-F238E27FC236}">
                <a16:creationId xmlns:a16="http://schemas.microsoft.com/office/drawing/2014/main" id="{FF939577-8558-422E-94A6-86EF8579C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8526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Concepto: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67077" name="Picture 5">
            <a:extLst>
              <a:ext uri="{FF2B5EF4-FFF2-40B4-BE49-F238E27FC236}">
                <a16:creationId xmlns:a16="http://schemas.microsoft.com/office/drawing/2014/main" id="{4DB5382D-87DD-4538-A82C-4D96D163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240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D052D-99C6-417C-967D-DA2938C3DA63}"/>
              </a:ext>
            </a:extLst>
          </p:cNvPr>
          <p:cNvSpPr>
            <a:spLocks/>
          </p:cNvSpPr>
          <p:nvPr/>
        </p:nvSpPr>
        <p:spPr bwMode="auto">
          <a:xfrm>
            <a:off x="107950" y="549275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VITAMINAS: </a:t>
            </a: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ANTIOXIDANTES </a:t>
            </a:r>
            <a:b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Importancia para la Prevención de Enfermedades *</a:t>
            </a:r>
          </a:p>
        </p:txBody>
      </p:sp>
      <p:sp>
        <p:nvSpPr>
          <p:cNvPr id="1667079" name="Text Box 7">
            <a:extLst>
              <a:ext uri="{FF2B5EF4-FFF2-40B4-BE49-F238E27FC236}">
                <a16:creationId xmlns:a16="http://schemas.microsoft.com/office/drawing/2014/main" id="{CB8AAE33-4487-4A90-ACCB-E7D129D8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314166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Estrés oxidativo – </a:t>
            </a:r>
            <a:r>
              <a:rPr lang="es-E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Acumulación de radicales libres</a:t>
            </a: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67080" name="Picture 8">
            <a:extLst>
              <a:ext uri="{FF2B5EF4-FFF2-40B4-BE49-F238E27FC236}">
                <a16:creationId xmlns:a16="http://schemas.microsoft.com/office/drawing/2014/main" id="{6B0B83D1-0125-4171-B43D-855B5A99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1750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81" name="Text Box 9">
            <a:extLst>
              <a:ext uri="{FF2B5EF4-FFF2-40B4-BE49-F238E27FC236}">
                <a16:creationId xmlns:a16="http://schemas.microsoft.com/office/drawing/2014/main" id="{8A788805-A999-427F-B720-D3873BE4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2233613"/>
            <a:ext cx="77755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 i="1">
                <a:solidFill>
                  <a:srgbClr val="000000"/>
                </a:solidFill>
                <a:latin typeface="Calibri" panose="020F0502020204030204" pitchFamily="34" charset="0"/>
              </a:rPr>
              <a:t>Átomo o molécula reactiva que posee un electrón no pareado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67082" name="Text Box 10">
            <a:extLst>
              <a:ext uri="{FF2B5EF4-FFF2-40B4-BE49-F238E27FC236}">
                <a16:creationId xmlns:a16="http://schemas.microsoft.com/office/drawing/2014/main" id="{3A0DBC75-DD44-4767-9655-C64269070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519488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Peroxidación de los lípidos: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67083" name="Picture 11">
            <a:extLst>
              <a:ext uri="{FF2B5EF4-FFF2-40B4-BE49-F238E27FC236}">
                <a16:creationId xmlns:a16="http://schemas.microsoft.com/office/drawing/2014/main" id="{26107B4B-788C-4DBF-81BE-DEC40471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622675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84" name="Text Box 12">
            <a:extLst>
              <a:ext uri="{FF2B5EF4-FFF2-40B4-BE49-F238E27FC236}">
                <a16:creationId xmlns:a16="http://schemas.microsoft.com/office/drawing/2014/main" id="{8F7FBE1D-D00A-40F8-AA8C-97E674A94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884613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Incorpora - </a:t>
            </a:r>
            <a:r>
              <a:rPr lang="es-ES" altLang="en-US" sz="2200" i="1">
                <a:latin typeface="Calibri" panose="020F0502020204030204" pitchFamily="34" charset="0"/>
              </a:rPr>
              <a:t>Oxígeno a los lípidos</a:t>
            </a:r>
            <a:r>
              <a:rPr lang="es-ES" altLang="en-US" sz="2200">
                <a:latin typeface="Calibri" panose="020F0502020204030204" pitchFamily="34" charset="0"/>
              </a:rPr>
              <a:t>: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667085" name="Picture 13">
            <a:extLst>
              <a:ext uri="{FF2B5EF4-FFF2-40B4-BE49-F238E27FC236}">
                <a16:creationId xmlns:a16="http://schemas.microsoft.com/office/drawing/2014/main" id="{8F22B639-6297-4B2C-B7CE-4E1610B24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951288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86" name="Text Box 14">
            <a:extLst>
              <a:ext uri="{FF2B5EF4-FFF2-40B4-BE49-F238E27FC236}">
                <a16:creationId xmlns:a16="http://schemas.microsoft.com/office/drawing/2014/main" id="{888EE883-5071-4E88-A6B3-BA56213E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4289425"/>
            <a:ext cx="70564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Resultados patológicos:</a:t>
            </a:r>
            <a:endParaRPr lang="en-US" altLang="en-US" sz="21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67087" name="Picture 15">
            <a:extLst>
              <a:ext uri="{FF2B5EF4-FFF2-40B4-BE49-F238E27FC236}">
                <a16:creationId xmlns:a16="http://schemas.microsoft.com/office/drawing/2014/main" id="{4C32DDF3-A23C-40AF-B1FA-185CD8E8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360863"/>
            <a:ext cx="18415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88" name="Text Box 16">
            <a:extLst>
              <a:ext uri="{FF2B5EF4-FFF2-40B4-BE49-F238E27FC236}">
                <a16:creationId xmlns:a16="http://schemas.microsoft.com/office/drawing/2014/main" id="{0DF93078-55D6-4EB3-B896-0B6DCA785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4672013"/>
            <a:ext cx="6696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Aumenta la vulnerabilidad de las células y sus constituyentes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67089" name="Text Box 17">
            <a:extLst>
              <a:ext uri="{FF2B5EF4-FFF2-40B4-BE49-F238E27FC236}">
                <a16:creationId xmlns:a16="http://schemas.microsoft.com/office/drawing/2014/main" id="{F13FD80B-7C27-42B0-8E39-C16056C9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6685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Efectos adversos para la salud: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67090" name="Picture 18">
            <a:extLst>
              <a:ext uri="{FF2B5EF4-FFF2-40B4-BE49-F238E27FC236}">
                <a16:creationId xmlns:a16="http://schemas.microsoft.com/office/drawing/2014/main" id="{92B15092-5170-4016-B389-4183C4D9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740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7091" name="Picture 19">
            <a:extLst>
              <a:ext uri="{FF2B5EF4-FFF2-40B4-BE49-F238E27FC236}">
                <a16:creationId xmlns:a16="http://schemas.microsoft.com/office/drawing/2014/main" id="{C5DE3091-FA0E-4396-868D-8C64D127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743450"/>
            <a:ext cx="184150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92" name="Text Box 20">
            <a:extLst>
              <a:ext uri="{FF2B5EF4-FFF2-40B4-BE49-F238E27FC236}">
                <a16:creationId xmlns:a16="http://schemas.microsoft.com/office/drawing/2014/main" id="{4BC966E9-88ED-4112-B11C-378A0D52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5241925"/>
            <a:ext cx="669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Facilita la oxidación de la LDL-C: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67093" name="Picture 21">
            <a:extLst>
              <a:ext uri="{FF2B5EF4-FFF2-40B4-BE49-F238E27FC236}">
                <a16:creationId xmlns:a16="http://schemas.microsoft.com/office/drawing/2014/main" id="{C1593413-DA04-46DA-91B5-41AC8B7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313363"/>
            <a:ext cx="18415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94" name="Text Box 22">
            <a:extLst>
              <a:ext uri="{FF2B5EF4-FFF2-40B4-BE49-F238E27FC236}">
                <a16:creationId xmlns:a16="http://schemas.microsoft.com/office/drawing/2014/main" id="{4682CBB3-9829-4641-BB90-ED0B66C7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651500"/>
            <a:ext cx="66246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Consecuencia – </a:t>
            </a:r>
            <a:r>
              <a:rPr lang="es-ES" altLang="en-US" sz="1800" b="0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Conduce a</a:t>
            </a:r>
            <a:r>
              <a:rPr lang="es-ES" alt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:</a:t>
            </a:r>
            <a:endParaRPr lang="en-US" altLang="en-US" sz="1800" b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67095" name="Text Box 23">
            <a:extLst>
              <a:ext uri="{FF2B5EF4-FFF2-40B4-BE49-F238E27FC236}">
                <a16:creationId xmlns:a16="http://schemas.microsoft.com/office/drawing/2014/main" id="{973AAFF5-92E9-4515-A044-437A29B4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5949950"/>
            <a:ext cx="604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Citotoxicidad</a:t>
            </a:r>
            <a:endParaRPr lang="en-US" altLang="en-US" b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667096" name="Picture 24">
            <a:extLst>
              <a:ext uri="{FF2B5EF4-FFF2-40B4-BE49-F238E27FC236}">
                <a16:creationId xmlns:a16="http://schemas.microsoft.com/office/drawing/2014/main" id="{8C60B9D7-4E9B-4D94-941E-20D70E462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602138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7097" name="Text Box 25">
            <a:extLst>
              <a:ext uri="{FF2B5EF4-FFF2-40B4-BE49-F238E27FC236}">
                <a16:creationId xmlns:a16="http://schemas.microsoft.com/office/drawing/2014/main" id="{73069654-6A3A-40EC-ADCF-9D35AC2F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626110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Estímulo para formación ateromas en arterias coronarias</a:t>
            </a:r>
            <a:endParaRPr lang="en-US" altLang="en-US" b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667098" name="Picture 26">
            <a:extLst>
              <a:ext uri="{FF2B5EF4-FFF2-40B4-BE49-F238E27FC236}">
                <a16:creationId xmlns:a16="http://schemas.microsoft.com/office/drawing/2014/main" id="{5280FFD7-395A-4ADD-A4FD-903AD586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633253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7099" name="Picture 27">
            <a:extLst>
              <a:ext uri="{FF2B5EF4-FFF2-40B4-BE49-F238E27FC236}">
                <a16:creationId xmlns:a16="http://schemas.microsoft.com/office/drawing/2014/main" id="{E6BD03B2-AAA6-4FB5-A895-F6EAC3CE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5661025"/>
            <a:ext cx="277813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2BB9-C49C-4CF4-8ED6-046F59D38608}"/>
              </a:ext>
            </a:extLst>
          </p:cNvPr>
          <p:cNvSpPr>
            <a:spLocks/>
          </p:cNvSpPr>
          <p:nvPr/>
        </p:nvSpPr>
        <p:spPr bwMode="auto">
          <a:xfrm>
            <a:off x="287338" y="3357563"/>
            <a:ext cx="8388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Líquido Claro/Incoloro, Inodoro y sin Sabor, Compuesto de dos partes de Hidrógeno y una parte de Oxígeno (H</a:t>
            </a:r>
            <a:r>
              <a:rPr lang="es-PR" altLang="en-US" sz="2900" baseline="-2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O), Presente en todas las Células/Tejidos Orgánicos y Esencial para la Realización de las Funciones Vitales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7B4EF3-CEE0-45D8-87AF-5A77FA0130E2}"/>
              </a:ext>
            </a:extLst>
          </p:cNvPr>
          <p:cNvSpPr>
            <a:spLocks/>
          </p:cNvSpPr>
          <p:nvPr/>
        </p:nvSpPr>
        <p:spPr bwMode="auto">
          <a:xfrm>
            <a:off x="539750" y="1081088"/>
            <a:ext cx="79930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AGUA *</a:t>
            </a:r>
            <a:endParaRPr lang="es-PR" altLang="en-US" sz="35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29892" name="Picture 4">
            <a:extLst>
              <a:ext uri="{FF2B5EF4-FFF2-40B4-BE49-F238E27FC236}">
                <a16:creationId xmlns:a16="http://schemas.microsoft.com/office/drawing/2014/main" id="{AB2CF3B2-74E2-4A19-AC30-38003B87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8063"/>
            <a:ext cx="71294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4DEEFD-8FDE-47D6-BE12-3E49C6F39D4C}"/>
              </a:ext>
            </a:extLst>
          </p:cNvPr>
          <p:cNvSpPr>
            <a:spLocks/>
          </p:cNvSpPr>
          <p:nvPr/>
        </p:nvSpPr>
        <p:spPr bwMode="auto">
          <a:xfrm>
            <a:off x="1331913" y="2376488"/>
            <a:ext cx="63357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Concepto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C19D-B7F1-4EB7-A0BC-F59D32AD9F49}"/>
              </a:ext>
            </a:extLst>
          </p:cNvPr>
          <p:cNvSpPr>
            <a:spLocks/>
          </p:cNvSpPr>
          <p:nvPr/>
        </p:nvSpPr>
        <p:spPr bwMode="auto">
          <a:xfrm>
            <a:off x="539750" y="620713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AGUA *</a:t>
            </a:r>
            <a:endParaRPr lang="es-PR" altLang="en-US" sz="3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99843" name="Picture 3">
            <a:extLst>
              <a:ext uri="{FF2B5EF4-FFF2-40B4-BE49-F238E27FC236}">
                <a16:creationId xmlns:a16="http://schemas.microsoft.com/office/drawing/2014/main" id="{7567B237-CE68-4272-AABE-C8FDFBE6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400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47FF25E-980E-4B14-B99A-7466D888D352}"/>
              </a:ext>
            </a:extLst>
          </p:cNvPr>
          <p:cNvSpPr>
            <a:spLocks/>
          </p:cNvSpPr>
          <p:nvPr/>
        </p:nvSpPr>
        <p:spPr bwMode="auto">
          <a:xfrm>
            <a:off x="2195513" y="1700213"/>
            <a:ext cx="504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Funciones del Agua</a:t>
            </a:r>
          </a:p>
        </p:txBody>
      </p:sp>
      <p:sp>
        <p:nvSpPr>
          <p:cNvPr id="1699855" name="Text Box 15">
            <a:extLst>
              <a:ext uri="{FF2B5EF4-FFF2-40B4-BE49-F238E27FC236}">
                <a16:creationId xmlns:a16="http://schemas.microsoft.com/office/drawing/2014/main" id="{68956F04-E873-4E7C-9E23-49C6A10E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4193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Solvente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99856" name="Picture 16">
            <a:extLst>
              <a:ext uri="{FF2B5EF4-FFF2-40B4-BE49-F238E27FC236}">
                <a16:creationId xmlns:a16="http://schemas.microsoft.com/office/drawing/2014/main" id="{0516E49B-FF88-4379-B25D-CF0F069A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07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57" name="Text Box 17">
            <a:extLst>
              <a:ext uri="{FF2B5EF4-FFF2-40B4-BE49-F238E27FC236}">
                <a16:creationId xmlns:a16="http://schemas.microsoft.com/office/drawing/2014/main" id="{0A751D5B-3D8E-416F-A3F4-17C7863C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00526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El agua ayuda a la digestión: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99858" name="Picture 18">
            <a:extLst>
              <a:ext uri="{FF2B5EF4-FFF2-40B4-BE49-F238E27FC236}">
                <a16:creationId xmlns:a16="http://schemas.microsoft.com/office/drawing/2014/main" id="{7201FD90-C29D-4803-8455-5005C7CB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386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59" name="Text Box 19">
            <a:extLst>
              <a:ext uri="{FF2B5EF4-FFF2-40B4-BE49-F238E27FC236}">
                <a16:creationId xmlns:a16="http://schemas.microsoft.com/office/drawing/2014/main" id="{7A323455-C2B9-444E-A03A-BE66379D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22588"/>
            <a:ext cx="79930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La mayor parte de los compuestos químicos que constituyen el organismo humano se encuentra en </a:t>
            </a:r>
            <a:r>
              <a:rPr lang="en-US" altLang="en-US" sz="21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solución</a:t>
            </a:r>
            <a:r>
              <a:rPr lang="en-US" altLang="en-US" sz="2100">
                <a:solidFill>
                  <a:srgbClr val="000000"/>
                </a:solidFill>
              </a:rPr>
              <a:t>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99860" name="Picture 20">
            <a:extLst>
              <a:ext uri="{FF2B5EF4-FFF2-40B4-BE49-F238E27FC236}">
                <a16:creationId xmlns:a16="http://schemas.microsoft.com/office/drawing/2014/main" id="{02FD48BA-F1B8-4165-89DB-55CEB57E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4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1" name="Text Box 31">
            <a:extLst>
              <a:ext uri="{FF2B5EF4-FFF2-40B4-BE49-F238E27FC236}">
                <a16:creationId xmlns:a16="http://schemas.microsoft.com/office/drawing/2014/main" id="{820A34E9-4A9F-4169-AA92-B7E115C62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437063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Suaviza los alimentos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99872" name="Picture 32">
            <a:extLst>
              <a:ext uri="{FF2B5EF4-FFF2-40B4-BE49-F238E27FC236}">
                <a16:creationId xmlns:a16="http://schemas.microsoft.com/office/drawing/2014/main" id="{4762CB2F-7637-499A-AD5F-43217C8D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40250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3" name="Text Box 33">
            <a:extLst>
              <a:ext uri="{FF2B5EF4-FFF2-40B4-BE49-F238E27FC236}">
                <a16:creationId xmlns:a16="http://schemas.microsoft.com/office/drawing/2014/main" id="{1D75CD33-42C1-473F-9C1C-3E97AD00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76788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Se encarga de liocuiar los alimentos consumidos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99874" name="Picture 34">
            <a:extLst>
              <a:ext uri="{FF2B5EF4-FFF2-40B4-BE49-F238E27FC236}">
                <a16:creationId xmlns:a16="http://schemas.microsoft.com/office/drawing/2014/main" id="{B13CF5C6-6078-494F-BB4C-74B1FECD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879975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D8E1-2A90-42FE-9E27-BADFAB757FD0}"/>
              </a:ext>
            </a:extLst>
          </p:cNvPr>
          <p:cNvSpPr>
            <a:spLocks/>
          </p:cNvSpPr>
          <p:nvPr/>
        </p:nvSpPr>
        <p:spPr bwMode="auto">
          <a:xfrm>
            <a:off x="539750" y="620713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AGUA *</a:t>
            </a:r>
            <a:endParaRPr lang="es-PR" altLang="en-US" sz="3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01891" name="Picture 3">
            <a:extLst>
              <a:ext uri="{FF2B5EF4-FFF2-40B4-BE49-F238E27FC236}">
                <a16:creationId xmlns:a16="http://schemas.microsoft.com/office/drawing/2014/main" id="{F05339CD-48F2-4FE6-8963-AB28D1EF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400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E2A10F-400A-44FB-BD36-C06E6DAD4F0E}"/>
              </a:ext>
            </a:extLst>
          </p:cNvPr>
          <p:cNvSpPr>
            <a:spLocks/>
          </p:cNvSpPr>
          <p:nvPr/>
        </p:nvSpPr>
        <p:spPr bwMode="auto">
          <a:xfrm>
            <a:off x="2195513" y="1700213"/>
            <a:ext cx="504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Funciones del Agua</a:t>
            </a:r>
          </a:p>
        </p:txBody>
      </p:sp>
      <p:sp>
        <p:nvSpPr>
          <p:cNvPr id="1701893" name="Text Box 5">
            <a:extLst>
              <a:ext uri="{FF2B5EF4-FFF2-40B4-BE49-F238E27FC236}">
                <a16:creationId xmlns:a16="http://schemas.microsoft.com/office/drawing/2014/main" id="{648A3BE1-36CF-4AFE-98A3-AB3E6213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4193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Regulador de la temperatura corporal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01894" name="Picture 6">
            <a:extLst>
              <a:ext uri="{FF2B5EF4-FFF2-40B4-BE49-F238E27FC236}">
                <a16:creationId xmlns:a16="http://schemas.microsoft.com/office/drawing/2014/main" id="{2F8D634F-65D0-4CF6-814A-65B7B49F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07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1895" name="Text Box 7">
            <a:extLst>
              <a:ext uri="{FF2B5EF4-FFF2-40B4-BE49-F238E27FC236}">
                <a16:creationId xmlns:a16="http://schemas.microsoft.com/office/drawing/2014/main" id="{76A82544-E498-4898-9C21-8EF56124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429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Disipación de energía/calor: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1896" name="Picture 8">
            <a:extLst>
              <a:ext uri="{FF2B5EF4-FFF2-40B4-BE49-F238E27FC236}">
                <a16:creationId xmlns:a16="http://schemas.microsoft.com/office/drawing/2014/main" id="{928E4CA0-A05F-44AD-BEEC-C110DA0A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62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1897" name="Text Box 9">
            <a:extLst>
              <a:ext uri="{FF2B5EF4-FFF2-40B4-BE49-F238E27FC236}">
                <a16:creationId xmlns:a16="http://schemas.microsoft.com/office/drawing/2014/main" id="{39F4534C-2977-4483-ADB4-7F70BE54D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225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Ejemplo: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1898" name="Picture 10">
            <a:extLst>
              <a:ext uri="{FF2B5EF4-FFF2-40B4-BE49-F238E27FC236}">
                <a16:creationId xmlns:a16="http://schemas.microsoft.com/office/drawing/2014/main" id="{8B65681E-E5B0-4E2C-9897-AE017163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4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1899" name="Text Box 11">
            <a:extLst>
              <a:ext uri="{FF2B5EF4-FFF2-40B4-BE49-F238E27FC236}">
                <a16:creationId xmlns:a16="http://schemas.microsoft.com/office/drawing/2014/main" id="{FB920FAA-2560-4414-A689-93F794946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860800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Evaporación: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1900" name="Picture 12">
            <a:extLst>
              <a:ext uri="{FF2B5EF4-FFF2-40B4-BE49-F238E27FC236}">
                <a16:creationId xmlns:a16="http://schemas.microsoft.com/office/drawing/2014/main" id="{1C19BB6C-085B-4625-AEFA-6CB5550D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63988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1903" name="Text Box 15">
            <a:extLst>
              <a:ext uri="{FF2B5EF4-FFF2-40B4-BE49-F238E27FC236}">
                <a16:creationId xmlns:a16="http://schemas.microsoft.com/office/drawing/2014/main" id="{B9353F03-B16C-4121-B5D5-A95C577E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306888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Mecanismo: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701904" name="Picture 16">
            <a:extLst>
              <a:ext uri="{FF2B5EF4-FFF2-40B4-BE49-F238E27FC236}">
                <a16:creationId xmlns:a16="http://schemas.microsoft.com/office/drawing/2014/main" id="{25E6CEFA-F55F-44FF-831F-B768FFF1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373563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1905" name="Text Box 17">
            <a:extLst>
              <a:ext uri="{FF2B5EF4-FFF2-40B4-BE49-F238E27FC236}">
                <a16:creationId xmlns:a16="http://schemas.microsoft.com/office/drawing/2014/main" id="{8B2CB2A5-4C9F-4AB3-AB13-EC4ACBE3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711700"/>
            <a:ext cx="70564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1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 agua perdida a través de la piel en la transpiración</a:t>
            </a:r>
            <a:endParaRPr lang="en-US" altLang="en-US" sz="21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ABE7-9721-4FE1-9B85-53E310C0EC98}"/>
              </a:ext>
            </a:extLst>
          </p:cNvPr>
          <p:cNvSpPr>
            <a:spLocks/>
          </p:cNvSpPr>
          <p:nvPr/>
        </p:nvSpPr>
        <p:spPr bwMode="auto">
          <a:xfrm>
            <a:off x="539750" y="620713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AGUA *</a:t>
            </a:r>
            <a:endParaRPr lang="es-PR" altLang="en-US" sz="3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03939" name="Picture 3">
            <a:extLst>
              <a:ext uri="{FF2B5EF4-FFF2-40B4-BE49-F238E27FC236}">
                <a16:creationId xmlns:a16="http://schemas.microsoft.com/office/drawing/2014/main" id="{6FFACBE1-2C8F-45FA-A564-3F0D5C05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400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2540B9-437E-4791-A931-EA5101B50445}"/>
              </a:ext>
            </a:extLst>
          </p:cNvPr>
          <p:cNvSpPr>
            <a:spLocks/>
          </p:cNvSpPr>
          <p:nvPr/>
        </p:nvSpPr>
        <p:spPr bwMode="auto">
          <a:xfrm>
            <a:off x="2195513" y="1700213"/>
            <a:ext cx="504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Funciones del Agua</a:t>
            </a:r>
          </a:p>
        </p:txBody>
      </p:sp>
      <p:sp>
        <p:nvSpPr>
          <p:cNvPr id="1703941" name="Text Box 5">
            <a:extLst>
              <a:ext uri="{FF2B5EF4-FFF2-40B4-BE49-F238E27FC236}">
                <a16:creationId xmlns:a16="http://schemas.microsoft.com/office/drawing/2014/main" id="{454C2536-B88B-4B15-A531-7125EAC3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4193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Transportación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03942" name="Picture 6">
            <a:extLst>
              <a:ext uri="{FF2B5EF4-FFF2-40B4-BE49-F238E27FC236}">
                <a16:creationId xmlns:a16="http://schemas.microsoft.com/office/drawing/2014/main" id="{89BA0187-6D04-43BA-96D1-43BF106C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07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3943" name="Text Box 7">
            <a:extLst>
              <a:ext uri="{FF2B5EF4-FFF2-40B4-BE49-F238E27FC236}">
                <a16:creationId xmlns:a16="http://schemas.microsoft.com/office/drawing/2014/main" id="{14E8C405-0C75-45E0-BD81-6CD34593A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429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Entrada y salida del agua en las células: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3944" name="Picture 8">
            <a:extLst>
              <a:ext uri="{FF2B5EF4-FFF2-40B4-BE49-F238E27FC236}">
                <a16:creationId xmlns:a16="http://schemas.microsoft.com/office/drawing/2014/main" id="{A0DD5932-7EF5-40BE-BBBA-039BC13E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62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3945" name="Text Box 9">
            <a:extLst>
              <a:ext uri="{FF2B5EF4-FFF2-40B4-BE49-F238E27FC236}">
                <a16:creationId xmlns:a16="http://schemas.microsoft.com/office/drawing/2014/main" id="{D913D96C-242C-4FC1-9762-782A0125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225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Ejemplo: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3946" name="Picture 10">
            <a:extLst>
              <a:ext uri="{FF2B5EF4-FFF2-40B4-BE49-F238E27FC236}">
                <a16:creationId xmlns:a16="http://schemas.microsoft.com/office/drawing/2014/main" id="{63647D73-6B65-4C23-AC61-86E6E06F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4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3947" name="Text Box 11">
            <a:extLst>
              <a:ext uri="{FF2B5EF4-FFF2-40B4-BE49-F238E27FC236}">
                <a16:creationId xmlns:a16="http://schemas.microsoft.com/office/drawing/2014/main" id="{C9586BAC-FD04-4D65-B57C-78EB46B9B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860800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Se trasladan: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3948" name="Picture 12">
            <a:extLst>
              <a:ext uri="{FF2B5EF4-FFF2-40B4-BE49-F238E27FC236}">
                <a16:creationId xmlns:a16="http://schemas.microsoft.com/office/drawing/2014/main" id="{7EB4221C-FC7E-4216-87E1-1A27D03E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63988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3949" name="Text Box 13">
            <a:extLst>
              <a:ext uri="{FF2B5EF4-FFF2-40B4-BE49-F238E27FC236}">
                <a16:creationId xmlns:a16="http://schemas.microsoft.com/office/drawing/2014/main" id="{047DE1A4-5BFB-4767-A7C4-7587D266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306888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Nutrientes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703950" name="Picture 14">
            <a:extLst>
              <a:ext uri="{FF2B5EF4-FFF2-40B4-BE49-F238E27FC236}">
                <a16:creationId xmlns:a16="http://schemas.microsoft.com/office/drawing/2014/main" id="{29228E75-DC50-43B8-BA19-FCA838E9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373563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3957" name="Text Box 21">
            <a:extLst>
              <a:ext uri="{FF2B5EF4-FFF2-40B4-BE49-F238E27FC236}">
                <a16:creationId xmlns:a16="http://schemas.microsoft.com/office/drawing/2014/main" id="{B79A3B88-1006-4487-8BCB-663EF293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770438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Secreciones corporales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703958" name="Picture 22">
            <a:extLst>
              <a:ext uri="{FF2B5EF4-FFF2-40B4-BE49-F238E27FC236}">
                <a16:creationId xmlns:a16="http://schemas.microsoft.com/office/drawing/2014/main" id="{F153CF07-9D76-482F-AB34-3690592B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837113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575F-A93F-4A6A-99FB-BF6F9A8CFA75}"/>
              </a:ext>
            </a:extLst>
          </p:cNvPr>
          <p:cNvSpPr>
            <a:spLocks/>
          </p:cNvSpPr>
          <p:nvPr/>
        </p:nvSpPr>
        <p:spPr bwMode="auto">
          <a:xfrm>
            <a:off x="539750" y="620713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AGUA *</a:t>
            </a:r>
            <a:endParaRPr lang="es-PR" altLang="en-US" sz="3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05987" name="Picture 3">
            <a:extLst>
              <a:ext uri="{FF2B5EF4-FFF2-40B4-BE49-F238E27FC236}">
                <a16:creationId xmlns:a16="http://schemas.microsoft.com/office/drawing/2014/main" id="{E042A5BC-DF44-4E0B-9DF1-A532589C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400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544C43-0B9D-4858-A1C6-A8706ED5AF25}"/>
              </a:ext>
            </a:extLst>
          </p:cNvPr>
          <p:cNvSpPr>
            <a:spLocks/>
          </p:cNvSpPr>
          <p:nvPr/>
        </p:nvSpPr>
        <p:spPr bwMode="auto">
          <a:xfrm>
            <a:off x="2195513" y="1700213"/>
            <a:ext cx="504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Funciones del Agua</a:t>
            </a:r>
          </a:p>
        </p:txBody>
      </p:sp>
      <p:sp>
        <p:nvSpPr>
          <p:cNvPr id="1705989" name="Text Box 5">
            <a:extLst>
              <a:ext uri="{FF2B5EF4-FFF2-40B4-BE49-F238E27FC236}">
                <a16:creationId xmlns:a16="http://schemas.microsoft.com/office/drawing/2014/main" id="{CB2E6CF9-3C77-4F78-B504-82256BC2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4193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Excreción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05990" name="Picture 6">
            <a:extLst>
              <a:ext uri="{FF2B5EF4-FFF2-40B4-BE49-F238E27FC236}">
                <a16:creationId xmlns:a16="http://schemas.microsoft.com/office/drawing/2014/main" id="{F14C42FD-56D4-4E90-91E8-E7A3D18C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07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5991" name="Text Box 7">
            <a:extLst>
              <a:ext uri="{FF2B5EF4-FFF2-40B4-BE49-F238E27FC236}">
                <a16:creationId xmlns:a16="http://schemas.microsoft.com/office/drawing/2014/main" id="{2694F138-879B-46CB-B49B-5794089FE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429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La orina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5992" name="Picture 8">
            <a:extLst>
              <a:ext uri="{FF2B5EF4-FFF2-40B4-BE49-F238E27FC236}">
                <a16:creationId xmlns:a16="http://schemas.microsoft.com/office/drawing/2014/main" id="{5C61F583-D147-4F4B-B2A4-E9189104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62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5993" name="Text Box 9">
            <a:extLst>
              <a:ext uri="{FF2B5EF4-FFF2-40B4-BE49-F238E27FC236}">
                <a16:creationId xmlns:a16="http://schemas.microsoft.com/office/drawing/2014/main" id="{36E25C64-1565-4E73-950B-38EAFFB08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225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Eliminación de los productos de desecho disueltos en: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5994" name="Picture 10">
            <a:extLst>
              <a:ext uri="{FF2B5EF4-FFF2-40B4-BE49-F238E27FC236}">
                <a16:creationId xmlns:a16="http://schemas.microsoft.com/office/drawing/2014/main" id="{3C653425-68F7-4BF6-BF4E-33165830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4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6001" name="Text Box 17">
            <a:extLst>
              <a:ext uri="{FF2B5EF4-FFF2-40B4-BE49-F238E27FC236}">
                <a16:creationId xmlns:a16="http://schemas.microsoft.com/office/drawing/2014/main" id="{14547FF7-31A6-4B92-ACF4-DFECA541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82746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El sudor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6002" name="Picture 18">
            <a:extLst>
              <a:ext uri="{FF2B5EF4-FFF2-40B4-BE49-F238E27FC236}">
                <a16:creationId xmlns:a16="http://schemas.microsoft.com/office/drawing/2014/main" id="{13295029-1F50-4020-998B-7AB9D30E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6003" name="Text Box 19">
            <a:extLst>
              <a:ext uri="{FF2B5EF4-FFF2-40B4-BE49-F238E27FC236}">
                <a16:creationId xmlns:a16="http://schemas.microsoft.com/office/drawing/2014/main" id="{03F06848-B8B5-426F-B4B4-6C57A79B1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25926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Heces fecales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6004" name="Picture 20">
            <a:extLst>
              <a:ext uri="{FF2B5EF4-FFF2-40B4-BE49-F238E27FC236}">
                <a16:creationId xmlns:a16="http://schemas.microsoft.com/office/drawing/2014/main" id="{04DEFBAA-A59B-4722-AAA7-C2D39F59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926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6005" name="Text Box 21">
            <a:extLst>
              <a:ext uri="{FF2B5EF4-FFF2-40B4-BE49-F238E27FC236}">
                <a16:creationId xmlns:a16="http://schemas.microsoft.com/office/drawing/2014/main" id="{41FA626D-1343-4DB8-ACBE-DE55B8A5D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244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El agua agrega volumen en las vías intestinales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6006" name="Picture 22">
            <a:extLst>
              <a:ext uri="{FF2B5EF4-FFF2-40B4-BE49-F238E27FC236}">
                <a16:creationId xmlns:a16="http://schemas.microsoft.com/office/drawing/2014/main" id="{7C27EC65-146A-4CB6-80F8-426708C4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58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AAB6-31E1-47A3-A2A6-C1605D1F1B29}"/>
              </a:ext>
            </a:extLst>
          </p:cNvPr>
          <p:cNvSpPr>
            <a:spLocks/>
          </p:cNvSpPr>
          <p:nvPr/>
        </p:nvSpPr>
        <p:spPr bwMode="auto">
          <a:xfrm>
            <a:off x="539750" y="620713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AGUA *</a:t>
            </a:r>
            <a:endParaRPr lang="es-PR" altLang="en-US" sz="3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08035" name="Picture 3">
            <a:extLst>
              <a:ext uri="{FF2B5EF4-FFF2-40B4-BE49-F238E27FC236}">
                <a16:creationId xmlns:a16="http://schemas.microsoft.com/office/drawing/2014/main" id="{EBF78BCD-6965-4FB2-95AD-E5E2FF113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400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20A536-6E9E-4CBD-B49A-C4FA428A3AB4}"/>
              </a:ext>
            </a:extLst>
          </p:cNvPr>
          <p:cNvSpPr>
            <a:spLocks/>
          </p:cNvSpPr>
          <p:nvPr/>
        </p:nvSpPr>
        <p:spPr bwMode="auto">
          <a:xfrm>
            <a:off x="2195513" y="1700213"/>
            <a:ext cx="504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Funciones del Agua</a:t>
            </a:r>
          </a:p>
        </p:txBody>
      </p:sp>
      <p:sp>
        <p:nvSpPr>
          <p:cNvPr id="1708037" name="Text Box 5">
            <a:extLst>
              <a:ext uri="{FF2B5EF4-FFF2-40B4-BE49-F238E27FC236}">
                <a16:creationId xmlns:a16="http://schemas.microsoft.com/office/drawing/2014/main" id="{B28AFE22-9432-4AFD-8271-66731CDB2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2764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Lubricación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08038" name="Picture 6">
            <a:extLst>
              <a:ext uri="{FF2B5EF4-FFF2-40B4-BE49-F238E27FC236}">
                <a16:creationId xmlns:a16="http://schemas.microsoft.com/office/drawing/2014/main" id="{5807C8BC-970F-4730-B6C8-139CFDC6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79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39" name="Text Box 7">
            <a:extLst>
              <a:ext uri="{FF2B5EF4-FFF2-40B4-BE49-F238E27FC236}">
                <a16:creationId xmlns:a16="http://schemas.microsoft.com/office/drawing/2014/main" id="{51FB6BBA-BA0D-4747-9B12-5FD460B0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286125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Las articulaciones diatrodiales (sinoviales o movibles):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8040" name="Picture 8">
            <a:extLst>
              <a:ext uri="{FF2B5EF4-FFF2-40B4-BE49-F238E27FC236}">
                <a16:creationId xmlns:a16="http://schemas.microsoft.com/office/drawing/2014/main" id="{DAEAD3DD-C97C-471B-A6D6-B69102A1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19463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41" name="Text Box 9">
            <a:extLst>
              <a:ext uri="{FF2B5EF4-FFF2-40B4-BE49-F238E27FC236}">
                <a16:creationId xmlns:a16="http://schemas.microsoft.com/office/drawing/2014/main" id="{8C65C48D-06EE-4957-8AE7-0B00C8C7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797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Ejemplo: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8042" name="Picture 10">
            <a:extLst>
              <a:ext uri="{FF2B5EF4-FFF2-40B4-BE49-F238E27FC236}">
                <a16:creationId xmlns:a16="http://schemas.microsoft.com/office/drawing/2014/main" id="{99D5E309-7969-4820-93ED-6C898AF8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11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49" name="Text Box 17">
            <a:extLst>
              <a:ext uri="{FF2B5EF4-FFF2-40B4-BE49-F238E27FC236}">
                <a16:creationId xmlns:a16="http://schemas.microsoft.com/office/drawing/2014/main" id="{5D4EBDB4-0C31-4652-81BC-039DD1AE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711575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Dentro de la cápsula articular: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08050" name="Picture 18">
            <a:extLst>
              <a:ext uri="{FF2B5EF4-FFF2-40B4-BE49-F238E27FC236}">
                <a16:creationId xmlns:a16="http://schemas.microsoft.com/office/drawing/2014/main" id="{75F3920E-E27B-4438-BE4F-372945C7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14763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51" name="Text Box 19">
            <a:extLst>
              <a:ext uri="{FF2B5EF4-FFF2-40B4-BE49-F238E27FC236}">
                <a16:creationId xmlns:a16="http://schemas.microsoft.com/office/drawing/2014/main" id="{55862D2D-5C0F-468F-9FAE-326250095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157663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Su membrana sinovial: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708052" name="Picture 20">
            <a:extLst>
              <a:ext uri="{FF2B5EF4-FFF2-40B4-BE49-F238E27FC236}">
                <a16:creationId xmlns:a16="http://schemas.microsoft.com/office/drawing/2014/main" id="{095EA927-D671-499B-8210-6A903D25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224338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55" name="Text Box 23">
            <a:extLst>
              <a:ext uri="{FF2B5EF4-FFF2-40B4-BE49-F238E27FC236}">
                <a16:creationId xmlns:a16="http://schemas.microsoft.com/office/drawing/2014/main" id="{54CA6888-04EB-42E0-9B08-BC0B1384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4578350"/>
            <a:ext cx="70564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Secreta </a:t>
            </a:r>
            <a:r>
              <a:rPr lang="es-ES" altLang="en-US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sinovia</a:t>
            </a:r>
            <a:r>
              <a:rPr lang="es-ES" alt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altLang="en-US" sz="21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708056" name="Picture 24">
            <a:extLst>
              <a:ext uri="{FF2B5EF4-FFF2-40B4-BE49-F238E27FC236}">
                <a16:creationId xmlns:a16="http://schemas.microsoft.com/office/drawing/2014/main" id="{AC55A079-3FA5-4B0F-BA25-36A6DEF9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649788"/>
            <a:ext cx="18415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57" name="Text Box 25">
            <a:extLst>
              <a:ext uri="{FF2B5EF4-FFF2-40B4-BE49-F238E27FC236}">
                <a16:creationId xmlns:a16="http://schemas.microsoft.com/office/drawing/2014/main" id="{87E0D7A4-822A-475A-89A6-D89E4F5F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4960938"/>
            <a:ext cx="669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Función: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708058" name="Picture 26">
            <a:extLst>
              <a:ext uri="{FF2B5EF4-FFF2-40B4-BE49-F238E27FC236}">
                <a16:creationId xmlns:a16="http://schemas.microsoft.com/office/drawing/2014/main" id="{F562352C-E38B-472C-9E66-54B793BD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032375"/>
            <a:ext cx="184150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61" name="Text Box 29">
            <a:extLst>
              <a:ext uri="{FF2B5EF4-FFF2-40B4-BE49-F238E27FC236}">
                <a16:creationId xmlns:a16="http://schemas.microsoft.com/office/drawing/2014/main" id="{78DF4131-CA3A-4B36-B30F-CFD87E192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302250"/>
            <a:ext cx="66246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Lubricante:</a:t>
            </a:r>
            <a:endParaRPr lang="en-US" altLang="en-US" sz="18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08062" name="Text Box 30">
            <a:extLst>
              <a:ext uri="{FF2B5EF4-FFF2-40B4-BE49-F238E27FC236}">
                <a16:creationId xmlns:a16="http://schemas.microsoft.com/office/drawing/2014/main" id="{2C1E0F3A-ED6A-4AF0-9B12-0914B9E1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5600700"/>
            <a:ext cx="604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n-US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Previene</a:t>
            </a:r>
            <a:r>
              <a:rPr lang="es-E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708063" name="Picture 31">
            <a:extLst>
              <a:ext uri="{FF2B5EF4-FFF2-40B4-BE49-F238E27FC236}">
                <a16:creationId xmlns:a16="http://schemas.microsoft.com/office/drawing/2014/main" id="{CE711510-07C9-4B8A-85B0-8EE42CDB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672138"/>
            <a:ext cx="187325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8066" name="Picture 34">
            <a:extLst>
              <a:ext uri="{FF2B5EF4-FFF2-40B4-BE49-F238E27FC236}">
                <a16:creationId xmlns:a16="http://schemas.microsoft.com/office/drawing/2014/main" id="{98B3731A-CD5B-408B-B039-FFBA5917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5311775"/>
            <a:ext cx="277813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68" name="Text Box 36">
            <a:extLst>
              <a:ext uri="{FF2B5EF4-FFF2-40B4-BE49-F238E27FC236}">
                <a16:creationId xmlns:a16="http://schemas.microsoft.com/office/drawing/2014/main" id="{39E433FC-304E-4E5E-8C84-79124193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5916613"/>
            <a:ext cx="5724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Fricción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708072" name="Picture 40">
            <a:extLst>
              <a:ext uri="{FF2B5EF4-FFF2-40B4-BE49-F238E27FC236}">
                <a16:creationId xmlns:a16="http://schemas.microsoft.com/office/drawing/2014/main" id="{229890D0-5A61-44C9-8A0A-AE6C2AC8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022975"/>
            <a:ext cx="239713" cy="1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73" name="Text Box 41">
            <a:extLst>
              <a:ext uri="{FF2B5EF4-FFF2-40B4-BE49-F238E27FC236}">
                <a16:creationId xmlns:a16="http://schemas.microsoft.com/office/drawing/2014/main" id="{65D88A28-C958-434A-957C-7BE072B76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6205538"/>
            <a:ext cx="5724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Desgaste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708074" name="Picture 42">
            <a:extLst>
              <a:ext uri="{FF2B5EF4-FFF2-40B4-BE49-F238E27FC236}">
                <a16:creationId xmlns:a16="http://schemas.microsoft.com/office/drawing/2014/main" id="{DCAE6EA0-1BF6-4533-B543-9FF12052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311900"/>
            <a:ext cx="239713" cy="1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603D-C103-4C10-8DA2-7AA4C8B69C99}"/>
              </a:ext>
            </a:extLst>
          </p:cNvPr>
          <p:cNvSpPr>
            <a:spLocks/>
          </p:cNvSpPr>
          <p:nvPr/>
        </p:nvSpPr>
        <p:spPr bwMode="auto">
          <a:xfrm>
            <a:off x="539750" y="620713"/>
            <a:ext cx="79930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AGUA *</a:t>
            </a:r>
            <a:endParaRPr lang="es-PR" altLang="en-US" sz="35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97796" name="Picture 4">
            <a:extLst>
              <a:ext uri="{FF2B5EF4-FFF2-40B4-BE49-F238E27FC236}">
                <a16:creationId xmlns:a16="http://schemas.microsoft.com/office/drawing/2014/main" id="{4CC2632B-1397-490D-B5CB-BFD0E907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81359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D05280-0A07-40CF-814C-5D53F175F426}"/>
              </a:ext>
            </a:extLst>
          </p:cNvPr>
          <p:cNvSpPr>
            <a:spLocks/>
          </p:cNvSpPr>
          <p:nvPr/>
        </p:nvSpPr>
        <p:spPr bwMode="auto">
          <a:xfrm>
            <a:off x="900113" y="1871663"/>
            <a:ext cx="76327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Compartimientos de Agua en el Cuerpo</a:t>
            </a:r>
          </a:p>
        </p:txBody>
      </p:sp>
      <p:pic>
        <p:nvPicPr>
          <p:cNvPr id="1697798" name="Picture 6">
            <a:extLst>
              <a:ext uri="{FF2B5EF4-FFF2-40B4-BE49-F238E27FC236}">
                <a16:creationId xmlns:a16="http://schemas.microsoft.com/office/drawing/2014/main" id="{0FCB2C75-8ACB-4B8A-A726-92ACECB08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655888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7799" name="Text Box 7">
            <a:extLst>
              <a:ext uri="{FF2B5EF4-FFF2-40B4-BE49-F238E27FC236}">
                <a16:creationId xmlns:a16="http://schemas.microsoft.com/office/drawing/2014/main" id="{DE282B31-B6AC-46F0-A8C9-4FE0B651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636838"/>
            <a:ext cx="64801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500">
                <a:latin typeface="Arial" panose="020B0604020202020204" pitchFamily="34" charset="0"/>
              </a:rPr>
              <a:t>Intracelular:</a:t>
            </a:r>
          </a:p>
        </p:txBody>
      </p:sp>
      <p:sp>
        <p:nvSpPr>
          <p:cNvPr id="1697805" name="Text Box 13">
            <a:extLst>
              <a:ext uri="{FF2B5EF4-FFF2-40B4-BE49-F238E27FC236}">
                <a16:creationId xmlns:a16="http://schemas.microsoft.com/office/drawing/2014/main" id="{0B3E3606-CE66-4F51-B238-A1E70A08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286125"/>
            <a:ext cx="7993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Agua que se encuentra dentro la célula:</a:t>
            </a:r>
            <a:endParaRPr lang="en-US" altLang="en-US" sz="30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697806" name="Picture 14">
            <a:extLst>
              <a:ext uri="{FF2B5EF4-FFF2-40B4-BE49-F238E27FC236}">
                <a16:creationId xmlns:a16="http://schemas.microsoft.com/office/drawing/2014/main" id="{6A18C58F-195C-410C-947F-D0321122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5048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7807" name="Text Box 15">
            <a:extLst>
              <a:ext uri="{FF2B5EF4-FFF2-40B4-BE49-F238E27FC236}">
                <a16:creationId xmlns:a16="http://schemas.microsoft.com/office/drawing/2014/main" id="{E1DB044E-59CA-42C0-A7D3-D1CB62A9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863975"/>
            <a:ext cx="7775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62% de la Masa Corporal (MC o Peso) Total</a:t>
            </a:r>
            <a:endParaRPr lang="en-US" altLang="en-US" sz="28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97809" name="Picture 17">
            <a:extLst>
              <a:ext uri="{FF2B5EF4-FFF2-40B4-BE49-F238E27FC236}">
                <a16:creationId xmlns:a16="http://schemas.microsoft.com/office/drawing/2014/main" id="{329F721F-C3BF-4898-9C1A-706B6245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341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7810" name="Text Box 18">
            <a:extLst>
              <a:ext uri="{FF2B5EF4-FFF2-40B4-BE49-F238E27FC236}">
                <a16:creationId xmlns:a16="http://schemas.microsoft.com/office/drawing/2014/main" id="{2FC323AF-3A07-422D-BB35-895BAAC73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424363"/>
            <a:ext cx="64801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500">
                <a:latin typeface="Arial" panose="020B0604020202020204" pitchFamily="34" charset="0"/>
              </a:rPr>
              <a:t>Extracelular:</a:t>
            </a:r>
          </a:p>
        </p:txBody>
      </p:sp>
      <p:sp>
        <p:nvSpPr>
          <p:cNvPr id="1697811" name="Text Box 19">
            <a:extLst>
              <a:ext uri="{FF2B5EF4-FFF2-40B4-BE49-F238E27FC236}">
                <a16:creationId xmlns:a16="http://schemas.microsoft.com/office/drawing/2014/main" id="{5B022490-D333-4E22-816B-9F43BA95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5087938"/>
            <a:ext cx="7993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Agua que se encuentra fuera de la membrana celular:</a:t>
            </a:r>
            <a:endParaRPr lang="en-US" altLang="en-US" sz="30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697812" name="Picture 20">
            <a:extLst>
              <a:ext uri="{FF2B5EF4-FFF2-40B4-BE49-F238E27FC236}">
                <a16:creationId xmlns:a16="http://schemas.microsoft.com/office/drawing/2014/main" id="{3AC27EEA-983D-4749-8EE6-49319AB5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159375"/>
            <a:ext cx="5048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7813" name="Text Box 21">
            <a:extLst>
              <a:ext uri="{FF2B5EF4-FFF2-40B4-BE49-F238E27FC236}">
                <a16:creationId xmlns:a16="http://schemas.microsoft.com/office/drawing/2014/main" id="{037E1E71-AC5C-4C30-A3CE-05B9B2FA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6096000"/>
            <a:ext cx="7775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38% de agua</a:t>
            </a:r>
            <a:endParaRPr lang="en-US" altLang="en-US" sz="28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Text Box 2">
            <a:extLst>
              <a:ext uri="{FF2B5EF4-FFF2-40B4-BE49-F238E27FC236}">
                <a16:creationId xmlns:a16="http://schemas.microsoft.com/office/drawing/2014/main" id="{4AA899C4-E707-4B30-BA8C-883F17AF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7970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Composición en el organismo humano: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91651" name="Picture 3">
            <a:extLst>
              <a:ext uri="{FF2B5EF4-FFF2-40B4-BE49-F238E27FC236}">
                <a16:creationId xmlns:a16="http://schemas.microsoft.com/office/drawing/2014/main" id="{F3339D47-7123-43CB-B9BE-8D556EA7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684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1652" name="Text Box 4">
            <a:extLst>
              <a:ext uri="{FF2B5EF4-FFF2-40B4-BE49-F238E27FC236}">
                <a16:creationId xmlns:a16="http://schemas.microsoft.com/office/drawing/2014/main" id="{7B4309A6-89FE-4882-A84E-32F6B1B77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38125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Relativo a la masa corporal (MC o peso):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91653" name="Picture 5">
            <a:extLst>
              <a:ext uri="{FF2B5EF4-FFF2-40B4-BE49-F238E27FC236}">
                <a16:creationId xmlns:a16="http://schemas.microsoft.com/office/drawing/2014/main" id="{CB802F6B-FE47-44D2-A4D4-C09AF2B1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5268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0124C-4401-445F-A14D-7A7F334AE7A1}"/>
              </a:ext>
            </a:extLst>
          </p:cNvPr>
          <p:cNvSpPr>
            <a:spLocks/>
          </p:cNvSpPr>
          <p:nvPr/>
        </p:nvSpPr>
        <p:spPr bwMode="auto">
          <a:xfrm>
            <a:off x="107950" y="792163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ELECTROLITOS: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</a:t>
            </a: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Descripción e Importancia *</a:t>
            </a:r>
          </a:p>
        </p:txBody>
      </p:sp>
      <p:sp>
        <p:nvSpPr>
          <p:cNvPr id="1691655" name="Text Box 7">
            <a:extLst>
              <a:ext uri="{FF2B5EF4-FFF2-40B4-BE49-F238E27FC236}">
                <a16:creationId xmlns:a16="http://schemas.microsoft.com/office/drawing/2014/main" id="{8FB5AD31-FD5B-4DF1-9B4A-94FA4318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70300"/>
            <a:ext cx="784701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Representa la sustancia química más abundante en el cuerpo humano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91656" name="Text Box 8">
            <a:extLst>
              <a:ext uri="{FF2B5EF4-FFF2-40B4-BE49-F238E27FC236}">
                <a16:creationId xmlns:a16="http://schemas.microsoft.com/office/drawing/2014/main" id="{F5620157-AA8E-4D2D-AE52-828F1CE8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2762250"/>
            <a:ext cx="77755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 i="1">
                <a:solidFill>
                  <a:srgbClr val="000000"/>
                </a:solidFill>
                <a:latin typeface="Calibri" panose="020F0502020204030204" pitchFamily="34" charset="0"/>
              </a:rPr>
              <a:t>60 – 80% de la MC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91657" name="Text Box 9">
            <a:extLst>
              <a:ext uri="{FF2B5EF4-FFF2-40B4-BE49-F238E27FC236}">
                <a16:creationId xmlns:a16="http://schemas.microsoft.com/office/drawing/2014/main" id="{6072E2F5-8174-4C68-A39D-797AE31B6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19722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Magnitud - </a:t>
            </a:r>
            <a:r>
              <a:rPr lang="en-US" altLang="en-US" sz="2100" i="1">
                <a:solidFill>
                  <a:srgbClr val="000000"/>
                </a:solidFill>
              </a:rPr>
              <a:t>Abundancia</a:t>
            </a:r>
            <a:r>
              <a:rPr lang="en-US" altLang="en-US" sz="2100">
                <a:solidFill>
                  <a:srgbClr val="000000"/>
                </a:solidFill>
              </a:rPr>
              <a:t>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91658" name="Picture 10">
            <a:extLst>
              <a:ext uri="{FF2B5EF4-FFF2-40B4-BE49-F238E27FC236}">
                <a16:creationId xmlns:a16="http://schemas.microsoft.com/office/drawing/2014/main" id="{36DF8E08-6EED-4AA6-B63A-0B040188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26866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705A391A-0746-44B4-8308-1E2F6D7B5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Adaptado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8), por E. N. Marieb, y K. Hoehn, 2013, Boston: Pearson Education. Copyright 2013 por: Pearson Education.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B9C87E-51A3-445B-A2C4-AA7E6845E04E}"/>
              </a:ext>
            </a:extLst>
          </p:cNvPr>
          <p:cNvSpPr>
            <a:spLocks/>
          </p:cNvSpPr>
          <p:nvPr/>
        </p:nvSpPr>
        <p:spPr bwMode="auto">
          <a:xfrm>
            <a:off x="323850" y="1700213"/>
            <a:ext cx="85693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Conceptos básicos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Compartimientos del organismo humano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Efectos de la pérdida de líquidos/agua y electrolÍtos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Adaptaciones de la homeostasis hídrico-electrolítica en atletas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Recomendaciones para la reposición de líquidos y electrolitos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Referencias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Mitos y realidades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 sz="2200">
                <a:latin typeface="Calibri" panose="020F0502020204030204" pitchFamily="34" charset="0"/>
              </a:rPr>
              <a:t> Preguntas</a:t>
            </a:r>
            <a:endParaRPr lang="es-PR" altLang="en-US" sz="210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EBFE0-A61C-4671-BDE8-0E92BCFA8F0E}"/>
              </a:ext>
            </a:extLst>
          </p:cNvPr>
          <p:cNvSpPr>
            <a:spLocks/>
          </p:cNvSpPr>
          <p:nvPr/>
        </p:nvSpPr>
        <p:spPr bwMode="auto">
          <a:xfrm>
            <a:off x="2843213" y="692150"/>
            <a:ext cx="6049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2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CONTENIDO DE LA PRESENTACIÓN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0D2E-78F9-4841-91D6-097AE634D9C4}"/>
              </a:ext>
            </a:extLst>
          </p:cNvPr>
          <p:cNvSpPr>
            <a:spLocks/>
          </p:cNvSpPr>
          <p:nvPr/>
        </p:nvSpPr>
        <p:spPr bwMode="auto">
          <a:xfrm>
            <a:off x="107950" y="792163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ELECTROLITOS: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</a:t>
            </a: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Descripción e Importancia *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5173155-1DA0-4073-B61C-021235B5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Adaptado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8), por E. N. Marieb, y K. Hoehn, 2013, Boston: Pearson Education. Copyright 2013 por: Pearson Education.</a:t>
            </a:r>
          </a:p>
        </p:txBody>
      </p:sp>
      <p:sp>
        <p:nvSpPr>
          <p:cNvPr id="1673228" name="Text Box 12">
            <a:extLst>
              <a:ext uri="{FF2B5EF4-FFF2-40B4-BE49-F238E27FC236}">
                <a16:creationId xmlns:a16="http://schemas.microsoft.com/office/drawing/2014/main" id="{EE0CE712-C9B8-426C-AC10-D455E07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8446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Importancia: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73229" name="Picture 13">
            <a:extLst>
              <a:ext uri="{FF2B5EF4-FFF2-40B4-BE49-F238E27FC236}">
                <a16:creationId xmlns:a16="http://schemas.microsoft.com/office/drawing/2014/main" id="{6508DABC-B76B-4F86-ABCD-3D63D5D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3230" name="Text Box 14">
            <a:extLst>
              <a:ext uri="{FF2B5EF4-FFF2-40B4-BE49-F238E27FC236}">
                <a16:creationId xmlns:a16="http://schemas.microsoft.com/office/drawing/2014/main" id="{D4D23FBC-4FB0-4CC1-8473-93E22797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28209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Necesario para: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3231" name="Picture 15">
            <a:extLst>
              <a:ext uri="{FF2B5EF4-FFF2-40B4-BE49-F238E27FC236}">
                <a16:creationId xmlns:a16="http://schemas.microsoft.com/office/drawing/2014/main" id="{750873CE-51DD-48FE-A2E7-CE316E37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43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3232" name="Text Box 16">
            <a:extLst>
              <a:ext uri="{FF2B5EF4-FFF2-40B4-BE49-F238E27FC236}">
                <a16:creationId xmlns:a16="http://schemas.microsoft.com/office/drawing/2014/main" id="{3C0D8F9A-557A-40AF-B90C-66347B838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198813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Las reacciones químicas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3233" name="Picture 17">
            <a:extLst>
              <a:ext uri="{FF2B5EF4-FFF2-40B4-BE49-F238E27FC236}">
                <a16:creationId xmlns:a16="http://schemas.microsoft.com/office/drawing/2014/main" id="{9EFBA57A-AA1C-49C5-82DF-BD21FFDB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02000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3234" name="Text Box 18">
            <a:extLst>
              <a:ext uri="{FF2B5EF4-FFF2-40B4-BE49-F238E27FC236}">
                <a16:creationId xmlns:a16="http://schemas.microsoft.com/office/drawing/2014/main" id="{D260F55A-B826-4963-9262-77473010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79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Provee un ambiente acuoso: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3235" name="Picture 19">
            <a:extLst>
              <a:ext uri="{FF2B5EF4-FFF2-40B4-BE49-F238E27FC236}">
                <a16:creationId xmlns:a16="http://schemas.microsoft.com/office/drawing/2014/main" id="{40B6105A-C344-4A96-944E-9AB94158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93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3236" name="Text Box 20">
            <a:extLst>
              <a:ext uri="{FF2B5EF4-FFF2-40B4-BE49-F238E27FC236}">
                <a16:creationId xmlns:a16="http://schemas.microsoft.com/office/drawing/2014/main" id="{A1635062-BA27-4B11-ACED-16F94C754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4292600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Excresiones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673237" name="Picture 21">
            <a:extLst>
              <a:ext uri="{FF2B5EF4-FFF2-40B4-BE49-F238E27FC236}">
                <a16:creationId xmlns:a16="http://schemas.microsoft.com/office/drawing/2014/main" id="{85685B8A-FE14-400A-AC9C-BDBA5C5D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59275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3238" name="Text Box 22">
            <a:extLst>
              <a:ext uri="{FF2B5EF4-FFF2-40B4-BE49-F238E27FC236}">
                <a16:creationId xmlns:a16="http://schemas.microsoft.com/office/drawing/2014/main" id="{7418F5D3-73B5-47A2-B991-0F161445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538538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Disponer de un líquido base para: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3239" name="Picture 23">
            <a:extLst>
              <a:ext uri="{FF2B5EF4-FFF2-40B4-BE49-F238E27FC236}">
                <a16:creationId xmlns:a16="http://schemas.microsoft.com/office/drawing/2014/main" id="{F58DF8BC-BEF5-412C-8EAE-F1082E5F0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1725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3240" name="Text Box 24">
            <a:extLst>
              <a:ext uri="{FF2B5EF4-FFF2-40B4-BE49-F238E27FC236}">
                <a16:creationId xmlns:a16="http://schemas.microsoft.com/office/drawing/2014/main" id="{A288E7E4-F7D9-48D2-B5CA-451E2148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3932238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Secresiones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673241" name="Picture 25">
            <a:extLst>
              <a:ext uri="{FF2B5EF4-FFF2-40B4-BE49-F238E27FC236}">
                <a16:creationId xmlns:a16="http://schemas.microsoft.com/office/drawing/2014/main" id="{BE61EE14-E9BC-4B7A-8F86-355FC695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98913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9C09-DDAE-4E4A-AFD8-778549254476}"/>
              </a:ext>
            </a:extLst>
          </p:cNvPr>
          <p:cNvSpPr>
            <a:spLocks/>
          </p:cNvSpPr>
          <p:nvPr/>
        </p:nvSpPr>
        <p:spPr bwMode="auto">
          <a:xfrm>
            <a:off x="107950" y="792163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ELECTROLITOS: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</a:t>
            </a: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Descripción e Importancia *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D6125E7-557F-4FF4-B258-AA01C39C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Adaptado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8), por E. N. Marieb, y K. Hoehn, 2013, Boston: Pearson Education. Copyright 2013 por: Pearson Education.</a:t>
            </a:r>
          </a:p>
        </p:txBody>
      </p:sp>
      <p:sp>
        <p:nvSpPr>
          <p:cNvPr id="1675268" name="Text Box 4">
            <a:extLst>
              <a:ext uri="{FF2B5EF4-FFF2-40B4-BE49-F238E27FC236}">
                <a16:creationId xmlns:a16="http://schemas.microsoft.com/office/drawing/2014/main" id="{5E05D0F9-1211-4834-90A8-1FF908F3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8446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Fuente: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75269" name="Picture 5">
            <a:extLst>
              <a:ext uri="{FF2B5EF4-FFF2-40B4-BE49-F238E27FC236}">
                <a16:creationId xmlns:a16="http://schemas.microsoft.com/office/drawing/2014/main" id="{1E34B59B-5083-4C68-9F42-C4126F6B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70" name="Text Box 6">
            <a:extLst>
              <a:ext uri="{FF2B5EF4-FFF2-40B4-BE49-F238E27FC236}">
                <a16:creationId xmlns:a16="http://schemas.microsoft.com/office/drawing/2014/main" id="{A60DD5AE-D6E9-45CC-9006-08D65816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28209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Sólidos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5271" name="Picture 7">
            <a:extLst>
              <a:ext uri="{FF2B5EF4-FFF2-40B4-BE49-F238E27FC236}">
                <a16:creationId xmlns:a16="http://schemas.microsoft.com/office/drawing/2014/main" id="{1CC3AE2C-9D9E-4CEF-A9FE-0801EDED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43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72" name="Text Box 8">
            <a:extLst>
              <a:ext uri="{FF2B5EF4-FFF2-40B4-BE49-F238E27FC236}">
                <a16:creationId xmlns:a16="http://schemas.microsoft.com/office/drawing/2014/main" id="{D5886EC9-8825-457A-A420-D8682E05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981825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Las reacciones químicas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5273" name="Picture 9">
            <a:extLst>
              <a:ext uri="{FF2B5EF4-FFF2-40B4-BE49-F238E27FC236}">
                <a16:creationId xmlns:a16="http://schemas.microsoft.com/office/drawing/2014/main" id="{213FE692-0FA8-4456-BA5C-5F842EB2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85013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74" name="Text Box 10">
            <a:extLst>
              <a:ext uri="{FF2B5EF4-FFF2-40B4-BE49-F238E27FC236}">
                <a16:creationId xmlns:a16="http://schemas.microsoft.com/office/drawing/2014/main" id="{F902CEAD-0DD2-4E93-8FD5-F0E13529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79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Ingesta de alimentos: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5275" name="Picture 11">
            <a:extLst>
              <a:ext uri="{FF2B5EF4-FFF2-40B4-BE49-F238E27FC236}">
                <a16:creationId xmlns:a16="http://schemas.microsoft.com/office/drawing/2014/main" id="{30DD374E-6685-489C-A5DB-FD7BC1D4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93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76" name="Text Box 12">
            <a:extLst>
              <a:ext uri="{FF2B5EF4-FFF2-40B4-BE49-F238E27FC236}">
                <a16:creationId xmlns:a16="http://schemas.microsoft.com/office/drawing/2014/main" id="{9D95F902-86E8-4D99-9C6B-4BE3A32C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8075613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Excresiones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675277" name="Picture 13">
            <a:extLst>
              <a:ext uri="{FF2B5EF4-FFF2-40B4-BE49-F238E27FC236}">
                <a16:creationId xmlns:a16="http://schemas.microsoft.com/office/drawing/2014/main" id="{E0B0DCF8-E57C-4A4F-AFF8-DE89B422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142288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78" name="Text Box 14">
            <a:extLst>
              <a:ext uri="{FF2B5EF4-FFF2-40B4-BE49-F238E27FC236}">
                <a16:creationId xmlns:a16="http://schemas.microsoft.com/office/drawing/2014/main" id="{6C7362C4-1272-4CC2-8B3C-7B663025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7321550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Disponer de un líquido base para: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5279" name="Picture 15">
            <a:extLst>
              <a:ext uri="{FF2B5EF4-FFF2-40B4-BE49-F238E27FC236}">
                <a16:creationId xmlns:a16="http://schemas.microsoft.com/office/drawing/2014/main" id="{A321CD0E-A04D-49A6-8989-340860B8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424738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80" name="Text Box 16">
            <a:extLst>
              <a:ext uri="{FF2B5EF4-FFF2-40B4-BE49-F238E27FC236}">
                <a16:creationId xmlns:a16="http://schemas.microsoft.com/office/drawing/2014/main" id="{1E41360B-29F2-4655-988D-24C18A57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7715250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Secresiones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675281" name="Picture 17">
            <a:extLst>
              <a:ext uri="{FF2B5EF4-FFF2-40B4-BE49-F238E27FC236}">
                <a16:creationId xmlns:a16="http://schemas.microsoft.com/office/drawing/2014/main" id="{CE412D04-F3AA-42DA-AFB5-4DA0BB63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781925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82" name="Text Box 18">
            <a:extLst>
              <a:ext uri="{FF2B5EF4-FFF2-40B4-BE49-F238E27FC236}">
                <a16:creationId xmlns:a16="http://schemas.microsoft.com/office/drawing/2014/main" id="{65594155-D347-4D59-AB1E-752D8225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2131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Líquidos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5283" name="Picture 19">
            <a:extLst>
              <a:ext uri="{FF2B5EF4-FFF2-40B4-BE49-F238E27FC236}">
                <a16:creationId xmlns:a16="http://schemas.microsoft.com/office/drawing/2014/main" id="{D933CDD5-CDAC-4AEC-B7B9-CAF336ED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464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286" name="Text Box 22">
            <a:extLst>
              <a:ext uri="{FF2B5EF4-FFF2-40B4-BE49-F238E27FC236}">
                <a16:creationId xmlns:a16="http://schemas.microsoft.com/office/drawing/2014/main" id="{80E215F7-497B-4D0C-99EB-6D631794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830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Metabolismo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5287" name="Picture 23">
            <a:extLst>
              <a:ext uri="{FF2B5EF4-FFF2-40B4-BE49-F238E27FC236}">
                <a16:creationId xmlns:a16="http://schemas.microsoft.com/office/drawing/2014/main" id="{3ED82988-F83A-4A04-B478-00E62CFE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544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D949-C445-41F6-90D6-EF5F1F150AA1}"/>
              </a:ext>
            </a:extLst>
          </p:cNvPr>
          <p:cNvSpPr>
            <a:spLocks/>
          </p:cNvSpPr>
          <p:nvPr/>
        </p:nvSpPr>
        <p:spPr bwMode="auto">
          <a:xfrm>
            <a:off x="107950" y="792163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ELECTROLITOS:</a:t>
            </a: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</a:t>
            </a:r>
            <a: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Descripción e Importancia *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9AAC4F2-446C-40AF-B74B-57429A40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Adaptado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8), por E. N. Marieb, y K. Hoehn, 2013, Boston: Pearson Education. Copyright 2013 por: Pearson Education.</a:t>
            </a:r>
          </a:p>
        </p:txBody>
      </p:sp>
      <p:sp>
        <p:nvSpPr>
          <p:cNvPr id="1677316" name="Text Box 4">
            <a:extLst>
              <a:ext uri="{FF2B5EF4-FFF2-40B4-BE49-F238E27FC236}">
                <a16:creationId xmlns:a16="http://schemas.microsoft.com/office/drawing/2014/main" id="{9D47944A-00B6-4105-9170-3BAF1A66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8446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Eliminación: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77317" name="Picture 5">
            <a:extLst>
              <a:ext uri="{FF2B5EF4-FFF2-40B4-BE49-F238E27FC236}">
                <a16:creationId xmlns:a16="http://schemas.microsoft.com/office/drawing/2014/main" id="{3B4462E2-1516-4BC4-9D68-29CF5890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7318" name="Text Box 6">
            <a:extLst>
              <a:ext uri="{FF2B5EF4-FFF2-40B4-BE49-F238E27FC236}">
                <a16:creationId xmlns:a16="http://schemas.microsoft.com/office/drawing/2014/main" id="{1D53B1D9-28E0-4DDB-A73E-C14C3694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28209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Evaporación: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7319" name="Picture 7">
            <a:extLst>
              <a:ext uri="{FF2B5EF4-FFF2-40B4-BE49-F238E27FC236}">
                <a16:creationId xmlns:a16="http://schemas.microsoft.com/office/drawing/2014/main" id="{F1AD5B78-7B74-4971-8214-E3BCE46C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43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7322" name="Text Box 10">
            <a:extLst>
              <a:ext uri="{FF2B5EF4-FFF2-40B4-BE49-F238E27FC236}">
                <a16:creationId xmlns:a16="http://schemas.microsoft.com/office/drawing/2014/main" id="{83DF02EC-1720-4728-8D8F-EBD16F52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79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Vía: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7323" name="Picture 11">
            <a:extLst>
              <a:ext uri="{FF2B5EF4-FFF2-40B4-BE49-F238E27FC236}">
                <a16:creationId xmlns:a16="http://schemas.microsoft.com/office/drawing/2014/main" id="{831A1B54-C2BC-47C4-8DE4-C7AABD69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93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7334" name="Text Box 22">
            <a:extLst>
              <a:ext uri="{FF2B5EF4-FFF2-40B4-BE49-F238E27FC236}">
                <a16:creationId xmlns:a16="http://schemas.microsoft.com/office/drawing/2014/main" id="{7AD7F4E9-0458-442D-9C6A-D86DF71F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198813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Piel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7335" name="Picture 23">
            <a:extLst>
              <a:ext uri="{FF2B5EF4-FFF2-40B4-BE49-F238E27FC236}">
                <a16:creationId xmlns:a16="http://schemas.microsoft.com/office/drawing/2014/main" id="{03EB47D9-B3C1-44B1-8250-20AF81F6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02000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7338" name="Text Box 26">
            <a:extLst>
              <a:ext uri="{FF2B5EF4-FFF2-40B4-BE49-F238E27FC236}">
                <a16:creationId xmlns:a16="http://schemas.microsoft.com/office/drawing/2014/main" id="{6A61D3FA-3ED0-43E3-AB67-3C984E23A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538538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Pulmones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7339" name="Picture 27">
            <a:extLst>
              <a:ext uri="{FF2B5EF4-FFF2-40B4-BE49-F238E27FC236}">
                <a16:creationId xmlns:a16="http://schemas.microsoft.com/office/drawing/2014/main" id="{2E1E7E72-B266-4313-927B-19FEFA2A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1725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7344" name="Text Box 32">
            <a:extLst>
              <a:ext uri="{FF2B5EF4-FFF2-40B4-BE49-F238E27FC236}">
                <a16:creationId xmlns:a16="http://schemas.microsoft.com/office/drawing/2014/main" id="{77BF0D4E-EC3A-42B3-B006-66532FA4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93382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Excresiones corporales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77345" name="Picture 33">
            <a:extLst>
              <a:ext uri="{FF2B5EF4-FFF2-40B4-BE49-F238E27FC236}">
                <a16:creationId xmlns:a16="http://schemas.microsoft.com/office/drawing/2014/main" id="{4E5BA0F3-DF90-40A2-A507-DDF82C71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FDD2-DEA3-4870-8FAE-4DD428E1D403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– TIPOS DE: </a:t>
            </a: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MEZCLAS</a:t>
            </a: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622020" name="Picture 4">
            <a:extLst>
              <a:ext uri="{FF2B5EF4-FFF2-40B4-BE49-F238E27FC236}">
                <a16:creationId xmlns:a16="http://schemas.microsoft.com/office/drawing/2014/main" id="{D5561705-95A8-4F99-9D41-DBEC2DE8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7275"/>
            <a:ext cx="8785225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323E738C-5860-461F-B29E-90D4F2B9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AFA9510-A6F1-4E29-A861-7ACBB65FE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</a:t>
            </a:r>
            <a:r>
              <a:rPr lang="en-US" altLang="en-US"/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9na. ed.;</a:t>
            </a:r>
            <a:r>
              <a:rPr lang="en-US" altLang="en-US"/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(p. 8), por E. N. Marieb, y K. Hoehn, 2013, Boston: Pearson Education. Copyright 2013 por: Pearson Education.</a:t>
            </a:r>
          </a:p>
        </p:txBody>
      </p:sp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A910-4572-41BD-B195-1E7CDD3FE144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– TONICIDAD: </a:t>
            </a:r>
            <a:r>
              <a:rPr lang="es-PR" altLang="en-US" sz="2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</a:t>
            </a:r>
            <a:br>
              <a:rPr lang="es-PR" altLang="en-US" sz="2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(Tono = Tensión)</a:t>
            </a:r>
            <a:endParaRPr lang="es-PR" altLang="en-US" sz="29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EFFEDD-6E95-478C-A94F-C3850CD95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FFA9FA8-3BA1-4EB2-830E-55459E10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83338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Tomado de</a:t>
            </a:r>
            <a:r>
              <a:rPr lang="en-US" altLang="en-US" sz="1200" b="0">
                <a:latin typeface="Times New Roman" panose="02020603050405020304" pitchFamily="18" charset="0"/>
              </a:rPr>
              <a:t>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71), por E. N. Marieb, y K. Hoehn, 2013, Boston: Pearson Education. Copyright 2013 por: Pearson Education.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47AF7D-72C7-47F4-BDDF-7E265C9B7CF7}"/>
              </a:ext>
            </a:extLst>
          </p:cNvPr>
          <p:cNvSpPr>
            <a:spLocks/>
          </p:cNvSpPr>
          <p:nvPr/>
        </p:nvSpPr>
        <p:spPr bwMode="auto">
          <a:xfrm>
            <a:off x="287338" y="2420938"/>
            <a:ext cx="8388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capacidad de una solución para</a:t>
            </a:r>
            <a:b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cambiar el aspecto morfológico, o tono,</a:t>
            </a:r>
            <a:b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una célula viviente,</a:t>
            </a:r>
            <a:b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mediante la alteración del </a:t>
            </a:r>
            <a:b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n-US" sz="3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volumen interno de agua de la célula</a:t>
            </a:r>
          </a:p>
        </p:txBody>
      </p:sp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D72307E0-BB4E-4B6E-B5D3-B6E2E4DA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Adaptado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71), por E. N. Marieb, y K. Hoehn, 2013, Boston: Pearson Education. Copyright 2013 por: Pearson Education.</a:t>
            </a:r>
          </a:p>
        </p:txBody>
      </p:sp>
      <p:sp>
        <p:nvSpPr>
          <p:cNvPr id="1687556" name="Text Box 4">
            <a:extLst>
              <a:ext uri="{FF2B5EF4-FFF2-40B4-BE49-F238E27FC236}">
                <a16:creationId xmlns:a16="http://schemas.microsoft.com/office/drawing/2014/main" id="{3D284BE6-B756-45A9-92DB-1E0ECD65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8446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Isotónico (igual tono):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87557" name="Picture 5">
            <a:extLst>
              <a:ext uri="{FF2B5EF4-FFF2-40B4-BE49-F238E27FC236}">
                <a16:creationId xmlns:a16="http://schemas.microsoft.com/office/drawing/2014/main" id="{86345101-9D88-4B25-BA84-7B9751E6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7558" name="Text Box 6">
            <a:extLst>
              <a:ext uri="{FF2B5EF4-FFF2-40B4-BE49-F238E27FC236}">
                <a16:creationId xmlns:a16="http://schemas.microsoft.com/office/drawing/2014/main" id="{F91F6240-13CF-4157-B276-0EDF9B4C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28209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Las soluciones poseen: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87559" name="Picture 7">
            <a:extLst>
              <a:ext uri="{FF2B5EF4-FFF2-40B4-BE49-F238E27FC236}">
                <a16:creationId xmlns:a16="http://schemas.microsoft.com/office/drawing/2014/main" id="{1083E00D-7163-465E-A718-2DBF36F1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43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7560" name="Text Box 8">
            <a:extLst>
              <a:ext uri="{FF2B5EF4-FFF2-40B4-BE49-F238E27FC236}">
                <a16:creationId xmlns:a16="http://schemas.microsoft.com/office/drawing/2014/main" id="{782F617F-D3DF-41AE-A21A-6895E7B0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79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Concepto: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87561" name="Picture 9">
            <a:extLst>
              <a:ext uri="{FF2B5EF4-FFF2-40B4-BE49-F238E27FC236}">
                <a16:creationId xmlns:a16="http://schemas.microsoft.com/office/drawing/2014/main" id="{74CB430C-5852-4F04-9BD5-6EA913DC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93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7562" name="Text Box 10">
            <a:extLst>
              <a:ext uri="{FF2B5EF4-FFF2-40B4-BE49-F238E27FC236}">
                <a16:creationId xmlns:a16="http://schemas.microsoft.com/office/drawing/2014/main" id="{543DEE22-B190-4E69-B934-CC083EEB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198813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Las mismas concentraciones del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87563" name="Picture 11">
            <a:extLst>
              <a:ext uri="{FF2B5EF4-FFF2-40B4-BE49-F238E27FC236}">
                <a16:creationId xmlns:a16="http://schemas.microsoft.com/office/drawing/2014/main" id="{AD433863-D07D-43E4-A9E2-9BA2DB1E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02000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B287A-37D8-415B-880C-87C660ED19FE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– TONICIDAD: </a:t>
            </a:r>
            <a:r>
              <a:rPr lang="es-PR" altLang="en-US" sz="2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TIPOS</a:t>
            </a:r>
            <a:endParaRPr lang="es-PR" altLang="en-US" sz="25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87569" name="Text Box 17">
            <a:extLst>
              <a:ext uri="{FF2B5EF4-FFF2-40B4-BE49-F238E27FC236}">
                <a16:creationId xmlns:a16="http://schemas.microsoft.com/office/drawing/2014/main" id="{B7198E81-4E16-4651-B2C7-94CCD88DB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644900"/>
            <a:ext cx="7164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latin typeface="Calibri" panose="020F0502020204030204" pitchFamily="34" charset="0"/>
              </a:rPr>
              <a:t>Soluto no penetrable: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pic>
        <p:nvPicPr>
          <p:cNvPr id="1687570" name="Picture 18">
            <a:extLst>
              <a:ext uri="{FF2B5EF4-FFF2-40B4-BE49-F238E27FC236}">
                <a16:creationId xmlns:a16="http://schemas.microsoft.com/office/drawing/2014/main" id="{7B7CA0FF-1DB8-48ED-9F94-EFD84566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711575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7571" name="Text Box 19">
            <a:extLst>
              <a:ext uri="{FF2B5EF4-FFF2-40B4-BE49-F238E27FC236}">
                <a16:creationId xmlns:a16="http://schemas.microsoft.com/office/drawing/2014/main" id="{817F19CD-FD6F-405F-BB28-C656A5EC6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49713"/>
            <a:ext cx="70564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Como aquellas encontradas en las: </a:t>
            </a:r>
            <a:r>
              <a:rPr lang="es-ES" altLang="en-US" sz="21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Células</a:t>
            </a:r>
            <a:endParaRPr lang="en-US" altLang="en-US" sz="21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87583" name="Text Box 31">
            <a:extLst>
              <a:ext uri="{FF2B5EF4-FFF2-40B4-BE49-F238E27FC236}">
                <a16:creationId xmlns:a16="http://schemas.microsoft.com/office/drawing/2014/main" id="{0FE9EA8F-F109-489B-9D12-06DD4054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487863"/>
            <a:ext cx="70564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(0.9% salina o 5% glucosa)</a:t>
            </a:r>
            <a:endParaRPr lang="en-US" altLang="en-US" sz="21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1F6E5699-7470-43B3-BE59-97B91F17F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Adaptado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71), por E. N. Marieb, y K. Hoehn, 2013, Boston: Pearson Education. Copyright 2013 por: Pearson Education.</a:t>
            </a:r>
          </a:p>
        </p:txBody>
      </p:sp>
      <p:sp>
        <p:nvSpPr>
          <p:cNvPr id="1689603" name="Text Box 3">
            <a:extLst>
              <a:ext uri="{FF2B5EF4-FFF2-40B4-BE49-F238E27FC236}">
                <a16:creationId xmlns:a16="http://schemas.microsoft.com/office/drawing/2014/main" id="{92CA596D-C362-4E68-8D5A-3BAEF701C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8446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Isotónico (igual tono):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89604" name="Picture 4">
            <a:extLst>
              <a:ext uri="{FF2B5EF4-FFF2-40B4-BE49-F238E27FC236}">
                <a16:creationId xmlns:a16="http://schemas.microsoft.com/office/drawing/2014/main" id="{DE0630CC-F252-4DE6-88CF-42F91919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05" name="Text Box 5">
            <a:extLst>
              <a:ext uri="{FF2B5EF4-FFF2-40B4-BE49-F238E27FC236}">
                <a16:creationId xmlns:a16="http://schemas.microsoft.com/office/drawing/2014/main" id="{7DBDEABA-F2CE-4B2E-9828-C0EA44BD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28209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Retienen su aspecto morfológico normal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89606" name="Picture 6">
            <a:extLst>
              <a:ext uri="{FF2B5EF4-FFF2-40B4-BE49-F238E27FC236}">
                <a16:creationId xmlns:a16="http://schemas.microsoft.com/office/drawing/2014/main" id="{46CBC0D1-1162-4E6A-A156-B02908A4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43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07" name="Text Box 7">
            <a:extLst>
              <a:ext uri="{FF2B5EF4-FFF2-40B4-BE49-F238E27FC236}">
                <a16:creationId xmlns:a16="http://schemas.microsoft.com/office/drawing/2014/main" id="{5E2CEFF7-F3A7-413B-A75F-C3278A78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791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Características de las células bajo este ambiente: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89608" name="Picture 8">
            <a:extLst>
              <a:ext uri="{FF2B5EF4-FFF2-40B4-BE49-F238E27FC236}">
                <a16:creationId xmlns:a16="http://schemas.microsoft.com/office/drawing/2014/main" id="{217A575F-9F92-43CE-9512-505BB5FF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935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E3903-6140-437E-B221-88E5A37FE65C}"/>
              </a:ext>
            </a:extLst>
          </p:cNvPr>
          <p:cNvSpPr>
            <a:spLocks/>
          </p:cNvSpPr>
          <p:nvPr/>
        </p:nvSpPr>
        <p:spPr bwMode="auto">
          <a:xfrm>
            <a:off x="0" y="105251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5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– TONICIDAD: </a:t>
            </a:r>
            <a:r>
              <a:rPr lang="es-PR" altLang="en-US" sz="2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TIPOS</a:t>
            </a:r>
            <a:endParaRPr lang="es-PR" altLang="en-US" sz="25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89615" name="Text Box 15">
            <a:extLst>
              <a:ext uri="{FF2B5EF4-FFF2-40B4-BE49-F238E27FC236}">
                <a16:creationId xmlns:a16="http://schemas.microsoft.com/office/drawing/2014/main" id="{082DDBC3-29AD-47D2-8CE0-96AB4EEB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32263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Exhiben: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89616" name="Picture 16">
            <a:extLst>
              <a:ext uri="{FF2B5EF4-FFF2-40B4-BE49-F238E27FC236}">
                <a16:creationId xmlns:a16="http://schemas.microsoft.com/office/drawing/2014/main" id="{8FEAFC7E-0645-4B66-9D24-248E9C19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597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17" name="Text Box 17">
            <a:extLst>
              <a:ext uri="{FF2B5EF4-FFF2-40B4-BE49-F238E27FC236}">
                <a16:creationId xmlns:a16="http://schemas.microsoft.com/office/drawing/2014/main" id="{ECBF13EA-4C71-46D4-BF94-0D026364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756025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Ausencia de una pérdida o ganancia neta de: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89618" name="Picture 18">
            <a:extLst>
              <a:ext uri="{FF2B5EF4-FFF2-40B4-BE49-F238E27FC236}">
                <a16:creationId xmlns:a16="http://schemas.microsoft.com/office/drawing/2014/main" id="{FEE23899-DB7B-490C-A6D0-7E632E04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9213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19" name="Text Box 19">
            <a:extLst>
              <a:ext uri="{FF2B5EF4-FFF2-40B4-BE49-F238E27FC236}">
                <a16:creationId xmlns:a16="http://schemas.microsoft.com/office/drawing/2014/main" id="{75731DEA-56A5-45FA-85B5-3F4AAE0B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27500"/>
            <a:ext cx="70564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1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Agua</a:t>
            </a:r>
            <a:endParaRPr lang="en-US" altLang="en-US" sz="210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E237F36B-8C2C-423B-A84E-FE44420E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EB13D4C-4BDD-4BFE-99F0-85004DD6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 b="0">
                <a:latin typeface="Times New Roman" panose="02020603050405020304" pitchFamily="18" charset="0"/>
              </a:rPr>
              <a:t>. (p. 248), por W. J. Kraemer, S. J. Fleck, &amp; M. R. Deschemes, 2012, Philadelphia: Lippincott Williams &amp; Wilkins. Copyright 2012 por Lippincott Williams &amp; Wilkins, a Wolters Kluwer business.</a:t>
            </a:r>
          </a:p>
        </p:txBody>
      </p:sp>
      <p:pic>
        <p:nvPicPr>
          <p:cNvPr id="1681417" name="Picture 9">
            <a:extLst>
              <a:ext uri="{FF2B5EF4-FFF2-40B4-BE49-F238E27FC236}">
                <a16:creationId xmlns:a16="http://schemas.microsoft.com/office/drawing/2014/main" id="{0F0B28F6-19B3-4ED7-927D-FAFA8FB8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692150"/>
            <a:ext cx="35337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1418" name="Picture 10">
            <a:extLst>
              <a:ext uri="{FF2B5EF4-FFF2-40B4-BE49-F238E27FC236}">
                <a16:creationId xmlns:a16="http://schemas.microsoft.com/office/drawing/2014/main" id="{9BB4F519-9186-44F3-8325-273F9F5A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5148262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90E2-19F1-4A6F-8164-B36F7D08D4F9}"/>
              </a:ext>
            </a:extLst>
          </p:cNvPr>
          <p:cNvSpPr>
            <a:spLocks/>
          </p:cNvSpPr>
          <p:nvPr/>
        </p:nvSpPr>
        <p:spPr bwMode="auto">
          <a:xfrm>
            <a:off x="0" y="9096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– TONICIDAD: </a:t>
            </a: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EJEMPLOS</a:t>
            </a: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8D06559-CC8C-4E6B-AE2E-7F9FADD9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A7AA86A-DA6F-4973-93CE-AA6FAD438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</a:t>
            </a:r>
            <a:r>
              <a:rPr lang="en-US" altLang="en-US"/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9na. ed.;</a:t>
            </a:r>
            <a:r>
              <a:rPr lang="en-US" altLang="en-US"/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(p. 71), por E. N. Marieb, y K. Hoehn, 2013, Boston: Pearson Education. Copyright 2013 por: Pearson Education.</a:t>
            </a:r>
          </a:p>
        </p:txBody>
      </p:sp>
      <p:pic>
        <p:nvPicPr>
          <p:cNvPr id="1757189" name="Picture 5">
            <a:extLst>
              <a:ext uri="{FF2B5EF4-FFF2-40B4-BE49-F238E27FC236}">
                <a16:creationId xmlns:a16="http://schemas.microsoft.com/office/drawing/2014/main" id="{2EFD3A81-9E1E-4EE1-B6C2-53A819F8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713788" cy="4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36D6-AB6B-4BA8-AAA3-952DE091C0A6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COMPARTIMIENTOS DE LÍQUIDOS EN EL CUERPO</a:t>
            </a:r>
            <a:b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DISTRIBUCIÓN:  Extracelular e Intracelular</a:t>
            </a:r>
            <a:endParaRPr lang="es-PR" altLang="en-US" sz="19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79363" name="Picture 3">
            <a:extLst>
              <a:ext uri="{FF2B5EF4-FFF2-40B4-BE49-F238E27FC236}">
                <a16:creationId xmlns:a16="http://schemas.microsoft.com/office/drawing/2014/main" id="{E852DDD4-1343-4D4B-8D4A-2544C6AD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30363"/>
            <a:ext cx="7920037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710" name="Picture 134">
            <a:extLst>
              <a:ext uri="{FF2B5EF4-FFF2-40B4-BE49-F238E27FC236}">
                <a16:creationId xmlns:a16="http://schemas.microsoft.com/office/drawing/2014/main" id="{7A9D2CBD-4BC4-488D-BDA5-54FC37FA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960438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FB0C5C07-7E63-41B2-A706-79037740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AA76907-67F0-4A4F-BA28-611D44B0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95),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10088" name="Picture 8">
            <a:extLst>
              <a:ext uri="{FF2B5EF4-FFF2-40B4-BE49-F238E27FC236}">
                <a16:creationId xmlns:a16="http://schemas.microsoft.com/office/drawing/2014/main" id="{2167251C-42A6-467E-AC8C-703ECF9B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52513"/>
            <a:ext cx="8613775" cy="47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0D4B-6B06-42A4-921D-C23339C4C81C}"/>
              </a:ext>
            </a:extLst>
          </p:cNvPr>
          <p:cNvSpPr>
            <a:spLocks/>
          </p:cNvSpPr>
          <p:nvPr/>
        </p:nvSpPr>
        <p:spPr bwMode="auto">
          <a:xfrm>
            <a:off x="0" y="9096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– TONICIDAD: </a:t>
            </a: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TIPOS</a:t>
            </a: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5D7938F-623E-4C95-813B-5F35C6F1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292CA0F-18E2-49CB-81AA-CB9E1704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83338"/>
            <a:ext cx="8964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Human Anatomy &amp; Physiology</a:t>
            </a:r>
            <a:r>
              <a:rPr lang="en-US" altLang="en-US" sz="1200" b="0">
                <a:latin typeface="Times New Roman" panose="02020603050405020304" pitchFamily="18" charset="0"/>
              </a:rPr>
              <a:t>. (p. 71), por E. N. Marieb, y K. Hoehn, 2013, Boston: Pearson Education. Copyright 2013 por: Pearson Education.</a:t>
            </a:r>
          </a:p>
        </p:txBody>
      </p:sp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066" name="Picture 2">
            <a:extLst>
              <a:ext uri="{FF2B5EF4-FFF2-40B4-BE49-F238E27FC236}">
                <a16:creationId xmlns:a16="http://schemas.microsoft.com/office/drawing/2014/main" id="{38A8F940-3672-476C-B23C-C3ED8B4B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63733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97DF9F-CE11-4960-BCED-2C973B1E4513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COMPARTIMIENTOS DE LÍQUIDOS EN EL CUERPO</a:t>
            </a:r>
            <a:b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RELACIÓN:  Masa Corporal y Agua</a:t>
            </a:r>
            <a:endParaRPr lang="es-PR" altLang="en-US" sz="19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trips dir="rd"/>
    <p:sndAc>
      <p:stSnd>
        <p:snd r:embed="rId4" name="whoosh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6114" name="Picture 2">
            <a:extLst>
              <a:ext uri="{FF2B5EF4-FFF2-40B4-BE49-F238E27FC236}">
                <a16:creationId xmlns:a16="http://schemas.microsoft.com/office/drawing/2014/main" id="{4D2BFE9B-FA5C-4D8D-9B7C-A571EF96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569325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ru"/>
    <p:sndAc>
      <p:stSnd>
        <p:snd r:embed="rId4" name="whoosh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62" name="Picture 2">
            <a:extLst>
              <a:ext uri="{FF2B5EF4-FFF2-40B4-BE49-F238E27FC236}">
                <a16:creationId xmlns:a16="http://schemas.microsoft.com/office/drawing/2014/main" id="{BE295E33-3E5C-49B3-BE18-31031E70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84388"/>
            <a:ext cx="8713787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CBCC1-9527-4050-B041-D9F5D7C86A9E}"/>
              </a:ext>
            </a:extLst>
          </p:cNvPr>
          <p:cNvSpPr>
            <a:spLocks/>
          </p:cNvSpPr>
          <p:nvPr/>
        </p:nvSpPr>
        <p:spPr bwMode="auto">
          <a:xfrm>
            <a:off x="0" y="1190625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EN EL CUERPO</a:t>
            </a:r>
            <a:br>
              <a:rPr lang="es-PR" altLang="en-US" sz="2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1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EQUILIBRIO HÍDRICO:  Absorción y Eliminación</a:t>
            </a:r>
            <a:endParaRPr lang="es-PR" altLang="en-US" sz="21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28164" name="Rectangle 4">
            <a:extLst>
              <a:ext uri="{FF2B5EF4-FFF2-40B4-BE49-F238E27FC236}">
                <a16:creationId xmlns:a16="http://schemas.microsoft.com/office/drawing/2014/main" id="{F381CBA6-1F01-42A2-A5DC-C2F8BA798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99113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AGUA: </a:t>
            </a:r>
            <a:r>
              <a:rPr lang="es-PR" altLang="en-US" sz="3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Consumo/Eliminación</a:t>
            </a:r>
          </a:p>
        </p:txBody>
      </p:sp>
      <p:sp>
        <p:nvSpPr>
          <p:cNvPr id="1628165" name="Rectangle 5">
            <a:extLst>
              <a:ext uri="{FF2B5EF4-FFF2-40B4-BE49-F238E27FC236}">
                <a16:creationId xmlns:a16="http://schemas.microsoft.com/office/drawing/2014/main" id="{B89695D0-8770-4805-8BCB-B9C5B5F3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513513"/>
            <a:ext cx="739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800" i="1">
                <a:solidFill>
                  <a:schemeClr val="tx1"/>
                </a:solidFill>
              </a:rPr>
              <a:t>BALANCE DEL AGUA</a:t>
            </a:r>
            <a:endParaRPr lang="es-PR" altLang="en-US" b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TextBox 4">
            <a:extLst>
              <a:ext uri="{FF2B5EF4-FFF2-40B4-BE49-F238E27FC236}">
                <a16:creationId xmlns:a16="http://schemas.microsoft.com/office/drawing/2014/main" id="{1E8ACAC3-8AEE-4C02-926C-9BAD3F14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536700"/>
            <a:ext cx="80025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 sz="25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REPOSICIÓN DE LIQUIDOS Y ELECTROLITOS</a:t>
            </a:r>
            <a:endParaRPr lang="es-PR" altLang="en-US" sz="25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7D95D2D-449F-4B87-93AC-A4F5C8066905}"/>
              </a:ext>
            </a:extLst>
          </p:cNvPr>
          <p:cNvSpPr/>
          <p:nvPr/>
        </p:nvSpPr>
        <p:spPr>
          <a:xfrm>
            <a:off x="3922713" y="2027238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R" sz="1800" b="0"/>
          </a:p>
        </p:txBody>
      </p:sp>
      <p:sp>
        <p:nvSpPr>
          <p:cNvPr id="1831940" name="TextBox 6">
            <a:extLst>
              <a:ext uri="{FF2B5EF4-FFF2-40B4-BE49-F238E27FC236}">
                <a16:creationId xmlns:a16="http://schemas.microsoft.com/office/drawing/2014/main" id="{D6B72257-4C19-44A1-B432-5538594D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2874963"/>
            <a:ext cx="4557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 sz="2500">
                <a:latin typeface="Verdana" panose="020B0604030504040204" pitchFamily="34" charset="0"/>
              </a:rPr>
              <a:t>D E T E R M I N A N T E S</a:t>
            </a:r>
            <a:endParaRPr lang="es-PR" altLang="en-US" sz="2500">
              <a:latin typeface="Verdana" panose="020B0604030504040204" pitchFamily="34" charset="0"/>
            </a:endParaRP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15DAED4-EA3E-40E5-BE35-8AEA936FE0DA}"/>
              </a:ext>
            </a:extLst>
          </p:cNvPr>
          <p:cNvCxnSpPr/>
          <p:nvPr/>
        </p:nvCxnSpPr>
        <p:spPr>
          <a:xfrm rot="5400000">
            <a:off x="1166499" y="3343379"/>
            <a:ext cx="1142349" cy="682251"/>
          </a:xfrm>
          <a:prstGeom prst="bentConnector3">
            <a:avLst>
              <a:gd name="adj1" fmla="val 1401"/>
            </a:avLst>
          </a:prstGeom>
          <a:ln w="82550" cap="rnd">
            <a:tailEnd type="arrow"/>
          </a:ln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2">
                <a:lumMod val="75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1942" name="TextBox 23">
            <a:extLst>
              <a:ext uri="{FF2B5EF4-FFF2-40B4-BE49-F238E27FC236}">
                <a16:creationId xmlns:a16="http://schemas.microsoft.com/office/drawing/2014/main" id="{9F074200-00C0-4B19-81F9-D3EA6E8FA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256088"/>
            <a:ext cx="231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Vaciado Gástrico</a:t>
            </a:r>
            <a:endParaRPr lang="es-PR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5F8285C6-046E-45E0-84D0-6AC655CF1CE2}"/>
              </a:ext>
            </a:extLst>
          </p:cNvPr>
          <p:cNvCxnSpPr/>
          <p:nvPr/>
        </p:nvCxnSpPr>
        <p:spPr>
          <a:xfrm rot="5400000">
            <a:off x="3300614" y="4086004"/>
            <a:ext cx="1533274" cy="7336"/>
          </a:xfrm>
          <a:prstGeom prst="bentConnector3">
            <a:avLst>
              <a:gd name="adj1" fmla="val 55680"/>
            </a:avLst>
          </a:prstGeom>
          <a:ln w="82550" cap="rnd">
            <a:tailEnd type="arrow"/>
          </a:ln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2">
                <a:lumMod val="75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1944" name="TextBox 28">
            <a:extLst>
              <a:ext uri="{FF2B5EF4-FFF2-40B4-BE49-F238E27FC236}">
                <a16:creationId xmlns:a16="http://schemas.microsoft.com/office/drawing/2014/main" id="{98A28DBD-F8AD-4A03-81D3-9D0E952B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4860925"/>
            <a:ext cx="2760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Absorción Intestinal</a:t>
            </a:r>
            <a:endParaRPr lang="es-PR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20BDCD3-3D4D-4FC6-8473-51DD3EA09294}"/>
              </a:ext>
            </a:extLst>
          </p:cNvPr>
          <p:cNvCxnSpPr/>
          <p:nvPr/>
        </p:nvCxnSpPr>
        <p:spPr>
          <a:xfrm rot="16200000" flipH="1">
            <a:off x="6457669" y="3315979"/>
            <a:ext cx="1181192" cy="737052"/>
          </a:xfrm>
          <a:prstGeom prst="bentConnector3">
            <a:avLst>
              <a:gd name="adj1" fmla="val 1156"/>
            </a:avLst>
          </a:prstGeom>
          <a:ln w="82550" cap="rnd">
            <a:tailEnd type="arrow"/>
          </a:ln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2">
                <a:lumMod val="75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1946" name="TextBox 30">
            <a:extLst>
              <a:ext uri="{FF2B5EF4-FFF2-40B4-BE49-F238E27FC236}">
                <a16:creationId xmlns:a16="http://schemas.microsoft.com/office/drawing/2014/main" id="{7A9D0C60-C255-4F1F-8702-9D1B4965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4294188"/>
            <a:ext cx="2746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Utilización Muscular</a:t>
            </a:r>
          </a:p>
          <a:p>
            <a:pPr algn="ctr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de los</a:t>
            </a:r>
          </a:p>
          <a:p>
            <a:pPr algn="ctr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Solutos</a:t>
            </a:r>
            <a:endParaRPr lang="es-PR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11A5-364A-490E-9781-2E1213DFCA4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3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PROPÓSITO DE LAS BEBIDAS CONSUMIDAS: </a:t>
            </a:r>
            <a:br>
              <a:rPr lang="en-US" altLang="en-US" sz="23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sz="23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ANTES, DURANTE Y DESPUES DEL EJERCICIO FISICO</a:t>
            </a:r>
            <a:endParaRPr lang="es-PR" altLang="en-US" sz="2300" b="1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22723" name="Content Placeholder 2">
            <a:extLst>
              <a:ext uri="{FF2B5EF4-FFF2-40B4-BE49-F238E27FC236}">
                <a16:creationId xmlns:a16="http://schemas.microsoft.com/office/drawing/2014/main" id="{3C933B97-6C8D-4E82-A91A-CE03B55D6B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2609850"/>
            <a:ext cx="8642350" cy="3124200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en-US" altLang="en-US" sz="30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Deben de minimizar algunos de los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30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distrurbios en la homeostasis fisiológica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30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ocurre durante el ejercicio,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30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esta forma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30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prevenir lesiones y/o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30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mejorar el rendimiento deportivo</a:t>
            </a:r>
            <a:endParaRPr lang="es-PR" altLang="en-US" sz="3000" b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ECD6D3B-EACA-4F1D-9AD9-466DE249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9C666B8-2A61-4AF8-979F-32C5D0DF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330),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55140" name="Picture 4">
            <a:extLst>
              <a:ext uri="{FF2B5EF4-FFF2-40B4-BE49-F238E27FC236}">
                <a16:creationId xmlns:a16="http://schemas.microsoft.com/office/drawing/2014/main" id="{632025B3-9C17-4854-8EBA-8BC0D60E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9225"/>
            <a:ext cx="72009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7AC34BE3-758E-4012-8084-9F89AACE4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3363BAD-AC63-469C-9A9C-CBBF6E82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7ma. ed.; (p. 627), por W. D. McArdle, F. I. Katch, &amp; V. I. Katch, 2010, Philadelphia: Lippincott Williams &amp; Wilkins. Copyright 2010 por Lippincott Williams &amp; Wilkins, a Wolters Kluwer business.</a:t>
            </a:r>
          </a:p>
        </p:txBody>
      </p:sp>
      <p:pic>
        <p:nvPicPr>
          <p:cNvPr id="1808392" name="Picture 8">
            <a:extLst>
              <a:ext uri="{FF2B5EF4-FFF2-40B4-BE49-F238E27FC236}">
                <a16:creationId xmlns:a16="http://schemas.microsoft.com/office/drawing/2014/main" id="{3B10BE54-DE1C-43C5-8072-160EB070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78025"/>
            <a:ext cx="7777163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0BEBE-D3A3-43C5-98E4-E9F01DDBF356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7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</a:t>
            </a:r>
            <a:br>
              <a:rPr lang="es-PR" altLang="en-US" sz="17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</a:t>
            </a:r>
            <a:endParaRPr lang="es-PR" altLang="en-US" sz="17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2258" name="Picture 2">
            <a:extLst>
              <a:ext uri="{FF2B5EF4-FFF2-40B4-BE49-F238E27FC236}">
                <a16:creationId xmlns:a16="http://schemas.microsoft.com/office/drawing/2014/main" id="{D3E98D56-51D7-44C1-94D1-B73DC49A7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848600" cy="56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29762-8CF2-4C52-8E58-96697FBCC544}"/>
              </a:ext>
            </a:extLst>
          </p:cNvPr>
          <p:cNvSpPr>
            <a:spLocks/>
          </p:cNvSpPr>
          <p:nvPr/>
        </p:nvSpPr>
        <p:spPr bwMode="auto">
          <a:xfrm>
            <a:off x="1836738" y="765175"/>
            <a:ext cx="60483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EFECTOS DE LA PÉRDIDA DE:</a:t>
            </a:r>
            <a:b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3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LÍQUIDOS/AGUA Y ELETRÓLITOS</a:t>
            </a:r>
            <a:br>
              <a:rPr lang="es-PR" altLang="en-US" sz="23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3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Pérdida de Líquidos *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540C5C1E-3C06-4848-8682-EB11FF693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D2CF6BB-405B-4B58-94B2-8BD32D6FC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</a:t>
            </a:r>
            <a:r>
              <a:rPr lang="en-US" altLang="en-US" sz="1200" b="0">
                <a:latin typeface="Times New Roman" panose="02020603050405020304" pitchFamily="18" charset="0"/>
              </a:rPr>
              <a:t>Macaraeg, P. V., Santos, C. A. (1984). The effect of a glucose polymer electrolyte solution on exercise duration. </a:t>
            </a:r>
            <a:r>
              <a:rPr lang="en-US" altLang="en-US" sz="1200" i="1">
                <a:latin typeface="Times New Roman" panose="02020603050405020304" pitchFamily="18" charset="0"/>
              </a:rPr>
              <a:t>National Athletic Trainers Journal</a:t>
            </a:r>
            <a:r>
              <a:rPr lang="en-US" altLang="en-US" sz="1200" b="0">
                <a:latin typeface="Times New Roman" panose="02020603050405020304" pitchFamily="18" charset="0"/>
              </a:rPr>
              <a:t>, p. 263</a:t>
            </a: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EA7F-12D5-49DB-BFE3-5F93F287EFF3}"/>
              </a:ext>
            </a:extLst>
          </p:cNvPr>
          <p:cNvSpPr>
            <a:spLocks/>
          </p:cNvSpPr>
          <p:nvPr/>
        </p:nvSpPr>
        <p:spPr bwMode="auto">
          <a:xfrm>
            <a:off x="539750" y="765175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1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DESHIDRATACIÓN E HIPOHIDRATACIÓN *</a:t>
            </a:r>
            <a:endParaRPr lang="es-PR" altLang="en-US" sz="27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24772" name="Picture 4">
            <a:extLst>
              <a:ext uri="{FF2B5EF4-FFF2-40B4-BE49-F238E27FC236}">
                <a16:creationId xmlns:a16="http://schemas.microsoft.com/office/drawing/2014/main" id="{662A12A2-BEB8-40C8-A499-2939DED78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4006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AACA3E-D452-43CA-BD19-D69A6A7B06B9}"/>
              </a:ext>
            </a:extLst>
          </p:cNvPr>
          <p:cNvSpPr>
            <a:spLocks/>
          </p:cNvSpPr>
          <p:nvPr/>
        </p:nvSpPr>
        <p:spPr bwMode="auto">
          <a:xfrm>
            <a:off x="2700338" y="1798638"/>
            <a:ext cx="34559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Concepto</a:t>
            </a:r>
          </a:p>
        </p:txBody>
      </p:sp>
      <p:sp>
        <p:nvSpPr>
          <p:cNvPr id="1824774" name="Text Box 6">
            <a:extLst>
              <a:ext uri="{FF2B5EF4-FFF2-40B4-BE49-F238E27FC236}">
                <a16:creationId xmlns:a16="http://schemas.microsoft.com/office/drawing/2014/main" id="{9F0CB5B2-97E7-4699-A752-E0033A32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4193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Deshidratación: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24775" name="Picture 7">
            <a:extLst>
              <a:ext uri="{FF2B5EF4-FFF2-40B4-BE49-F238E27FC236}">
                <a16:creationId xmlns:a16="http://schemas.microsoft.com/office/drawing/2014/main" id="{309B3C60-1863-489F-9FDF-75684674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490788"/>
            <a:ext cx="271462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4776" name="Text Box 8">
            <a:extLst>
              <a:ext uri="{FF2B5EF4-FFF2-40B4-BE49-F238E27FC236}">
                <a16:creationId xmlns:a16="http://schemas.microsoft.com/office/drawing/2014/main" id="{E2EA0BC5-A6E3-4315-BAF8-3C73FF39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3429000"/>
            <a:ext cx="77739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Se encuentra acompañado de un: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4777" name="Picture 9">
            <a:extLst>
              <a:ext uri="{FF2B5EF4-FFF2-40B4-BE49-F238E27FC236}">
                <a16:creationId xmlns:a16="http://schemas.microsoft.com/office/drawing/2014/main" id="{02CD8F4F-0AD0-4003-A0F5-73E8BBBA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62338"/>
            <a:ext cx="284162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4778" name="Text Box 10">
            <a:extLst>
              <a:ext uri="{FF2B5EF4-FFF2-40B4-BE49-F238E27FC236}">
                <a16:creationId xmlns:a16="http://schemas.microsoft.com/office/drawing/2014/main" id="{7D5C3094-6429-47CF-A604-DD946CC0A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922588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Pérdida excesiva de agua de los tejidos corporales: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4779" name="Picture 11">
            <a:extLst>
              <a:ext uri="{FF2B5EF4-FFF2-40B4-BE49-F238E27FC236}">
                <a16:creationId xmlns:a16="http://schemas.microsoft.com/office/drawing/2014/main" id="{D0D72F3F-BDFB-46E2-897A-246C119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994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4786" name="Text Box 18">
            <a:extLst>
              <a:ext uri="{FF2B5EF4-FFF2-40B4-BE49-F238E27FC236}">
                <a16:creationId xmlns:a16="http://schemas.microsoft.com/office/drawing/2014/main" id="{5B3F2A0C-2086-4835-8721-C06F03585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827463"/>
            <a:ext cx="7270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Trastorno en el equilibrio de los electrolitos esenciales (sodio, potasio y cloruro)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24788" name="Text Box 20">
            <a:extLst>
              <a:ext uri="{FF2B5EF4-FFF2-40B4-BE49-F238E27FC236}">
                <a16:creationId xmlns:a16="http://schemas.microsoft.com/office/drawing/2014/main" id="{8B2081D8-685E-4D50-82F6-28266FA94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58152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Hipohidratación: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24789" name="Picture 21">
            <a:extLst>
              <a:ext uri="{FF2B5EF4-FFF2-40B4-BE49-F238E27FC236}">
                <a16:creationId xmlns:a16="http://schemas.microsoft.com/office/drawing/2014/main" id="{A15B4E59-39AA-4579-9C59-950E46C6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652963"/>
            <a:ext cx="271462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4792" name="Text Box 24">
            <a:extLst>
              <a:ext uri="{FF2B5EF4-FFF2-40B4-BE49-F238E27FC236}">
                <a16:creationId xmlns:a16="http://schemas.microsoft.com/office/drawing/2014/main" id="{E20BFBC1-746E-4000-9895-C0B780AA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084763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Falta de agua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4793" name="Picture 25">
            <a:extLst>
              <a:ext uri="{FF2B5EF4-FFF2-40B4-BE49-F238E27FC236}">
                <a16:creationId xmlns:a16="http://schemas.microsoft.com/office/drawing/2014/main" id="{FC0A6C51-A913-4E44-ADAE-160CF29C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15620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4799" name="Text Box 31">
            <a:extLst>
              <a:ext uri="{FF2B5EF4-FFF2-40B4-BE49-F238E27FC236}">
                <a16:creationId xmlns:a16="http://schemas.microsoft.com/office/drawing/2014/main" id="{5B1B0329-4C47-4194-92BE-965DF196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16563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Equivalente a deshidratación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4800" name="Picture 32">
            <a:extLst>
              <a:ext uri="{FF2B5EF4-FFF2-40B4-BE49-F238E27FC236}">
                <a16:creationId xmlns:a16="http://schemas.microsoft.com/office/drawing/2014/main" id="{D834D6ED-1CE4-45AB-BA3B-31D1A3FC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5721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>
            <a:extLst>
              <a:ext uri="{FF2B5EF4-FFF2-40B4-BE49-F238E27FC236}">
                <a16:creationId xmlns:a16="http://schemas.microsoft.com/office/drawing/2014/main" id="{21EBB344-7BBF-4A07-B9C4-E3D79BEE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763712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>
            <a:extLst>
              <a:ext uri="{FF2B5EF4-FFF2-40B4-BE49-F238E27FC236}">
                <a16:creationId xmlns:a16="http://schemas.microsoft.com/office/drawing/2014/main" id="{F5D87EB4-E8DE-43AF-A2A0-6EA0EC8B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0713"/>
            <a:ext cx="1800225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033BF-66D7-4038-9ABC-AB5F3CE650C7}"/>
              </a:ext>
            </a:extLst>
          </p:cNvPr>
          <p:cNvSpPr>
            <a:spLocks/>
          </p:cNvSpPr>
          <p:nvPr/>
        </p:nvSpPr>
        <p:spPr bwMode="auto">
          <a:xfrm>
            <a:off x="1476375" y="765175"/>
            <a:ext cx="60483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EFECTOS DE LA PÉRDIDA DE:</a:t>
            </a:r>
            <a:b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3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LÍQUIDOS/AGUA Y ELETRÓLITOS</a:t>
            </a:r>
            <a:br>
              <a:rPr lang="es-PR" altLang="en-US" sz="23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3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Pérdida de Líquidos *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EC8DBE-9E61-4CEA-A5C1-AA43F72CDA0B}"/>
              </a:ext>
            </a:extLst>
          </p:cNvPr>
          <p:cNvSpPr>
            <a:spLocks/>
          </p:cNvSpPr>
          <p:nvPr/>
        </p:nvSpPr>
        <p:spPr bwMode="auto">
          <a:xfrm>
            <a:off x="250825" y="1700213"/>
            <a:ext cx="8172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>
                <a:latin typeface="Calibri" panose="020F0502020204030204" pitchFamily="34" charset="0"/>
              </a:rPr>
              <a:t> Pérdida de 1% de la Masa Corporal (MC, o Peso):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</a:t>
            </a:r>
            <a:r>
              <a:rPr lang="es-ES" altLang="en-US" sz="2200">
                <a:solidFill>
                  <a:srgbClr val="000000"/>
                </a:solidFill>
              </a:rPr>
              <a:t>Disminución en el tiempo de reflejo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</a:t>
            </a:r>
            <a:r>
              <a:rPr lang="es-ES" altLang="en-US" sz="2200">
                <a:solidFill>
                  <a:srgbClr val="000000"/>
                </a:solidFill>
              </a:rPr>
              <a:t>Reducción en la fortaleza muscular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</a:t>
            </a:r>
            <a:r>
              <a:rPr lang="es-ES" altLang="en-US" sz="2200">
                <a:solidFill>
                  <a:srgbClr val="000000"/>
                </a:solidFill>
              </a:rPr>
              <a:t>Algunos trastornos en el tiempo de reflejo</a:t>
            </a:r>
            <a:endParaRPr lang="es-PR" altLang="en-US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>
                <a:latin typeface="Calibri" panose="020F0502020204030204" pitchFamily="34" charset="0"/>
              </a:rPr>
              <a:t> Pérdida de 3% de la Masa Corporal (MC, o Peso):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Aumento en la frecuencia cardiaca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</a:t>
            </a:r>
            <a:r>
              <a:rPr lang="es-ES" altLang="en-US" sz="2200">
                <a:solidFill>
                  <a:srgbClr val="000000"/>
                </a:solidFill>
              </a:rPr>
              <a:t>Incremento en la temperatura rectal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</a:t>
            </a:r>
            <a:r>
              <a:rPr lang="es-ES" altLang="en-US" sz="2200">
                <a:solidFill>
                  <a:srgbClr val="000000"/>
                </a:solidFill>
              </a:rPr>
              <a:t>Disminución en el estado de alerta mental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</a:t>
            </a:r>
            <a:r>
              <a:rPr lang="es-ES" altLang="en-US" sz="2200">
                <a:solidFill>
                  <a:srgbClr val="000000"/>
                </a:solidFill>
              </a:rPr>
              <a:t>Reducción en la respuesta de los reflejos</a:t>
            </a:r>
            <a:endParaRPr lang="es-PR" altLang="en-US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ts val="2400"/>
              <a:buFont typeface="Wingdings" panose="05000000000000000000" pitchFamily="2" charset="2"/>
              <a:buChar char="q"/>
            </a:pPr>
            <a:r>
              <a:rPr lang="es-PR" altLang="en-US">
                <a:latin typeface="Calibri" panose="020F0502020204030204" pitchFamily="34" charset="0"/>
              </a:rPr>
              <a:t> Pérdidas adicionales de líquidos: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Agotamiento por calor</a:t>
            </a:r>
            <a:endParaRPr lang="es-PR" altLang="en-US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PR" altLang="en-US" sz="2200">
                <a:solidFill>
                  <a:srgbClr val="000000"/>
                </a:solidFill>
              </a:rPr>
              <a:t> </a:t>
            </a:r>
            <a:r>
              <a:rPr lang="es-ES" altLang="en-US" sz="2200">
                <a:solidFill>
                  <a:srgbClr val="000000"/>
                </a:solidFill>
              </a:rPr>
              <a:t>Choque por calor</a:t>
            </a:r>
            <a:endParaRPr lang="es-PR" altLang="en-US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06" name="Picture 6">
            <a:extLst>
              <a:ext uri="{FF2B5EF4-FFF2-40B4-BE49-F238E27FC236}">
                <a16:creationId xmlns:a16="http://schemas.microsoft.com/office/drawing/2014/main" id="{C4F22C9A-6C03-4600-8F0A-6D701383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6913"/>
            <a:ext cx="7921625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4051" name="Picture 3">
            <a:extLst>
              <a:ext uri="{FF2B5EF4-FFF2-40B4-BE49-F238E27FC236}">
                <a16:creationId xmlns:a16="http://schemas.microsoft.com/office/drawing/2014/main" id="{E72CB46E-A61D-4A18-A90F-D6E59DAF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16113"/>
            <a:ext cx="7775575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4052" name="Picture 4">
            <a:extLst>
              <a:ext uri="{FF2B5EF4-FFF2-40B4-BE49-F238E27FC236}">
                <a16:creationId xmlns:a16="http://schemas.microsoft.com/office/drawing/2014/main" id="{7917D925-E629-4F35-888A-F1CE4685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19350"/>
            <a:ext cx="8029575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3D9A8066-CC87-40C9-B24E-E8476A58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8D8C47E-F927-47CD-8758-65E3103EB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95),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14181" name="Picture 5">
            <a:extLst>
              <a:ext uri="{FF2B5EF4-FFF2-40B4-BE49-F238E27FC236}">
                <a16:creationId xmlns:a16="http://schemas.microsoft.com/office/drawing/2014/main" id="{3CE34373-97FC-4F2A-A964-071827AC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84288"/>
            <a:ext cx="8496300" cy="4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3AFC6128-25C9-4E9D-8AC3-CDC8A017D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BA89F56-445D-4CF9-9A3E-B4C5395C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95),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16229" name="Picture 5">
            <a:extLst>
              <a:ext uri="{FF2B5EF4-FFF2-40B4-BE49-F238E27FC236}">
                <a16:creationId xmlns:a16="http://schemas.microsoft.com/office/drawing/2014/main" id="{AD86FFB8-D7C1-4147-930A-7EE0E85C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7975"/>
            <a:ext cx="8631238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A059-E21C-4F09-B730-194319F27D90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7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</a:t>
            </a:r>
            <a:br>
              <a:rPr lang="es-PR" altLang="en-US" sz="17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</a:t>
            </a:r>
            <a:br>
              <a:rPr lang="es-PR" altLang="en-US" sz="1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Prueba para Determinar el Estado de Deshidratación</a:t>
            </a:r>
            <a:endParaRPr lang="es-PR" altLang="en-US" sz="17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34307" name="Picture 3">
            <a:extLst>
              <a:ext uri="{FF2B5EF4-FFF2-40B4-BE49-F238E27FC236}">
                <a16:creationId xmlns:a16="http://schemas.microsoft.com/office/drawing/2014/main" id="{BF06DB80-5F7B-4ECD-AFBF-3091260FE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1847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1728-C28B-4EBD-97D0-0B95D4728058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ELECTRÓLÍTOS</a:t>
            </a:r>
            <a:b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</a:t>
            </a:r>
            <a:b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Prueba para Determinar el Estado de Deshidratación: Escala de Armstrong</a:t>
            </a:r>
            <a:endParaRPr lang="es-PR" altLang="en-US" sz="16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36355" name="Picture 3">
            <a:extLst>
              <a:ext uri="{FF2B5EF4-FFF2-40B4-BE49-F238E27FC236}">
                <a16:creationId xmlns:a16="http://schemas.microsoft.com/office/drawing/2014/main" id="{87830004-521E-4905-958E-4DA523C9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57563"/>
            <a:ext cx="1527175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4E9729-A381-4AA8-AC52-FD45D9E217E5}"/>
              </a:ext>
            </a:extLst>
          </p:cNvPr>
          <p:cNvSpPr>
            <a:spLocks/>
          </p:cNvSpPr>
          <p:nvPr/>
        </p:nvSpPr>
        <p:spPr bwMode="auto">
          <a:xfrm>
            <a:off x="1619250" y="3429000"/>
            <a:ext cx="73453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210000"/>
              </a:lnSpc>
            </a:pPr>
            <a: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1 - 3 = Bien Hidratado</a:t>
            </a:r>
            <a:b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4 - 6 = Leve a Moderadamente Deshidratado</a:t>
            </a:r>
            <a:b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3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 ó más oscuro = Bien Deshidratado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7C096B6-4B09-4A48-9E96-45DD8EAC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734050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Performing in Extreme Environments</a:t>
            </a:r>
            <a:r>
              <a:rPr lang="en-US" altLang="en-US" sz="1200" b="0">
                <a:latin typeface="Times New Roman" panose="02020603050405020304" pitchFamily="18" charset="0"/>
              </a:rPr>
              <a:t>. (p. ), por L. E. Armstrong, 2000, Champaingn, IL: Human Kinetics. Copyright 2012 por AL. E. Amstrong.</a:t>
            </a:r>
          </a:p>
        </p:txBody>
      </p:sp>
      <p:pic>
        <p:nvPicPr>
          <p:cNvPr id="1636358" name="Picture 6">
            <a:extLst>
              <a:ext uri="{FF2B5EF4-FFF2-40B4-BE49-F238E27FC236}">
                <a16:creationId xmlns:a16="http://schemas.microsoft.com/office/drawing/2014/main" id="{4E62DFB8-0EE2-4938-9640-E582D0CD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713788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  <p:sndAc>
      <p:stSnd>
        <p:snd r:embed="rId4" name="whoosh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02" name="Picture 2">
            <a:extLst>
              <a:ext uri="{FF2B5EF4-FFF2-40B4-BE49-F238E27FC236}">
                <a16:creationId xmlns:a16="http://schemas.microsoft.com/office/drawing/2014/main" id="{867110CA-0EFC-49C6-9682-047AA718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557338"/>
            <a:ext cx="7627937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F46EC-CC57-4456-92C4-F5305A4EF4DE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</a:t>
            </a:r>
            <a:br>
              <a:rPr lang="es-PR" altLang="en-US" sz="1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</a:t>
            </a:r>
            <a:b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Métodos para Evaluar el Estado de Hidratación: En el Campo</a:t>
            </a:r>
            <a:endParaRPr lang="es-PR" altLang="en-US" sz="16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FF131C9-4B07-4AB8-9A46-1611CEC86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11D6754-5562-448C-A7FD-94DC71F3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</a:t>
            </a:r>
            <a:r>
              <a:rPr lang="en-US" altLang="en-US" sz="1200" b="0">
                <a:latin typeface="Times New Roman" panose="02020603050405020304" pitchFamily="18" charset="0"/>
              </a:rPr>
              <a:t>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n-US" sz="1200" b="0">
                <a:latin typeface="Times New Roman" panose="02020603050405020304" pitchFamily="18" charset="0"/>
              </a:rPr>
              <a:t>. (p. 285), por W. J. Kraemer, S. J. Fleck, y M. R. Deschenes, 2012, Philadelphia: Lippincott Williams &amp; Wilkins. Copyright 2012 por: Lippincott Williams &amp; Wilkins, a Wolte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  <p:sndAc>
      <p:stSnd>
        <p:snd r:embed="rId4" name="whoosh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1FFF023-0C8E-4840-AA54-4E00571D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A66F483-44F4-4789-BCA1-0119EBD3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332),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42853" name="Picture 5">
            <a:extLst>
              <a:ext uri="{FF2B5EF4-FFF2-40B4-BE49-F238E27FC236}">
                <a16:creationId xmlns:a16="http://schemas.microsoft.com/office/drawing/2014/main" id="{CE168563-5052-43D8-A3E3-13623D47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21042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1B907D2-FB09-45BA-A40D-2CF0CF66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87494CD-BF2A-4B76-92B5-A9CE5960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332),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46950" name="Picture 6">
            <a:extLst>
              <a:ext uri="{FF2B5EF4-FFF2-40B4-BE49-F238E27FC236}">
                <a16:creationId xmlns:a16="http://schemas.microsoft.com/office/drawing/2014/main" id="{95EB54A0-6210-41E0-9E6E-6255BD09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79771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TextBox 4">
            <a:extLst>
              <a:ext uri="{FF2B5EF4-FFF2-40B4-BE49-F238E27FC236}">
                <a16:creationId xmlns:a16="http://schemas.microsoft.com/office/drawing/2014/main" id="{77F4E2E8-27D1-477B-8B7D-66F6436A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1282700"/>
            <a:ext cx="5962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 sz="45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DESHIDRATACIÓN</a:t>
            </a:r>
            <a:endParaRPr lang="es-PR" altLang="en-US" sz="45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F49EC98-0F6D-458D-B774-8316556DBF29}"/>
              </a:ext>
            </a:extLst>
          </p:cNvPr>
          <p:cNvSpPr/>
          <p:nvPr/>
        </p:nvSpPr>
        <p:spPr>
          <a:xfrm>
            <a:off x="3922713" y="2027238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R" sz="1800" b="0"/>
          </a:p>
        </p:txBody>
      </p:sp>
      <p:sp>
        <p:nvSpPr>
          <p:cNvPr id="1823748" name="TextBox 6">
            <a:extLst>
              <a:ext uri="{FF2B5EF4-FFF2-40B4-BE49-F238E27FC236}">
                <a16:creationId xmlns:a16="http://schemas.microsoft.com/office/drawing/2014/main" id="{05F7C3CF-DA58-493C-829D-B18C8ECF5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2874963"/>
            <a:ext cx="4394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 sz="2500">
                <a:latin typeface="Verdana" panose="020B0604030504040204" pitchFamily="34" charset="0"/>
              </a:rPr>
              <a:t>TIPOS/CLASIFICACIÓN</a:t>
            </a:r>
            <a:endParaRPr lang="es-PR" altLang="en-US" sz="2500">
              <a:latin typeface="Verdana" panose="020B0604030504040204" pitchFamily="34" charset="0"/>
            </a:endParaRP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159CF7A-E8DF-4D24-9093-FB9CAA89390D}"/>
              </a:ext>
            </a:extLst>
          </p:cNvPr>
          <p:cNvCxnSpPr/>
          <p:nvPr/>
        </p:nvCxnSpPr>
        <p:spPr>
          <a:xfrm rot="5400000">
            <a:off x="1301436" y="3286229"/>
            <a:ext cx="1142350" cy="682251"/>
          </a:xfrm>
          <a:prstGeom prst="bentConnector3">
            <a:avLst>
              <a:gd name="adj1" fmla="val 1401"/>
            </a:avLst>
          </a:prstGeom>
          <a:ln w="82550" cap="rnd">
            <a:tailEnd type="arrow"/>
          </a:ln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2">
                <a:lumMod val="75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3750" name="TextBox 23">
            <a:extLst>
              <a:ext uri="{FF2B5EF4-FFF2-40B4-BE49-F238E27FC236}">
                <a16:creationId xmlns:a16="http://schemas.microsoft.com/office/drawing/2014/main" id="{EE768EE2-B7C1-4AE8-A80A-8158A94E3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3217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Deshidratación</a:t>
            </a:r>
          </a:p>
          <a:p>
            <a:pPr algn="ctr"/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Hipertónica</a:t>
            </a:r>
            <a:endParaRPr lang="es-PR" altLang="en-US" sz="2800" i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569B6315-C34A-436C-A0BE-495A96F26BF6}"/>
              </a:ext>
            </a:extLst>
          </p:cNvPr>
          <p:cNvCxnSpPr/>
          <p:nvPr/>
        </p:nvCxnSpPr>
        <p:spPr>
          <a:xfrm rot="16200000" flipH="1">
            <a:off x="6449123" y="3347729"/>
            <a:ext cx="1012222" cy="737052"/>
          </a:xfrm>
          <a:prstGeom prst="bentConnector3">
            <a:avLst>
              <a:gd name="adj1" fmla="val 1156"/>
            </a:avLst>
          </a:prstGeom>
          <a:ln w="82550" cap="rnd">
            <a:tailEnd type="arrow"/>
          </a:ln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2">
                <a:lumMod val="75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3754" name="TextBox 30">
            <a:extLst>
              <a:ext uri="{FF2B5EF4-FFF2-40B4-BE49-F238E27FC236}">
                <a16:creationId xmlns:a16="http://schemas.microsoft.com/office/drawing/2014/main" id="{A0307BC1-6C24-4397-8D77-86C68221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292600"/>
            <a:ext cx="2987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Deshidratación</a:t>
            </a:r>
          </a:p>
          <a:p>
            <a:pPr algn="ctr"/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Hipotónica</a:t>
            </a:r>
            <a:endParaRPr lang="es-PR" altLang="en-US" sz="2800" i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99027439-004E-4D0C-9834-7F5D0E52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6C8855B-148F-4CE7-B743-CDF3BB32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332),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48996" name="Picture 4">
            <a:extLst>
              <a:ext uri="{FF2B5EF4-FFF2-40B4-BE49-F238E27FC236}">
                <a16:creationId xmlns:a16="http://schemas.microsoft.com/office/drawing/2014/main" id="{3AC4B590-252B-4532-821C-F89324C1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58864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8997" name="Picture 5">
            <a:extLst>
              <a:ext uri="{FF2B5EF4-FFF2-40B4-BE49-F238E27FC236}">
                <a16:creationId xmlns:a16="http://schemas.microsoft.com/office/drawing/2014/main" id="{4FDB0F72-2821-4D09-A6E5-E749FCFA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57788"/>
            <a:ext cx="3024188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9B285669-7C6E-4471-BF85-6C916DD2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49A04F0-B44C-4A5B-9309-D2787DB46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330),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44905" name="Picture 9">
            <a:extLst>
              <a:ext uri="{FF2B5EF4-FFF2-40B4-BE49-F238E27FC236}">
                <a16:creationId xmlns:a16="http://schemas.microsoft.com/office/drawing/2014/main" id="{6DAA2F51-7770-4A02-B577-AE1B7B069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8459787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F073AC2A-4318-46D9-9A0A-93B6AF46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A23254E-C28E-4530-8CD9-51ECAB11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10313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 for Health, Fitness, and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(p. 436), por S. A. Plowman, &amp; D. L. Smith, 2011, Philadelphia: Lippincott Williams &amp; Wilkins. Copyright 2011 por Lippincott Williams &amp; Wilkins, a Wolters Kluwer business.</a:t>
            </a:r>
          </a:p>
        </p:txBody>
      </p:sp>
      <p:pic>
        <p:nvPicPr>
          <p:cNvPr id="1806342" name="Picture 6">
            <a:extLst>
              <a:ext uri="{FF2B5EF4-FFF2-40B4-BE49-F238E27FC236}">
                <a16:creationId xmlns:a16="http://schemas.microsoft.com/office/drawing/2014/main" id="{CA432130-EC8C-4CC8-873A-7F8ABCDD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85813"/>
            <a:ext cx="751522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B9A11DBE-2F11-456B-A706-7EABF91A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D31A5E4-64E7-4ED1-9813-A50C146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7ma. ed.; (p. 627), por W. D. McArdle, F. I. Katch, &amp; V. I. Katch, 2010, Philadelphia: Lippincott Williams &amp; Wilkins. Copyright 2010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0A7DC-AB5E-47D3-AC9C-B5788B5369B4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5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 - </a:t>
            </a: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</a:t>
            </a:r>
            <a:b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ES" altLang="en-US" sz="1500" b="0" i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Metas Óptimas para la Ingesta de Líquidos Cuando se Ejercicta (ACSM)</a:t>
            </a: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1816582" name="Picture 6">
            <a:extLst>
              <a:ext uri="{FF2B5EF4-FFF2-40B4-BE49-F238E27FC236}">
                <a16:creationId xmlns:a16="http://schemas.microsoft.com/office/drawing/2014/main" id="{F3A2507E-DC6C-48F9-8478-459EFB70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268413"/>
            <a:ext cx="49784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C45CE866-053E-4D9E-9864-F5C913BC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B69160C-F8CC-475A-AD9F-0588F3B1F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7ma. ed.; (p. 627), por W. D. McArdle, F. I. Katch, &amp; V. I. Katch, 2010, Philadelphia: Lippincott Williams &amp; Wilkins. Copyright 2010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D05E1-55D9-49C8-BA45-406E82D9D4E7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5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 - </a:t>
            </a: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</a:t>
            </a:r>
            <a:b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Recomendaciones/Metas para la Ingesta de Líquidos y Electrolitos*</a:t>
            </a:r>
            <a:endParaRPr lang="es-PR" altLang="en-US" sz="15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18630" name="Picture 6">
            <a:extLst>
              <a:ext uri="{FF2B5EF4-FFF2-40B4-BE49-F238E27FC236}">
                <a16:creationId xmlns:a16="http://schemas.microsoft.com/office/drawing/2014/main" id="{C9BEC153-9354-48D6-9695-CC82D3F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62175"/>
            <a:ext cx="7700962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17F1A158-57DC-48CD-AFA9-2E4D7726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1C61ABE-A699-4835-A0A0-3F1DD1FC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Nutrition, Energy, and Human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7ma. ed.; (p. 628), por W. D. McArdle, F. I. Katch, &amp; V. I. Katch, 2010, Philadelphia: Lippincott Williams &amp; Wilkins. Copyright 2010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1BEE6-869A-481D-98F3-0D49953B26F5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5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 - </a:t>
            </a: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</a:t>
            </a:r>
            <a:b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Recomendaciones/Metas para la Ingesta de Líquidos y Electrolitos*</a:t>
            </a:r>
            <a:b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 Optimización de la Hidratación -</a:t>
            </a:r>
            <a:endParaRPr lang="es-PR" altLang="en-US" sz="15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20678" name="Picture 6">
            <a:extLst>
              <a:ext uri="{FF2B5EF4-FFF2-40B4-BE49-F238E27FC236}">
                <a16:creationId xmlns:a16="http://schemas.microsoft.com/office/drawing/2014/main" id="{0A658826-8F41-4751-9554-B17A69FB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473700" cy="4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86C29AD-686F-4D12-8478-1D807608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2A4F94E-BA3E-4C40-8F61-C0F4ACA6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10313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 for Health, Fitness, and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(p. 436), por S. A. Plowman, &amp; D. L. Smith, 2011, Philadelphia: Lippincott Williams &amp; Wilkins. Copyright 2011 por Lippincott Williams &amp; Wilkins, a Wolters Kluwer business.</a:t>
            </a:r>
          </a:p>
        </p:txBody>
      </p:sp>
      <p:pic>
        <p:nvPicPr>
          <p:cNvPr id="1814532" name="Picture 4">
            <a:extLst>
              <a:ext uri="{FF2B5EF4-FFF2-40B4-BE49-F238E27FC236}">
                <a16:creationId xmlns:a16="http://schemas.microsoft.com/office/drawing/2014/main" id="{DE04ED3E-670D-4AD9-A2E8-5E0C9CCD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6850"/>
            <a:ext cx="8504238" cy="4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C557B116-BD6D-4650-9574-014F30A8B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86F8137-598A-4268-9B9A-284F99A1C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 b="0">
                <a:latin typeface="Times New Roman" panose="02020603050405020304" pitchFamily="18" charset="0"/>
              </a:rPr>
              <a:t>. (p. 250), por W. J. Kraemer, S. J. Fleck, &amp; M. R. Deschemes, 2012, Philadelphia: Lippincott Williams &amp; Wilkins. Copyright 2012 por Lippincott Williams &amp; Wilkins, a Wolters Kluwer business.</a:t>
            </a:r>
          </a:p>
        </p:txBody>
      </p:sp>
      <p:pic>
        <p:nvPicPr>
          <p:cNvPr id="1800198" name="Picture 6">
            <a:extLst>
              <a:ext uri="{FF2B5EF4-FFF2-40B4-BE49-F238E27FC236}">
                <a16:creationId xmlns:a16="http://schemas.microsoft.com/office/drawing/2014/main" id="{57E4095D-E168-4D3B-8A8B-A98345C4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713788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306B079-7E75-476C-9FEB-8E83D907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044FE44-5CEB-4778-9D03-57B474C09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 b="0">
                <a:latin typeface="Times New Roman" panose="02020603050405020304" pitchFamily="18" charset="0"/>
              </a:rPr>
              <a:t>. (p. 250), por W. J. Kraemer, S. J. Fleck, &amp; M. R. Deschemes, 2012, Philadelphia: Lippincott Williams &amp; Wilkins. Copyright 2012 por Lippincott Williams &amp; Wilkins, a Wolters Kluwer business.</a:t>
            </a:r>
          </a:p>
        </p:txBody>
      </p:sp>
      <p:pic>
        <p:nvPicPr>
          <p:cNvPr id="1802245" name="Picture 5">
            <a:extLst>
              <a:ext uri="{FF2B5EF4-FFF2-40B4-BE49-F238E27FC236}">
                <a16:creationId xmlns:a16="http://schemas.microsoft.com/office/drawing/2014/main" id="{4F74654D-F8E4-4D67-A765-0481558D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8423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>
            <a:extLst>
              <a:ext uri="{FF2B5EF4-FFF2-40B4-BE49-F238E27FC236}">
                <a16:creationId xmlns:a16="http://schemas.microsoft.com/office/drawing/2014/main" id="{C316974B-2E12-4ED6-AB88-D97A4E4B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200" i="1">
                <a:solidFill>
                  <a:schemeClr val="tx1"/>
                </a:solidFill>
              </a:rPr>
              <a:t>HIDRATACIÓN: General</a:t>
            </a:r>
            <a:endParaRPr lang="es-PR" altLang="en-US" sz="3200" b="0">
              <a:solidFill>
                <a:schemeClr val="tx1"/>
              </a:solidFill>
            </a:endParaRPr>
          </a:p>
        </p:txBody>
      </p:sp>
      <p:sp>
        <p:nvSpPr>
          <p:cNvPr id="1583107" name="Rectangle 3">
            <a:extLst>
              <a:ext uri="{FF2B5EF4-FFF2-40B4-BE49-F238E27FC236}">
                <a16:creationId xmlns:a16="http://schemas.microsoft.com/office/drawing/2014/main" id="{1ED7E418-44D8-48B1-90A2-44E4725C3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583108" name="Picture 4">
            <a:extLst>
              <a:ext uri="{FF2B5EF4-FFF2-40B4-BE49-F238E27FC236}">
                <a16:creationId xmlns:a16="http://schemas.microsoft.com/office/drawing/2014/main" id="{26E87AF1-4787-4330-8F84-75705D41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84467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3109" name="Text Box 5">
            <a:extLst>
              <a:ext uri="{FF2B5EF4-FFF2-40B4-BE49-F238E27FC236}">
                <a16:creationId xmlns:a16="http://schemas.microsoft.com/office/drawing/2014/main" id="{9492F364-33B3-4ECD-A92B-F50AB4F1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77323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Tomar 8 vasos de 8 onzas diariamente:</a:t>
            </a:r>
          </a:p>
        </p:txBody>
      </p:sp>
      <p:pic>
        <p:nvPicPr>
          <p:cNvPr id="1583110" name="Picture 6">
            <a:extLst>
              <a:ext uri="{FF2B5EF4-FFF2-40B4-BE49-F238E27FC236}">
                <a16:creationId xmlns:a16="http://schemas.microsoft.com/office/drawing/2014/main" id="{F3D26662-C095-43FA-AE3D-85D4FEC4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3891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3111" name="Text Box 7">
            <a:extLst>
              <a:ext uri="{FF2B5EF4-FFF2-40B4-BE49-F238E27FC236}">
                <a16:creationId xmlns:a16="http://schemas.microsoft.com/office/drawing/2014/main" id="{477F0BC9-4A5C-4C50-A5A8-4796078EB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276475"/>
            <a:ext cx="62531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El agua en exceso no engorda:</a:t>
            </a:r>
          </a:p>
        </p:txBody>
      </p:sp>
      <p:pic>
        <p:nvPicPr>
          <p:cNvPr id="1583112" name="Picture 8">
            <a:extLst>
              <a:ext uri="{FF2B5EF4-FFF2-40B4-BE49-F238E27FC236}">
                <a16:creationId xmlns:a16="http://schemas.microsoft.com/office/drawing/2014/main" id="{01E44AAC-03AC-4C96-94B2-0D6D5357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11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3113" name="Text Box 9">
            <a:extLst>
              <a:ext uri="{FF2B5EF4-FFF2-40B4-BE49-F238E27FC236}">
                <a16:creationId xmlns:a16="http://schemas.microsoft.com/office/drawing/2014/main" id="{828714CD-3609-487D-AA5E-31315AD8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2774950"/>
            <a:ext cx="58896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Personas obesas o de constitución física grande que están involucradas en ejercicios físicos o deportes:</a:t>
            </a:r>
          </a:p>
        </p:txBody>
      </p:sp>
      <p:sp>
        <p:nvSpPr>
          <p:cNvPr id="1583114" name="Text Box 10">
            <a:extLst>
              <a:ext uri="{FF2B5EF4-FFF2-40B4-BE49-F238E27FC236}">
                <a16:creationId xmlns:a16="http://schemas.microsoft.com/office/drawing/2014/main" id="{7B2CD013-5256-4A4F-AA3E-46504DF74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4005263"/>
            <a:ext cx="54260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Pueden requerir más de 1 galón de líquido diariamente en días calurosos</a:t>
            </a:r>
          </a:p>
        </p:txBody>
      </p:sp>
      <p:grpSp>
        <p:nvGrpSpPr>
          <p:cNvPr id="1583115" name="Group 11">
            <a:extLst>
              <a:ext uri="{FF2B5EF4-FFF2-40B4-BE49-F238E27FC236}">
                <a16:creationId xmlns:a16="http://schemas.microsoft.com/office/drawing/2014/main" id="{141CFDD2-004C-457F-8384-B1ADD70831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4040188"/>
            <a:ext cx="303213" cy="304800"/>
            <a:chOff x="618" y="2160"/>
            <a:chExt cx="2262" cy="2267"/>
          </a:xfrm>
        </p:grpSpPr>
        <p:sp>
          <p:nvSpPr>
            <p:cNvPr id="1583116" name="AutoShape 12">
              <a:extLst>
                <a:ext uri="{FF2B5EF4-FFF2-40B4-BE49-F238E27FC236}">
                  <a16:creationId xmlns:a16="http://schemas.microsoft.com/office/drawing/2014/main" id="{4F6DBA01-584E-4EC3-9FDA-C3A8B899F1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17" name="Freeform 13">
              <a:extLst>
                <a:ext uri="{FF2B5EF4-FFF2-40B4-BE49-F238E27FC236}">
                  <a16:creationId xmlns:a16="http://schemas.microsoft.com/office/drawing/2014/main" id="{32DC28D2-0F89-4030-989F-6B71D43D1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18" name="Freeform 14">
              <a:extLst>
                <a:ext uri="{FF2B5EF4-FFF2-40B4-BE49-F238E27FC236}">
                  <a16:creationId xmlns:a16="http://schemas.microsoft.com/office/drawing/2014/main" id="{657845D4-40CA-48BF-B2B2-B78BA636A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19" name="Freeform 15">
              <a:extLst>
                <a:ext uri="{FF2B5EF4-FFF2-40B4-BE49-F238E27FC236}">
                  <a16:creationId xmlns:a16="http://schemas.microsoft.com/office/drawing/2014/main" id="{CF54C75E-C213-4F48-8CD1-D71FFE395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20" name="Freeform 16">
              <a:extLst>
                <a:ext uri="{FF2B5EF4-FFF2-40B4-BE49-F238E27FC236}">
                  <a16:creationId xmlns:a16="http://schemas.microsoft.com/office/drawing/2014/main" id="{514CA306-0803-4F5D-8FE4-F5C803B1E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21" name="Freeform 17">
              <a:extLst>
                <a:ext uri="{FF2B5EF4-FFF2-40B4-BE49-F238E27FC236}">
                  <a16:creationId xmlns:a16="http://schemas.microsoft.com/office/drawing/2014/main" id="{5E7544DF-130B-495D-85C6-D986CCE1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22" name="Freeform 18">
              <a:extLst>
                <a:ext uri="{FF2B5EF4-FFF2-40B4-BE49-F238E27FC236}">
                  <a16:creationId xmlns:a16="http://schemas.microsoft.com/office/drawing/2014/main" id="{682B5C65-7A92-4BDE-860C-B2292D37C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23" name="Freeform 19">
              <a:extLst>
                <a:ext uri="{FF2B5EF4-FFF2-40B4-BE49-F238E27FC236}">
                  <a16:creationId xmlns:a16="http://schemas.microsoft.com/office/drawing/2014/main" id="{00F6D282-C867-49C7-9DF5-987A8F99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24" name="Freeform 20">
              <a:extLst>
                <a:ext uri="{FF2B5EF4-FFF2-40B4-BE49-F238E27FC236}">
                  <a16:creationId xmlns:a16="http://schemas.microsoft.com/office/drawing/2014/main" id="{388DF955-8646-4300-98FB-4E45221E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25" name="Freeform 21">
              <a:extLst>
                <a:ext uri="{FF2B5EF4-FFF2-40B4-BE49-F238E27FC236}">
                  <a16:creationId xmlns:a16="http://schemas.microsoft.com/office/drawing/2014/main" id="{10516D98-AC46-46A8-910E-D2AE81098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26" name="Freeform 22">
              <a:extLst>
                <a:ext uri="{FF2B5EF4-FFF2-40B4-BE49-F238E27FC236}">
                  <a16:creationId xmlns:a16="http://schemas.microsoft.com/office/drawing/2014/main" id="{16DA8E3F-BFE2-405F-A305-2358844C7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83127" name="Picture 23">
            <a:extLst>
              <a:ext uri="{FF2B5EF4-FFF2-40B4-BE49-F238E27FC236}">
                <a16:creationId xmlns:a16="http://schemas.microsoft.com/office/drawing/2014/main" id="{EE8C6D9F-B048-417C-AD9B-2F7839FE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47990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3128" name="Text Box 24">
            <a:extLst>
              <a:ext uri="{FF2B5EF4-FFF2-40B4-BE49-F238E27FC236}">
                <a16:creationId xmlns:a16="http://schemas.microsoft.com/office/drawing/2014/main" id="{4E4F143D-F9CE-46B1-BB15-98F736FF7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47275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Evitar el consumo excesivo de sal/sodio:</a:t>
            </a:r>
          </a:p>
        </p:txBody>
      </p:sp>
      <p:pic>
        <p:nvPicPr>
          <p:cNvPr id="1583129" name="Picture 25">
            <a:extLst>
              <a:ext uri="{FF2B5EF4-FFF2-40B4-BE49-F238E27FC236}">
                <a16:creationId xmlns:a16="http://schemas.microsoft.com/office/drawing/2014/main" id="{307AA8D5-DE13-47EC-BC15-9764DC74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53435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3130" name="Text Box 26">
            <a:extLst>
              <a:ext uri="{FF2B5EF4-FFF2-40B4-BE49-F238E27FC236}">
                <a16:creationId xmlns:a16="http://schemas.microsoft.com/office/drawing/2014/main" id="{61529959-4E97-4A4A-8DC3-B558AAD5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5230813"/>
            <a:ext cx="62531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Esto no impide un problema por calor</a:t>
            </a:r>
          </a:p>
        </p:txBody>
      </p:sp>
      <p:pic>
        <p:nvPicPr>
          <p:cNvPr id="1583131" name="Picture 27">
            <a:extLst>
              <a:ext uri="{FF2B5EF4-FFF2-40B4-BE49-F238E27FC236}">
                <a16:creationId xmlns:a16="http://schemas.microsoft.com/office/drawing/2014/main" id="{7C54C464-95D8-4559-B93A-8A000493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4075" y="58467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3132" name="Text Box 28">
            <a:extLst>
              <a:ext uri="{FF2B5EF4-FFF2-40B4-BE49-F238E27FC236}">
                <a16:creationId xmlns:a16="http://schemas.microsoft.com/office/drawing/2014/main" id="{4644E21E-EF3D-4E0C-9310-3C4A692C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5734050"/>
            <a:ext cx="62531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Nunca tomar pastillas de sal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187A-82F8-45EB-8F67-C602D58B2029}"/>
              </a:ext>
            </a:extLst>
          </p:cNvPr>
          <p:cNvSpPr>
            <a:spLocks/>
          </p:cNvSpPr>
          <p:nvPr/>
        </p:nvSpPr>
        <p:spPr bwMode="auto">
          <a:xfrm>
            <a:off x="287338" y="3284538"/>
            <a:ext cx="8388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2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agua perdida del compartimiento extracelular supera la pérdida de electrolitos en dicho compartimiento, ocasionando que el líquido extracelular sea hipertónico con respecto al Intracelular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7E6A17-0A76-4F1D-9B59-E25A34E0EA8B}"/>
              </a:ext>
            </a:extLst>
          </p:cNvPr>
          <p:cNvSpPr>
            <a:spLocks/>
          </p:cNvSpPr>
          <p:nvPr/>
        </p:nvSpPr>
        <p:spPr bwMode="auto">
          <a:xfrm>
            <a:off x="323850" y="979488"/>
            <a:ext cx="84963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DESHIDRATACIÓN HIPERTÓNICA *</a:t>
            </a:r>
            <a:endParaRPr lang="es-PR" altLang="en-US" sz="35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95750" name="Picture 6">
            <a:extLst>
              <a:ext uri="{FF2B5EF4-FFF2-40B4-BE49-F238E27FC236}">
                <a16:creationId xmlns:a16="http://schemas.microsoft.com/office/drawing/2014/main" id="{F397D8A9-39C8-48B3-8ACA-AE275B3B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71294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24DD57-FACA-4F6F-A727-2CAD14F3E4C1}"/>
              </a:ext>
            </a:extLst>
          </p:cNvPr>
          <p:cNvSpPr>
            <a:spLocks/>
          </p:cNvSpPr>
          <p:nvPr/>
        </p:nvSpPr>
        <p:spPr bwMode="auto">
          <a:xfrm>
            <a:off x="1331913" y="2374900"/>
            <a:ext cx="63357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Concepto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262" name="Picture 30">
            <a:extLst>
              <a:ext uri="{FF2B5EF4-FFF2-40B4-BE49-F238E27FC236}">
                <a16:creationId xmlns:a16="http://schemas.microsoft.com/office/drawing/2014/main" id="{18FCC168-0017-424E-8278-9E5499A0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098550"/>
            <a:ext cx="848677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095" name="Picture 7">
            <a:extLst>
              <a:ext uri="{FF2B5EF4-FFF2-40B4-BE49-F238E27FC236}">
                <a16:creationId xmlns:a16="http://schemas.microsoft.com/office/drawing/2014/main" id="{682D975B-FEB3-48E2-A2FA-F5E8974C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276475"/>
            <a:ext cx="82772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3096" name="Picture 8">
            <a:extLst>
              <a:ext uri="{FF2B5EF4-FFF2-40B4-BE49-F238E27FC236}">
                <a16:creationId xmlns:a16="http://schemas.microsoft.com/office/drawing/2014/main" id="{4759949E-8DAE-4CE0-989A-00F0A5F3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95738"/>
            <a:ext cx="78486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E6AE9E26-0C3F-42FE-BC13-E7CC2F09B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C539451-0239-4057-9FB4-1D9ED1B8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330),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67428" name="Picture 4">
            <a:extLst>
              <a:ext uri="{FF2B5EF4-FFF2-40B4-BE49-F238E27FC236}">
                <a16:creationId xmlns:a16="http://schemas.microsoft.com/office/drawing/2014/main" id="{DDB3E704-8974-4A5C-A33B-DCF6E89A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8208963" cy="31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7" name="Text Box 5">
            <a:extLst>
              <a:ext uri="{FF2B5EF4-FFF2-40B4-BE49-F238E27FC236}">
                <a16:creationId xmlns:a16="http://schemas.microsoft.com/office/drawing/2014/main" id="{2F77CFBD-3DEC-4E8C-959E-7E7FC1C2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4193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Tiempo: </a:t>
            </a:r>
            <a:r>
              <a:rPr lang="en-US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1 - 2 días antes del ejercicio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25798" name="Picture 6">
            <a:extLst>
              <a:ext uri="{FF2B5EF4-FFF2-40B4-BE49-F238E27FC236}">
                <a16:creationId xmlns:a16="http://schemas.microsoft.com/office/drawing/2014/main" id="{C2B6EF4D-0C55-4CA2-B2AE-DCB79785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07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5799" name="Text Box 7">
            <a:extLst>
              <a:ext uri="{FF2B5EF4-FFF2-40B4-BE49-F238E27FC236}">
                <a16:creationId xmlns:a16="http://schemas.microsoft.com/office/drawing/2014/main" id="{0CFF54C4-BE9D-4C51-AC98-A8D3B7B7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29000"/>
            <a:ext cx="77739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300" i="1">
                <a:solidFill>
                  <a:srgbClr val="000000"/>
                </a:solidFill>
                <a:latin typeface="Arial" panose="020B0604020202020204" pitchFamily="34" charset="0"/>
              </a:rPr>
              <a:t>Esto asegura una hidratación completa</a:t>
            </a:r>
            <a:endParaRPr lang="en-US" altLang="en-US" sz="23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25801" name="Text Box 9">
            <a:extLst>
              <a:ext uri="{FF2B5EF4-FFF2-40B4-BE49-F238E27FC236}">
                <a16:creationId xmlns:a16="http://schemas.microsoft.com/office/drawing/2014/main" id="{C86B4156-2639-4326-8A42-246F312D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225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100">
                <a:solidFill>
                  <a:srgbClr val="000000"/>
                </a:solidFill>
              </a:rPr>
              <a:t>Recomendación - </a:t>
            </a:r>
            <a:r>
              <a:rPr lang="en-US" altLang="en-US" sz="21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Beber más Líquidos de lo Normal</a:t>
            </a:r>
            <a:r>
              <a:rPr lang="en-US" altLang="en-US" sz="2100">
                <a:solidFill>
                  <a:srgbClr val="000000"/>
                </a:solidFill>
              </a:rPr>
              <a:t>:</a:t>
            </a:r>
            <a:endParaRPr lang="en-US" altLang="en-US" sz="2100" b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5802" name="Picture 10">
            <a:extLst>
              <a:ext uri="{FF2B5EF4-FFF2-40B4-BE49-F238E27FC236}">
                <a16:creationId xmlns:a16="http://schemas.microsoft.com/office/drawing/2014/main" id="{B0BAC6BF-D186-4DE4-9D8D-803C8690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40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1C0EE-F92F-4AB2-B509-E6827364A15E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 LÍQUIDOS Y ELECTROLITOS</a:t>
            </a:r>
            <a:br>
              <a:rPr lang="es-PR" altLang="en-US" sz="2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1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PRE-HIDRATACIÓN:  Antes del Ejercicio</a:t>
            </a:r>
            <a:endParaRPr lang="es-PR" altLang="en-US" sz="21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25809" name="Picture 17">
            <a:extLst>
              <a:ext uri="{FF2B5EF4-FFF2-40B4-BE49-F238E27FC236}">
                <a16:creationId xmlns:a16="http://schemas.microsoft.com/office/drawing/2014/main" id="{37503244-0BC3-4864-BE65-83777D62D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5750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8730E6-DF8E-41B6-AFCC-78229E1DCDB8}"/>
              </a:ext>
            </a:extLst>
          </p:cNvPr>
          <p:cNvSpPr>
            <a:spLocks/>
          </p:cNvSpPr>
          <p:nvPr/>
        </p:nvSpPr>
        <p:spPr bwMode="auto">
          <a:xfrm>
            <a:off x="1258888" y="1673225"/>
            <a:ext cx="6481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PRE-HIDRATACIÓN CRÓNICA: A Largo Plazo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Text Box 2">
            <a:extLst>
              <a:ext uri="{FF2B5EF4-FFF2-40B4-BE49-F238E27FC236}">
                <a16:creationId xmlns:a16="http://schemas.microsoft.com/office/drawing/2014/main" id="{EE646A78-EB91-4698-AD17-3453BFB6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0764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Tiempo: </a:t>
            </a:r>
            <a:r>
              <a:rPr lang="en-US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30 minutos antes del ejercicio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500" b="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27843" name="Picture 3">
            <a:extLst>
              <a:ext uri="{FF2B5EF4-FFF2-40B4-BE49-F238E27FC236}">
                <a16:creationId xmlns:a16="http://schemas.microsoft.com/office/drawing/2014/main" id="{3885CB6B-F333-4648-A3B4-DE60BDCA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78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7845" name="Text Box 5">
            <a:extLst>
              <a:ext uri="{FF2B5EF4-FFF2-40B4-BE49-F238E27FC236}">
                <a16:creationId xmlns:a16="http://schemas.microsoft.com/office/drawing/2014/main" id="{148231D8-04E5-4DBF-832D-7F9F91BBD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796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100">
                <a:solidFill>
                  <a:srgbClr val="000000"/>
                </a:solidFill>
              </a:rPr>
              <a:t>Recomendación – </a:t>
            </a:r>
            <a:r>
              <a:rPr lang="en-US" altLang="en-US" sz="21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Beber </a:t>
            </a:r>
            <a:r>
              <a:rPr lang="en-US" altLang="en-US" sz="2100" i="1">
                <a:effectLst>
                  <a:outerShdw blurRad="38100" dist="38100" dir="2700000" algn="tl">
                    <a:srgbClr val="C0C0C0"/>
                  </a:outerShdw>
                </a:effectLst>
              </a:rPr>
              <a:t>¼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 (16 oz) de Agua Fría</a:t>
            </a:r>
            <a:r>
              <a:rPr lang="en-US" altLang="en-US" sz="21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827846" name="Picture 6">
            <a:extLst>
              <a:ext uri="{FF2B5EF4-FFF2-40B4-BE49-F238E27FC236}">
                <a16:creationId xmlns:a16="http://schemas.microsoft.com/office/drawing/2014/main" id="{CDF314BE-8762-4E23-B9CE-4D2BEBDE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11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A8F14-D3C2-40B9-8E16-59317CC9B657}"/>
              </a:ext>
            </a:extLst>
          </p:cNvPr>
          <p:cNvSpPr>
            <a:spLocks/>
          </p:cNvSpPr>
          <p:nvPr/>
        </p:nvSpPr>
        <p:spPr bwMode="auto">
          <a:xfrm>
            <a:off x="0" y="77946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 LÍQUIDOS Y ELECTROLITOS</a:t>
            </a:r>
            <a:br>
              <a:rPr lang="es-PR" altLang="en-US" sz="2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1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PRE-HIDRATACIÓN:  Antes del Ejercicio</a:t>
            </a:r>
            <a:endParaRPr lang="es-PR" altLang="en-US" sz="21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27848" name="Picture 8">
            <a:extLst>
              <a:ext uri="{FF2B5EF4-FFF2-40B4-BE49-F238E27FC236}">
                <a16:creationId xmlns:a16="http://schemas.microsoft.com/office/drawing/2014/main" id="{0732D17A-93CC-4E48-B47C-45D40CD01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7163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D1A2EE-ACF8-4B1A-BAC2-4ABF77E17D74}"/>
              </a:ext>
            </a:extLst>
          </p:cNvPr>
          <p:cNvSpPr>
            <a:spLocks/>
          </p:cNvSpPr>
          <p:nvPr/>
        </p:nvSpPr>
        <p:spPr bwMode="auto">
          <a:xfrm>
            <a:off x="1258888" y="1544638"/>
            <a:ext cx="6481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PRE-HIDRATACIÓN AGUDA: A Corto Plazo</a:t>
            </a:r>
          </a:p>
        </p:txBody>
      </p:sp>
      <p:sp>
        <p:nvSpPr>
          <p:cNvPr id="1827856" name="Text Box 16">
            <a:extLst>
              <a:ext uri="{FF2B5EF4-FFF2-40B4-BE49-F238E27FC236}">
                <a16:creationId xmlns:a16="http://schemas.microsoft.com/office/drawing/2014/main" id="{19C1BCAD-F36D-4FF3-9BA4-D47D2DA0D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30861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Sugerencia: – </a:t>
            </a:r>
            <a:r>
              <a:rPr lang="es-E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Añadir </a:t>
            </a:r>
            <a:r>
              <a:rPr lang="es-ES" altLang="en-US" sz="2200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Glicerol</a:t>
            </a:r>
            <a:r>
              <a:rPr lang="es-ES" altLang="en-US" sz="2200" i="1">
                <a:solidFill>
                  <a:srgbClr val="000000"/>
                </a:solidFill>
                <a:latin typeface="Arial" panose="020B0604020202020204" pitchFamily="34" charset="0"/>
              </a:rPr>
              <a:t> a la Bebida Hidratante</a:t>
            </a: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7857" name="Picture 17">
            <a:extLst>
              <a:ext uri="{FF2B5EF4-FFF2-40B4-BE49-F238E27FC236}">
                <a16:creationId xmlns:a16="http://schemas.microsoft.com/office/drawing/2014/main" id="{CECA78EC-E356-487A-B945-54DB015E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1194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7858" name="Text Box 18">
            <a:extLst>
              <a:ext uri="{FF2B5EF4-FFF2-40B4-BE49-F238E27FC236}">
                <a16:creationId xmlns:a16="http://schemas.microsoft.com/office/drawing/2014/main" id="{44AABAFF-8064-407D-818E-3A2B424E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463925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Justificación: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7859" name="Picture 19">
            <a:extLst>
              <a:ext uri="{FF2B5EF4-FFF2-40B4-BE49-F238E27FC236}">
                <a16:creationId xmlns:a16="http://schemas.microsoft.com/office/drawing/2014/main" id="{3A66E24B-DD61-46AD-92DA-E2B4AA1B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567113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7860" name="Text Box 20">
            <a:extLst>
              <a:ext uri="{FF2B5EF4-FFF2-40B4-BE49-F238E27FC236}">
                <a16:creationId xmlns:a16="http://schemas.microsoft.com/office/drawing/2014/main" id="{80B9E4FF-4E12-4F6B-8F41-4C86CBCF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806825"/>
            <a:ext cx="7164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i="1"/>
              <a:t>Es más efectiva que el agua pura para reducirlos riesgos de condiciones provocadas por el calor durante un ejercicio moderado en un ambiente caluroso.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  <p:sp>
        <p:nvSpPr>
          <p:cNvPr id="1827870" name="Text Box 30">
            <a:extLst>
              <a:ext uri="{FF2B5EF4-FFF2-40B4-BE49-F238E27FC236}">
                <a16:creationId xmlns:a16="http://schemas.microsoft.com/office/drawing/2014/main" id="{9B08E4F1-1628-49E3-888A-33EF7A6B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502761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Dosis Recomendada:</a:t>
            </a:r>
            <a:endParaRPr lang="en-US" altLang="en-US" sz="2200" b="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7871" name="Picture 31">
            <a:extLst>
              <a:ext uri="{FF2B5EF4-FFF2-40B4-BE49-F238E27FC236}">
                <a16:creationId xmlns:a16="http://schemas.microsoft.com/office/drawing/2014/main" id="{B1D22F31-E152-40D2-A17A-6A11540F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506095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7872" name="Text Box 32">
            <a:extLst>
              <a:ext uri="{FF2B5EF4-FFF2-40B4-BE49-F238E27FC236}">
                <a16:creationId xmlns:a16="http://schemas.microsoft.com/office/drawing/2014/main" id="{61DC2D69-A777-453C-9752-C190DDE1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5405438"/>
            <a:ext cx="7270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1 gramo de glicerol por cada kilogramo de MC:</a:t>
            </a:r>
            <a:endParaRPr lang="en-US" altLang="en-US" sz="2200" b="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27873" name="Picture 33">
            <a:extLst>
              <a:ext uri="{FF2B5EF4-FFF2-40B4-BE49-F238E27FC236}">
                <a16:creationId xmlns:a16="http://schemas.microsoft.com/office/drawing/2014/main" id="{DBCD223E-8868-434A-80F1-93E31C22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5508625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7874" name="Text Box 34">
            <a:extLst>
              <a:ext uri="{FF2B5EF4-FFF2-40B4-BE49-F238E27FC236}">
                <a16:creationId xmlns:a16="http://schemas.microsoft.com/office/drawing/2014/main" id="{D4FD0A83-3D38-4736-A9F8-12BE09E3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70575"/>
            <a:ext cx="7164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n-US" i="1"/>
              <a:t>Mezclado con 21.4 mililitros de agua por kilogramo. </a:t>
            </a:r>
            <a:endParaRPr lang="en-US" altLang="en-US" sz="2200" i="1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>
            <a:extLst>
              <a:ext uri="{FF2B5EF4-FFF2-40B4-BE49-F238E27FC236}">
                <a16:creationId xmlns:a16="http://schemas.microsoft.com/office/drawing/2014/main" id="{DE8BDAB4-63C9-4D16-A67A-E9543B79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900" i="1">
                <a:solidFill>
                  <a:schemeClr val="tx1"/>
                </a:solidFill>
              </a:rPr>
              <a:t>PRE-HIDRATACIÓN: Antes del Ejercicio</a:t>
            </a:r>
            <a:endParaRPr lang="es-PR" altLang="en-US" sz="2900" b="0">
              <a:solidFill>
                <a:schemeClr val="tx1"/>
              </a:solidFill>
            </a:endParaRPr>
          </a:p>
        </p:txBody>
      </p:sp>
      <p:sp>
        <p:nvSpPr>
          <p:cNvPr id="1587203" name="Rectangle 3">
            <a:extLst>
              <a:ext uri="{FF2B5EF4-FFF2-40B4-BE49-F238E27FC236}">
                <a16:creationId xmlns:a16="http://schemas.microsoft.com/office/drawing/2014/main" id="{5DF78CF4-99A5-4B58-81A1-CF6655E6C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587204" name="Picture 4">
            <a:extLst>
              <a:ext uri="{FF2B5EF4-FFF2-40B4-BE49-F238E27FC236}">
                <a16:creationId xmlns:a16="http://schemas.microsoft.com/office/drawing/2014/main" id="{4114C946-9B33-4FB4-894C-A881AE34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885950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05" name="Text Box 5">
            <a:extLst>
              <a:ext uri="{FF2B5EF4-FFF2-40B4-BE49-F238E27FC236}">
                <a16:creationId xmlns:a16="http://schemas.microsoft.com/office/drawing/2014/main" id="{052F2F3C-341A-406F-B85E-037F2AE8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446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2 - 3 horas antes del ejercicio:</a:t>
            </a:r>
          </a:p>
        </p:txBody>
      </p:sp>
      <p:pic>
        <p:nvPicPr>
          <p:cNvPr id="1587206" name="Picture 6">
            <a:extLst>
              <a:ext uri="{FF2B5EF4-FFF2-40B4-BE49-F238E27FC236}">
                <a16:creationId xmlns:a16="http://schemas.microsoft.com/office/drawing/2014/main" id="{BD1759EC-531E-4C4A-BC05-6B095499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4669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07" name="Text Box 7">
            <a:extLst>
              <a:ext uri="{FF2B5EF4-FFF2-40B4-BE49-F238E27FC236}">
                <a16:creationId xmlns:a16="http://schemas.microsoft.com/office/drawing/2014/main" id="{8CF68E0B-FD3B-4FAE-8522-C7250B53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354263"/>
            <a:ext cx="62531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13 - 20 oz (400 - 500 ml ó 1½ - 2 ½ vasos )</a:t>
            </a:r>
          </a:p>
        </p:txBody>
      </p:sp>
      <p:pic>
        <p:nvPicPr>
          <p:cNvPr id="1587208" name="Picture 8">
            <a:extLst>
              <a:ext uri="{FF2B5EF4-FFF2-40B4-BE49-F238E27FC236}">
                <a16:creationId xmlns:a16="http://schemas.microsoft.com/office/drawing/2014/main" id="{4F3BB95D-FD5D-4EAB-AF41-A052C0D4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940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09" name="Text Box 9">
            <a:extLst>
              <a:ext uri="{FF2B5EF4-FFF2-40B4-BE49-F238E27FC236}">
                <a16:creationId xmlns:a16="http://schemas.microsoft.com/office/drawing/2014/main" id="{72A1CA84-AB94-4609-BFEE-BF39A185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285273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Bebidas deportivas:</a:t>
            </a:r>
          </a:p>
        </p:txBody>
      </p:sp>
      <p:pic>
        <p:nvPicPr>
          <p:cNvPr id="1587210" name="Picture 10">
            <a:extLst>
              <a:ext uri="{FF2B5EF4-FFF2-40B4-BE49-F238E27FC236}">
                <a16:creationId xmlns:a16="http://schemas.microsoft.com/office/drawing/2014/main" id="{1337D590-4302-402E-92C0-33FD5BEF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34750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11" name="Text Box 11">
            <a:extLst>
              <a:ext uri="{FF2B5EF4-FFF2-40B4-BE49-F238E27FC236}">
                <a16:creationId xmlns:a16="http://schemas.microsoft.com/office/drawing/2014/main" id="{999F3857-144A-4B48-925D-BB2F2B7A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362325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Deben incluir solución de 4-8% de CHO</a:t>
            </a:r>
          </a:p>
        </p:txBody>
      </p:sp>
      <p:pic>
        <p:nvPicPr>
          <p:cNvPr id="1587212" name="Picture 12">
            <a:extLst>
              <a:ext uri="{FF2B5EF4-FFF2-40B4-BE49-F238E27FC236}">
                <a16:creationId xmlns:a16="http://schemas.microsoft.com/office/drawing/2014/main" id="{610EC6D7-B244-4257-B5AD-A066BF0B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973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13" name="Text Box 13">
            <a:extLst>
              <a:ext uri="{FF2B5EF4-FFF2-40B4-BE49-F238E27FC236}">
                <a16:creationId xmlns:a16="http://schemas.microsoft.com/office/drawing/2014/main" id="{9737FD05-3172-4C78-B96B-F5DD2F53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85603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Atletas de mayor tamaño:</a:t>
            </a:r>
          </a:p>
        </p:txBody>
      </p:sp>
      <p:pic>
        <p:nvPicPr>
          <p:cNvPr id="1587214" name="Picture 14">
            <a:extLst>
              <a:ext uri="{FF2B5EF4-FFF2-40B4-BE49-F238E27FC236}">
                <a16:creationId xmlns:a16="http://schemas.microsoft.com/office/drawing/2014/main" id="{F8EFA8BC-1831-4587-8CE8-C91F4862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44783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15" name="Text Box 15">
            <a:extLst>
              <a:ext uri="{FF2B5EF4-FFF2-40B4-BE49-F238E27FC236}">
                <a16:creationId xmlns:a16="http://schemas.microsoft.com/office/drawing/2014/main" id="{9B7C7321-EABD-43A7-A720-6925E73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4365625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Deben consumir más líquidos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>
            <a:extLst>
              <a:ext uri="{FF2B5EF4-FFF2-40B4-BE49-F238E27FC236}">
                <a16:creationId xmlns:a16="http://schemas.microsoft.com/office/drawing/2014/main" id="{1C419C45-C285-4CD4-8017-053BCF3A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900" i="1">
                <a:solidFill>
                  <a:schemeClr val="tx1"/>
                </a:solidFill>
              </a:rPr>
              <a:t>HIPERHIDRATACIÓN: Antes del Ejercicio</a:t>
            </a:r>
            <a:endParaRPr lang="es-PR" altLang="en-US" sz="2900" b="0">
              <a:solidFill>
                <a:schemeClr val="tx1"/>
              </a:solidFill>
            </a:endParaRPr>
          </a:p>
        </p:txBody>
      </p:sp>
      <p:sp>
        <p:nvSpPr>
          <p:cNvPr id="1589251" name="Rectangle 3">
            <a:extLst>
              <a:ext uri="{FF2B5EF4-FFF2-40B4-BE49-F238E27FC236}">
                <a16:creationId xmlns:a16="http://schemas.microsoft.com/office/drawing/2014/main" id="{F1721429-EBB4-4064-9BD0-C17A68B65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589252" name="Picture 4">
            <a:extLst>
              <a:ext uri="{FF2B5EF4-FFF2-40B4-BE49-F238E27FC236}">
                <a16:creationId xmlns:a16="http://schemas.microsoft.com/office/drawing/2014/main" id="{81B5358B-0F0F-42EA-AAA4-9FDEE2D4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03847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53" name="Text Box 5">
            <a:extLst>
              <a:ext uri="{FF2B5EF4-FFF2-40B4-BE49-F238E27FC236}">
                <a16:creationId xmlns:a16="http://schemas.microsoft.com/office/drawing/2014/main" id="{CD16AAD0-B2F3-4540-83A1-002389AEC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2997200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15 minutos antes del Ejercicio:</a:t>
            </a:r>
          </a:p>
        </p:txBody>
      </p:sp>
      <p:pic>
        <p:nvPicPr>
          <p:cNvPr id="1589254" name="Picture 6">
            <a:extLst>
              <a:ext uri="{FF2B5EF4-FFF2-40B4-BE49-F238E27FC236}">
                <a16:creationId xmlns:a16="http://schemas.microsoft.com/office/drawing/2014/main" id="{3218DCDF-0D90-4E0F-8C77-8120A3B3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6195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55" name="Text Box 7">
            <a:extLst>
              <a:ext uri="{FF2B5EF4-FFF2-40B4-BE49-F238E27FC236}">
                <a16:creationId xmlns:a16="http://schemas.microsoft.com/office/drawing/2014/main" id="{35FD2A7F-6D6D-4C13-AA31-F56C8C46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506788"/>
            <a:ext cx="59753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8 - 16 onzas (250 - 500 mL ó 1 - 2 vasos)</a:t>
            </a:r>
          </a:p>
        </p:txBody>
      </p:sp>
      <p:pic>
        <p:nvPicPr>
          <p:cNvPr id="1589256" name="Picture 8">
            <a:extLst>
              <a:ext uri="{FF2B5EF4-FFF2-40B4-BE49-F238E27FC236}">
                <a16:creationId xmlns:a16="http://schemas.microsoft.com/office/drawing/2014/main" id="{BDF0A75D-4225-44BC-98D1-4D132EAF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4075" y="41179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57" name="Text Box 9">
            <a:extLst>
              <a:ext uri="{FF2B5EF4-FFF2-40B4-BE49-F238E27FC236}">
                <a16:creationId xmlns:a16="http://schemas.microsoft.com/office/drawing/2014/main" id="{7D402423-F536-4249-87CE-EAB148ECC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005263"/>
            <a:ext cx="59753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Agua fría</a:t>
            </a:r>
          </a:p>
        </p:txBody>
      </p:sp>
      <p:pic>
        <p:nvPicPr>
          <p:cNvPr id="1589258" name="Picture 10">
            <a:extLst>
              <a:ext uri="{FF2B5EF4-FFF2-40B4-BE49-F238E27FC236}">
                <a16:creationId xmlns:a16="http://schemas.microsoft.com/office/drawing/2014/main" id="{BBCBE294-C768-4344-9272-FBA37687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2009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59" name="Rectangle 11">
            <a:extLst>
              <a:ext uri="{FF2B5EF4-FFF2-40B4-BE49-F238E27FC236}">
                <a16:creationId xmlns:a16="http://schemas.microsoft.com/office/drawing/2014/main" id="{C037E37E-8797-4FE6-B821-3DF6B259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60575"/>
            <a:ext cx="66246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Pre-Hidratación Aguda</a:t>
            </a:r>
            <a:b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 Corto Plazo)</a:t>
            </a:r>
          </a:p>
        </p:txBody>
      </p:sp>
      <p:pic>
        <p:nvPicPr>
          <p:cNvPr id="1589260" name="Picture 12">
            <a:extLst>
              <a:ext uri="{FF2B5EF4-FFF2-40B4-BE49-F238E27FC236}">
                <a16:creationId xmlns:a16="http://schemas.microsoft.com/office/drawing/2014/main" id="{503F6A7C-059D-4EB1-8B5F-40AE2448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5136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61" name="Text Box 13">
            <a:extLst>
              <a:ext uri="{FF2B5EF4-FFF2-40B4-BE49-F238E27FC236}">
                <a16:creationId xmlns:a16="http://schemas.microsoft.com/office/drawing/2014/main" id="{CF06BAD1-0BC3-47C9-AAC1-6DE660B6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51008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Deportes indicados:</a:t>
            </a:r>
          </a:p>
        </p:txBody>
      </p:sp>
      <p:pic>
        <p:nvPicPr>
          <p:cNvPr id="1589262" name="Picture 14">
            <a:extLst>
              <a:ext uri="{FF2B5EF4-FFF2-40B4-BE49-F238E27FC236}">
                <a16:creationId xmlns:a16="http://schemas.microsoft.com/office/drawing/2014/main" id="{A809ADF7-9B3C-4372-BF95-4AD78202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51323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63" name="Text Box 15">
            <a:extLst>
              <a:ext uri="{FF2B5EF4-FFF2-40B4-BE49-F238E27FC236}">
                <a16:creationId xmlns:a16="http://schemas.microsoft.com/office/drawing/2014/main" id="{4B92CEE4-AF4F-4F2F-9B62-EEA8599CC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5019675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Carreras pedestres de larga distancia</a:t>
            </a:r>
          </a:p>
        </p:txBody>
      </p:sp>
      <p:pic>
        <p:nvPicPr>
          <p:cNvPr id="1589264" name="Picture 16">
            <a:extLst>
              <a:ext uri="{FF2B5EF4-FFF2-40B4-BE49-F238E27FC236}">
                <a16:creationId xmlns:a16="http://schemas.microsoft.com/office/drawing/2014/main" id="{2F55679F-51D5-4672-83D9-88DD7D3C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7725" y="56308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9265" name="Text Box 17">
            <a:extLst>
              <a:ext uri="{FF2B5EF4-FFF2-40B4-BE49-F238E27FC236}">
                <a16:creationId xmlns:a16="http://schemas.microsoft.com/office/drawing/2014/main" id="{1C7963C6-85EE-4F02-8AC4-213BE0D5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5518150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Balonpie, Tenis, Football Americano</a:t>
            </a:r>
          </a:p>
        </p:txBody>
      </p:sp>
    </p:spTree>
  </p:cSld>
  <p:clrMapOvr>
    <a:masterClrMapping/>
  </p:clrMapOvr>
  <p:transition spd="slow">
    <p:strips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>
            <a:extLst>
              <a:ext uri="{FF2B5EF4-FFF2-40B4-BE49-F238E27FC236}">
                <a16:creationId xmlns:a16="http://schemas.microsoft.com/office/drawing/2014/main" id="{60EE5787-88F4-4FA7-B3A0-7ACE2EC6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900" i="1">
                <a:solidFill>
                  <a:schemeClr val="tx1"/>
                </a:solidFill>
              </a:rPr>
              <a:t>HIPERHIDRATACIÓN: Antes del Ejercicio</a:t>
            </a:r>
            <a:endParaRPr lang="es-PR" altLang="en-US" sz="2900" b="0">
              <a:solidFill>
                <a:schemeClr val="tx1"/>
              </a:solidFill>
            </a:endParaRPr>
          </a:p>
        </p:txBody>
      </p:sp>
      <p:sp>
        <p:nvSpPr>
          <p:cNvPr id="1591299" name="Rectangle 3">
            <a:extLst>
              <a:ext uri="{FF2B5EF4-FFF2-40B4-BE49-F238E27FC236}">
                <a16:creationId xmlns:a16="http://schemas.microsoft.com/office/drawing/2014/main" id="{61B60B3B-CF20-4482-8B66-B5B5BEA5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591300" name="Picture 4">
            <a:extLst>
              <a:ext uri="{FF2B5EF4-FFF2-40B4-BE49-F238E27FC236}">
                <a16:creationId xmlns:a16="http://schemas.microsoft.com/office/drawing/2014/main" id="{EC822764-E4D5-4A7D-B041-D853FC49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182938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1301" name="Text Box 5">
            <a:extLst>
              <a:ext uri="{FF2B5EF4-FFF2-40B4-BE49-F238E27FC236}">
                <a16:creationId xmlns:a16="http://schemas.microsoft.com/office/drawing/2014/main" id="{EC332950-65C1-4270-A804-05F21B40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3141663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45 minutos antes del Ejercicio:</a:t>
            </a:r>
          </a:p>
        </p:txBody>
      </p:sp>
      <p:pic>
        <p:nvPicPr>
          <p:cNvPr id="1591302" name="Picture 6">
            <a:extLst>
              <a:ext uri="{FF2B5EF4-FFF2-40B4-BE49-F238E27FC236}">
                <a16:creationId xmlns:a16="http://schemas.microsoft.com/office/drawing/2014/main" id="{8D499080-39BB-469F-ADDB-DFD08EF9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8354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1303" name="Text Box 7">
            <a:extLst>
              <a:ext uri="{FF2B5EF4-FFF2-40B4-BE49-F238E27FC236}">
                <a16:creationId xmlns:a16="http://schemas.microsoft.com/office/drawing/2014/main" id="{E9F030F6-BA7A-4BAB-B252-52DFA5C6B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722688"/>
            <a:ext cx="59753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 años</a:t>
            </a:r>
            <a:r>
              <a:rPr lang="en-US" altLang="en-US" sz="27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altLang="en-US" sz="2700" i="1">
                <a:latin typeface="Times New Roman" panose="02020603050405020304" pitchFamily="18" charset="0"/>
              </a:rPr>
              <a:t> 150 – 200 mL de líquido </a:t>
            </a:r>
          </a:p>
        </p:txBody>
      </p:sp>
      <p:pic>
        <p:nvPicPr>
          <p:cNvPr id="1591304" name="Picture 8">
            <a:extLst>
              <a:ext uri="{FF2B5EF4-FFF2-40B4-BE49-F238E27FC236}">
                <a16:creationId xmlns:a16="http://schemas.microsoft.com/office/drawing/2014/main" id="{342B24B6-25F4-49CF-9288-3C00B697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2009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1305" name="Rectangle 9">
            <a:extLst>
              <a:ext uri="{FF2B5EF4-FFF2-40B4-BE49-F238E27FC236}">
                <a16:creationId xmlns:a16="http://schemas.microsoft.com/office/drawing/2014/main" id="{036E3D7E-7F60-4688-96A9-88FBBB055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132013"/>
            <a:ext cx="66246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PRE-HIDRATACIÓN AGUDA:</a:t>
            </a:r>
            <a:b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Niños *</a:t>
            </a:r>
          </a:p>
        </p:txBody>
      </p:sp>
      <p:pic>
        <p:nvPicPr>
          <p:cNvPr id="1591306" name="Picture 10">
            <a:extLst>
              <a:ext uri="{FF2B5EF4-FFF2-40B4-BE49-F238E27FC236}">
                <a16:creationId xmlns:a16="http://schemas.microsoft.com/office/drawing/2014/main" id="{1FFAE9AE-7BAE-452D-A0E6-B99F8960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43338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1307" name="Text Box 11">
            <a:extLst>
              <a:ext uri="{FF2B5EF4-FFF2-40B4-BE49-F238E27FC236}">
                <a16:creationId xmlns:a16="http://schemas.microsoft.com/office/drawing/2014/main" id="{D56096FF-9A70-436B-BFA7-F161DC40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4221163"/>
            <a:ext cx="59753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 años</a:t>
            </a:r>
            <a:r>
              <a:rPr lang="en-US" altLang="en-US" sz="27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altLang="en-US" sz="2700" i="1">
                <a:latin typeface="Times New Roman" panose="02020603050405020304" pitchFamily="18" charset="0"/>
              </a:rPr>
              <a:t> 300 – 400 mL de líquido</a:t>
            </a:r>
          </a:p>
        </p:txBody>
      </p:sp>
    </p:spTree>
  </p:cSld>
  <p:clrMapOvr>
    <a:masterClrMapping/>
  </p:clrMapOvr>
  <p:transition spd="slow">
    <p:strips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>
            <a:extLst>
              <a:ext uri="{FF2B5EF4-FFF2-40B4-BE49-F238E27FC236}">
                <a16:creationId xmlns:a16="http://schemas.microsoft.com/office/drawing/2014/main" id="{1A2123FB-0E3E-45FB-A442-F8E4F5FC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 i="1">
                <a:solidFill>
                  <a:schemeClr val="tx1"/>
                </a:solidFill>
              </a:rPr>
              <a:t>ANTES DEL EJERCICIO: Soluciones de CHO</a:t>
            </a:r>
            <a:endParaRPr lang="es-PR" altLang="en-US" sz="2600" b="0">
              <a:solidFill>
                <a:schemeClr val="tx1"/>
              </a:solidFill>
            </a:endParaRPr>
          </a:p>
        </p:txBody>
      </p:sp>
      <p:sp>
        <p:nvSpPr>
          <p:cNvPr id="1593347" name="Rectangle 3">
            <a:extLst>
              <a:ext uri="{FF2B5EF4-FFF2-40B4-BE49-F238E27FC236}">
                <a16:creationId xmlns:a16="http://schemas.microsoft.com/office/drawing/2014/main" id="{F443B7A8-55E4-4AB0-B710-43C496DD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593348" name="Picture 4">
            <a:extLst>
              <a:ext uri="{FF2B5EF4-FFF2-40B4-BE49-F238E27FC236}">
                <a16:creationId xmlns:a16="http://schemas.microsoft.com/office/drawing/2014/main" id="{95E7E57B-2844-4EA8-8BE8-9330A260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03847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3349" name="Text Box 5">
            <a:extLst>
              <a:ext uri="{FF2B5EF4-FFF2-40B4-BE49-F238E27FC236}">
                <a16:creationId xmlns:a16="http://schemas.microsoft.com/office/drawing/2014/main" id="{29A756B9-9C27-437A-B6BD-33D4CF8F4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2997200"/>
            <a:ext cx="65516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Soluciones de glucosa o de polímeros de glucosa a una concentrción de 18 a 50%:</a:t>
            </a:r>
          </a:p>
        </p:txBody>
      </p:sp>
      <p:pic>
        <p:nvPicPr>
          <p:cNvPr id="1593350" name="Picture 6">
            <a:extLst>
              <a:ext uri="{FF2B5EF4-FFF2-40B4-BE49-F238E27FC236}">
                <a16:creationId xmlns:a16="http://schemas.microsoft.com/office/drawing/2014/main" id="{14D3EBE8-2738-4352-8507-A0F4981D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72009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3351" name="Rectangle 7">
            <a:extLst>
              <a:ext uri="{FF2B5EF4-FFF2-40B4-BE49-F238E27FC236}">
                <a16:creationId xmlns:a16="http://schemas.microsoft.com/office/drawing/2014/main" id="{CD147FAE-3EAE-48E7-8D2A-1E67338D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60575"/>
            <a:ext cx="66246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Minutos Antes de un</a:t>
            </a:r>
            <a:b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altLang="en-US" sz="3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Ejercicio Prolongado</a:t>
            </a:r>
          </a:p>
        </p:txBody>
      </p:sp>
      <p:pic>
        <p:nvPicPr>
          <p:cNvPr id="1593352" name="Picture 8">
            <a:extLst>
              <a:ext uri="{FF2B5EF4-FFF2-40B4-BE49-F238E27FC236}">
                <a16:creationId xmlns:a16="http://schemas.microsoft.com/office/drawing/2014/main" id="{C6034EE8-3C6C-4E31-87D3-D1D348A8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40465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3353" name="Text Box 9">
            <a:extLst>
              <a:ext uri="{FF2B5EF4-FFF2-40B4-BE49-F238E27FC236}">
                <a16:creationId xmlns:a16="http://schemas.microsoft.com/office/drawing/2014/main" id="{FCAC89CD-9743-40F0-BB4E-9FB88D01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933825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Efecto/ventaja:</a:t>
            </a:r>
          </a:p>
        </p:txBody>
      </p:sp>
      <p:pic>
        <p:nvPicPr>
          <p:cNvPr id="1593354" name="Picture 10">
            <a:extLst>
              <a:ext uri="{FF2B5EF4-FFF2-40B4-BE49-F238E27FC236}">
                <a16:creationId xmlns:a16="http://schemas.microsoft.com/office/drawing/2014/main" id="{77584749-54AA-4889-AB3E-7D491336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847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3355" name="Text Box 11">
            <a:extLst>
              <a:ext uri="{FF2B5EF4-FFF2-40B4-BE49-F238E27FC236}">
                <a16:creationId xmlns:a16="http://schemas.microsoft.com/office/drawing/2014/main" id="{B55FF2FF-4531-435B-ACFB-E41A5C3C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4508500"/>
            <a:ext cx="58896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Parece poseer un potencial para mejorar el rendimiento en eventos de tolerancia aeróbica</a:t>
            </a:r>
          </a:p>
        </p:txBody>
      </p:sp>
    </p:spTree>
  </p:cSld>
  <p:clrMapOvr>
    <a:masterClrMapping/>
  </p:clrMapOvr>
  <p:transition spd="slow">
    <p:wipe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5414" name="Picture 22">
            <a:extLst>
              <a:ext uri="{FF2B5EF4-FFF2-40B4-BE49-F238E27FC236}">
                <a16:creationId xmlns:a16="http://schemas.microsoft.com/office/drawing/2014/main" id="{D1CC9ED9-B801-4923-813E-6E0DD2E05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47813"/>
            <a:ext cx="8280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701" name="Picture 5">
            <a:extLst>
              <a:ext uri="{FF2B5EF4-FFF2-40B4-BE49-F238E27FC236}">
                <a16:creationId xmlns:a16="http://schemas.microsoft.com/office/drawing/2014/main" id="{DE65BA85-4221-443C-BB1A-E6CDEA74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380413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>
            <a:extLst>
              <a:ext uri="{FF2B5EF4-FFF2-40B4-BE49-F238E27FC236}">
                <a16:creationId xmlns:a16="http://schemas.microsoft.com/office/drawing/2014/main" id="{C9BF804E-0016-49DD-A87A-8C9205D8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i="1">
                <a:solidFill>
                  <a:schemeClr val="tx1"/>
                </a:solidFill>
              </a:rPr>
              <a:t>HIDRATACIÓN: Durante el Ejercicio</a:t>
            </a:r>
            <a:endParaRPr lang="es-PR" altLang="en-US" sz="3100" b="0">
              <a:solidFill>
                <a:schemeClr val="tx1"/>
              </a:solidFill>
            </a:endParaRPr>
          </a:p>
        </p:txBody>
      </p:sp>
      <p:sp>
        <p:nvSpPr>
          <p:cNvPr id="1771523" name="Rectangle 3">
            <a:extLst>
              <a:ext uri="{FF2B5EF4-FFF2-40B4-BE49-F238E27FC236}">
                <a16:creationId xmlns:a16="http://schemas.microsoft.com/office/drawing/2014/main" id="{33130157-2D3A-41F1-973C-B5E00DC5F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771524" name="Picture 4">
            <a:extLst>
              <a:ext uri="{FF2B5EF4-FFF2-40B4-BE49-F238E27FC236}">
                <a16:creationId xmlns:a16="http://schemas.microsoft.com/office/drawing/2014/main" id="{34185FF7-FA37-4030-B0C5-C267A628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77482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25" name="Text Box 5">
            <a:extLst>
              <a:ext uri="{FF2B5EF4-FFF2-40B4-BE49-F238E27FC236}">
                <a16:creationId xmlns:a16="http://schemas.microsoft.com/office/drawing/2014/main" id="{CA45F557-D0EA-452A-8F14-C947F577B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701800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Cantidad ingerida de agua/líquido:</a:t>
            </a:r>
          </a:p>
        </p:txBody>
      </p:sp>
      <p:pic>
        <p:nvPicPr>
          <p:cNvPr id="1771526" name="Picture 6">
            <a:extLst>
              <a:ext uri="{FF2B5EF4-FFF2-40B4-BE49-F238E27FC236}">
                <a16:creationId xmlns:a16="http://schemas.microsoft.com/office/drawing/2014/main" id="{C04BBC09-1C1B-4B66-8E9A-67EB6987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2463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27" name="Text Box 7">
            <a:extLst>
              <a:ext uri="{FF2B5EF4-FFF2-40B4-BE49-F238E27FC236}">
                <a16:creationId xmlns:a16="http://schemas.microsoft.com/office/drawing/2014/main" id="{0413C394-3DEF-4167-87BD-CC216E83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206625"/>
            <a:ext cx="6253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6 - 12 onzas (150 – 350 mL ó 3/4 - 1½ de vasos)</a:t>
            </a:r>
          </a:p>
        </p:txBody>
      </p:sp>
      <p:pic>
        <p:nvPicPr>
          <p:cNvPr id="1771528" name="Picture 8">
            <a:extLst>
              <a:ext uri="{FF2B5EF4-FFF2-40B4-BE49-F238E27FC236}">
                <a16:creationId xmlns:a16="http://schemas.microsoft.com/office/drawing/2014/main" id="{7AD66054-AA8A-4777-A377-710FCE53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4191000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29" name="Text Box 9">
            <a:extLst>
              <a:ext uri="{FF2B5EF4-FFF2-40B4-BE49-F238E27FC236}">
                <a16:creationId xmlns:a16="http://schemas.microsoft.com/office/drawing/2014/main" id="{4985EC27-0EDB-401B-9700-93319BE34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414972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Tiempo/intérvalo de ingestión:</a:t>
            </a:r>
          </a:p>
        </p:txBody>
      </p:sp>
      <p:pic>
        <p:nvPicPr>
          <p:cNvPr id="1771530" name="Picture 10">
            <a:extLst>
              <a:ext uri="{FF2B5EF4-FFF2-40B4-BE49-F238E27FC236}">
                <a16:creationId xmlns:a16="http://schemas.microsoft.com/office/drawing/2014/main" id="{071D81E2-0C76-4392-A045-D546A70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47656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31" name="Text Box 11">
            <a:extLst>
              <a:ext uri="{FF2B5EF4-FFF2-40B4-BE49-F238E27FC236}">
                <a16:creationId xmlns:a16="http://schemas.microsoft.com/office/drawing/2014/main" id="{1D668924-99EE-4C8E-913A-96E2A722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652963"/>
            <a:ext cx="62531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Cada 15 - 20 minutos durante el ejercicio</a:t>
            </a:r>
          </a:p>
        </p:txBody>
      </p:sp>
      <p:pic>
        <p:nvPicPr>
          <p:cNvPr id="1771532" name="Picture 12">
            <a:extLst>
              <a:ext uri="{FF2B5EF4-FFF2-40B4-BE49-F238E27FC236}">
                <a16:creationId xmlns:a16="http://schemas.microsoft.com/office/drawing/2014/main" id="{390B5DBD-6D75-428A-B000-4BE3EE84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8800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33" name="Text Box 13">
            <a:extLst>
              <a:ext uri="{FF2B5EF4-FFF2-40B4-BE49-F238E27FC236}">
                <a16:creationId xmlns:a16="http://schemas.microsoft.com/office/drawing/2014/main" id="{AC31FA08-9D30-43FD-93EC-91753D7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5511800"/>
            <a:ext cx="58896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No esperar más de 20 minutos para tomar líquidos</a:t>
            </a:r>
          </a:p>
        </p:txBody>
      </p:sp>
      <p:pic>
        <p:nvPicPr>
          <p:cNvPr id="1771534" name="Picture 14">
            <a:extLst>
              <a:ext uri="{FF2B5EF4-FFF2-40B4-BE49-F238E27FC236}">
                <a16:creationId xmlns:a16="http://schemas.microsoft.com/office/drawing/2014/main" id="{1A9A4E34-2417-49C2-8B6F-0810223F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51927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35" name="Text Box 15">
            <a:extLst>
              <a:ext uri="{FF2B5EF4-FFF2-40B4-BE49-F238E27FC236}">
                <a16:creationId xmlns:a16="http://schemas.microsoft.com/office/drawing/2014/main" id="{0E4545AC-EA8F-4AE2-A1E1-ED9183BD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5080000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Precausión:</a:t>
            </a:r>
          </a:p>
        </p:txBody>
      </p:sp>
      <p:pic>
        <p:nvPicPr>
          <p:cNvPr id="1771536" name="Picture 16">
            <a:extLst>
              <a:ext uri="{FF2B5EF4-FFF2-40B4-BE49-F238E27FC236}">
                <a16:creationId xmlns:a16="http://schemas.microsoft.com/office/drawing/2014/main" id="{72AEFD21-BC93-472D-ABE4-E727BBE1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30384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37" name="Text Box 17">
            <a:extLst>
              <a:ext uri="{FF2B5EF4-FFF2-40B4-BE49-F238E27FC236}">
                <a16:creationId xmlns:a16="http://schemas.microsoft.com/office/drawing/2014/main" id="{7E60DE44-1D95-404E-A0CC-94C134C28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2925763"/>
            <a:ext cx="59753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Niños: </a:t>
            </a:r>
          </a:p>
        </p:txBody>
      </p:sp>
      <p:pic>
        <p:nvPicPr>
          <p:cNvPr id="1771538" name="Picture 18">
            <a:extLst>
              <a:ext uri="{FF2B5EF4-FFF2-40B4-BE49-F238E27FC236}">
                <a16:creationId xmlns:a16="http://schemas.microsoft.com/office/drawing/2014/main" id="{07F1DE04-5924-491A-9A2C-D6271AFB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353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39" name="Text Box 19">
            <a:extLst>
              <a:ext uri="{FF2B5EF4-FFF2-40B4-BE49-F238E27FC236}">
                <a16:creationId xmlns:a16="http://schemas.microsoft.com/office/drawing/2014/main" id="{3B0E7643-C019-4E6C-97CB-B93CFDC6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359150"/>
            <a:ext cx="58896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10 años</a:t>
            </a:r>
            <a:r>
              <a:rPr lang="en-US" altLang="en-US" sz="2300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r>
              <a:rPr lang="en-US" altLang="en-US" sz="2300" i="1">
                <a:latin typeface="Arial" panose="020B0604020202020204" pitchFamily="34" charset="0"/>
              </a:rPr>
              <a:t> 75 - 100 mL</a:t>
            </a:r>
          </a:p>
        </p:txBody>
      </p:sp>
      <p:pic>
        <p:nvPicPr>
          <p:cNvPr id="1771540" name="Picture 20">
            <a:extLst>
              <a:ext uri="{FF2B5EF4-FFF2-40B4-BE49-F238E27FC236}">
                <a16:creationId xmlns:a16="http://schemas.microsoft.com/office/drawing/2014/main" id="{5CDF650A-D7CA-4C9F-BB78-2602F287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671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1" name="Text Box 21">
            <a:extLst>
              <a:ext uri="{FF2B5EF4-FFF2-40B4-BE49-F238E27FC236}">
                <a16:creationId xmlns:a16="http://schemas.microsoft.com/office/drawing/2014/main" id="{2E38994C-7AA4-4A57-A6F0-A5A9FA24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790950"/>
            <a:ext cx="58896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15 años</a:t>
            </a:r>
            <a:r>
              <a:rPr lang="en-US" altLang="en-US" sz="2300" i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r>
              <a:rPr lang="en-US" altLang="en-US" sz="2300" i="1">
                <a:latin typeface="Arial" panose="020B0604020202020204" pitchFamily="34" charset="0"/>
              </a:rPr>
              <a:t> 150 - 200 mL</a:t>
            </a:r>
          </a:p>
        </p:txBody>
      </p:sp>
    </p:spTree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>
            <a:extLst>
              <a:ext uri="{FF2B5EF4-FFF2-40B4-BE49-F238E27FC236}">
                <a16:creationId xmlns:a16="http://schemas.microsoft.com/office/drawing/2014/main" id="{0AB4858B-BC63-4BCA-BD03-F17168F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i="1">
                <a:solidFill>
                  <a:schemeClr val="tx1"/>
                </a:solidFill>
              </a:rPr>
              <a:t>HIDRATACIÓN: Durante el Ejercicio</a:t>
            </a:r>
            <a:endParaRPr lang="es-PR" altLang="en-US" sz="3100" b="0">
              <a:solidFill>
                <a:schemeClr val="tx1"/>
              </a:solidFill>
            </a:endParaRPr>
          </a:p>
        </p:txBody>
      </p:sp>
      <p:sp>
        <p:nvSpPr>
          <p:cNvPr id="1597443" name="Rectangle 3">
            <a:extLst>
              <a:ext uri="{FF2B5EF4-FFF2-40B4-BE49-F238E27FC236}">
                <a16:creationId xmlns:a16="http://schemas.microsoft.com/office/drawing/2014/main" id="{748F5132-03C5-4A22-A2DA-A3B637E60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597444" name="Picture 4">
            <a:extLst>
              <a:ext uri="{FF2B5EF4-FFF2-40B4-BE49-F238E27FC236}">
                <a16:creationId xmlns:a16="http://schemas.microsoft.com/office/drawing/2014/main" id="{60A12051-D4C4-417B-89B4-DC3D3C13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965450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45" name="Text Box 5">
            <a:extLst>
              <a:ext uri="{FF2B5EF4-FFF2-40B4-BE49-F238E27FC236}">
                <a16:creationId xmlns:a16="http://schemas.microsoft.com/office/drawing/2014/main" id="{98552602-71A1-43FD-8502-DF0D4B059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29241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Reposición de líquidos y electrólitos:</a:t>
            </a:r>
          </a:p>
        </p:txBody>
      </p:sp>
      <p:pic>
        <p:nvPicPr>
          <p:cNvPr id="1597446" name="Picture 6">
            <a:extLst>
              <a:ext uri="{FF2B5EF4-FFF2-40B4-BE49-F238E27FC236}">
                <a16:creationId xmlns:a16="http://schemas.microsoft.com/office/drawing/2014/main" id="{CD1C1E23-E229-4A2F-B240-D1D9383F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5401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47" name="Text Box 7">
            <a:extLst>
              <a:ext uri="{FF2B5EF4-FFF2-40B4-BE49-F238E27FC236}">
                <a16:creationId xmlns:a16="http://schemas.microsoft.com/office/drawing/2014/main" id="{4FCCA524-2783-4E74-A086-448AB376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500438"/>
            <a:ext cx="62531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Bebidas deportivas:</a:t>
            </a:r>
          </a:p>
        </p:txBody>
      </p:sp>
      <p:pic>
        <p:nvPicPr>
          <p:cNvPr id="1597448" name="Picture 8">
            <a:extLst>
              <a:ext uri="{FF2B5EF4-FFF2-40B4-BE49-F238E27FC236}">
                <a16:creationId xmlns:a16="http://schemas.microsoft.com/office/drawing/2014/main" id="{FC4BF222-61BD-4B17-9560-08543909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450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49" name="Text Box 9">
            <a:extLst>
              <a:ext uri="{FF2B5EF4-FFF2-40B4-BE49-F238E27FC236}">
                <a16:creationId xmlns:a16="http://schemas.microsoft.com/office/drawing/2014/main" id="{54D461E3-D8A1-47A3-992C-3671E64A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486886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Tiempo/intérvalo de ingestión:</a:t>
            </a:r>
          </a:p>
        </p:txBody>
      </p:sp>
      <p:pic>
        <p:nvPicPr>
          <p:cNvPr id="1597450" name="Picture 10">
            <a:extLst>
              <a:ext uri="{FF2B5EF4-FFF2-40B4-BE49-F238E27FC236}">
                <a16:creationId xmlns:a16="http://schemas.microsoft.com/office/drawing/2014/main" id="{56B5DB31-886E-44CA-AF04-4661B912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5950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51" name="Text Box 11">
            <a:extLst>
              <a:ext uri="{FF2B5EF4-FFF2-40B4-BE49-F238E27FC236}">
                <a16:creationId xmlns:a16="http://schemas.microsoft.com/office/drawing/2014/main" id="{435F4E48-B923-4692-AF1D-2DA56E07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8446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Atletas de tolerancia (60 minutos o más):</a:t>
            </a:r>
          </a:p>
        </p:txBody>
      </p:sp>
      <p:pic>
        <p:nvPicPr>
          <p:cNvPr id="1597452" name="Picture 12">
            <a:extLst>
              <a:ext uri="{FF2B5EF4-FFF2-40B4-BE49-F238E27FC236}">
                <a16:creationId xmlns:a16="http://schemas.microsoft.com/office/drawing/2014/main" id="{32694C78-10BE-4EC8-8E21-926D5CBE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7725" y="24622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53" name="Text Box 13">
            <a:extLst>
              <a:ext uri="{FF2B5EF4-FFF2-40B4-BE49-F238E27FC236}">
                <a16:creationId xmlns:a16="http://schemas.microsoft.com/office/drawing/2014/main" id="{5878177A-7FC1-4FF6-81EB-5C56AD4A4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2349500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Bebida de CHO diluída: 5 - 8 % CHO</a:t>
            </a:r>
          </a:p>
        </p:txBody>
      </p:sp>
      <p:pic>
        <p:nvPicPr>
          <p:cNvPr id="1597454" name="Picture 14">
            <a:extLst>
              <a:ext uri="{FF2B5EF4-FFF2-40B4-BE49-F238E27FC236}">
                <a16:creationId xmlns:a16="http://schemas.microsoft.com/office/drawing/2014/main" id="{BA94E2CE-C4F3-45BA-A9DE-10828144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100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55" name="Text Box 15">
            <a:extLst>
              <a:ext uri="{FF2B5EF4-FFF2-40B4-BE49-F238E27FC236}">
                <a16:creationId xmlns:a16="http://schemas.microsoft.com/office/drawing/2014/main" id="{095C4136-C728-43E8-981E-2CE7F7F0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933825"/>
            <a:ext cx="58896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Cantidad ingerida:</a:t>
            </a:r>
          </a:p>
        </p:txBody>
      </p:sp>
      <p:sp>
        <p:nvSpPr>
          <p:cNvPr id="1597456" name="Text Box 16">
            <a:extLst>
              <a:ext uri="{FF2B5EF4-FFF2-40B4-BE49-F238E27FC236}">
                <a16:creationId xmlns:a16="http://schemas.microsoft.com/office/drawing/2014/main" id="{6608EFD1-2971-43AE-85D0-CA49629A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373688"/>
            <a:ext cx="54260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Cada 15 minutos, según pueda ser tolerado</a:t>
            </a:r>
          </a:p>
        </p:txBody>
      </p:sp>
      <p:grpSp>
        <p:nvGrpSpPr>
          <p:cNvPr id="1597457" name="Group 17">
            <a:extLst>
              <a:ext uri="{FF2B5EF4-FFF2-40B4-BE49-F238E27FC236}">
                <a16:creationId xmlns:a16="http://schemas.microsoft.com/office/drawing/2014/main" id="{5FC17117-0CB2-48C1-99B7-F2A94F8F79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5408613"/>
            <a:ext cx="303213" cy="304800"/>
            <a:chOff x="618" y="2160"/>
            <a:chExt cx="2262" cy="2267"/>
          </a:xfrm>
        </p:grpSpPr>
        <p:sp>
          <p:nvSpPr>
            <p:cNvPr id="1597458" name="AutoShape 18">
              <a:extLst>
                <a:ext uri="{FF2B5EF4-FFF2-40B4-BE49-F238E27FC236}">
                  <a16:creationId xmlns:a16="http://schemas.microsoft.com/office/drawing/2014/main" id="{9FA6002E-2439-4AED-8D58-EF28364D0F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59" name="Freeform 19">
              <a:extLst>
                <a:ext uri="{FF2B5EF4-FFF2-40B4-BE49-F238E27FC236}">
                  <a16:creationId xmlns:a16="http://schemas.microsoft.com/office/drawing/2014/main" id="{D66C46D5-72FE-4236-BEBD-7DEC9128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0" name="Freeform 20">
              <a:extLst>
                <a:ext uri="{FF2B5EF4-FFF2-40B4-BE49-F238E27FC236}">
                  <a16:creationId xmlns:a16="http://schemas.microsoft.com/office/drawing/2014/main" id="{0677F011-CFEA-4F28-B76F-0EEEF0D70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1" name="Freeform 21">
              <a:extLst>
                <a:ext uri="{FF2B5EF4-FFF2-40B4-BE49-F238E27FC236}">
                  <a16:creationId xmlns:a16="http://schemas.microsoft.com/office/drawing/2014/main" id="{08EACEEC-6018-48D5-9696-5D0F94B33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2" name="Freeform 22">
              <a:extLst>
                <a:ext uri="{FF2B5EF4-FFF2-40B4-BE49-F238E27FC236}">
                  <a16:creationId xmlns:a16="http://schemas.microsoft.com/office/drawing/2014/main" id="{601B2CBC-1D9E-4EFF-979A-99793BCA1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3" name="Freeform 23">
              <a:extLst>
                <a:ext uri="{FF2B5EF4-FFF2-40B4-BE49-F238E27FC236}">
                  <a16:creationId xmlns:a16="http://schemas.microsoft.com/office/drawing/2014/main" id="{B184EBD8-23A8-4682-9E80-8D58153CA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4" name="Freeform 24">
              <a:extLst>
                <a:ext uri="{FF2B5EF4-FFF2-40B4-BE49-F238E27FC236}">
                  <a16:creationId xmlns:a16="http://schemas.microsoft.com/office/drawing/2014/main" id="{12918A83-36F4-45ED-A085-AE03715A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5" name="Freeform 25">
              <a:extLst>
                <a:ext uri="{FF2B5EF4-FFF2-40B4-BE49-F238E27FC236}">
                  <a16:creationId xmlns:a16="http://schemas.microsoft.com/office/drawing/2014/main" id="{04A2A5B1-46E5-4207-B204-DCB9DE0F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6" name="Freeform 26">
              <a:extLst>
                <a:ext uri="{FF2B5EF4-FFF2-40B4-BE49-F238E27FC236}">
                  <a16:creationId xmlns:a16="http://schemas.microsoft.com/office/drawing/2014/main" id="{C9CCA50F-2502-40A7-8244-4D4DCE750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7" name="Freeform 27">
              <a:extLst>
                <a:ext uri="{FF2B5EF4-FFF2-40B4-BE49-F238E27FC236}">
                  <a16:creationId xmlns:a16="http://schemas.microsoft.com/office/drawing/2014/main" id="{B6D3D9E1-ECEB-4388-BF3D-5941268F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68" name="Freeform 28">
              <a:extLst>
                <a:ext uri="{FF2B5EF4-FFF2-40B4-BE49-F238E27FC236}">
                  <a16:creationId xmlns:a16="http://schemas.microsoft.com/office/drawing/2014/main" id="{A19A2EBF-FDDA-433F-9FEA-4A0BDAD76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469" name="Text Box 29">
            <a:extLst>
              <a:ext uri="{FF2B5EF4-FFF2-40B4-BE49-F238E27FC236}">
                <a16:creationId xmlns:a16="http://schemas.microsoft.com/office/drawing/2014/main" id="{A0279C01-C91F-4255-95A4-2D0C7A68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4437063"/>
            <a:ext cx="5426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6 - 12 onzas (150 - 350 mL)</a:t>
            </a:r>
          </a:p>
        </p:txBody>
      </p:sp>
      <p:grpSp>
        <p:nvGrpSpPr>
          <p:cNvPr id="1597470" name="Group 30">
            <a:extLst>
              <a:ext uri="{FF2B5EF4-FFF2-40B4-BE49-F238E27FC236}">
                <a16:creationId xmlns:a16="http://schemas.microsoft.com/office/drawing/2014/main" id="{E784DC10-6A43-4CEA-AC01-786D6D5F48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4471988"/>
            <a:ext cx="303213" cy="304800"/>
            <a:chOff x="618" y="2160"/>
            <a:chExt cx="2262" cy="2267"/>
          </a:xfrm>
        </p:grpSpPr>
        <p:sp>
          <p:nvSpPr>
            <p:cNvPr id="1597471" name="AutoShape 31">
              <a:extLst>
                <a:ext uri="{FF2B5EF4-FFF2-40B4-BE49-F238E27FC236}">
                  <a16:creationId xmlns:a16="http://schemas.microsoft.com/office/drawing/2014/main" id="{2E75F2F7-60AB-4CDC-AF8A-7E2A5496A2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2" name="Freeform 32">
              <a:extLst>
                <a:ext uri="{FF2B5EF4-FFF2-40B4-BE49-F238E27FC236}">
                  <a16:creationId xmlns:a16="http://schemas.microsoft.com/office/drawing/2014/main" id="{E6DFD494-7707-4DB7-B182-84EDE17E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3" name="Freeform 33">
              <a:extLst>
                <a:ext uri="{FF2B5EF4-FFF2-40B4-BE49-F238E27FC236}">
                  <a16:creationId xmlns:a16="http://schemas.microsoft.com/office/drawing/2014/main" id="{7A47437A-1E10-4640-9698-A49CC62C0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4" name="Freeform 34">
              <a:extLst>
                <a:ext uri="{FF2B5EF4-FFF2-40B4-BE49-F238E27FC236}">
                  <a16:creationId xmlns:a16="http://schemas.microsoft.com/office/drawing/2014/main" id="{963125A5-DFAA-404C-AFDC-186EA206D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5" name="Freeform 35">
              <a:extLst>
                <a:ext uri="{FF2B5EF4-FFF2-40B4-BE49-F238E27FC236}">
                  <a16:creationId xmlns:a16="http://schemas.microsoft.com/office/drawing/2014/main" id="{A02282CE-5F6E-433A-83F3-E60E87B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6" name="Freeform 36">
              <a:extLst>
                <a:ext uri="{FF2B5EF4-FFF2-40B4-BE49-F238E27FC236}">
                  <a16:creationId xmlns:a16="http://schemas.microsoft.com/office/drawing/2014/main" id="{E1E0E0FE-89D0-4612-A970-4BE37C6C2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7" name="Freeform 37">
              <a:extLst>
                <a:ext uri="{FF2B5EF4-FFF2-40B4-BE49-F238E27FC236}">
                  <a16:creationId xmlns:a16="http://schemas.microsoft.com/office/drawing/2014/main" id="{EB3617C1-2461-4241-BA99-93433294C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8" name="Freeform 38">
              <a:extLst>
                <a:ext uri="{FF2B5EF4-FFF2-40B4-BE49-F238E27FC236}">
                  <a16:creationId xmlns:a16="http://schemas.microsoft.com/office/drawing/2014/main" id="{9A098CB5-7504-4F07-B3E7-44DA0D6DB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79" name="Freeform 39">
              <a:extLst>
                <a:ext uri="{FF2B5EF4-FFF2-40B4-BE49-F238E27FC236}">
                  <a16:creationId xmlns:a16="http://schemas.microsoft.com/office/drawing/2014/main" id="{D83FB67E-B5D9-4A49-B09C-F96A10058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80" name="Freeform 40">
              <a:extLst>
                <a:ext uri="{FF2B5EF4-FFF2-40B4-BE49-F238E27FC236}">
                  <a16:creationId xmlns:a16="http://schemas.microsoft.com/office/drawing/2014/main" id="{62D0304A-3EDD-4C62-B270-DB4F559E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81" name="Freeform 41">
              <a:extLst>
                <a:ext uri="{FF2B5EF4-FFF2-40B4-BE49-F238E27FC236}">
                  <a16:creationId xmlns:a16="http://schemas.microsoft.com/office/drawing/2014/main" id="{8970C1EF-6C5C-4742-AC40-419F61A37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>
            <a:extLst>
              <a:ext uri="{FF2B5EF4-FFF2-40B4-BE49-F238E27FC236}">
                <a16:creationId xmlns:a16="http://schemas.microsoft.com/office/drawing/2014/main" id="{D5B52336-29C2-4956-925A-218E461F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100" i="1">
                <a:solidFill>
                  <a:schemeClr val="tx1"/>
                </a:solidFill>
              </a:rPr>
              <a:t>HIDRATACIÓN: Durante el Ejercicio</a:t>
            </a:r>
            <a:endParaRPr lang="es-PR" altLang="en-US" sz="3100" b="0">
              <a:solidFill>
                <a:schemeClr val="tx1"/>
              </a:solidFill>
            </a:endParaRPr>
          </a:p>
        </p:txBody>
      </p:sp>
      <p:sp>
        <p:nvSpPr>
          <p:cNvPr id="1599491" name="Rectangle 3">
            <a:extLst>
              <a:ext uri="{FF2B5EF4-FFF2-40B4-BE49-F238E27FC236}">
                <a16:creationId xmlns:a16="http://schemas.microsoft.com/office/drawing/2014/main" id="{DD09EFD9-4BF4-4996-BC5D-FA04B1DC2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599492" name="Picture 4">
            <a:extLst>
              <a:ext uri="{FF2B5EF4-FFF2-40B4-BE49-F238E27FC236}">
                <a16:creationId xmlns:a16="http://schemas.microsoft.com/office/drawing/2014/main" id="{AD7E81F6-3E80-4EC6-8FA3-F6F7ADFF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768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9493" name="Text Box 5">
            <a:extLst>
              <a:ext uri="{FF2B5EF4-FFF2-40B4-BE49-F238E27FC236}">
                <a16:creationId xmlns:a16="http://schemas.microsoft.com/office/drawing/2014/main" id="{02DCB616-275D-4FBD-9E3A-C9281A15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5300663"/>
            <a:ext cx="58896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Administrar líquidos ligeramente concentrados:</a:t>
            </a:r>
          </a:p>
        </p:txBody>
      </p:sp>
      <p:pic>
        <p:nvPicPr>
          <p:cNvPr id="1599494" name="Picture 6">
            <a:extLst>
              <a:ext uri="{FF2B5EF4-FFF2-40B4-BE49-F238E27FC236}">
                <a16:creationId xmlns:a16="http://schemas.microsoft.com/office/drawing/2014/main" id="{93724BEF-48EC-448D-957F-1E0B0D8A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5950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9495" name="Text Box 7">
            <a:extLst>
              <a:ext uri="{FF2B5EF4-FFF2-40B4-BE49-F238E27FC236}">
                <a16:creationId xmlns:a16="http://schemas.microsoft.com/office/drawing/2014/main" id="{D4027BA7-B121-41A9-941C-E37AF3B0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844675"/>
            <a:ext cx="65516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Para ultramaratonistas (&gt; 30 millas) o triatletas:</a:t>
            </a:r>
          </a:p>
        </p:txBody>
      </p:sp>
      <p:pic>
        <p:nvPicPr>
          <p:cNvPr id="1599496" name="Picture 8">
            <a:extLst>
              <a:ext uri="{FF2B5EF4-FFF2-40B4-BE49-F238E27FC236}">
                <a16:creationId xmlns:a16="http://schemas.microsoft.com/office/drawing/2014/main" id="{E2B748A3-F6FE-4591-BE34-B4D497CE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195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9497" name="Text Box 9">
            <a:extLst>
              <a:ext uri="{FF2B5EF4-FFF2-40B4-BE49-F238E27FC236}">
                <a16:creationId xmlns:a16="http://schemas.microsoft.com/office/drawing/2014/main" id="{103AAAFF-0CD5-4241-B844-D318196A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64331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Puede inducir :</a:t>
            </a:r>
          </a:p>
        </p:txBody>
      </p:sp>
      <p:sp>
        <p:nvSpPr>
          <p:cNvPr id="1599498" name="Text Box 10">
            <a:extLst>
              <a:ext uri="{FF2B5EF4-FFF2-40B4-BE49-F238E27FC236}">
                <a16:creationId xmlns:a16="http://schemas.microsoft.com/office/drawing/2014/main" id="{C5D60554-54E1-4B03-BCA3-2A709793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4148138"/>
            <a:ext cx="54260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Intoxicación de agua o hiponatremia dilucional</a:t>
            </a:r>
          </a:p>
        </p:txBody>
      </p:sp>
      <p:grpSp>
        <p:nvGrpSpPr>
          <p:cNvPr id="1599499" name="Group 11">
            <a:extLst>
              <a:ext uri="{FF2B5EF4-FFF2-40B4-BE49-F238E27FC236}">
                <a16:creationId xmlns:a16="http://schemas.microsoft.com/office/drawing/2014/main" id="{4843EF4A-2D42-4A56-B235-2AB6C6F18B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4183063"/>
            <a:ext cx="303213" cy="304800"/>
            <a:chOff x="618" y="2160"/>
            <a:chExt cx="2262" cy="2267"/>
          </a:xfrm>
        </p:grpSpPr>
        <p:sp>
          <p:nvSpPr>
            <p:cNvPr id="1599500" name="AutoShape 12">
              <a:extLst>
                <a:ext uri="{FF2B5EF4-FFF2-40B4-BE49-F238E27FC236}">
                  <a16:creationId xmlns:a16="http://schemas.microsoft.com/office/drawing/2014/main" id="{4AB0BDD1-9C65-4EF8-8289-99FFE33A33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1" name="Freeform 13">
              <a:extLst>
                <a:ext uri="{FF2B5EF4-FFF2-40B4-BE49-F238E27FC236}">
                  <a16:creationId xmlns:a16="http://schemas.microsoft.com/office/drawing/2014/main" id="{4D1F45F5-F9F5-4D8F-B3F3-11EF607A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2" name="Freeform 14">
              <a:extLst>
                <a:ext uri="{FF2B5EF4-FFF2-40B4-BE49-F238E27FC236}">
                  <a16:creationId xmlns:a16="http://schemas.microsoft.com/office/drawing/2014/main" id="{4E2ABA7F-2D29-4579-B7DE-A3C3C8D92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3" name="Freeform 15">
              <a:extLst>
                <a:ext uri="{FF2B5EF4-FFF2-40B4-BE49-F238E27FC236}">
                  <a16:creationId xmlns:a16="http://schemas.microsoft.com/office/drawing/2014/main" id="{F6C13411-A90B-457D-A0CB-D60F5A82F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4" name="Freeform 16">
              <a:extLst>
                <a:ext uri="{FF2B5EF4-FFF2-40B4-BE49-F238E27FC236}">
                  <a16:creationId xmlns:a16="http://schemas.microsoft.com/office/drawing/2014/main" id="{3566257D-1109-4FB3-A8D9-845CC16DE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5" name="Freeform 17">
              <a:extLst>
                <a:ext uri="{FF2B5EF4-FFF2-40B4-BE49-F238E27FC236}">
                  <a16:creationId xmlns:a16="http://schemas.microsoft.com/office/drawing/2014/main" id="{CB97EC44-917C-4A2C-BC6D-F7EC10EA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6" name="Freeform 18">
              <a:extLst>
                <a:ext uri="{FF2B5EF4-FFF2-40B4-BE49-F238E27FC236}">
                  <a16:creationId xmlns:a16="http://schemas.microsoft.com/office/drawing/2014/main" id="{931AE016-B667-4A6F-952A-DF46F891E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7" name="Freeform 19">
              <a:extLst>
                <a:ext uri="{FF2B5EF4-FFF2-40B4-BE49-F238E27FC236}">
                  <a16:creationId xmlns:a16="http://schemas.microsoft.com/office/drawing/2014/main" id="{6EDD5F18-C273-48D6-8C67-B86EB461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8" name="Freeform 20">
              <a:extLst>
                <a:ext uri="{FF2B5EF4-FFF2-40B4-BE49-F238E27FC236}">
                  <a16:creationId xmlns:a16="http://schemas.microsoft.com/office/drawing/2014/main" id="{F193EC8A-A8D4-435A-B25F-88070875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09" name="Freeform 21">
              <a:extLst>
                <a:ext uri="{FF2B5EF4-FFF2-40B4-BE49-F238E27FC236}">
                  <a16:creationId xmlns:a16="http://schemas.microsoft.com/office/drawing/2014/main" id="{28115660-6F43-42D3-8D3D-11C3F540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10" name="Freeform 22">
              <a:extLst>
                <a:ext uri="{FF2B5EF4-FFF2-40B4-BE49-F238E27FC236}">
                  <a16:creationId xmlns:a16="http://schemas.microsoft.com/office/drawing/2014/main" id="{E95A80C3-F73D-4D53-B489-174121898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9511" name="Picture 23">
            <a:extLst>
              <a:ext uri="{FF2B5EF4-FFF2-40B4-BE49-F238E27FC236}">
                <a16:creationId xmlns:a16="http://schemas.microsoft.com/office/drawing/2014/main" id="{17EB8B15-705B-4804-9388-7B20FB21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7725" y="49101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9512" name="Text Box 24">
            <a:extLst>
              <a:ext uri="{FF2B5EF4-FFF2-40B4-BE49-F238E27FC236}">
                <a16:creationId xmlns:a16="http://schemas.microsoft.com/office/drawing/2014/main" id="{CC8AF28C-23B5-4DCC-A7A1-3BEE27056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4797425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Para estos deportistas:</a:t>
            </a:r>
          </a:p>
        </p:txBody>
      </p:sp>
      <p:pic>
        <p:nvPicPr>
          <p:cNvPr id="1599513" name="Picture 25">
            <a:extLst>
              <a:ext uri="{FF2B5EF4-FFF2-40B4-BE49-F238E27FC236}">
                <a16:creationId xmlns:a16="http://schemas.microsoft.com/office/drawing/2014/main" id="{D57E74E9-B244-4F41-BA55-90A871D1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89242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9514" name="Text Box 26">
            <a:extLst>
              <a:ext uri="{FF2B5EF4-FFF2-40B4-BE49-F238E27FC236}">
                <a16:creationId xmlns:a16="http://schemas.microsoft.com/office/drawing/2014/main" id="{DCCCBA39-CF7C-46DE-A740-E8CEAC7E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852738"/>
            <a:ext cx="6253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No consumir grandes cantidades de agua pura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3571" name="Picture 3">
            <a:extLst>
              <a:ext uri="{FF2B5EF4-FFF2-40B4-BE49-F238E27FC236}">
                <a16:creationId xmlns:a16="http://schemas.microsoft.com/office/drawing/2014/main" id="{1BA32754-438E-4ECE-AD60-F75981A1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08050"/>
            <a:ext cx="8516938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3572" name="Picture 4">
            <a:extLst>
              <a:ext uri="{FF2B5EF4-FFF2-40B4-BE49-F238E27FC236}">
                <a16:creationId xmlns:a16="http://schemas.microsoft.com/office/drawing/2014/main" id="{9401F4D6-D44B-4680-8641-E5DD9CDA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4579938"/>
            <a:ext cx="6230938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3573" name="Picture 5">
            <a:extLst>
              <a:ext uri="{FF2B5EF4-FFF2-40B4-BE49-F238E27FC236}">
                <a16:creationId xmlns:a16="http://schemas.microsoft.com/office/drawing/2014/main" id="{FC428060-FCA2-4B39-9AD8-C132FF86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5584825"/>
            <a:ext cx="7707312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5622" name="Picture 6">
            <a:extLst>
              <a:ext uri="{FF2B5EF4-FFF2-40B4-BE49-F238E27FC236}">
                <a16:creationId xmlns:a16="http://schemas.microsoft.com/office/drawing/2014/main" id="{2002795F-5531-4CD0-A828-4366BF6F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4580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623" name="Picture 7">
            <a:extLst>
              <a:ext uri="{FF2B5EF4-FFF2-40B4-BE49-F238E27FC236}">
                <a16:creationId xmlns:a16="http://schemas.microsoft.com/office/drawing/2014/main" id="{FB325D9D-EB9D-444E-9865-5B6F6527E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95463"/>
            <a:ext cx="59721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7668" name="Picture 4">
            <a:extLst>
              <a:ext uri="{FF2B5EF4-FFF2-40B4-BE49-F238E27FC236}">
                <a16:creationId xmlns:a16="http://schemas.microsoft.com/office/drawing/2014/main" id="{DD2163D5-B273-406D-804A-29EF01FE2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7063"/>
            <a:ext cx="67691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7669" name="Picture 5">
            <a:extLst>
              <a:ext uri="{FF2B5EF4-FFF2-40B4-BE49-F238E27FC236}">
                <a16:creationId xmlns:a16="http://schemas.microsoft.com/office/drawing/2014/main" id="{731EDC13-3A0A-4A66-A69B-F5057549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333500"/>
            <a:ext cx="7151688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7670" name="Picture 6">
            <a:extLst>
              <a:ext uri="{FF2B5EF4-FFF2-40B4-BE49-F238E27FC236}">
                <a16:creationId xmlns:a16="http://schemas.microsoft.com/office/drawing/2014/main" id="{AFBE1FDF-944A-49F7-8D0C-A6811CC0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08625"/>
            <a:ext cx="6384925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2">
            <a:extLst>
              <a:ext uri="{FF2B5EF4-FFF2-40B4-BE49-F238E27FC236}">
                <a16:creationId xmlns:a16="http://schemas.microsoft.com/office/drawing/2014/main" id="{BAD8C62C-3360-4698-87EC-FC5DBCC5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i="1">
                <a:solidFill>
                  <a:schemeClr val="tx1"/>
                </a:solidFill>
              </a:rPr>
              <a:t>HIDRATACIÓN: Después del Ejercicio</a:t>
            </a:r>
            <a:endParaRPr lang="es-PR" altLang="en-US" sz="3000" b="0">
              <a:solidFill>
                <a:schemeClr val="tx1"/>
              </a:solidFill>
            </a:endParaRPr>
          </a:p>
        </p:txBody>
      </p:sp>
      <p:sp>
        <p:nvSpPr>
          <p:cNvPr id="1601539" name="Rectangle 3">
            <a:extLst>
              <a:ext uri="{FF2B5EF4-FFF2-40B4-BE49-F238E27FC236}">
                <a16:creationId xmlns:a16="http://schemas.microsoft.com/office/drawing/2014/main" id="{0A9D2F6E-7425-4517-A9B8-EAAB3284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601540" name="Picture 4">
            <a:extLst>
              <a:ext uri="{FF2B5EF4-FFF2-40B4-BE49-F238E27FC236}">
                <a16:creationId xmlns:a16="http://schemas.microsoft.com/office/drawing/2014/main" id="{A51C6410-263C-498E-AD96-53EB8D956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513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41" name="Text Box 5">
            <a:extLst>
              <a:ext uri="{FF2B5EF4-FFF2-40B4-BE49-F238E27FC236}">
                <a16:creationId xmlns:a16="http://schemas.microsoft.com/office/drawing/2014/main" id="{9CC8E3CF-3E58-43F1-9D97-9F6F6086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4075113"/>
            <a:ext cx="58896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Primeros 30 minutos después del ejercicio</a:t>
            </a:r>
          </a:p>
        </p:txBody>
      </p:sp>
      <p:pic>
        <p:nvPicPr>
          <p:cNvPr id="1601542" name="Picture 6">
            <a:extLst>
              <a:ext uri="{FF2B5EF4-FFF2-40B4-BE49-F238E27FC236}">
                <a16:creationId xmlns:a16="http://schemas.microsoft.com/office/drawing/2014/main" id="{CCA55806-AB95-467D-AF54-988539AE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273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43" name="Text Box 7">
            <a:extLst>
              <a:ext uri="{FF2B5EF4-FFF2-40B4-BE49-F238E27FC236}">
                <a16:creationId xmlns:a16="http://schemas.microsoft.com/office/drawing/2014/main" id="{DB6FD666-9664-4E9A-94F1-522BE12D4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2851150"/>
            <a:ext cx="58896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16 </a:t>
            </a:r>
            <a:r>
              <a:rPr lang="en-US" altLang="en-US" sz="1800" i="1">
                <a:latin typeface="Arial" panose="020B0604020202020204" pitchFamily="34" charset="0"/>
              </a:rPr>
              <a:t>1/3</a:t>
            </a:r>
            <a:r>
              <a:rPr lang="en-US" altLang="en-US" sz="2300" i="1">
                <a:latin typeface="Arial" panose="020B0604020202020204" pitchFamily="34" charset="0"/>
              </a:rPr>
              <a:t> - 33 onzas (500 - 1000 mL ó</a:t>
            </a:r>
          </a:p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2 - 4 vasos)</a:t>
            </a:r>
          </a:p>
        </p:txBody>
      </p:sp>
      <p:pic>
        <p:nvPicPr>
          <p:cNvPr id="1601544" name="Picture 8">
            <a:extLst>
              <a:ext uri="{FF2B5EF4-FFF2-40B4-BE49-F238E27FC236}">
                <a16:creationId xmlns:a16="http://schemas.microsoft.com/office/drawing/2014/main" id="{D3C34238-AD8B-4DE3-801D-510C0BD1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7725" y="36830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1545" name="Text Box 9">
            <a:extLst>
              <a:ext uri="{FF2B5EF4-FFF2-40B4-BE49-F238E27FC236}">
                <a16:creationId xmlns:a16="http://schemas.microsoft.com/office/drawing/2014/main" id="{C494AEAE-C6CE-4825-9170-B58ABDDDE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3570288"/>
            <a:ext cx="59753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Tiempo/intérvalo de ingestión:</a:t>
            </a:r>
          </a:p>
        </p:txBody>
      </p:sp>
      <p:pic>
        <p:nvPicPr>
          <p:cNvPr id="1601546" name="Picture 10">
            <a:extLst>
              <a:ext uri="{FF2B5EF4-FFF2-40B4-BE49-F238E27FC236}">
                <a16:creationId xmlns:a16="http://schemas.microsoft.com/office/drawing/2014/main" id="{1FD38742-5E4E-43DE-8A46-14AD3756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4590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1547" name="Text Box 11">
            <a:extLst>
              <a:ext uri="{FF2B5EF4-FFF2-40B4-BE49-F238E27FC236}">
                <a16:creationId xmlns:a16="http://schemas.microsoft.com/office/drawing/2014/main" id="{26EC6E7B-216D-4F06-8F14-3500D0A2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419350"/>
            <a:ext cx="62531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Cantidad ingerida:</a:t>
            </a:r>
          </a:p>
        </p:txBody>
      </p:sp>
      <p:pic>
        <p:nvPicPr>
          <p:cNvPr id="1601548" name="Picture 12">
            <a:extLst>
              <a:ext uri="{FF2B5EF4-FFF2-40B4-BE49-F238E27FC236}">
                <a16:creationId xmlns:a16="http://schemas.microsoft.com/office/drawing/2014/main" id="{4E1C4D45-949D-4EA3-B078-92EDBDAD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1452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1549" name="Text Box 13">
            <a:extLst>
              <a:ext uri="{FF2B5EF4-FFF2-40B4-BE49-F238E27FC236}">
                <a16:creationId xmlns:a16="http://schemas.microsoft.com/office/drawing/2014/main" id="{E1061812-197A-4009-9A30-24B5233C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4308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Fase inicial/aguda:</a:t>
            </a:r>
          </a:p>
        </p:txBody>
      </p:sp>
    </p:spTree>
  </p:cSld>
  <p:clrMapOvr>
    <a:masterClrMapping/>
  </p:clrMapOvr>
  <p:transition spd="slow">
    <p:diamond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>
            <a:extLst>
              <a:ext uri="{FF2B5EF4-FFF2-40B4-BE49-F238E27FC236}">
                <a16:creationId xmlns:a16="http://schemas.microsoft.com/office/drawing/2014/main" id="{24975EE7-96AC-4A0C-A157-3B55CB80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i="1">
                <a:solidFill>
                  <a:schemeClr val="tx1"/>
                </a:solidFill>
              </a:rPr>
              <a:t>HIDRATACIÓN: Después del Ejercicio</a:t>
            </a:r>
            <a:endParaRPr lang="es-PR" altLang="en-US" sz="3000" b="0">
              <a:solidFill>
                <a:schemeClr val="tx1"/>
              </a:solidFill>
            </a:endParaRPr>
          </a:p>
        </p:txBody>
      </p:sp>
      <p:sp>
        <p:nvSpPr>
          <p:cNvPr id="1603587" name="Rectangle 3">
            <a:extLst>
              <a:ext uri="{FF2B5EF4-FFF2-40B4-BE49-F238E27FC236}">
                <a16:creationId xmlns:a16="http://schemas.microsoft.com/office/drawing/2014/main" id="{F0CE6B88-5555-476C-99C6-F50B7DB8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603588" name="Picture 4">
            <a:extLst>
              <a:ext uri="{FF2B5EF4-FFF2-40B4-BE49-F238E27FC236}">
                <a16:creationId xmlns:a16="http://schemas.microsoft.com/office/drawing/2014/main" id="{101666F9-8E96-4778-859C-B364594D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94125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3589" name="Text Box 5">
            <a:extLst>
              <a:ext uri="{FF2B5EF4-FFF2-40B4-BE49-F238E27FC236}">
                <a16:creationId xmlns:a16="http://schemas.microsoft.com/office/drawing/2014/main" id="{FF1E2C63-3AB9-4754-9C41-EB2C2DEA5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717925"/>
            <a:ext cx="58896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Cada 1 - 2 horas</a:t>
            </a:r>
          </a:p>
        </p:txBody>
      </p:sp>
      <p:pic>
        <p:nvPicPr>
          <p:cNvPr id="1603590" name="Picture 6">
            <a:extLst>
              <a:ext uri="{FF2B5EF4-FFF2-40B4-BE49-F238E27FC236}">
                <a16:creationId xmlns:a16="http://schemas.microsoft.com/office/drawing/2014/main" id="{EF8A0CA3-6499-485D-A8CA-7D9800FE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59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3591" name="Text Box 7">
            <a:extLst>
              <a:ext uri="{FF2B5EF4-FFF2-40B4-BE49-F238E27FC236}">
                <a16:creationId xmlns:a16="http://schemas.microsoft.com/office/drawing/2014/main" id="{05AC60C5-5189-49A6-AB9A-64C1240E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277971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16 onzas (1 litro)</a:t>
            </a:r>
          </a:p>
        </p:txBody>
      </p:sp>
      <p:pic>
        <p:nvPicPr>
          <p:cNvPr id="1603592" name="Picture 8">
            <a:extLst>
              <a:ext uri="{FF2B5EF4-FFF2-40B4-BE49-F238E27FC236}">
                <a16:creationId xmlns:a16="http://schemas.microsoft.com/office/drawing/2014/main" id="{062BE256-1C7F-4AC3-8FCA-BA5A8B08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7725" y="33258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3593" name="Text Box 9">
            <a:extLst>
              <a:ext uri="{FF2B5EF4-FFF2-40B4-BE49-F238E27FC236}">
                <a16:creationId xmlns:a16="http://schemas.microsoft.com/office/drawing/2014/main" id="{DC3CFEE6-20E5-48BA-8AC7-C2CC3AF8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3213100"/>
            <a:ext cx="5975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Tiempo/intérvalo de ingestión:</a:t>
            </a:r>
          </a:p>
        </p:txBody>
      </p:sp>
      <p:pic>
        <p:nvPicPr>
          <p:cNvPr id="1603594" name="Picture 10">
            <a:extLst>
              <a:ext uri="{FF2B5EF4-FFF2-40B4-BE49-F238E27FC236}">
                <a16:creationId xmlns:a16="http://schemas.microsoft.com/office/drawing/2014/main" id="{EFA63BA2-DCB3-43FA-97FB-87E4A8B0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3876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3595" name="Text Box 11">
            <a:extLst>
              <a:ext uri="{FF2B5EF4-FFF2-40B4-BE49-F238E27FC236}">
                <a16:creationId xmlns:a16="http://schemas.microsoft.com/office/drawing/2014/main" id="{E7F31D6A-31D2-47EE-9AEF-FA77EB577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347913"/>
            <a:ext cx="62531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Cantidad ingerida:</a:t>
            </a:r>
          </a:p>
        </p:txBody>
      </p:sp>
      <p:pic>
        <p:nvPicPr>
          <p:cNvPr id="1603596" name="Picture 12">
            <a:extLst>
              <a:ext uri="{FF2B5EF4-FFF2-40B4-BE49-F238E27FC236}">
                <a16:creationId xmlns:a16="http://schemas.microsoft.com/office/drawing/2014/main" id="{1316D44B-CEBA-41FE-9273-AB151047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84467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3597" name="Text Box 13">
            <a:extLst>
              <a:ext uri="{FF2B5EF4-FFF2-40B4-BE49-F238E27FC236}">
                <a16:creationId xmlns:a16="http://schemas.microsoft.com/office/drawing/2014/main" id="{A0FC21B6-F1FF-46D9-9611-E4C22F42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77323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Fase posterior:</a:t>
            </a:r>
          </a:p>
        </p:txBody>
      </p:sp>
      <p:pic>
        <p:nvPicPr>
          <p:cNvPr id="1603598" name="Picture 14">
            <a:extLst>
              <a:ext uri="{FF2B5EF4-FFF2-40B4-BE49-F238E27FC236}">
                <a16:creationId xmlns:a16="http://schemas.microsoft.com/office/drawing/2014/main" id="{B180CDF8-6BBA-46E6-9E58-D0287B75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2973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3599" name="Text Box 15">
            <a:extLst>
              <a:ext uri="{FF2B5EF4-FFF2-40B4-BE49-F238E27FC236}">
                <a16:creationId xmlns:a16="http://schemas.microsoft.com/office/drawing/2014/main" id="{A8F935C1-B3A3-4795-A3A0-620367B7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2116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Continuar hasta que:</a:t>
            </a:r>
          </a:p>
        </p:txBody>
      </p:sp>
      <p:sp>
        <p:nvSpPr>
          <p:cNvPr id="1603600" name="Text Box 16">
            <a:extLst>
              <a:ext uri="{FF2B5EF4-FFF2-40B4-BE49-F238E27FC236}">
                <a16:creationId xmlns:a16="http://schemas.microsoft.com/office/drawing/2014/main" id="{4D17F3DA-D7C1-4B10-94D8-8D74A75B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4725988"/>
            <a:ext cx="54260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El consumo alcance el 150% del peso corporal perdido vía el sudor (rehidratación completada)</a:t>
            </a:r>
          </a:p>
        </p:txBody>
      </p:sp>
      <p:grpSp>
        <p:nvGrpSpPr>
          <p:cNvPr id="1603601" name="Group 17">
            <a:extLst>
              <a:ext uri="{FF2B5EF4-FFF2-40B4-BE49-F238E27FC236}">
                <a16:creationId xmlns:a16="http://schemas.microsoft.com/office/drawing/2014/main" id="{AB5BB6AB-6E06-4194-935B-3D810A75C7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4760913"/>
            <a:ext cx="303213" cy="304800"/>
            <a:chOff x="618" y="2160"/>
            <a:chExt cx="2262" cy="2267"/>
          </a:xfrm>
        </p:grpSpPr>
        <p:sp>
          <p:nvSpPr>
            <p:cNvPr id="1603602" name="AutoShape 18">
              <a:extLst>
                <a:ext uri="{FF2B5EF4-FFF2-40B4-BE49-F238E27FC236}">
                  <a16:creationId xmlns:a16="http://schemas.microsoft.com/office/drawing/2014/main" id="{EA53E9A6-F0C5-4F24-976E-FE16BD7C99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03" name="Freeform 19">
              <a:extLst>
                <a:ext uri="{FF2B5EF4-FFF2-40B4-BE49-F238E27FC236}">
                  <a16:creationId xmlns:a16="http://schemas.microsoft.com/office/drawing/2014/main" id="{C0330F08-53FC-4E73-A491-8743E01F3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04" name="Freeform 20">
              <a:extLst>
                <a:ext uri="{FF2B5EF4-FFF2-40B4-BE49-F238E27FC236}">
                  <a16:creationId xmlns:a16="http://schemas.microsoft.com/office/drawing/2014/main" id="{EDDA1D90-C867-4643-B6AC-F7AC5EA99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05" name="Freeform 21">
              <a:extLst>
                <a:ext uri="{FF2B5EF4-FFF2-40B4-BE49-F238E27FC236}">
                  <a16:creationId xmlns:a16="http://schemas.microsoft.com/office/drawing/2014/main" id="{E41D30D1-27CE-419B-B226-86C4219E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06" name="Freeform 22">
              <a:extLst>
                <a:ext uri="{FF2B5EF4-FFF2-40B4-BE49-F238E27FC236}">
                  <a16:creationId xmlns:a16="http://schemas.microsoft.com/office/drawing/2014/main" id="{65AC97B1-77E0-4E2B-B68F-5F419165D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07" name="Freeform 23">
              <a:extLst>
                <a:ext uri="{FF2B5EF4-FFF2-40B4-BE49-F238E27FC236}">
                  <a16:creationId xmlns:a16="http://schemas.microsoft.com/office/drawing/2014/main" id="{C2249621-8A53-4BE8-90D4-60DDB496C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08" name="Freeform 24">
              <a:extLst>
                <a:ext uri="{FF2B5EF4-FFF2-40B4-BE49-F238E27FC236}">
                  <a16:creationId xmlns:a16="http://schemas.microsoft.com/office/drawing/2014/main" id="{F0F11F96-2045-4183-BB84-0015CEEB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09" name="Freeform 25">
              <a:extLst>
                <a:ext uri="{FF2B5EF4-FFF2-40B4-BE49-F238E27FC236}">
                  <a16:creationId xmlns:a16="http://schemas.microsoft.com/office/drawing/2014/main" id="{24373CE3-8475-41B4-85A5-7CCA78092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10" name="Freeform 26">
              <a:extLst>
                <a:ext uri="{FF2B5EF4-FFF2-40B4-BE49-F238E27FC236}">
                  <a16:creationId xmlns:a16="http://schemas.microsoft.com/office/drawing/2014/main" id="{53804B69-936D-4424-A610-50A1CA9A2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11" name="Freeform 27">
              <a:extLst>
                <a:ext uri="{FF2B5EF4-FFF2-40B4-BE49-F238E27FC236}">
                  <a16:creationId xmlns:a16="http://schemas.microsoft.com/office/drawing/2014/main" id="{696C86D7-DF41-4D70-97F1-AE9F3A62E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12" name="Freeform 28">
              <a:extLst>
                <a:ext uri="{FF2B5EF4-FFF2-40B4-BE49-F238E27FC236}">
                  <a16:creationId xmlns:a16="http://schemas.microsoft.com/office/drawing/2014/main" id="{CDA26559-7C0E-441B-84CE-C3CF1DF9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split orient="vert" dir="in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>
            <a:extLst>
              <a:ext uri="{FF2B5EF4-FFF2-40B4-BE49-F238E27FC236}">
                <a16:creationId xmlns:a16="http://schemas.microsoft.com/office/drawing/2014/main" id="{66C9FDD9-FF2E-477A-8288-2130E795F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i="1">
                <a:solidFill>
                  <a:schemeClr val="tx1"/>
                </a:solidFill>
              </a:rPr>
              <a:t>HIDRATACIÓN: Después del Ejercicio</a:t>
            </a:r>
            <a:endParaRPr lang="es-PR" altLang="en-US" sz="3000" b="0">
              <a:solidFill>
                <a:schemeClr val="tx1"/>
              </a:solidFill>
            </a:endParaRPr>
          </a:p>
        </p:txBody>
      </p:sp>
      <p:sp>
        <p:nvSpPr>
          <p:cNvPr id="1605635" name="Rectangle 3">
            <a:extLst>
              <a:ext uri="{FF2B5EF4-FFF2-40B4-BE49-F238E27FC236}">
                <a16:creationId xmlns:a16="http://schemas.microsoft.com/office/drawing/2014/main" id="{2336E7CB-61FB-411F-BA9C-4F1530468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605636" name="Picture 4">
            <a:extLst>
              <a:ext uri="{FF2B5EF4-FFF2-40B4-BE49-F238E27FC236}">
                <a16:creationId xmlns:a16="http://schemas.microsoft.com/office/drawing/2014/main" id="{AEBE897F-DDED-4B5A-B992-F2D8EF61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544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5637" name="Text Box 5">
            <a:extLst>
              <a:ext uri="{FF2B5EF4-FFF2-40B4-BE49-F238E27FC236}">
                <a16:creationId xmlns:a16="http://schemas.microsoft.com/office/drawing/2014/main" id="{4F564B91-F77A-462F-96E1-E18356D6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778250"/>
            <a:ext cx="58896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Consumir 16 onzas (1 litro) de líquido</a:t>
            </a:r>
          </a:p>
        </p:txBody>
      </p:sp>
      <p:pic>
        <p:nvPicPr>
          <p:cNvPr id="1605638" name="Picture 6">
            <a:extLst>
              <a:ext uri="{FF2B5EF4-FFF2-40B4-BE49-F238E27FC236}">
                <a16:creationId xmlns:a16="http://schemas.microsoft.com/office/drawing/2014/main" id="{76463916-48A6-4678-9D92-29BABB50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131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5639" name="Text Box 7">
            <a:extLst>
              <a:ext uri="{FF2B5EF4-FFF2-40B4-BE49-F238E27FC236}">
                <a16:creationId xmlns:a16="http://schemas.microsoft.com/office/drawing/2014/main" id="{0D702443-3AE7-4908-8979-A73B47AB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273425"/>
            <a:ext cx="62531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Por cada libra de peso corporal perdida:</a:t>
            </a:r>
          </a:p>
        </p:txBody>
      </p:sp>
      <p:pic>
        <p:nvPicPr>
          <p:cNvPr id="1605640" name="Picture 8">
            <a:extLst>
              <a:ext uri="{FF2B5EF4-FFF2-40B4-BE49-F238E27FC236}">
                <a16:creationId xmlns:a16="http://schemas.microsoft.com/office/drawing/2014/main" id="{86C47DE7-487F-4A74-BF20-627A1F63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16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5641" name="Text Box 9">
            <a:extLst>
              <a:ext uri="{FF2B5EF4-FFF2-40B4-BE49-F238E27FC236}">
                <a16:creationId xmlns:a16="http://schemas.microsoft.com/office/drawing/2014/main" id="{2E475EE5-29F1-43B7-A625-70D83E73B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44675"/>
            <a:ext cx="655161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Considerar la diferencia en el peso corporal (el peso antes del ejercicio restado del peso después del ejercicio):</a:t>
            </a:r>
          </a:p>
        </p:txBody>
      </p:sp>
    </p:spTree>
  </p:cSld>
  <p:clrMapOvr>
    <a:masterClrMapping/>
  </p:clrMapOvr>
  <p:transition spd="slow">
    <p:zo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>
            <a:extLst>
              <a:ext uri="{FF2B5EF4-FFF2-40B4-BE49-F238E27FC236}">
                <a16:creationId xmlns:a16="http://schemas.microsoft.com/office/drawing/2014/main" id="{D6C53317-E03E-4507-AF50-DF056E9C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i="1">
                <a:solidFill>
                  <a:schemeClr val="tx1"/>
                </a:solidFill>
              </a:rPr>
              <a:t>HIDRATACIÓN: Después del Ejercicio</a:t>
            </a:r>
            <a:endParaRPr lang="es-PR" altLang="en-US" sz="3000" b="0">
              <a:solidFill>
                <a:schemeClr val="tx1"/>
              </a:solidFill>
            </a:endParaRPr>
          </a:p>
        </p:txBody>
      </p:sp>
      <p:sp>
        <p:nvSpPr>
          <p:cNvPr id="1607683" name="Rectangle 3">
            <a:extLst>
              <a:ext uri="{FF2B5EF4-FFF2-40B4-BE49-F238E27FC236}">
                <a16:creationId xmlns:a16="http://schemas.microsoft.com/office/drawing/2014/main" id="{E6DD391C-77DA-4AC7-80BE-B38BFFE93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607684" name="Picture 4">
            <a:extLst>
              <a:ext uri="{FF2B5EF4-FFF2-40B4-BE49-F238E27FC236}">
                <a16:creationId xmlns:a16="http://schemas.microsoft.com/office/drawing/2014/main" id="{0A78717D-04A6-441C-BB49-AAA26A90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16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685" name="Text Box 5">
            <a:extLst>
              <a:ext uri="{FF2B5EF4-FFF2-40B4-BE49-F238E27FC236}">
                <a16:creationId xmlns:a16="http://schemas.microsoft.com/office/drawing/2014/main" id="{5BA8422F-2002-4E28-A2B7-11278EB41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44675"/>
            <a:ext cx="655161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Reposición de líquidos y electrolitos a través del consumo normal de alimentos y líquidos:</a:t>
            </a:r>
          </a:p>
        </p:txBody>
      </p:sp>
      <p:pic>
        <p:nvPicPr>
          <p:cNvPr id="1607686" name="Picture 6">
            <a:extLst>
              <a:ext uri="{FF2B5EF4-FFF2-40B4-BE49-F238E27FC236}">
                <a16:creationId xmlns:a16="http://schemas.microsoft.com/office/drawing/2014/main" id="{1732CC0F-95AB-4F83-8778-9FE2812B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131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687" name="Text Box 7">
            <a:extLst>
              <a:ext uri="{FF2B5EF4-FFF2-40B4-BE49-F238E27FC236}">
                <a16:creationId xmlns:a16="http://schemas.microsoft.com/office/drawing/2014/main" id="{DE3CBBE5-F9E4-49BB-AC22-2D54B5F38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273425"/>
            <a:ext cx="6253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Dieta típica que provea de 5 - 8 gramos de sal por día</a:t>
            </a:r>
          </a:p>
        </p:txBody>
      </p:sp>
      <p:pic>
        <p:nvPicPr>
          <p:cNvPr id="1607688" name="Picture 8">
            <a:extLst>
              <a:ext uri="{FF2B5EF4-FFF2-40B4-BE49-F238E27FC236}">
                <a16:creationId xmlns:a16="http://schemas.microsoft.com/office/drawing/2014/main" id="{D36CFD9B-3E5A-4214-B1D0-2FB49466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180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689" name="Text Box 9">
            <a:extLst>
              <a:ext uri="{FF2B5EF4-FFF2-40B4-BE49-F238E27FC236}">
                <a16:creationId xmlns:a16="http://schemas.microsoft.com/office/drawing/2014/main" id="{C18B18FE-320B-4C21-866D-ABA1A7CB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4941888"/>
            <a:ext cx="58896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Asegura un consumo adicional de los minerales esenciales</a:t>
            </a:r>
          </a:p>
        </p:txBody>
      </p:sp>
      <p:pic>
        <p:nvPicPr>
          <p:cNvPr id="1607690" name="Picture 10">
            <a:extLst>
              <a:ext uri="{FF2B5EF4-FFF2-40B4-BE49-F238E27FC236}">
                <a16:creationId xmlns:a16="http://schemas.microsoft.com/office/drawing/2014/main" id="{2AF27DD8-D82E-480D-9612-30963143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41767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691" name="Text Box 11">
            <a:extLst>
              <a:ext uri="{FF2B5EF4-FFF2-40B4-BE49-F238E27FC236}">
                <a16:creationId xmlns:a16="http://schemas.microsoft.com/office/drawing/2014/main" id="{A261B9F2-FA6C-42DC-A5AB-16030331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137025"/>
            <a:ext cx="6253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Bebida de jugo o de vegetales (diluída con agua):</a:t>
            </a:r>
          </a:p>
        </p:txBody>
      </p:sp>
    </p:spTree>
  </p:cSld>
  <p:clrMapOvr>
    <a:masterClrMapping/>
  </p:clrMapOvr>
  <p:transition spd="slow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5858" name="Picture 2">
            <a:extLst>
              <a:ext uri="{FF2B5EF4-FFF2-40B4-BE49-F238E27FC236}">
                <a16:creationId xmlns:a16="http://schemas.microsoft.com/office/drawing/2014/main" id="{C452FEA9-2A41-4A67-8330-14A3D0C0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57400"/>
            <a:ext cx="8732838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>
            <a:extLst>
              <a:ext uri="{FF2B5EF4-FFF2-40B4-BE49-F238E27FC236}">
                <a16:creationId xmlns:a16="http://schemas.microsoft.com/office/drawing/2014/main" id="{3809B594-3C05-4F75-B2A8-95669EE0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696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000" i="1">
                <a:solidFill>
                  <a:schemeClr val="tx1"/>
                </a:solidFill>
              </a:rPr>
              <a:t>HIDRATACIÓN: Después del Ejercicio</a:t>
            </a:r>
            <a:endParaRPr lang="es-PR" altLang="en-US" sz="3000" b="0">
              <a:solidFill>
                <a:schemeClr val="tx1"/>
              </a:solidFill>
            </a:endParaRPr>
          </a:p>
        </p:txBody>
      </p:sp>
      <p:sp>
        <p:nvSpPr>
          <p:cNvPr id="1609731" name="Rectangle 3">
            <a:extLst>
              <a:ext uri="{FF2B5EF4-FFF2-40B4-BE49-F238E27FC236}">
                <a16:creationId xmlns:a16="http://schemas.microsoft.com/office/drawing/2014/main" id="{5B97958E-8EE1-45DB-B66C-C2FACE61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609732" name="Picture 4">
            <a:extLst>
              <a:ext uri="{FF2B5EF4-FFF2-40B4-BE49-F238E27FC236}">
                <a16:creationId xmlns:a16="http://schemas.microsoft.com/office/drawing/2014/main" id="{D9333009-38D6-4C05-9BC9-2CA10261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84467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9733" name="Text Box 5">
            <a:extLst>
              <a:ext uri="{FF2B5EF4-FFF2-40B4-BE49-F238E27FC236}">
                <a16:creationId xmlns:a16="http://schemas.microsoft.com/office/drawing/2014/main" id="{E0BCEB4D-9735-43E4-8BEA-03CDB586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773238"/>
            <a:ext cx="6551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Evitar:</a:t>
            </a:r>
          </a:p>
        </p:txBody>
      </p:sp>
      <p:pic>
        <p:nvPicPr>
          <p:cNvPr id="1609734" name="Picture 6">
            <a:extLst>
              <a:ext uri="{FF2B5EF4-FFF2-40B4-BE49-F238E27FC236}">
                <a16:creationId xmlns:a16="http://schemas.microsoft.com/office/drawing/2014/main" id="{3386FC8C-5050-42B7-AB49-6110EFC4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38918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9735" name="Text Box 7">
            <a:extLst>
              <a:ext uri="{FF2B5EF4-FFF2-40B4-BE49-F238E27FC236}">
                <a16:creationId xmlns:a16="http://schemas.microsoft.com/office/drawing/2014/main" id="{26A7C15F-B74C-4186-83E0-4D422367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349500"/>
            <a:ext cx="6253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Bebidas que aumenten la producción de orina (diuréticos):</a:t>
            </a:r>
          </a:p>
        </p:txBody>
      </p:sp>
      <p:pic>
        <p:nvPicPr>
          <p:cNvPr id="1609736" name="Picture 8">
            <a:extLst>
              <a:ext uri="{FF2B5EF4-FFF2-40B4-BE49-F238E27FC236}">
                <a16:creationId xmlns:a16="http://schemas.microsoft.com/office/drawing/2014/main" id="{975B1536-8223-4850-837B-3B98E444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1786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9737" name="Text Box 9">
            <a:extLst>
              <a:ext uri="{FF2B5EF4-FFF2-40B4-BE49-F238E27FC236}">
                <a16:creationId xmlns:a16="http://schemas.microsoft.com/office/drawing/2014/main" id="{8613A77C-0635-41FF-AFF8-F05D7F1D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14166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Bebidas alcohólicas:</a:t>
            </a:r>
          </a:p>
        </p:txBody>
      </p:sp>
      <p:sp>
        <p:nvSpPr>
          <p:cNvPr id="1609738" name="Text Box 10">
            <a:extLst>
              <a:ext uri="{FF2B5EF4-FFF2-40B4-BE49-F238E27FC236}">
                <a16:creationId xmlns:a16="http://schemas.microsoft.com/office/drawing/2014/main" id="{EC407E2C-F05C-434B-B918-0F48C5EB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3646488"/>
            <a:ext cx="5426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Cerveza</a:t>
            </a:r>
          </a:p>
        </p:txBody>
      </p:sp>
      <p:grpSp>
        <p:nvGrpSpPr>
          <p:cNvPr id="1609739" name="Group 11">
            <a:extLst>
              <a:ext uri="{FF2B5EF4-FFF2-40B4-BE49-F238E27FC236}">
                <a16:creationId xmlns:a16="http://schemas.microsoft.com/office/drawing/2014/main" id="{5276B719-32FA-4EF6-BC84-2802F94AE2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3681413"/>
            <a:ext cx="303213" cy="304800"/>
            <a:chOff x="618" y="2160"/>
            <a:chExt cx="2262" cy="2267"/>
          </a:xfrm>
        </p:grpSpPr>
        <p:sp>
          <p:nvSpPr>
            <p:cNvPr id="1609740" name="AutoShape 12">
              <a:extLst>
                <a:ext uri="{FF2B5EF4-FFF2-40B4-BE49-F238E27FC236}">
                  <a16:creationId xmlns:a16="http://schemas.microsoft.com/office/drawing/2014/main" id="{E4972993-8E32-48CB-B24F-879EFCDC93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1" name="Freeform 13">
              <a:extLst>
                <a:ext uri="{FF2B5EF4-FFF2-40B4-BE49-F238E27FC236}">
                  <a16:creationId xmlns:a16="http://schemas.microsoft.com/office/drawing/2014/main" id="{E8FECE08-7BA2-4E9F-8652-3A6742D1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2" name="Freeform 14">
              <a:extLst>
                <a:ext uri="{FF2B5EF4-FFF2-40B4-BE49-F238E27FC236}">
                  <a16:creationId xmlns:a16="http://schemas.microsoft.com/office/drawing/2014/main" id="{9FACF58D-F9B0-42FA-8EA8-AB0E84D5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3" name="Freeform 15">
              <a:extLst>
                <a:ext uri="{FF2B5EF4-FFF2-40B4-BE49-F238E27FC236}">
                  <a16:creationId xmlns:a16="http://schemas.microsoft.com/office/drawing/2014/main" id="{C32AF25F-AA31-42BD-8B6B-E26C5FA8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4" name="Freeform 16">
              <a:extLst>
                <a:ext uri="{FF2B5EF4-FFF2-40B4-BE49-F238E27FC236}">
                  <a16:creationId xmlns:a16="http://schemas.microsoft.com/office/drawing/2014/main" id="{5F6C6FE8-B661-4AD7-B5FF-C4B8E663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5" name="Freeform 17">
              <a:extLst>
                <a:ext uri="{FF2B5EF4-FFF2-40B4-BE49-F238E27FC236}">
                  <a16:creationId xmlns:a16="http://schemas.microsoft.com/office/drawing/2014/main" id="{C300C401-4BAA-4586-8F7A-2C1A4B39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6" name="Freeform 18">
              <a:extLst>
                <a:ext uri="{FF2B5EF4-FFF2-40B4-BE49-F238E27FC236}">
                  <a16:creationId xmlns:a16="http://schemas.microsoft.com/office/drawing/2014/main" id="{E2B52145-E41D-4E23-A440-F69AAAFE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7" name="Freeform 19">
              <a:extLst>
                <a:ext uri="{FF2B5EF4-FFF2-40B4-BE49-F238E27FC236}">
                  <a16:creationId xmlns:a16="http://schemas.microsoft.com/office/drawing/2014/main" id="{192D2410-D1D3-4370-9D40-9EB1401B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8" name="Freeform 20">
              <a:extLst>
                <a:ext uri="{FF2B5EF4-FFF2-40B4-BE49-F238E27FC236}">
                  <a16:creationId xmlns:a16="http://schemas.microsoft.com/office/drawing/2014/main" id="{1D44460E-7670-4FC1-9D96-53A40D2A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49" name="Freeform 21">
              <a:extLst>
                <a:ext uri="{FF2B5EF4-FFF2-40B4-BE49-F238E27FC236}">
                  <a16:creationId xmlns:a16="http://schemas.microsoft.com/office/drawing/2014/main" id="{F87C054F-6087-45FB-94FE-BC9D3604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50" name="Freeform 22">
              <a:extLst>
                <a:ext uri="{FF2B5EF4-FFF2-40B4-BE49-F238E27FC236}">
                  <a16:creationId xmlns:a16="http://schemas.microsoft.com/office/drawing/2014/main" id="{07EE9988-0C3B-47CE-9C0C-58F789079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09751" name="Picture 23">
            <a:extLst>
              <a:ext uri="{FF2B5EF4-FFF2-40B4-BE49-F238E27FC236}">
                <a16:creationId xmlns:a16="http://schemas.microsoft.com/office/drawing/2014/main" id="{9C6D1696-923C-4BAE-AB4D-22C101DA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1767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9752" name="Text Box 24">
            <a:extLst>
              <a:ext uri="{FF2B5EF4-FFF2-40B4-BE49-F238E27FC236}">
                <a16:creationId xmlns:a16="http://schemas.microsoft.com/office/drawing/2014/main" id="{ADDF6220-D605-4364-9F31-3AC696EF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10051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Bebidas que poseen cafeína:</a:t>
            </a:r>
          </a:p>
        </p:txBody>
      </p:sp>
      <p:sp>
        <p:nvSpPr>
          <p:cNvPr id="1609753" name="Text Box 25">
            <a:extLst>
              <a:ext uri="{FF2B5EF4-FFF2-40B4-BE49-F238E27FC236}">
                <a16:creationId xmlns:a16="http://schemas.microsoft.com/office/drawing/2014/main" id="{1BC34D6E-8538-44AA-960F-D6CD22D82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4605338"/>
            <a:ext cx="5426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Té</a:t>
            </a:r>
          </a:p>
        </p:txBody>
      </p:sp>
      <p:grpSp>
        <p:nvGrpSpPr>
          <p:cNvPr id="1609754" name="Group 26">
            <a:extLst>
              <a:ext uri="{FF2B5EF4-FFF2-40B4-BE49-F238E27FC236}">
                <a16:creationId xmlns:a16="http://schemas.microsoft.com/office/drawing/2014/main" id="{25CF60D9-DD56-4459-A6C5-0B21E7FE7D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4013" y="4640263"/>
            <a:ext cx="303212" cy="304800"/>
            <a:chOff x="618" y="2160"/>
            <a:chExt cx="2262" cy="2267"/>
          </a:xfrm>
        </p:grpSpPr>
        <p:sp>
          <p:nvSpPr>
            <p:cNvPr id="1609755" name="AutoShape 27">
              <a:extLst>
                <a:ext uri="{FF2B5EF4-FFF2-40B4-BE49-F238E27FC236}">
                  <a16:creationId xmlns:a16="http://schemas.microsoft.com/office/drawing/2014/main" id="{CCDEC8A1-E537-48C6-A207-B27A660492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56" name="Freeform 28">
              <a:extLst>
                <a:ext uri="{FF2B5EF4-FFF2-40B4-BE49-F238E27FC236}">
                  <a16:creationId xmlns:a16="http://schemas.microsoft.com/office/drawing/2014/main" id="{A0CB78AD-DCF0-490C-865F-3E146058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57" name="Freeform 29">
              <a:extLst>
                <a:ext uri="{FF2B5EF4-FFF2-40B4-BE49-F238E27FC236}">
                  <a16:creationId xmlns:a16="http://schemas.microsoft.com/office/drawing/2014/main" id="{1B13BCC6-97E4-4FC0-B2A4-D13C60CB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58" name="Freeform 30">
              <a:extLst>
                <a:ext uri="{FF2B5EF4-FFF2-40B4-BE49-F238E27FC236}">
                  <a16:creationId xmlns:a16="http://schemas.microsoft.com/office/drawing/2014/main" id="{91280950-E812-4152-9591-A68CA90C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59" name="Freeform 31">
              <a:extLst>
                <a:ext uri="{FF2B5EF4-FFF2-40B4-BE49-F238E27FC236}">
                  <a16:creationId xmlns:a16="http://schemas.microsoft.com/office/drawing/2014/main" id="{BE520094-56CF-45A8-BEDB-8D85B64A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60" name="Freeform 32">
              <a:extLst>
                <a:ext uri="{FF2B5EF4-FFF2-40B4-BE49-F238E27FC236}">
                  <a16:creationId xmlns:a16="http://schemas.microsoft.com/office/drawing/2014/main" id="{E9743F3B-2E47-4810-BF9F-8FF85036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61" name="Freeform 33">
              <a:extLst>
                <a:ext uri="{FF2B5EF4-FFF2-40B4-BE49-F238E27FC236}">
                  <a16:creationId xmlns:a16="http://schemas.microsoft.com/office/drawing/2014/main" id="{2975A186-20C1-464E-BA60-9D40EF8E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62" name="Freeform 34">
              <a:extLst>
                <a:ext uri="{FF2B5EF4-FFF2-40B4-BE49-F238E27FC236}">
                  <a16:creationId xmlns:a16="http://schemas.microsoft.com/office/drawing/2014/main" id="{3190A44D-919A-47A0-B57E-F63E8421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63" name="Freeform 35">
              <a:extLst>
                <a:ext uri="{FF2B5EF4-FFF2-40B4-BE49-F238E27FC236}">
                  <a16:creationId xmlns:a16="http://schemas.microsoft.com/office/drawing/2014/main" id="{8BC4C58B-03BB-4596-8695-326EDE50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64" name="Freeform 36">
              <a:extLst>
                <a:ext uri="{FF2B5EF4-FFF2-40B4-BE49-F238E27FC236}">
                  <a16:creationId xmlns:a16="http://schemas.microsoft.com/office/drawing/2014/main" id="{C9A5537D-CA81-46B9-ADDF-D456F661A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65" name="Freeform 37">
              <a:extLst>
                <a:ext uri="{FF2B5EF4-FFF2-40B4-BE49-F238E27FC236}">
                  <a16:creationId xmlns:a16="http://schemas.microsoft.com/office/drawing/2014/main" id="{8239224A-AE5A-44A7-9FF0-147141A2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9766" name="Text Box 38">
            <a:extLst>
              <a:ext uri="{FF2B5EF4-FFF2-40B4-BE49-F238E27FC236}">
                <a16:creationId xmlns:a16="http://schemas.microsoft.com/office/drawing/2014/main" id="{1C062057-F9AD-4BF9-A576-65E03541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5108575"/>
            <a:ext cx="5426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600" b="0">
                <a:latin typeface="Times New Roman" panose="02020603050405020304" pitchFamily="18" charset="0"/>
              </a:rPr>
              <a:t>Colas</a:t>
            </a:r>
          </a:p>
        </p:txBody>
      </p:sp>
      <p:grpSp>
        <p:nvGrpSpPr>
          <p:cNvPr id="1609767" name="Group 39">
            <a:extLst>
              <a:ext uri="{FF2B5EF4-FFF2-40B4-BE49-F238E27FC236}">
                <a16:creationId xmlns:a16="http://schemas.microsoft.com/office/drawing/2014/main" id="{F9C1C97A-14F1-4B98-AE39-F0C64E3E7B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6238" y="5143500"/>
            <a:ext cx="303212" cy="304800"/>
            <a:chOff x="618" y="2160"/>
            <a:chExt cx="2262" cy="2267"/>
          </a:xfrm>
        </p:grpSpPr>
        <p:sp>
          <p:nvSpPr>
            <p:cNvPr id="1609768" name="AutoShape 40">
              <a:extLst>
                <a:ext uri="{FF2B5EF4-FFF2-40B4-BE49-F238E27FC236}">
                  <a16:creationId xmlns:a16="http://schemas.microsoft.com/office/drawing/2014/main" id="{6DB2F742-8C04-4613-8787-72D661DC9C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8" y="2160"/>
              <a:ext cx="2262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69" name="Freeform 41">
              <a:extLst>
                <a:ext uri="{FF2B5EF4-FFF2-40B4-BE49-F238E27FC236}">
                  <a16:creationId xmlns:a16="http://schemas.microsoft.com/office/drawing/2014/main" id="{133D8E00-BC07-4B0C-AFAE-30FC54B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160"/>
              <a:ext cx="2262" cy="2267"/>
            </a:xfrm>
            <a:custGeom>
              <a:avLst/>
              <a:gdLst>
                <a:gd name="T0" fmla="*/ 10014 w 18096"/>
                <a:gd name="T1" fmla="*/ 40 h 18136"/>
                <a:gd name="T2" fmla="*/ 11749 w 18096"/>
                <a:gd name="T3" fmla="*/ 394 h 18136"/>
                <a:gd name="T4" fmla="*/ 13365 w 18096"/>
                <a:gd name="T5" fmla="*/ 1104 h 18136"/>
                <a:gd name="T6" fmla="*/ 14824 w 18096"/>
                <a:gd name="T7" fmla="*/ 2089 h 18136"/>
                <a:gd name="T8" fmla="*/ 16046 w 18096"/>
                <a:gd name="T9" fmla="*/ 3312 h 18136"/>
                <a:gd name="T10" fmla="*/ 16992 w 18096"/>
                <a:gd name="T11" fmla="*/ 4731 h 18136"/>
                <a:gd name="T12" fmla="*/ 17702 w 18096"/>
                <a:gd name="T13" fmla="*/ 6387 h 18136"/>
                <a:gd name="T14" fmla="*/ 18056 w 18096"/>
                <a:gd name="T15" fmla="*/ 8122 h 18136"/>
                <a:gd name="T16" fmla="*/ 18056 w 18096"/>
                <a:gd name="T17" fmla="*/ 10014 h 18136"/>
                <a:gd name="T18" fmla="*/ 17702 w 18096"/>
                <a:gd name="T19" fmla="*/ 11749 h 18136"/>
                <a:gd name="T20" fmla="*/ 16992 w 18096"/>
                <a:gd name="T21" fmla="*/ 13405 h 18136"/>
                <a:gd name="T22" fmla="*/ 16046 w 18096"/>
                <a:gd name="T23" fmla="*/ 14824 h 18136"/>
                <a:gd name="T24" fmla="*/ 14824 w 18096"/>
                <a:gd name="T25" fmla="*/ 16047 h 18136"/>
                <a:gd name="T26" fmla="*/ 13365 w 18096"/>
                <a:gd name="T27" fmla="*/ 17032 h 18136"/>
                <a:gd name="T28" fmla="*/ 11749 w 18096"/>
                <a:gd name="T29" fmla="*/ 17742 h 18136"/>
                <a:gd name="T30" fmla="*/ 10014 w 18096"/>
                <a:gd name="T31" fmla="*/ 18096 h 18136"/>
                <a:gd name="T32" fmla="*/ 8121 w 18096"/>
                <a:gd name="T33" fmla="*/ 18096 h 18136"/>
                <a:gd name="T34" fmla="*/ 6387 w 18096"/>
                <a:gd name="T35" fmla="*/ 17742 h 18136"/>
                <a:gd name="T36" fmla="*/ 4731 w 18096"/>
                <a:gd name="T37" fmla="*/ 17032 h 18136"/>
                <a:gd name="T38" fmla="*/ 3312 w 18096"/>
                <a:gd name="T39" fmla="*/ 16047 h 18136"/>
                <a:gd name="T40" fmla="*/ 2089 w 18096"/>
                <a:gd name="T41" fmla="*/ 14824 h 18136"/>
                <a:gd name="T42" fmla="*/ 1104 w 18096"/>
                <a:gd name="T43" fmla="*/ 13405 h 18136"/>
                <a:gd name="T44" fmla="*/ 394 w 18096"/>
                <a:gd name="T45" fmla="*/ 11749 h 18136"/>
                <a:gd name="T46" fmla="*/ 40 w 18096"/>
                <a:gd name="T47" fmla="*/ 10014 h 18136"/>
                <a:gd name="T48" fmla="*/ 40 w 18096"/>
                <a:gd name="T49" fmla="*/ 8122 h 18136"/>
                <a:gd name="T50" fmla="*/ 394 w 18096"/>
                <a:gd name="T51" fmla="*/ 6387 h 18136"/>
                <a:gd name="T52" fmla="*/ 1104 w 18096"/>
                <a:gd name="T53" fmla="*/ 4731 h 18136"/>
                <a:gd name="T54" fmla="*/ 2089 w 18096"/>
                <a:gd name="T55" fmla="*/ 3312 h 18136"/>
                <a:gd name="T56" fmla="*/ 3312 w 18096"/>
                <a:gd name="T57" fmla="*/ 2089 h 18136"/>
                <a:gd name="T58" fmla="*/ 4731 w 18096"/>
                <a:gd name="T59" fmla="*/ 1104 h 18136"/>
                <a:gd name="T60" fmla="*/ 6387 w 18096"/>
                <a:gd name="T61" fmla="*/ 394 h 18136"/>
                <a:gd name="T62" fmla="*/ 8121 w 18096"/>
                <a:gd name="T63" fmla="*/ 40 h 18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96" h="18136">
                  <a:moveTo>
                    <a:pt x="9068" y="0"/>
                  </a:moveTo>
                  <a:lnTo>
                    <a:pt x="10014" y="40"/>
                  </a:lnTo>
                  <a:lnTo>
                    <a:pt x="10881" y="197"/>
                  </a:lnTo>
                  <a:lnTo>
                    <a:pt x="11749" y="394"/>
                  </a:lnTo>
                  <a:lnTo>
                    <a:pt x="12577" y="710"/>
                  </a:lnTo>
                  <a:lnTo>
                    <a:pt x="13365" y="1104"/>
                  </a:lnTo>
                  <a:lnTo>
                    <a:pt x="14114" y="1538"/>
                  </a:lnTo>
                  <a:lnTo>
                    <a:pt x="14824" y="2089"/>
                  </a:lnTo>
                  <a:lnTo>
                    <a:pt x="15455" y="2641"/>
                  </a:lnTo>
                  <a:lnTo>
                    <a:pt x="16046" y="3312"/>
                  </a:lnTo>
                  <a:lnTo>
                    <a:pt x="16558" y="3982"/>
                  </a:lnTo>
                  <a:lnTo>
                    <a:pt x="16992" y="4731"/>
                  </a:lnTo>
                  <a:lnTo>
                    <a:pt x="17386" y="5520"/>
                  </a:lnTo>
                  <a:lnTo>
                    <a:pt x="17702" y="6387"/>
                  </a:lnTo>
                  <a:lnTo>
                    <a:pt x="17899" y="7254"/>
                  </a:lnTo>
                  <a:lnTo>
                    <a:pt x="18056" y="8122"/>
                  </a:lnTo>
                  <a:lnTo>
                    <a:pt x="18096" y="9068"/>
                  </a:lnTo>
                  <a:lnTo>
                    <a:pt x="18056" y="10014"/>
                  </a:lnTo>
                  <a:lnTo>
                    <a:pt x="17899" y="10882"/>
                  </a:lnTo>
                  <a:lnTo>
                    <a:pt x="17702" y="11749"/>
                  </a:lnTo>
                  <a:lnTo>
                    <a:pt x="17386" y="12616"/>
                  </a:lnTo>
                  <a:lnTo>
                    <a:pt x="16992" y="13405"/>
                  </a:lnTo>
                  <a:lnTo>
                    <a:pt x="16558" y="14154"/>
                  </a:lnTo>
                  <a:lnTo>
                    <a:pt x="16046" y="14824"/>
                  </a:lnTo>
                  <a:lnTo>
                    <a:pt x="15455" y="15495"/>
                  </a:lnTo>
                  <a:lnTo>
                    <a:pt x="14824" y="16047"/>
                  </a:lnTo>
                  <a:lnTo>
                    <a:pt x="14114" y="16598"/>
                  </a:lnTo>
                  <a:lnTo>
                    <a:pt x="13365" y="17032"/>
                  </a:lnTo>
                  <a:lnTo>
                    <a:pt x="12577" y="17426"/>
                  </a:lnTo>
                  <a:lnTo>
                    <a:pt x="11749" y="17742"/>
                  </a:lnTo>
                  <a:lnTo>
                    <a:pt x="10881" y="17939"/>
                  </a:lnTo>
                  <a:lnTo>
                    <a:pt x="10014" y="18096"/>
                  </a:lnTo>
                  <a:lnTo>
                    <a:pt x="9068" y="18136"/>
                  </a:lnTo>
                  <a:lnTo>
                    <a:pt x="8121" y="18096"/>
                  </a:lnTo>
                  <a:lnTo>
                    <a:pt x="7254" y="17939"/>
                  </a:lnTo>
                  <a:lnTo>
                    <a:pt x="6387" y="17742"/>
                  </a:lnTo>
                  <a:lnTo>
                    <a:pt x="5519" y="17426"/>
                  </a:lnTo>
                  <a:lnTo>
                    <a:pt x="4731" y="17032"/>
                  </a:lnTo>
                  <a:lnTo>
                    <a:pt x="3982" y="16598"/>
                  </a:lnTo>
                  <a:lnTo>
                    <a:pt x="3312" y="16047"/>
                  </a:lnTo>
                  <a:lnTo>
                    <a:pt x="2641" y="15495"/>
                  </a:lnTo>
                  <a:lnTo>
                    <a:pt x="2089" y="14824"/>
                  </a:lnTo>
                  <a:lnTo>
                    <a:pt x="1537" y="14154"/>
                  </a:lnTo>
                  <a:lnTo>
                    <a:pt x="1104" y="13405"/>
                  </a:lnTo>
                  <a:lnTo>
                    <a:pt x="710" y="12616"/>
                  </a:lnTo>
                  <a:lnTo>
                    <a:pt x="394" y="11749"/>
                  </a:lnTo>
                  <a:lnTo>
                    <a:pt x="197" y="10882"/>
                  </a:lnTo>
                  <a:lnTo>
                    <a:pt x="40" y="10014"/>
                  </a:lnTo>
                  <a:lnTo>
                    <a:pt x="0" y="9068"/>
                  </a:lnTo>
                  <a:lnTo>
                    <a:pt x="40" y="8122"/>
                  </a:lnTo>
                  <a:lnTo>
                    <a:pt x="197" y="7254"/>
                  </a:lnTo>
                  <a:lnTo>
                    <a:pt x="394" y="6387"/>
                  </a:lnTo>
                  <a:lnTo>
                    <a:pt x="710" y="5520"/>
                  </a:lnTo>
                  <a:lnTo>
                    <a:pt x="1104" y="4731"/>
                  </a:lnTo>
                  <a:lnTo>
                    <a:pt x="1537" y="3982"/>
                  </a:lnTo>
                  <a:lnTo>
                    <a:pt x="2089" y="3312"/>
                  </a:lnTo>
                  <a:lnTo>
                    <a:pt x="2641" y="2641"/>
                  </a:lnTo>
                  <a:lnTo>
                    <a:pt x="3312" y="2089"/>
                  </a:lnTo>
                  <a:lnTo>
                    <a:pt x="3982" y="1538"/>
                  </a:lnTo>
                  <a:lnTo>
                    <a:pt x="4731" y="1104"/>
                  </a:lnTo>
                  <a:lnTo>
                    <a:pt x="5519" y="710"/>
                  </a:lnTo>
                  <a:lnTo>
                    <a:pt x="6387" y="394"/>
                  </a:lnTo>
                  <a:lnTo>
                    <a:pt x="7254" y="197"/>
                  </a:lnTo>
                  <a:lnTo>
                    <a:pt x="8121" y="4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19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0" name="Freeform 42">
              <a:extLst>
                <a:ext uri="{FF2B5EF4-FFF2-40B4-BE49-F238E27FC236}">
                  <a16:creationId xmlns:a16="http://schemas.microsoft.com/office/drawing/2014/main" id="{9382ABBA-3616-4F9B-81FB-1216053F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3294"/>
              <a:ext cx="1034" cy="1034"/>
            </a:xfrm>
            <a:custGeom>
              <a:avLst/>
              <a:gdLst>
                <a:gd name="T0" fmla="*/ 8279 w 8279"/>
                <a:gd name="T1" fmla="*/ 8279 h 8279"/>
                <a:gd name="T2" fmla="*/ 7450 w 8279"/>
                <a:gd name="T3" fmla="*/ 8241 h 8279"/>
                <a:gd name="T4" fmla="*/ 6623 w 8279"/>
                <a:gd name="T5" fmla="*/ 8122 h 8279"/>
                <a:gd name="T6" fmla="*/ 5834 w 8279"/>
                <a:gd name="T7" fmla="*/ 7924 h 8279"/>
                <a:gd name="T8" fmla="*/ 5046 w 8279"/>
                <a:gd name="T9" fmla="*/ 7609 h 8279"/>
                <a:gd name="T10" fmla="*/ 4337 w 8279"/>
                <a:gd name="T11" fmla="*/ 7294 h 8279"/>
                <a:gd name="T12" fmla="*/ 3666 w 8279"/>
                <a:gd name="T13" fmla="*/ 6860 h 8279"/>
                <a:gd name="T14" fmla="*/ 2996 w 8279"/>
                <a:gd name="T15" fmla="*/ 6387 h 8279"/>
                <a:gd name="T16" fmla="*/ 2444 w 8279"/>
                <a:gd name="T17" fmla="*/ 5835 h 8279"/>
                <a:gd name="T18" fmla="*/ 1892 w 8279"/>
                <a:gd name="T19" fmla="*/ 5283 h 8279"/>
                <a:gd name="T20" fmla="*/ 1419 w 8279"/>
                <a:gd name="T21" fmla="*/ 4613 h 8279"/>
                <a:gd name="T22" fmla="*/ 985 w 8279"/>
                <a:gd name="T23" fmla="*/ 3942 h 8279"/>
                <a:gd name="T24" fmla="*/ 670 w 8279"/>
                <a:gd name="T25" fmla="*/ 3233 h 8279"/>
                <a:gd name="T26" fmla="*/ 355 w 8279"/>
                <a:gd name="T27" fmla="*/ 2445 h 8279"/>
                <a:gd name="T28" fmla="*/ 157 w 8279"/>
                <a:gd name="T29" fmla="*/ 1656 h 8279"/>
                <a:gd name="T30" fmla="*/ 38 w 8279"/>
                <a:gd name="T31" fmla="*/ 827 h 8279"/>
                <a:gd name="T32" fmla="*/ 0 w 8279"/>
                <a:gd name="T33" fmla="*/ 0 h 8279"/>
                <a:gd name="T34" fmla="*/ 275 w 8279"/>
                <a:gd name="T35" fmla="*/ 0 h 8279"/>
                <a:gd name="T36" fmla="*/ 670 w 8279"/>
                <a:gd name="T37" fmla="*/ 0 h 8279"/>
                <a:gd name="T38" fmla="*/ 1142 w 8279"/>
                <a:gd name="T39" fmla="*/ 0 h 8279"/>
                <a:gd name="T40" fmla="*/ 1694 w 8279"/>
                <a:gd name="T41" fmla="*/ 0 h 8279"/>
                <a:gd name="T42" fmla="*/ 2286 w 8279"/>
                <a:gd name="T43" fmla="*/ 0 h 8279"/>
                <a:gd name="T44" fmla="*/ 2917 w 8279"/>
                <a:gd name="T45" fmla="*/ 0 h 8279"/>
                <a:gd name="T46" fmla="*/ 3627 w 8279"/>
                <a:gd name="T47" fmla="*/ 0 h 8279"/>
                <a:gd name="T48" fmla="*/ 4297 w 8279"/>
                <a:gd name="T49" fmla="*/ 0 h 8279"/>
                <a:gd name="T50" fmla="*/ 4967 w 8279"/>
                <a:gd name="T51" fmla="*/ 0 h 8279"/>
                <a:gd name="T52" fmla="*/ 5637 w 8279"/>
                <a:gd name="T53" fmla="*/ 0 h 8279"/>
                <a:gd name="T54" fmla="*/ 6268 w 8279"/>
                <a:gd name="T55" fmla="*/ 0 h 8279"/>
                <a:gd name="T56" fmla="*/ 6860 w 8279"/>
                <a:gd name="T57" fmla="*/ 0 h 8279"/>
                <a:gd name="T58" fmla="*/ 7332 w 8279"/>
                <a:gd name="T59" fmla="*/ 0 h 8279"/>
                <a:gd name="T60" fmla="*/ 7767 w 8279"/>
                <a:gd name="T61" fmla="*/ 0 h 8279"/>
                <a:gd name="T62" fmla="*/ 8082 w 8279"/>
                <a:gd name="T63" fmla="*/ 0 h 8279"/>
                <a:gd name="T64" fmla="*/ 8279 w 8279"/>
                <a:gd name="T65" fmla="*/ 0 h 8279"/>
                <a:gd name="T66" fmla="*/ 8279 w 8279"/>
                <a:gd name="T67" fmla="*/ 1774 h 8279"/>
                <a:gd name="T68" fmla="*/ 8279 w 8279"/>
                <a:gd name="T69" fmla="*/ 4416 h 8279"/>
                <a:gd name="T70" fmla="*/ 8279 w 8279"/>
                <a:gd name="T71" fmla="*/ 6900 h 8279"/>
                <a:gd name="T72" fmla="*/ 8279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8279" y="8279"/>
                  </a:moveTo>
                  <a:lnTo>
                    <a:pt x="7450" y="8241"/>
                  </a:lnTo>
                  <a:lnTo>
                    <a:pt x="6623" y="8122"/>
                  </a:lnTo>
                  <a:lnTo>
                    <a:pt x="5834" y="7924"/>
                  </a:lnTo>
                  <a:lnTo>
                    <a:pt x="5046" y="7609"/>
                  </a:lnTo>
                  <a:lnTo>
                    <a:pt x="4337" y="7294"/>
                  </a:lnTo>
                  <a:lnTo>
                    <a:pt x="3666" y="6860"/>
                  </a:lnTo>
                  <a:lnTo>
                    <a:pt x="2996" y="6387"/>
                  </a:lnTo>
                  <a:lnTo>
                    <a:pt x="2444" y="5835"/>
                  </a:lnTo>
                  <a:lnTo>
                    <a:pt x="1892" y="5283"/>
                  </a:lnTo>
                  <a:lnTo>
                    <a:pt x="1419" y="4613"/>
                  </a:lnTo>
                  <a:lnTo>
                    <a:pt x="985" y="3942"/>
                  </a:lnTo>
                  <a:lnTo>
                    <a:pt x="670" y="3233"/>
                  </a:lnTo>
                  <a:lnTo>
                    <a:pt x="355" y="2445"/>
                  </a:lnTo>
                  <a:lnTo>
                    <a:pt x="157" y="1656"/>
                  </a:lnTo>
                  <a:lnTo>
                    <a:pt x="38" y="827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2" y="0"/>
                  </a:lnTo>
                  <a:lnTo>
                    <a:pt x="1694" y="0"/>
                  </a:lnTo>
                  <a:lnTo>
                    <a:pt x="2286" y="0"/>
                  </a:lnTo>
                  <a:lnTo>
                    <a:pt x="2917" y="0"/>
                  </a:lnTo>
                  <a:lnTo>
                    <a:pt x="3627" y="0"/>
                  </a:lnTo>
                  <a:lnTo>
                    <a:pt x="4297" y="0"/>
                  </a:lnTo>
                  <a:lnTo>
                    <a:pt x="4967" y="0"/>
                  </a:lnTo>
                  <a:lnTo>
                    <a:pt x="5637" y="0"/>
                  </a:lnTo>
                  <a:lnTo>
                    <a:pt x="6268" y="0"/>
                  </a:lnTo>
                  <a:lnTo>
                    <a:pt x="6860" y="0"/>
                  </a:lnTo>
                  <a:lnTo>
                    <a:pt x="7332" y="0"/>
                  </a:lnTo>
                  <a:lnTo>
                    <a:pt x="7767" y="0"/>
                  </a:lnTo>
                  <a:lnTo>
                    <a:pt x="8082" y="0"/>
                  </a:lnTo>
                  <a:lnTo>
                    <a:pt x="8279" y="0"/>
                  </a:lnTo>
                  <a:lnTo>
                    <a:pt x="8279" y="1774"/>
                  </a:lnTo>
                  <a:lnTo>
                    <a:pt x="8279" y="4416"/>
                  </a:lnTo>
                  <a:lnTo>
                    <a:pt x="8279" y="6900"/>
                  </a:lnTo>
                  <a:lnTo>
                    <a:pt x="8279" y="8279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1" name="Freeform 43">
              <a:extLst>
                <a:ext uri="{FF2B5EF4-FFF2-40B4-BE49-F238E27FC236}">
                  <a16:creationId xmlns:a16="http://schemas.microsoft.com/office/drawing/2014/main" id="{CAF6A42C-2902-43ED-8499-D55DD16F8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1035" cy="1030"/>
            </a:xfrm>
            <a:custGeom>
              <a:avLst/>
              <a:gdLst>
                <a:gd name="T0" fmla="*/ 8279 w 8279"/>
                <a:gd name="T1" fmla="*/ 0 h 8241"/>
                <a:gd name="T2" fmla="*/ 8239 w 8279"/>
                <a:gd name="T3" fmla="*/ 827 h 8241"/>
                <a:gd name="T4" fmla="*/ 8121 w 8279"/>
                <a:gd name="T5" fmla="*/ 1656 h 8241"/>
                <a:gd name="T6" fmla="*/ 7924 w 8279"/>
                <a:gd name="T7" fmla="*/ 2445 h 8241"/>
                <a:gd name="T8" fmla="*/ 7649 w 8279"/>
                <a:gd name="T9" fmla="*/ 3233 h 8241"/>
                <a:gd name="T10" fmla="*/ 7294 w 8279"/>
                <a:gd name="T11" fmla="*/ 3942 h 8241"/>
                <a:gd name="T12" fmla="*/ 6860 w 8279"/>
                <a:gd name="T13" fmla="*/ 4613 h 8241"/>
                <a:gd name="T14" fmla="*/ 6387 w 8279"/>
                <a:gd name="T15" fmla="*/ 5244 h 8241"/>
                <a:gd name="T16" fmla="*/ 5874 w 8279"/>
                <a:gd name="T17" fmla="*/ 5835 h 8241"/>
                <a:gd name="T18" fmla="*/ 5283 w 8279"/>
                <a:gd name="T19" fmla="*/ 6348 h 8241"/>
                <a:gd name="T20" fmla="*/ 4612 w 8279"/>
                <a:gd name="T21" fmla="*/ 6820 h 8241"/>
                <a:gd name="T22" fmla="*/ 3942 w 8279"/>
                <a:gd name="T23" fmla="*/ 7254 h 8241"/>
                <a:gd name="T24" fmla="*/ 3233 w 8279"/>
                <a:gd name="T25" fmla="*/ 7609 h 8241"/>
                <a:gd name="T26" fmla="*/ 2444 w 8279"/>
                <a:gd name="T27" fmla="*/ 7886 h 8241"/>
                <a:gd name="T28" fmla="*/ 1656 w 8279"/>
                <a:gd name="T29" fmla="*/ 8082 h 8241"/>
                <a:gd name="T30" fmla="*/ 827 w 8279"/>
                <a:gd name="T31" fmla="*/ 8201 h 8241"/>
                <a:gd name="T32" fmla="*/ 0 w 8279"/>
                <a:gd name="T33" fmla="*/ 8241 h 8241"/>
                <a:gd name="T34" fmla="*/ 0 w 8279"/>
                <a:gd name="T35" fmla="*/ 6545 h 8241"/>
                <a:gd name="T36" fmla="*/ 0 w 8279"/>
                <a:gd name="T37" fmla="*/ 3942 h 8241"/>
                <a:gd name="T38" fmla="*/ 0 w 8279"/>
                <a:gd name="T39" fmla="*/ 1419 h 8241"/>
                <a:gd name="T40" fmla="*/ 0 w 8279"/>
                <a:gd name="T41" fmla="*/ 0 h 8241"/>
                <a:gd name="T42" fmla="*/ 315 w 8279"/>
                <a:gd name="T43" fmla="*/ 0 h 8241"/>
                <a:gd name="T44" fmla="*/ 709 w 8279"/>
                <a:gd name="T45" fmla="*/ 0 h 8241"/>
                <a:gd name="T46" fmla="*/ 1222 w 8279"/>
                <a:gd name="T47" fmla="*/ 0 h 8241"/>
                <a:gd name="T48" fmla="*/ 1774 w 8279"/>
                <a:gd name="T49" fmla="*/ 0 h 8241"/>
                <a:gd name="T50" fmla="*/ 2405 w 8279"/>
                <a:gd name="T51" fmla="*/ 0 h 8241"/>
                <a:gd name="T52" fmla="*/ 3035 w 8279"/>
                <a:gd name="T53" fmla="*/ 0 h 8241"/>
                <a:gd name="T54" fmla="*/ 3705 w 8279"/>
                <a:gd name="T55" fmla="*/ 0 h 8241"/>
                <a:gd name="T56" fmla="*/ 4415 w 8279"/>
                <a:gd name="T57" fmla="*/ 0 h 8241"/>
                <a:gd name="T58" fmla="*/ 5086 w 8279"/>
                <a:gd name="T59" fmla="*/ 0 h 8241"/>
                <a:gd name="T60" fmla="*/ 5716 w 8279"/>
                <a:gd name="T61" fmla="*/ 0 h 8241"/>
                <a:gd name="T62" fmla="*/ 6347 w 8279"/>
                <a:gd name="T63" fmla="*/ 0 h 8241"/>
                <a:gd name="T64" fmla="*/ 6899 w 8279"/>
                <a:gd name="T65" fmla="*/ 0 h 8241"/>
                <a:gd name="T66" fmla="*/ 7372 w 8279"/>
                <a:gd name="T67" fmla="*/ 0 h 8241"/>
                <a:gd name="T68" fmla="*/ 7806 w 8279"/>
                <a:gd name="T69" fmla="*/ 0 h 8241"/>
                <a:gd name="T70" fmla="*/ 8082 w 8279"/>
                <a:gd name="T71" fmla="*/ 0 h 8241"/>
                <a:gd name="T72" fmla="*/ 8279 w 8279"/>
                <a:gd name="T73" fmla="*/ 0 h 8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41">
                  <a:moveTo>
                    <a:pt x="8279" y="0"/>
                  </a:moveTo>
                  <a:lnTo>
                    <a:pt x="8239" y="827"/>
                  </a:lnTo>
                  <a:lnTo>
                    <a:pt x="8121" y="1656"/>
                  </a:lnTo>
                  <a:lnTo>
                    <a:pt x="7924" y="2445"/>
                  </a:lnTo>
                  <a:lnTo>
                    <a:pt x="7649" y="3233"/>
                  </a:lnTo>
                  <a:lnTo>
                    <a:pt x="7294" y="3942"/>
                  </a:lnTo>
                  <a:lnTo>
                    <a:pt x="6860" y="4613"/>
                  </a:lnTo>
                  <a:lnTo>
                    <a:pt x="6387" y="5244"/>
                  </a:lnTo>
                  <a:lnTo>
                    <a:pt x="5874" y="5835"/>
                  </a:lnTo>
                  <a:lnTo>
                    <a:pt x="5283" y="6348"/>
                  </a:lnTo>
                  <a:lnTo>
                    <a:pt x="4612" y="6820"/>
                  </a:lnTo>
                  <a:lnTo>
                    <a:pt x="3942" y="7254"/>
                  </a:lnTo>
                  <a:lnTo>
                    <a:pt x="3233" y="7609"/>
                  </a:lnTo>
                  <a:lnTo>
                    <a:pt x="2444" y="7886"/>
                  </a:lnTo>
                  <a:lnTo>
                    <a:pt x="1656" y="8082"/>
                  </a:lnTo>
                  <a:lnTo>
                    <a:pt x="827" y="8201"/>
                  </a:lnTo>
                  <a:lnTo>
                    <a:pt x="0" y="8241"/>
                  </a:lnTo>
                  <a:lnTo>
                    <a:pt x="0" y="6545"/>
                  </a:lnTo>
                  <a:lnTo>
                    <a:pt x="0" y="3942"/>
                  </a:lnTo>
                  <a:lnTo>
                    <a:pt x="0" y="1419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709" y="0"/>
                  </a:lnTo>
                  <a:lnTo>
                    <a:pt x="1222" y="0"/>
                  </a:lnTo>
                  <a:lnTo>
                    <a:pt x="1774" y="0"/>
                  </a:lnTo>
                  <a:lnTo>
                    <a:pt x="2405" y="0"/>
                  </a:lnTo>
                  <a:lnTo>
                    <a:pt x="3035" y="0"/>
                  </a:lnTo>
                  <a:lnTo>
                    <a:pt x="3705" y="0"/>
                  </a:lnTo>
                  <a:lnTo>
                    <a:pt x="4415" y="0"/>
                  </a:lnTo>
                  <a:lnTo>
                    <a:pt x="5086" y="0"/>
                  </a:lnTo>
                  <a:lnTo>
                    <a:pt x="5716" y="0"/>
                  </a:lnTo>
                  <a:lnTo>
                    <a:pt x="6347" y="0"/>
                  </a:lnTo>
                  <a:lnTo>
                    <a:pt x="6899" y="0"/>
                  </a:lnTo>
                  <a:lnTo>
                    <a:pt x="7372" y="0"/>
                  </a:lnTo>
                  <a:lnTo>
                    <a:pt x="7806" y="0"/>
                  </a:lnTo>
                  <a:lnTo>
                    <a:pt x="8082" y="0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2" name="Freeform 44">
              <a:extLst>
                <a:ext uri="{FF2B5EF4-FFF2-40B4-BE49-F238E27FC236}">
                  <a16:creationId xmlns:a16="http://schemas.microsoft.com/office/drawing/2014/main" id="{DD18D003-66D2-4398-AB8E-79338A224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259"/>
              <a:ext cx="1034" cy="1035"/>
            </a:xfrm>
            <a:custGeom>
              <a:avLst/>
              <a:gdLst>
                <a:gd name="T0" fmla="*/ 0 w 8279"/>
                <a:gd name="T1" fmla="*/ 8279 h 8279"/>
                <a:gd name="T2" fmla="*/ 38 w 8279"/>
                <a:gd name="T3" fmla="*/ 7452 h 8279"/>
                <a:gd name="T4" fmla="*/ 157 w 8279"/>
                <a:gd name="T5" fmla="*/ 6623 h 8279"/>
                <a:gd name="T6" fmla="*/ 355 w 8279"/>
                <a:gd name="T7" fmla="*/ 5834 h 8279"/>
                <a:gd name="T8" fmla="*/ 670 w 8279"/>
                <a:gd name="T9" fmla="*/ 5046 h 8279"/>
                <a:gd name="T10" fmla="*/ 985 w 8279"/>
                <a:gd name="T11" fmla="*/ 4337 h 8279"/>
                <a:gd name="T12" fmla="*/ 1419 w 8279"/>
                <a:gd name="T13" fmla="*/ 3666 h 8279"/>
                <a:gd name="T14" fmla="*/ 1892 w 8279"/>
                <a:gd name="T15" fmla="*/ 2996 h 8279"/>
                <a:gd name="T16" fmla="*/ 2444 w 8279"/>
                <a:gd name="T17" fmla="*/ 2404 h 8279"/>
                <a:gd name="T18" fmla="*/ 2996 w 8279"/>
                <a:gd name="T19" fmla="*/ 1892 h 8279"/>
                <a:gd name="T20" fmla="*/ 3666 w 8279"/>
                <a:gd name="T21" fmla="*/ 1419 h 8279"/>
                <a:gd name="T22" fmla="*/ 4337 w 8279"/>
                <a:gd name="T23" fmla="*/ 985 h 8279"/>
                <a:gd name="T24" fmla="*/ 5046 w 8279"/>
                <a:gd name="T25" fmla="*/ 630 h 8279"/>
                <a:gd name="T26" fmla="*/ 5834 w 8279"/>
                <a:gd name="T27" fmla="*/ 355 h 8279"/>
                <a:gd name="T28" fmla="*/ 6623 w 8279"/>
                <a:gd name="T29" fmla="*/ 157 h 8279"/>
                <a:gd name="T30" fmla="*/ 7450 w 8279"/>
                <a:gd name="T31" fmla="*/ 38 h 8279"/>
                <a:gd name="T32" fmla="*/ 8279 w 8279"/>
                <a:gd name="T33" fmla="*/ 0 h 8279"/>
                <a:gd name="T34" fmla="*/ 8279 w 8279"/>
                <a:gd name="T35" fmla="*/ 1694 h 8279"/>
                <a:gd name="T36" fmla="*/ 8279 w 8279"/>
                <a:gd name="T37" fmla="*/ 4297 h 8279"/>
                <a:gd name="T38" fmla="*/ 8279 w 8279"/>
                <a:gd name="T39" fmla="*/ 6860 h 8279"/>
                <a:gd name="T40" fmla="*/ 8279 w 8279"/>
                <a:gd name="T41" fmla="*/ 8279 h 8279"/>
                <a:gd name="T42" fmla="*/ 7964 w 8279"/>
                <a:gd name="T43" fmla="*/ 8279 h 8279"/>
                <a:gd name="T44" fmla="*/ 7530 w 8279"/>
                <a:gd name="T45" fmla="*/ 8279 h 8279"/>
                <a:gd name="T46" fmla="*/ 7057 w 8279"/>
                <a:gd name="T47" fmla="*/ 8279 h 8279"/>
                <a:gd name="T48" fmla="*/ 6465 w 8279"/>
                <a:gd name="T49" fmla="*/ 8279 h 8279"/>
                <a:gd name="T50" fmla="*/ 5874 w 8279"/>
                <a:gd name="T51" fmla="*/ 8279 h 8279"/>
                <a:gd name="T52" fmla="*/ 5204 w 8279"/>
                <a:gd name="T53" fmla="*/ 8279 h 8279"/>
                <a:gd name="T54" fmla="*/ 4534 w 8279"/>
                <a:gd name="T55" fmla="*/ 8279 h 8279"/>
                <a:gd name="T56" fmla="*/ 3863 w 8279"/>
                <a:gd name="T57" fmla="*/ 8279 h 8279"/>
                <a:gd name="T58" fmla="*/ 3153 w 8279"/>
                <a:gd name="T59" fmla="*/ 8279 h 8279"/>
                <a:gd name="T60" fmla="*/ 2523 w 8279"/>
                <a:gd name="T61" fmla="*/ 8279 h 8279"/>
                <a:gd name="T62" fmla="*/ 1931 w 8279"/>
                <a:gd name="T63" fmla="*/ 8279 h 8279"/>
                <a:gd name="T64" fmla="*/ 1379 w 8279"/>
                <a:gd name="T65" fmla="*/ 8279 h 8279"/>
                <a:gd name="T66" fmla="*/ 867 w 8279"/>
                <a:gd name="T67" fmla="*/ 8279 h 8279"/>
                <a:gd name="T68" fmla="*/ 473 w 8279"/>
                <a:gd name="T69" fmla="*/ 8279 h 8279"/>
                <a:gd name="T70" fmla="*/ 197 w 8279"/>
                <a:gd name="T71" fmla="*/ 8279 h 8279"/>
                <a:gd name="T72" fmla="*/ 0 w 8279"/>
                <a:gd name="T73" fmla="*/ 8279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8279"/>
                  </a:moveTo>
                  <a:lnTo>
                    <a:pt x="38" y="7452"/>
                  </a:lnTo>
                  <a:lnTo>
                    <a:pt x="157" y="6623"/>
                  </a:lnTo>
                  <a:lnTo>
                    <a:pt x="355" y="5834"/>
                  </a:lnTo>
                  <a:lnTo>
                    <a:pt x="670" y="5046"/>
                  </a:lnTo>
                  <a:lnTo>
                    <a:pt x="985" y="4337"/>
                  </a:lnTo>
                  <a:lnTo>
                    <a:pt x="1419" y="3666"/>
                  </a:lnTo>
                  <a:lnTo>
                    <a:pt x="1892" y="2996"/>
                  </a:lnTo>
                  <a:lnTo>
                    <a:pt x="2444" y="2404"/>
                  </a:lnTo>
                  <a:lnTo>
                    <a:pt x="2996" y="1892"/>
                  </a:lnTo>
                  <a:lnTo>
                    <a:pt x="3666" y="1419"/>
                  </a:lnTo>
                  <a:lnTo>
                    <a:pt x="4337" y="985"/>
                  </a:lnTo>
                  <a:lnTo>
                    <a:pt x="5046" y="630"/>
                  </a:lnTo>
                  <a:lnTo>
                    <a:pt x="5834" y="355"/>
                  </a:lnTo>
                  <a:lnTo>
                    <a:pt x="6623" y="157"/>
                  </a:lnTo>
                  <a:lnTo>
                    <a:pt x="7450" y="38"/>
                  </a:lnTo>
                  <a:lnTo>
                    <a:pt x="8279" y="0"/>
                  </a:lnTo>
                  <a:lnTo>
                    <a:pt x="8279" y="1694"/>
                  </a:lnTo>
                  <a:lnTo>
                    <a:pt x="8279" y="4297"/>
                  </a:lnTo>
                  <a:lnTo>
                    <a:pt x="8279" y="6860"/>
                  </a:lnTo>
                  <a:lnTo>
                    <a:pt x="8279" y="8279"/>
                  </a:lnTo>
                  <a:lnTo>
                    <a:pt x="7964" y="8279"/>
                  </a:lnTo>
                  <a:lnTo>
                    <a:pt x="7530" y="8279"/>
                  </a:lnTo>
                  <a:lnTo>
                    <a:pt x="7057" y="8279"/>
                  </a:lnTo>
                  <a:lnTo>
                    <a:pt x="6465" y="8279"/>
                  </a:lnTo>
                  <a:lnTo>
                    <a:pt x="5874" y="8279"/>
                  </a:lnTo>
                  <a:lnTo>
                    <a:pt x="5204" y="8279"/>
                  </a:lnTo>
                  <a:lnTo>
                    <a:pt x="4534" y="8279"/>
                  </a:lnTo>
                  <a:lnTo>
                    <a:pt x="3863" y="8279"/>
                  </a:lnTo>
                  <a:lnTo>
                    <a:pt x="3153" y="8279"/>
                  </a:lnTo>
                  <a:lnTo>
                    <a:pt x="2523" y="8279"/>
                  </a:lnTo>
                  <a:lnTo>
                    <a:pt x="1931" y="8279"/>
                  </a:lnTo>
                  <a:lnTo>
                    <a:pt x="1379" y="8279"/>
                  </a:lnTo>
                  <a:lnTo>
                    <a:pt x="867" y="8279"/>
                  </a:lnTo>
                  <a:lnTo>
                    <a:pt x="473" y="8279"/>
                  </a:lnTo>
                  <a:lnTo>
                    <a:pt x="197" y="8279"/>
                  </a:lnTo>
                  <a:lnTo>
                    <a:pt x="0" y="8279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3" name="Freeform 45">
              <a:extLst>
                <a:ext uri="{FF2B5EF4-FFF2-40B4-BE49-F238E27FC236}">
                  <a16:creationId xmlns:a16="http://schemas.microsoft.com/office/drawing/2014/main" id="{9940F04D-D230-4A83-B2FF-ABC32F10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259"/>
              <a:ext cx="1035" cy="1035"/>
            </a:xfrm>
            <a:custGeom>
              <a:avLst/>
              <a:gdLst>
                <a:gd name="T0" fmla="*/ 0 w 8279"/>
                <a:gd name="T1" fmla="*/ 0 h 8279"/>
                <a:gd name="T2" fmla="*/ 827 w 8279"/>
                <a:gd name="T3" fmla="*/ 38 h 8279"/>
                <a:gd name="T4" fmla="*/ 1656 w 8279"/>
                <a:gd name="T5" fmla="*/ 157 h 8279"/>
                <a:gd name="T6" fmla="*/ 2444 w 8279"/>
                <a:gd name="T7" fmla="*/ 355 h 8279"/>
                <a:gd name="T8" fmla="*/ 3233 w 8279"/>
                <a:gd name="T9" fmla="*/ 630 h 8279"/>
                <a:gd name="T10" fmla="*/ 3942 w 8279"/>
                <a:gd name="T11" fmla="*/ 985 h 8279"/>
                <a:gd name="T12" fmla="*/ 4612 w 8279"/>
                <a:gd name="T13" fmla="*/ 1419 h 8279"/>
                <a:gd name="T14" fmla="*/ 5283 w 8279"/>
                <a:gd name="T15" fmla="*/ 1892 h 8279"/>
                <a:gd name="T16" fmla="*/ 5874 w 8279"/>
                <a:gd name="T17" fmla="*/ 2404 h 8279"/>
                <a:gd name="T18" fmla="*/ 6387 w 8279"/>
                <a:gd name="T19" fmla="*/ 2996 h 8279"/>
                <a:gd name="T20" fmla="*/ 6860 w 8279"/>
                <a:gd name="T21" fmla="*/ 3666 h 8279"/>
                <a:gd name="T22" fmla="*/ 7294 w 8279"/>
                <a:gd name="T23" fmla="*/ 4337 h 8279"/>
                <a:gd name="T24" fmla="*/ 7649 w 8279"/>
                <a:gd name="T25" fmla="*/ 5046 h 8279"/>
                <a:gd name="T26" fmla="*/ 7924 w 8279"/>
                <a:gd name="T27" fmla="*/ 5834 h 8279"/>
                <a:gd name="T28" fmla="*/ 8121 w 8279"/>
                <a:gd name="T29" fmla="*/ 6623 h 8279"/>
                <a:gd name="T30" fmla="*/ 8239 w 8279"/>
                <a:gd name="T31" fmla="*/ 7452 h 8279"/>
                <a:gd name="T32" fmla="*/ 8279 w 8279"/>
                <a:gd name="T33" fmla="*/ 8279 h 8279"/>
                <a:gd name="T34" fmla="*/ 8003 w 8279"/>
                <a:gd name="T35" fmla="*/ 8279 h 8279"/>
                <a:gd name="T36" fmla="*/ 7609 w 8279"/>
                <a:gd name="T37" fmla="*/ 8279 h 8279"/>
                <a:gd name="T38" fmla="*/ 7135 w 8279"/>
                <a:gd name="T39" fmla="*/ 8279 h 8279"/>
                <a:gd name="T40" fmla="*/ 6584 w 8279"/>
                <a:gd name="T41" fmla="*/ 8279 h 8279"/>
                <a:gd name="T42" fmla="*/ 5993 w 8279"/>
                <a:gd name="T43" fmla="*/ 8279 h 8279"/>
                <a:gd name="T44" fmla="*/ 5322 w 8279"/>
                <a:gd name="T45" fmla="*/ 8279 h 8279"/>
                <a:gd name="T46" fmla="*/ 4652 w 8279"/>
                <a:gd name="T47" fmla="*/ 8279 h 8279"/>
                <a:gd name="T48" fmla="*/ 3982 w 8279"/>
                <a:gd name="T49" fmla="*/ 8279 h 8279"/>
                <a:gd name="T50" fmla="*/ 3272 w 8279"/>
                <a:gd name="T51" fmla="*/ 8279 h 8279"/>
                <a:gd name="T52" fmla="*/ 2601 w 8279"/>
                <a:gd name="T53" fmla="*/ 8279 h 8279"/>
                <a:gd name="T54" fmla="*/ 2011 w 8279"/>
                <a:gd name="T55" fmla="*/ 8279 h 8279"/>
                <a:gd name="T56" fmla="*/ 1419 w 8279"/>
                <a:gd name="T57" fmla="*/ 8279 h 8279"/>
                <a:gd name="T58" fmla="*/ 907 w 8279"/>
                <a:gd name="T59" fmla="*/ 8279 h 8279"/>
                <a:gd name="T60" fmla="*/ 512 w 8279"/>
                <a:gd name="T61" fmla="*/ 8279 h 8279"/>
                <a:gd name="T62" fmla="*/ 197 w 8279"/>
                <a:gd name="T63" fmla="*/ 8279 h 8279"/>
                <a:gd name="T64" fmla="*/ 0 w 8279"/>
                <a:gd name="T65" fmla="*/ 8279 h 8279"/>
                <a:gd name="T66" fmla="*/ 0 w 8279"/>
                <a:gd name="T67" fmla="*/ 6465 h 8279"/>
                <a:gd name="T68" fmla="*/ 0 w 8279"/>
                <a:gd name="T69" fmla="*/ 3824 h 8279"/>
                <a:gd name="T70" fmla="*/ 0 w 8279"/>
                <a:gd name="T71" fmla="*/ 1340 h 8279"/>
                <a:gd name="T72" fmla="*/ 0 w 8279"/>
                <a:gd name="T73" fmla="*/ 0 h 8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79" h="8279">
                  <a:moveTo>
                    <a:pt x="0" y="0"/>
                  </a:moveTo>
                  <a:lnTo>
                    <a:pt x="827" y="38"/>
                  </a:lnTo>
                  <a:lnTo>
                    <a:pt x="1656" y="157"/>
                  </a:lnTo>
                  <a:lnTo>
                    <a:pt x="2444" y="355"/>
                  </a:lnTo>
                  <a:lnTo>
                    <a:pt x="3233" y="630"/>
                  </a:lnTo>
                  <a:lnTo>
                    <a:pt x="3942" y="985"/>
                  </a:lnTo>
                  <a:lnTo>
                    <a:pt x="4612" y="1419"/>
                  </a:lnTo>
                  <a:lnTo>
                    <a:pt x="5283" y="1892"/>
                  </a:lnTo>
                  <a:lnTo>
                    <a:pt x="5874" y="2404"/>
                  </a:lnTo>
                  <a:lnTo>
                    <a:pt x="6387" y="2996"/>
                  </a:lnTo>
                  <a:lnTo>
                    <a:pt x="6860" y="3666"/>
                  </a:lnTo>
                  <a:lnTo>
                    <a:pt x="7294" y="4337"/>
                  </a:lnTo>
                  <a:lnTo>
                    <a:pt x="7649" y="5046"/>
                  </a:lnTo>
                  <a:lnTo>
                    <a:pt x="7924" y="5834"/>
                  </a:lnTo>
                  <a:lnTo>
                    <a:pt x="8121" y="6623"/>
                  </a:lnTo>
                  <a:lnTo>
                    <a:pt x="8239" y="7452"/>
                  </a:lnTo>
                  <a:lnTo>
                    <a:pt x="8279" y="8279"/>
                  </a:lnTo>
                  <a:lnTo>
                    <a:pt x="8003" y="8279"/>
                  </a:lnTo>
                  <a:lnTo>
                    <a:pt x="7609" y="8279"/>
                  </a:lnTo>
                  <a:lnTo>
                    <a:pt x="7135" y="8279"/>
                  </a:lnTo>
                  <a:lnTo>
                    <a:pt x="6584" y="8279"/>
                  </a:lnTo>
                  <a:lnTo>
                    <a:pt x="5993" y="8279"/>
                  </a:lnTo>
                  <a:lnTo>
                    <a:pt x="5322" y="8279"/>
                  </a:lnTo>
                  <a:lnTo>
                    <a:pt x="4652" y="8279"/>
                  </a:lnTo>
                  <a:lnTo>
                    <a:pt x="3982" y="8279"/>
                  </a:lnTo>
                  <a:lnTo>
                    <a:pt x="3272" y="8279"/>
                  </a:lnTo>
                  <a:lnTo>
                    <a:pt x="2601" y="8279"/>
                  </a:lnTo>
                  <a:lnTo>
                    <a:pt x="2011" y="8279"/>
                  </a:lnTo>
                  <a:lnTo>
                    <a:pt x="1419" y="8279"/>
                  </a:lnTo>
                  <a:lnTo>
                    <a:pt x="907" y="8279"/>
                  </a:lnTo>
                  <a:lnTo>
                    <a:pt x="512" y="8279"/>
                  </a:lnTo>
                  <a:lnTo>
                    <a:pt x="197" y="8279"/>
                  </a:lnTo>
                  <a:lnTo>
                    <a:pt x="0" y="8279"/>
                  </a:lnTo>
                  <a:lnTo>
                    <a:pt x="0" y="6465"/>
                  </a:lnTo>
                  <a:lnTo>
                    <a:pt x="0" y="3824"/>
                  </a:lnTo>
                  <a:lnTo>
                    <a:pt x="0" y="1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4" name="Freeform 46">
              <a:extLst>
                <a:ext uri="{FF2B5EF4-FFF2-40B4-BE49-F238E27FC236}">
                  <a16:creationId xmlns:a16="http://schemas.microsoft.com/office/drawing/2014/main" id="{8F4FB4FB-DF2C-4526-ADD9-C3CD9B34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294"/>
              <a:ext cx="932" cy="931"/>
            </a:xfrm>
            <a:custGeom>
              <a:avLst/>
              <a:gdLst>
                <a:gd name="T0" fmla="*/ 7451 w 7451"/>
                <a:gd name="T1" fmla="*/ 0 h 7452"/>
                <a:gd name="T2" fmla="*/ 7412 w 7451"/>
                <a:gd name="T3" fmla="*/ 749 h 7452"/>
                <a:gd name="T4" fmla="*/ 7294 w 7451"/>
                <a:gd name="T5" fmla="*/ 1498 h 7452"/>
                <a:gd name="T6" fmla="*/ 7135 w 7451"/>
                <a:gd name="T7" fmla="*/ 2208 h 7452"/>
                <a:gd name="T8" fmla="*/ 6860 w 7451"/>
                <a:gd name="T9" fmla="*/ 2878 h 7452"/>
                <a:gd name="T10" fmla="*/ 6545 w 7451"/>
                <a:gd name="T11" fmla="*/ 3548 h 7452"/>
                <a:gd name="T12" fmla="*/ 6190 w 7451"/>
                <a:gd name="T13" fmla="*/ 4179 h 7452"/>
                <a:gd name="T14" fmla="*/ 5756 w 7451"/>
                <a:gd name="T15" fmla="*/ 4731 h 7452"/>
                <a:gd name="T16" fmla="*/ 5283 w 7451"/>
                <a:gd name="T17" fmla="*/ 5244 h 7452"/>
                <a:gd name="T18" fmla="*/ 4731 w 7451"/>
                <a:gd name="T19" fmla="*/ 5756 h 7452"/>
                <a:gd name="T20" fmla="*/ 4179 w 7451"/>
                <a:gd name="T21" fmla="*/ 6190 h 7452"/>
                <a:gd name="T22" fmla="*/ 3548 w 7451"/>
                <a:gd name="T23" fmla="*/ 6545 h 7452"/>
                <a:gd name="T24" fmla="*/ 2917 w 7451"/>
                <a:gd name="T25" fmla="*/ 6860 h 7452"/>
                <a:gd name="T26" fmla="*/ 2208 w 7451"/>
                <a:gd name="T27" fmla="*/ 7097 h 7452"/>
                <a:gd name="T28" fmla="*/ 1498 w 7451"/>
                <a:gd name="T29" fmla="*/ 7294 h 7452"/>
                <a:gd name="T30" fmla="*/ 749 w 7451"/>
                <a:gd name="T31" fmla="*/ 7412 h 7452"/>
                <a:gd name="T32" fmla="*/ 0 w 7451"/>
                <a:gd name="T33" fmla="*/ 7452 h 7452"/>
                <a:gd name="T34" fmla="*/ 0 w 7451"/>
                <a:gd name="T35" fmla="*/ 5993 h 7452"/>
                <a:gd name="T36" fmla="*/ 0 w 7451"/>
                <a:gd name="T37" fmla="*/ 3548 h 7452"/>
                <a:gd name="T38" fmla="*/ 0 w 7451"/>
                <a:gd name="T39" fmla="*/ 1222 h 7452"/>
                <a:gd name="T40" fmla="*/ 0 w 7451"/>
                <a:gd name="T41" fmla="*/ 0 h 7452"/>
                <a:gd name="T42" fmla="*/ 275 w 7451"/>
                <a:gd name="T43" fmla="*/ 0 h 7452"/>
                <a:gd name="T44" fmla="*/ 670 w 7451"/>
                <a:gd name="T45" fmla="*/ 0 h 7452"/>
                <a:gd name="T46" fmla="*/ 1144 w 7451"/>
                <a:gd name="T47" fmla="*/ 0 h 7452"/>
                <a:gd name="T48" fmla="*/ 1656 w 7451"/>
                <a:gd name="T49" fmla="*/ 0 h 7452"/>
                <a:gd name="T50" fmla="*/ 2208 w 7451"/>
                <a:gd name="T51" fmla="*/ 0 h 7452"/>
                <a:gd name="T52" fmla="*/ 2798 w 7451"/>
                <a:gd name="T53" fmla="*/ 0 h 7452"/>
                <a:gd name="T54" fmla="*/ 3390 w 7451"/>
                <a:gd name="T55" fmla="*/ 0 h 7452"/>
                <a:gd name="T56" fmla="*/ 4021 w 7451"/>
                <a:gd name="T57" fmla="*/ 0 h 7452"/>
                <a:gd name="T58" fmla="*/ 4612 w 7451"/>
                <a:gd name="T59" fmla="*/ 0 h 7452"/>
                <a:gd name="T60" fmla="*/ 5204 w 7451"/>
                <a:gd name="T61" fmla="*/ 0 h 7452"/>
                <a:gd name="T62" fmla="*/ 5756 w 7451"/>
                <a:gd name="T63" fmla="*/ 0 h 7452"/>
                <a:gd name="T64" fmla="*/ 6268 w 7451"/>
                <a:gd name="T65" fmla="*/ 0 h 7452"/>
                <a:gd name="T66" fmla="*/ 6702 w 7451"/>
                <a:gd name="T67" fmla="*/ 0 h 7452"/>
                <a:gd name="T68" fmla="*/ 7057 w 7451"/>
                <a:gd name="T69" fmla="*/ 0 h 7452"/>
                <a:gd name="T70" fmla="*/ 7294 w 7451"/>
                <a:gd name="T71" fmla="*/ 0 h 7452"/>
                <a:gd name="T72" fmla="*/ 7451 w 7451"/>
                <a:gd name="T73" fmla="*/ 0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2">
                  <a:moveTo>
                    <a:pt x="7451" y="0"/>
                  </a:moveTo>
                  <a:lnTo>
                    <a:pt x="7412" y="749"/>
                  </a:lnTo>
                  <a:lnTo>
                    <a:pt x="7294" y="1498"/>
                  </a:lnTo>
                  <a:lnTo>
                    <a:pt x="7135" y="2208"/>
                  </a:lnTo>
                  <a:lnTo>
                    <a:pt x="6860" y="2878"/>
                  </a:lnTo>
                  <a:lnTo>
                    <a:pt x="6545" y="3548"/>
                  </a:lnTo>
                  <a:lnTo>
                    <a:pt x="6190" y="4179"/>
                  </a:lnTo>
                  <a:lnTo>
                    <a:pt x="5756" y="4731"/>
                  </a:lnTo>
                  <a:lnTo>
                    <a:pt x="5283" y="5244"/>
                  </a:lnTo>
                  <a:lnTo>
                    <a:pt x="4731" y="5756"/>
                  </a:lnTo>
                  <a:lnTo>
                    <a:pt x="4179" y="6190"/>
                  </a:lnTo>
                  <a:lnTo>
                    <a:pt x="3548" y="6545"/>
                  </a:lnTo>
                  <a:lnTo>
                    <a:pt x="2917" y="6860"/>
                  </a:lnTo>
                  <a:lnTo>
                    <a:pt x="2208" y="7097"/>
                  </a:lnTo>
                  <a:lnTo>
                    <a:pt x="1498" y="7294"/>
                  </a:lnTo>
                  <a:lnTo>
                    <a:pt x="749" y="7412"/>
                  </a:lnTo>
                  <a:lnTo>
                    <a:pt x="0" y="7452"/>
                  </a:lnTo>
                  <a:lnTo>
                    <a:pt x="0" y="5993"/>
                  </a:lnTo>
                  <a:lnTo>
                    <a:pt x="0" y="3548"/>
                  </a:lnTo>
                  <a:lnTo>
                    <a:pt x="0" y="1222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670" y="0"/>
                  </a:lnTo>
                  <a:lnTo>
                    <a:pt x="1144" y="0"/>
                  </a:lnTo>
                  <a:lnTo>
                    <a:pt x="1656" y="0"/>
                  </a:lnTo>
                  <a:lnTo>
                    <a:pt x="2208" y="0"/>
                  </a:lnTo>
                  <a:lnTo>
                    <a:pt x="2798" y="0"/>
                  </a:lnTo>
                  <a:lnTo>
                    <a:pt x="3390" y="0"/>
                  </a:lnTo>
                  <a:lnTo>
                    <a:pt x="4021" y="0"/>
                  </a:lnTo>
                  <a:lnTo>
                    <a:pt x="4612" y="0"/>
                  </a:lnTo>
                  <a:lnTo>
                    <a:pt x="5204" y="0"/>
                  </a:lnTo>
                  <a:lnTo>
                    <a:pt x="5756" y="0"/>
                  </a:lnTo>
                  <a:lnTo>
                    <a:pt x="6268" y="0"/>
                  </a:lnTo>
                  <a:lnTo>
                    <a:pt x="6702" y="0"/>
                  </a:lnTo>
                  <a:lnTo>
                    <a:pt x="7057" y="0"/>
                  </a:lnTo>
                  <a:lnTo>
                    <a:pt x="7294" y="0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5" name="Freeform 47">
              <a:extLst>
                <a:ext uri="{FF2B5EF4-FFF2-40B4-BE49-F238E27FC236}">
                  <a16:creationId xmlns:a16="http://schemas.microsoft.com/office/drawing/2014/main" id="{91BBAC70-6CE2-4AFD-B387-CE6DA7728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294"/>
              <a:ext cx="936" cy="931"/>
            </a:xfrm>
            <a:custGeom>
              <a:avLst/>
              <a:gdLst>
                <a:gd name="T0" fmla="*/ 7491 w 7491"/>
                <a:gd name="T1" fmla="*/ 7452 h 7452"/>
                <a:gd name="T2" fmla="*/ 6742 w 7491"/>
                <a:gd name="T3" fmla="*/ 7412 h 7452"/>
                <a:gd name="T4" fmla="*/ 5992 w 7491"/>
                <a:gd name="T5" fmla="*/ 7294 h 7452"/>
                <a:gd name="T6" fmla="*/ 5243 w 7491"/>
                <a:gd name="T7" fmla="*/ 7097 h 7452"/>
                <a:gd name="T8" fmla="*/ 4573 w 7491"/>
                <a:gd name="T9" fmla="*/ 6860 h 7452"/>
                <a:gd name="T10" fmla="*/ 3903 w 7491"/>
                <a:gd name="T11" fmla="*/ 6545 h 7452"/>
                <a:gd name="T12" fmla="*/ 3312 w 7491"/>
                <a:gd name="T13" fmla="*/ 6190 h 7452"/>
                <a:gd name="T14" fmla="*/ 2720 w 7491"/>
                <a:gd name="T15" fmla="*/ 5756 h 7452"/>
                <a:gd name="T16" fmla="*/ 2208 w 7491"/>
                <a:gd name="T17" fmla="*/ 5244 h 7452"/>
                <a:gd name="T18" fmla="*/ 1695 w 7491"/>
                <a:gd name="T19" fmla="*/ 4731 h 7452"/>
                <a:gd name="T20" fmla="*/ 1261 w 7491"/>
                <a:gd name="T21" fmla="*/ 4179 h 7452"/>
                <a:gd name="T22" fmla="*/ 906 w 7491"/>
                <a:gd name="T23" fmla="*/ 3548 h 7452"/>
                <a:gd name="T24" fmla="*/ 591 w 7491"/>
                <a:gd name="T25" fmla="*/ 2878 h 7452"/>
                <a:gd name="T26" fmla="*/ 354 w 7491"/>
                <a:gd name="T27" fmla="*/ 2208 h 7452"/>
                <a:gd name="T28" fmla="*/ 157 w 7491"/>
                <a:gd name="T29" fmla="*/ 1498 h 7452"/>
                <a:gd name="T30" fmla="*/ 39 w 7491"/>
                <a:gd name="T31" fmla="*/ 749 h 7452"/>
                <a:gd name="T32" fmla="*/ 0 w 7491"/>
                <a:gd name="T33" fmla="*/ 0 h 7452"/>
                <a:gd name="T34" fmla="*/ 237 w 7491"/>
                <a:gd name="T35" fmla="*/ 0 h 7452"/>
                <a:gd name="T36" fmla="*/ 552 w 7491"/>
                <a:gd name="T37" fmla="*/ 0 h 7452"/>
                <a:gd name="T38" fmla="*/ 986 w 7491"/>
                <a:gd name="T39" fmla="*/ 0 h 7452"/>
                <a:gd name="T40" fmla="*/ 1458 w 7491"/>
                <a:gd name="T41" fmla="*/ 0 h 7452"/>
                <a:gd name="T42" fmla="*/ 2050 w 7491"/>
                <a:gd name="T43" fmla="*/ 0 h 7452"/>
                <a:gd name="T44" fmla="*/ 2642 w 7491"/>
                <a:gd name="T45" fmla="*/ 0 h 7452"/>
                <a:gd name="T46" fmla="*/ 3272 w 7491"/>
                <a:gd name="T47" fmla="*/ 0 h 7452"/>
                <a:gd name="T48" fmla="*/ 3903 w 7491"/>
                <a:gd name="T49" fmla="*/ 0 h 7452"/>
                <a:gd name="T50" fmla="*/ 4534 w 7491"/>
                <a:gd name="T51" fmla="*/ 0 h 7452"/>
                <a:gd name="T52" fmla="*/ 5165 w 7491"/>
                <a:gd name="T53" fmla="*/ 0 h 7452"/>
                <a:gd name="T54" fmla="*/ 5717 w 7491"/>
                <a:gd name="T55" fmla="*/ 0 h 7452"/>
                <a:gd name="T56" fmla="*/ 6269 w 7491"/>
                <a:gd name="T57" fmla="*/ 0 h 7452"/>
                <a:gd name="T58" fmla="*/ 6702 w 7491"/>
                <a:gd name="T59" fmla="*/ 0 h 7452"/>
                <a:gd name="T60" fmla="*/ 7096 w 7491"/>
                <a:gd name="T61" fmla="*/ 0 h 7452"/>
                <a:gd name="T62" fmla="*/ 7333 w 7491"/>
                <a:gd name="T63" fmla="*/ 0 h 7452"/>
                <a:gd name="T64" fmla="*/ 7491 w 7491"/>
                <a:gd name="T65" fmla="*/ 0 h 7452"/>
                <a:gd name="T66" fmla="*/ 7491 w 7491"/>
                <a:gd name="T67" fmla="*/ 1616 h 7452"/>
                <a:gd name="T68" fmla="*/ 7491 w 7491"/>
                <a:gd name="T69" fmla="*/ 4022 h 7452"/>
                <a:gd name="T70" fmla="*/ 7491 w 7491"/>
                <a:gd name="T71" fmla="*/ 6230 h 7452"/>
                <a:gd name="T72" fmla="*/ 7491 w 7491"/>
                <a:gd name="T73" fmla="*/ 7452 h 7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91" h="7452">
                  <a:moveTo>
                    <a:pt x="7491" y="7452"/>
                  </a:moveTo>
                  <a:lnTo>
                    <a:pt x="6742" y="7412"/>
                  </a:lnTo>
                  <a:lnTo>
                    <a:pt x="5992" y="7294"/>
                  </a:lnTo>
                  <a:lnTo>
                    <a:pt x="5243" y="7097"/>
                  </a:lnTo>
                  <a:lnTo>
                    <a:pt x="4573" y="6860"/>
                  </a:lnTo>
                  <a:lnTo>
                    <a:pt x="3903" y="6545"/>
                  </a:lnTo>
                  <a:lnTo>
                    <a:pt x="3312" y="6190"/>
                  </a:lnTo>
                  <a:lnTo>
                    <a:pt x="2720" y="5756"/>
                  </a:lnTo>
                  <a:lnTo>
                    <a:pt x="2208" y="5244"/>
                  </a:lnTo>
                  <a:lnTo>
                    <a:pt x="1695" y="4731"/>
                  </a:lnTo>
                  <a:lnTo>
                    <a:pt x="1261" y="4179"/>
                  </a:lnTo>
                  <a:lnTo>
                    <a:pt x="906" y="3548"/>
                  </a:lnTo>
                  <a:lnTo>
                    <a:pt x="591" y="2878"/>
                  </a:lnTo>
                  <a:lnTo>
                    <a:pt x="354" y="2208"/>
                  </a:lnTo>
                  <a:lnTo>
                    <a:pt x="157" y="1498"/>
                  </a:lnTo>
                  <a:lnTo>
                    <a:pt x="39" y="749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552" y="0"/>
                  </a:lnTo>
                  <a:lnTo>
                    <a:pt x="986" y="0"/>
                  </a:lnTo>
                  <a:lnTo>
                    <a:pt x="1458" y="0"/>
                  </a:lnTo>
                  <a:lnTo>
                    <a:pt x="2050" y="0"/>
                  </a:lnTo>
                  <a:lnTo>
                    <a:pt x="2642" y="0"/>
                  </a:lnTo>
                  <a:lnTo>
                    <a:pt x="3272" y="0"/>
                  </a:lnTo>
                  <a:lnTo>
                    <a:pt x="3903" y="0"/>
                  </a:lnTo>
                  <a:lnTo>
                    <a:pt x="4534" y="0"/>
                  </a:lnTo>
                  <a:lnTo>
                    <a:pt x="5165" y="0"/>
                  </a:lnTo>
                  <a:lnTo>
                    <a:pt x="5717" y="0"/>
                  </a:lnTo>
                  <a:lnTo>
                    <a:pt x="6269" y="0"/>
                  </a:lnTo>
                  <a:lnTo>
                    <a:pt x="6702" y="0"/>
                  </a:lnTo>
                  <a:lnTo>
                    <a:pt x="7096" y="0"/>
                  </a:lnTo>
                  <a:lnTo>
                    <a:pt x="7333" y="0"/>
                  </a:lnTo>
                  <a:lnTo>
                    <a:pt x="7491" y="0"/>
                  </a:lnTo>
                  <a:lnTo>
                    <a:pt x="7491" y="1616"/>
                  </a:lnTo>
                  <a:lnTo>
                    <a:pt x="7491" y="4022"/>
                  </a:lnTo>
                  <a:lnTo>
                    <a:pt x="7491" y="6230"/>
                  </a:lnTo>
                  <a:lnTo>
                    <a:pt x="7491" y="7452"/>
                  </a:lnTo>
                  <a:close/>
                </a:path>
              </a:pathLst>
            </a:custGeom>
            <a:solidFill>
              <a:srgbClr val="66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6" name="Freeform 48">
              <a:extLst>
                <a:ext uri="{FF2B5EF4-FFF2-40B4-BE49-F238E27FC236}">
                  <a16:creationId xmlns:a16="http://schemas.microsoft.com/office/drawing/2014/main" id="{D6C3430D-A8A1-4BE3-8A3A-B8B23B964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357"/>
              <a:ext cx="932" cy="937"/>
            </a:xfrm>
            <a:custGeom>
              <a:avLst/>
              <a:gdLst>
                <a:gd name="T0" fmla="*/ 0 w 7451"/>
                <a:gd name="T1" fmla="*/ 7451 h 7491"/>
                <a:gd name="T2" fmla="*/ 39 w 7451"/>
                <a:gd name="T3" fmla="*/ 6702 h 7491"/>
                <a:gd name="T4" fmla="*/ 157 w 7451"/>
                <a:gd name="T5" fmla="*/ 5953 h 7491"/>
                <a:gd name="T6" fmla="*/ 354 w 7451"/>
                <a:gd name="T7" fmla="*/ 5243 h 7491"/>
                <a:gd name="T8" fmla="*/ 591 w 7451"/>
                <a:gd name="T9" fmla="*/ 4573 h 7491"/>
                <a:gd name="T10" fmla="*/ 906 w 7451"/>
                <a:gd name="T11" fmla="*/ 3903 h 7491"/>
                <a:gd name="T12" fmla="*/ 1261 w 7451"/>
                <a:gd name="T13" fmla="*/ 3272 h 7491"/>
                <a:gd name="T14" fmla="*/ 1695 w 7451"/>
                <a:gd name="T15" fmla="*/ 2720 h 7491"/>
                <a:gd name="T16" fmla="*/ 2208 w 7451"/>
                <a:gd name="T17" fmla="*/ 2168 h 7491"/>
                <a:gd name="T18" fmla="*/ 2720 w 7451"/>
                <a:gd name="T19" fmla="*/ 1695 h 7491"/>
                <a:gd name="T20" fmla="*/ 3272 w 7451"/>
                <a:gd name="T21" fmla="*/ 1261 h 7491"/>
                <a:gd name="T22" fmla="*/ 3903 w 7451"/>
                <a:gd name="T23" fmla="*/ 906 h 7491"/>
                <a:gd name="T24" fmla="*/ 4573 w 7451"/>
                <a:gd name="T25" fmla="*/ 591 h 7491"/>
                <a:gd name="T26" fmla="*/ 5243 w 7451"/>
                <a:gd name="T27" fmla="*/ 354 h 7491"/>
                <a:gd name="T28" fmla="*/ 5953 w 7451"/>
                <a:gd name="T29" fmla="*/ 157 h 7491"/>
                <a:gd name="T30" fmla="*/ 6702 w 7451"/>
                <a:gd name="T31" fmla="*/ 39 h 7491"/>
                <a:gd name="T32" fmla="*/ 7451 w 7451"/>
                <a:gd name="T33" fmla="*/ 0 h 7491"/>
                <a:gd name="T34" fmla="*/ 7451 w 7451"/>
                <a:gd name="T35" fmla="*/ 1459 h 7491"/>
                <a:gd name="T36" fmla="*/ 7451 w 7451"/>
                <a:gd name="T37" fmla="*/ 3903 h 7491"/>
                <a:gd name="T38" fmla="*/ 7451 w 7451"/>
                <a:gd name="T39" fmla="*/ 6269 h 7491"/>
                <a:gd name="T40" fmla="*/ 7451 w 7451"/>
                <a:gd name="T41" fmla="*/ 7491 h 7491"/>
                <a:gd name="T42" fmla="*/ 7176 w 7451"/>
                <a:gd name="T43" fmla="*/ 7491 h 7491"/>
                <a:gd name="T44" fmla="*/ 6781 w 7451"/>
                <a:gd name="T45" fmla="*/ 7491 h 7491"/>
                <a:gd name="T46" fmla="*/ 6347 w 7451"/>
                <a:gd name="T47" fmla="*/ 7491 h 7491"/>
                <a:gd name="T48" fmla="*/ 5835 w 7451"/>
                <a:gd name="T49" fmla="*/ 7491 h 7491"/>
                <a:gd name="T50" fmla="*/ 5283 w 7451"/>
                <a:gd name="T51" fmla="*/ 7491 h 7491"/>
                <a:gd name="T52" fmla="*/ 4691 w 7451"/>
                <a:gd name="T53" fmla="*/ 7491 h 7491"/>
                <a:gd name="T54" fmla="*/ 4061 w 7451"/>
                <a:gd name="T55" fmla="*/ 7491 h 7491"/>
                <a:gd name="T56" fmla="*/ 3430 w 7451"/>
                <a:gd name="T57" fmla="*/ 7451 h 7491"/>
                <a:gd name="T58" fmla="*/ 2839 w 7451"/>
                <a:gd name="T59" fmla="*/ 7451 h 7491"/>
                <a:gd name="T60" fmla="*/ 2247 w 7451"/>
                <a:gd name="T61" fmla="*/ 7451 h 7491"/>
                <a:gd name="T62" fmla="*/ 1695 w 7451"/>
                <a:gd name="T63" fmla="*/ 7451 h 7491"/>
                <a:gd name="T64" fmla="*/ 1223 w 7451"/>
                <a:gd name="T65" fmla="*/ 7451 h 7491"/>
                <a:gd name="T66" fmla="*/ 789 w 7451"/>
                <a:gd name="T67" fmla="*/ 7451 h 7491"/>
                <a:gd name="T68" fmla="*/ 434 w 7451"/>
                <a:gd name="T69" fmla="*/ 7451 h 7491"/>
                <a:gd name="T70" fmla="*/ 157 w 7451"/>
                <a:gd name="T71" fmla="*/ 7451 h 7491"/>
                <a:gd name="T72" fmla="*/ 0 w 7451"/>
                <a:gd name="T73" fmla="*/ 7451 h 7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91">
                  <a:moveTo>
                    <a:pt x="0" y="7451"/>
                  </a:moveTo>
                  <a:lnTo>
                    <a:pt x="39" y="6702"/>
                  </a:lnTo>
                  <a:lnTo>
                    <a:pt x="157" y="5953"/>
                  </a:lnTo>
                  <a:lnTo>
                    <a:pt x="354" y="5243"/>
                  </a:lnTo>
                  <a:lnTo>
                    <a:pt x="591" y="4573"/>
                  </a:lnTo>
                  <a:lnTo>
                    <a:pt x="906" y="3903"/>
                  </a:lnTo>
                  <a:lnTo>
                    <a:pt x="1261" y="3272"/>
                  </a:lnTo>
                  <a:lnTo>
                    <a:pt x="1695" y="2720"/>
                  </a:lnTo>
                  <a:lnTo>
                    <a:pt x="2208" y="2168"/>
                  </a:lnTo>
                  <a:lnTo>
                    <a:pt x="2720" y="1695"/>
                  </a:lnTo>
                  <a:lnTo>
                    <a:pt x="3272" y="1261"/>
                  </a:lnTo>
                  <a:lnTo>
                    <a:pt x="3903" y="906"/>
                  </a:lnTo>
                  <a:lnTo>
                    <a:pt x="4573" y="591"/>
                  </a:lnTo>
                  <a:lnTo>
                    <a:pt x="5243" y="354"/>
                  </a:lnTo>
                  <a:lnTo>
                    <a:pt x="5953" y="157"/>
                  </a:lnTo>
                  <a:lnTo>
                    <a:pt x="6702" y="39"/>
                  </a:lnTo>
                  <a:lnTo>
                    <a:pt x="7451" y="0"/>
                  </a:lnTo>
                  <a:lnTo>
                    <a:pt x="7451" y="1459"/>
                  </a:lnTo>
                  <a:lnTo>
                    <a:pt x="7451" y="3903"/>
                  </a:lnTo>
                  <a:lnTo>
                    <a:pt x="7451" y="6269"/>
                  </a:lnTo>
                  <a:lnTo>
                    <a:pt x="7451" y="7491"/>
                  </a:lnTo>
                  <a:lnTo>
                    <a:pt x="7176" y="7491"/>
                  </a:lnTo>
                  <a:lnTo>
                    <a:pt x="6781" y="7491"/>
                  </a:lnTo>
                  <a:lnTo>
                    <a:pt x="6347" y="7491"/>
                  </a:lnTo>
                  <a:lnTo>
                    <a:pt x="5835" y="7491"/>
                  </a:lnTo>
                  <a:lnTo>
                    <a:pt x="5283" y="7491"/>
                  </a:lnTo>
                  <a:lnTo>
                    <a:pt x="4691" y="7491"/>
                  </a:lnTo>
                  <a:lnTo>
                    <a:pt x="4061" y="7491"/>
                  </a:lnTo>
                  <a:lnTo>
                    <a:pt x="3430" y="7451"/>
                  </a:lnTo>
                  <a:lnTo>
                    <a:pt x="2839" y="7451"/>
                  </a:lnTo>
                  <a:lnTo>
                    <a:pt x="2247" y="7451"/>
                  </a:lnTo>
                  <a:lnTo>
                    <a:pt x="1695" y="7451"/>
                  </a:lnTo>
                  <a:lnTo>
                    <a:pt x="1223" y="7451"/>
                  </a:lnTo>
                  <a:lnTo>
                    <a:pt x="789" y="7451"/>
                  </a:lnTo>
                  <a:lnTo>
                    <a:pt x="434" y="7451"/>
                  </a:lnTo>
                  <a:lnTo>
                    <a:pt x="157" y="7451"/>
                  </a:lnTo>
                  <a:lnTo>
                    <a:pt x="0" y="7451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7" name="Freeform 49">
              <a:extLst>
                <a:ext uri="{FF2B5EF4-FFF2-40B4-BE49-F238E27FC236}">
                  <a16:creationId xmlns:a16="http://schemas.microsoft.com/office/drawing/2014/main" id="{CD64F0E5-F872-4F83-9A11-72FA2990E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357"/>
              <a:ext cx="932" cy="932"/>
            </a:xfrm>
            <a:custGeom>
              <a:avLst/>
              <a:gdLst>
                <a:gd name="T0" fmla="*/ 0 w 7451"/>
                <a:gd name="T1" fmla="*/ 0 h 7451"/>
                <a:gd name="T2" fmla="*/ 749 w 7451"/>
                <a:gd name="T3" fmla="*/ 39 h 7451"/>
                <a:gd name="T4" fmla="*/ 1498 w 7451"/>
                <a:gd name="T5" fmla="*/ 157 h 7451"/>
                <a:gd name="T6" fmla="*/ 2208 w 7451"/>
                <a:gd name="T7" fmla="*/ 354 h 7451"/>
                <a:gd name="T8" fmla="*/ 2917 w 7451"/>
                <a:gd name="T9" fmla="*/ 591 h 7451"/>
                <a:gd name="T10" fmla="*/ 3548 w 7451"/>
                <a:gd name="T11" fmla="*/ 906 h 7451"/>
                <a:gd name="T12" fmla="*/ 4179 w 7451"/>
                <a:gd name="T13" fmla="*/ 1261 h 7451"/>
                <a:gd name="T14" fmla="*/ 4731 w 7451"/>
                <a:gd name="T15" fmla="*/ 1695 h 7451"/>
                <a:gd name="T16" fmla="*/ 5283 w 7451"/>
                <a:gd name="T17" fmla="*/ 2168 h 7451"/>
                <a:gd name="T18" fmla="*/ 5756 w 7451"/>
                <a:gd name="T19" fmla="*/ 2720 h 7451"/>
                <a:gd name="T20" fmla="*/ 6190 w 7451"/>
                <a:gd name="T21" fmla="*/ 3272 h 7451"/>
                <a:gd name="T22" fmla="*/ 6545 w 7451"/>
                <a:gd name="T23" fmla="*/ 3903 h 7451"/>
                <a:gd name="T24" fmla="*/ 6860 w 7451"/>
                <a:gd name="T25" fmla="*/ 4573 h 7451"/>
                <a:gd name="T26" fmla="*/ 7135 w 7451"/>
                <a:gd name="T27" fmla="*/ 5243 h 7451"/>
                <a:gd name="T28" fmla="*/ 7294 w 7451"/>
                <a:gd name="T29" fmla="*/ 5953 h 7451"/>
                <a:gd name="T30" fmla="*/ 7412 w 7451"/>
                <a:gd name="T31" fmla="*/ 6702 h 7451"/>
                <a:gd name="T32" fmla="*/ 7451 w 7451"/>
                <a:gd name="T33" fmla="*/ 7451 h 7451"/>
                <a:gd name="T34" fmla="*/ 7214 w 7451"/>
                <a:gd name="T35" fmla="*/ 7451 h 7451"/>
                <a:gd name="T36" fmla="*/ 6899 w 7451"/>
                <a:gd name="T37" fmla="*/ 7451 h 7451"/>
                <a:gd name="T38" fmla="*/ 6465 w 7451"/>
                <a:gd name="T39" fmla="*/ 7451 h 7451"/>
                <a:gd name="T40" fmla="*/ 5993 w 7451"/>
                <a:gd name="T41" fmla="*/ 7451 h 7451"/>
                <a:gd name="T42" fmla="*/ 5401 w 7451"/>
                <a:gd name="T43" fmla="*/ 7451 h 7451"/>
                <a:gd name="T44" fmla="*/ 4809 w 7451"/>
                <a:gd name="T45" fmla="*/ 7451 h 7451"/>
                <a:gd name="T46" fmla="*/ 4179 w 7451"/>
                <a:gd name="T47" fmla="*/ 7451 h 7451"/>
                <a:gd name="T48" fmla="*/ 3548 w 7451"/>
                <a:gd name="T49" fmla="*/ 7451 h 7451"/>
                <a:gd name="T50" fmla="*/ 2917 w 7451"/>
                <a:gd name="T51" fmla="*/ 7451 h 7451"/>
                <a:gd name="T52" fmla="*/ 2286 w 7451"/>
                <a:gd name="T53" fmla="*/ 7451 h 7451"/>
                <a:gd name="T54" fmla="*/ 1734 w 7451"/>
                <a:gd name="T55" fmla="*/ 7451 h 7451"/>
                <a:gd name="T56" fmla="*/ 1222 w 7451"/>
                <a:gd name="T57" fmla="*/ 7451 h 7451"/>
                <a:gd name="T58" fmla="*/ 749 w 7451"/>
                <a:gd name="T59" fmla="*/ 7451 h 7451"/>
                <a:gd name="T60" fmla="*/ 394 w 7451"/>
                <a:gd name="T61" fmla="*/ 7451 h 7451"/>
                <a:gd name="T62" fmla="*/ 157 w 7451"/>
                <a:gd name="T63" fmla="*/ 7451 h 7451"/>
                <a:gd name="T64" fmla="*/ 0 w 7451"/>
                <a:gd name="T65" fmla="*/ 7451 h 7451"/>
                <a:gd name="T66" fmla="*/ 0 w 7451"/>
                <a:gd name="T67" fmla="*/ 5835 h 7451"/>
                <a:gd name="T68" fmla="*/ 0 w 7451"/>
                <a:gd name="T69" fmla="*/ 3430 h 7451"/>
                <a:gd name="T70" fmla="*/ 0 w 7451"/>
                <a:gd name="T71" fmla="*/ 1223 h 7451"/>
                <a:gd name="T72" fmla="*/ 0 w 7451"/>
                <a:gd name="T73" fmla="*/ 0 h 7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51" h="7451">
                  <a:moveTo>
                    <a:pt x="0" y="0"/>
                  </a:moveTo>
                  <a:lnTo>
                    <a:pt x="749" y="39"/>
                  </a:lnTo>
                  <a:lnTo>
                    <a:pt x="1498" y="157"/>
                  </a:lnTo>
                  <a:lnTo>
                    <a:pt x="2208" y="354"/>
                  </a:lnTo>
                  <a:lnTo>
                    <a:pt x="2917" y="591"/>
                  </a:lnTo>
                  <a:lnTo>
                    <a:pt x="3548" y="906"/>
                  </a:lnTo>
                  <a:lnTo>
                    <a:pt x="4179" y="1261"/>
                  </a:lnTo>
                  <a:lnTo>
                    <a:pt x="4731" y="1695"/>
                  </a:lnTo>
                  <a:lnTo>
                    <a:pt x="5283" y="2168"/>
                  </a:lnTo>
                  <a:lnTo>
                    <a:pt x="5756" y="2720"/>
                  </a:lnTo>
                  <a:lnTo>
                    <a:pt x="6190" y="3272"/>
                  </a:lnTo>
                  <a:lnTo>
                    <a:pt x="6545" y="3903"/>
                  </a:lnTo>
                  <a:lnTo>
                    <a:pt x="6860" y="4573"/>
                  </a:lnTo>
                  <a:lnTo>
                    <a:pt x="7135" y="5243"/>
                  </a:lnTo>
                  <a:lnTo>
                    <a:pt x="7294" y="5953"/>
                  </a:lnTo>
                  <a:lnTo>
                    <a:pt x="7412" y="6702"/>
                  </a:lnTo>
                  <a:lnTo>
                    <a:pt x="7451" y="7451"/>
                  </a:lnTo>
                  <a:lnTo>
                    <a:pt x="7214" y="7451"/>
                  </a:lnTo>
                  <a:lnTo>
                    <a:pt x="6899" y="7451"/>
                  </a:lnTo>
                  <a:lnTo>
                    <a:pt x="6465" y="7451"/>
                  </a:lnTo>
                  <a:lnTo>
                    <a:pt x="5993" y="7451"/>
                  </a:lnTo>
                  <a:lnTo>
                    <a:pt x="5401" y="7451"/>
                  </a:lnTo>
                  <a:lnTo>
                    <a:pt x="4809" y="7451"/>
                  </a:lnTo>
                  <a:lnTo>
                    <a:pt x="4179" y="7451"/>
                  </a:lnTo>
                  <a:lnTo>
                    <a:pt x="3548" y="7451"/>
                  </a:lnTo>
                  <a:lnTo>
                    <a:pt x="2917" y="7451"/>
                  </a:lnTo>
                  <a:lnTo>
                    <a:pt x="2286" y="7451"/>
                  </a:lnTo>
                  <a:lnTo>
                    <a:pt x="1734" y="7451"/>
                  </a:lnTo>
                  <a:lnTo>
                    <a:pt x="1222" y="7451"/>
                  </a:lnTo>
                  <a:lnTo>
                    <a:pt x="749" y="7451"/>
                  </a:lnTo>
                  <a:lnTo>
                    <a:pt x="394" y="7451"/>
                  </a:lnTo>
                  <a:lnTo>
                    <a:pt x="157" y="7451"/>
                  </a:lnTo>
                  <a:lnTo>
                    <a:pt x="0" y="7451"/>
                  </a:lnTo>
                  <a:lnTo>
                    <a:pt x="0" y="5835"/>
                  </a:lnTo>
                  <a:lnTo>
                    <a:pt x="0" y="3430"/>
                  </a:lnTo>
                  <a:lnTo>
                    <a:pt x="0" y="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78" name="Freeform 50">
              <a:extLst>
                <a:ext uri="{FF2B5EF4-FFF2-40B4-BE49-F238E27FC236}">
                  <a16:creationId xmlns:a16="http://schemas.microsoft.com/office/drawing/2014/main" id="{A121D82E-1BF2-4B4A-8E1C-B5A60D8B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48"/>
              <a:ext cx="1266" cy="1267"/>
            </a:xfrm>
            <a:custGeom>
              <a:avLst/>
              <a:gdLst>
                <a:gd name="T0" fmla="*/ 5086 w 10132"/>
                <a:gd name="T1" fmla="*/ 0 h 10133"/>
                <a:gd name="T2" fmla="*/ 0 w 10132"/>
                <a:gd name="T3" fmla="*/ 5086 h 10133"/>
                <a:gd name="T4" fmla="*/ 5086 w 10132"/>
                <a:gd name="T5" fmla="*/ 10133 h 10133"/>
                <a:gd name="T6" fmla="*/ 10132 w 10132"/>
                <a:gd name="T7" fmla="*/ 5086 h 10133"/>
                <a:gd name="T8" fmla="*/ 5086 w 10132"/>
                <a:gd name="T9" fmla="*/ 0 h 10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2" h="10133">
                  <a:moveTo>
                    <a:pt x="5086" y="0"/>
                  </a:moveTo>
                  <a:lnTo>
                    <a:pt x="0" y="5086"/>
                  </a:lnTo>
                  <a:lnTo>
                    <a:pt x="5086" y="10133"/>
                  </a:lnTo>
                  <a:lnTo>
                    <a:pt x="10132" y="508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D85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ll dir="r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9717" name="Picture 5">
            <a:extLst>
              <a:ext uri="{FF2B5EF4-FFF2-40B4-BE49-F238E27FC236}">
                <a16:creationId xmlns:a16="http://schemas.microsoft.com/office/drawing/2014/main" id="{2AC324A6-86B6-4DB3-84EC-DE326720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81038"/>
            <a:ext cx="74168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63" name="Picture 3">
            <a:extLst>
              <a:ext uri="{FF2B5EF4-FFF2-40B4-BE49-F238E27FC236}">
                <a16:creationId xmlns:a16="http://schemas.microsoft.com/office/drawing/2014/main" id="{CF3234BD-E56B-4C57-A50A-C16B71F6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12188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64" name="Picture 4">
            <a:extLst>
              <a:ext uri="{FF2B5EF4-FFF2-40B4-BE49-F238E27FC236}">
                <a16:creationId xmlns:a16="http://schemas.microsoft.com/office/drawing/2014/main" id="{50590B89-CB43-41CC-BC2D-7DBF155B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7134225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6A26-F20A-4A57-8293-18886F8C4B0E}"/>
              </a:ext>
            </a:extLst>
          </p:cNvPr>
          <p:cNvSpPr>
            <a:spLocks/>
          </p:cNvSpPr>
          <p:nvPr/>
        </p:nvSpPr>
        <p:spPr bwMode="auto">
          <a:xfrm>
            <a:off x="0" y="11255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</a:t>
            </a:r>
            <a:br>
              <a:rPr lang="es-PR" altLang="en-US" sz="19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9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 Recomendaciones</a:t>
            </a:r>
            <a:endParaRPr lang="es-PR" altLang="en-US" sz="19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40451" name="Picture 3">
            <a:extLst>
              <a:ext uri="{FF2B5EF4-FFF2-40B4-BE49-F238E27FC236}">
                <a16:creationId xmlns:a16="http://schemas.microsoft.com/office/drawing/2014/main" id="{4BA49870-44C3-4C63-B683-3A4387AF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8713787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whoosh.wav"/>
      </p:stSnd>
    </p:sndAc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498" name="Picture 2">
            <a:extLst>
              <a:ext uri="{FF2B5EF4-FFF2-40B4-BE49-F238E27FC236}">
                <a16:creationId xmlns:a16="http://schemas.microsoft.com/office/drawing/2014/main" id="{52A60041-7D86-459A-8C5F-1B4EF613C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43775" cy="54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D0D71-42A8-4F97-A088-B226B5C43187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7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ELECTRÓLITOS</a:t>
            </a:r>
            <a:br>
              <a:rPr lang="es-PR" altLang="en-US" sz="17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7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REPOSICIÓN DEL AGUA Y ELECTRÓLITOS: Recomendaciones</a:t>
            </a:r>
            <a:endParaRPr lang="es-PR" altLang="en-US" sz="1700" b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 dir="in"/>
    <p:sndAc>
      <p:stSnd>
        <p:snd r:embed="rId4" name="whoosh.wav"/>
      </p:stSnd>
    </p:sndAc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3" name="Picture 13">
            <a:extLst>
              <a:ext uri="{FF2B5EF4-FFF2-40B4-BE49-F238E27FC236}">
                <a16:creationId xmlns:a16="http://schemas.microsoft.com/office/drawing/2014/main" id="{2D8D5D05-B1CA-41DA-89DC-7BB04BF9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11263"/>
            <a:ext cx="771683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94924E4-EE1C-4439-AE6C-7CF0D420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4AC4AEE-D394-440C-9EAF-C0724CE4F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 b="0">
                <a:latin typeface="Times New Roman" panose="02020603050405020304" pitchFamily="18" charset="0"/>
              </a:rPr>
              <a:t>. (p. 248-249), por W. J. Kraemer, S. J. Fleck, &amp; M. R. Deschemes, 2012, Philadelphia: Lippincott Williams &amp; Wilkins. Copyright 2012 por Lippincott Williams &amp; Wilkins, a Wolters Kluwer business.</a:t>
            </a:r>
          </a:p>
        </p:txBody>
      </p:sp>
      <p:pic>
        <p:nvPicPr>
          <p:cNvPr id="1761296" name="Picture 16">
            <a:extLst>
              <a:ext uri="{FF2B5EF4-FFF2-40B4-BE49-F238E27FC236}">
                <a16:creationId xmlns:a16="http://schemas.microsoft.com/office/drawing/2014/main" id="{2E013645-AFF4-44B3-8B8C-4F96032F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40163"/>
            <a:ext cx="7335837" cy="1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8148" name="Picture 4">
            <a:extLst>
              <a:ext uri="{FF2B5EF4-FFF2-40B4-BE49-F238E27FC236}">
                <a16:creationId xmlns:a16="http://schemas.microsoft.com/office/drawing/2014/main" id="{9D030D9D-6EC7-49F8-9AE8-44B820870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8640763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C571C42-7466-438D-BEF9-0DD4365B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2D03A56-D713-40AC-9C03-AA7DCBBA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Physiology: Integrating Theory and Application</a:t>
            </a:r>
            <a:r>
              <a:rPr lang="en-US" altLang="en-US" sz="1200" b="0">
                <a:latin typeface="Times New Roman" panose="02020603050405020304" pitchFamily="18" charset="0"/>
              </a:rPr>
              <a:t>. (p. 248), por W. J. Kraemer, S. J. Fleck, &amp; M. R. Deschemes, 2012, Philadelphia: Lippincott Williams &amp; Wilkins. Copyright 2012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 dir="in"/>
    <p:sndAc>
      <p:stSnd>
        <p:snd r:embed="rId4" name="whoosh.wav"/>
      </p:stSnd>
    </p:sndAc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D4EBDAFE-B2E1-43BF-8B04-E57E8E15B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F583FEA-23C4-47A7-80DB-D35FF57D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10313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 for Health, Fitness, and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(p. 160), por S. A. Plowman, &amp; D. L. Smith, 2011, Philadelphia: Lippincott Williams &amp; Wilkins. Copyright 2011 por Lippincott Williams &amp; Wilkins, a Wolters Kluwer business.</a:t>
            </a:r>
          </a:p>
        </p:txBody>
      </p:sp>
      <p:pic>
        <p:nvPicPr>
          <p:cNvPr id="1804296" name="Picture 8">
            <a:extLst>
              <a:ext uri="{FF2B5EF4-FFF2-40B4-BE49-F238E27FC236}">
                <a16:creationId xmlns:a16="http://schemas.microsoft.com/office/drawing/2014/main" id="{27C94554-CA6F-4456-A746-43832352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199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66E0124-9031-4443-A3C0-86C5E393B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E053FA2-C053-4B9C-97D3-1BF9E773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333),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40805" name="Picture 5">
            <a:extLst>
              <a:ext uri="{FF2B5EF4-FFF2-40B4-BE49-F238E27FC236}">
                <a16:creationId xmlns:a16="http://schemas.microsoft.com/office/drawing/2014/main" id="{8021D763-D46B-4F8C-9D7B-CE1CFB80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444658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DEF893E1-8B32-4E20-9ACB-F2805B46B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E56062E-104C-469D-8B66-288B7C31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200),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12132" name="Picture 4">
            <a:extLst>
              <a:ext uri="{FF2B5EF4-FFF2-40B4-BE49-F238E27FC236}">
                <a16:creationId xmlns:a16="http://schemas.microsoft.com/office/drawing/2014/main" id="{3168FEE8-7130-4EE8-B0EE-835605DE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60425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7907" name="Picture 3">
            <a:extLst>
              <a:ext uri="{FF2B5EF4-FFF2-40B4-BE49-F238E27FC236}">
                <a16:creationId xmlns:a16="http://schemas.microsoft.com/office/drawing/2014/main" id="{402C5C88-6ACA-4922-966D-EABA7640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412875"/>
            <a:ext cx="8410575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6098" name="Picture 2">
            <a:extLst>
              <a:ext uri="{FF2B5EF4-FFF2-40B4-BE49-F238E27FC236}">
                <a16:creationId xmlns:a16="http://schemas.microsoft.com/office/drawing/2014/main" id="{82545B02-DA47-4709-BEF4-0B6A259E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9850"/>
            <a:ext cx="79533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>
            <a:extLst>
              <a:ext uri="{FF2B5EF4-FFF2-40B4-BE49-F238E27FC236}">
                <a16:creationId xmlns:a16="http://schemas.microsoft.com/office/drawing/2014/main" id="{18514BED-95A0-41D3-988F-F2ED790A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87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 i="1">
                <a:solidFill>
                  <a:schemeClr val="tx1"/>
                </a:solidFill>
              </a:rPr>
              <a:t>CARACTERÍSTICAS DE CÓMO DEBE SER LA BEBIDA</a:t>
            </a:r>
            <a:endParaRPr lang="es-PR" altLang="en-US" sz="2200" b="0">
              <a:solidFill>
                <a:schemeClr val="tx1"/>
              </a:solidFill>
            </a:endParaRPr>
          </a:p>
        </p:txBody>
      </p:sp>
      <p:sp>
        <p:nvSpPr>
          <p:cNvPr id="1611779" name="Rectangle 3">
            <a:extLst>
              <a:ext uri="{FF2B5EF4-FFF2-40B4-BE49-F238E27FC236}">
                <a16:creationId xmlns:a16="http://schemas.microsoft.com/office/drawing/2014/main" id="{2999B2A0-F740-4447-B2E6-71B782D4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611780" name="Picture 4">
            <a:extLst>
              <a:ext uri="{FF2B5EF4-FFF2-40B4-BE49-F238E27FC236}">
                <a16:creationId xmlns:a16="http://schemas.microsoft.com/office/drawing/2014/main" id="{A00429A3-5AE9-494B-83EC-5F62DA2B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844675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1781" name="Text Box 5">
            <a:extLst>
              <a:ext uri="{FF2B5EF4-FFF2-40B4-BE49-F238E27FC236}">
                <a16:creationId xmlns:a16="http://schemas.microsoft.com/office/drawing/2014/main" id="{47D49542-9A50-4120-87B6-E4D74F06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773238"/>
            <a:ext cx="65516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Hipotónica (pocas partículas sólidas por unidad de consumo):</a:t>
            </a:r>
          </a:p>
        </p:txBody>
      </p:sp>
      <p:pic>
        <p:nvPicPr>
          <p:cNvPr id="1611782" name="Picture 6">
            <a:extLst>
              <a:ext uri="{FF2B5EF4-FFF2-40B4-BE49-F238E27FC236}">
                <a16:creationId xmlns:a16="http://schemas.microsoft.com/office/drawing/2014/main" id="{42D72620-6C5C-4B20-BC5D-DF50C0AC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7495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1783" name="Text Box 7">
            <a:extLst>
              <a:ext uri="{FF2B5EF4-FFF2-40B4-BE49-F238E27FC236}">
                <a16:creationId xmlns:a16="http://schemas.microsoft.com/office/drawing/2014/main" id="{369946A9-C725-4E77-85FA-56410641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709863"/>
            <a:ext cx="62531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Por cada litro de agua, debe contener:</a:t>
            </a:r>
          </a:p>
        </p:txBody>
      </p:sp>
      <p:pic>
        <p:nvPicPr>
          <p:cNvPr id="1611784" name="Picture 8">
            <a:extLst>
              <a:ext uri="{FF2B5EF4-FFF2-40B4-BE49-F238E27FC236}">
                <a16:creationId xmlns:a16="http://schemas.microsoft.com/office/drawing/2014/main" id="{A8718371-07BD-44A6-934F-EA7C6BBA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67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1785" name="Text Box 9">
            <a:extLst>
              <a:ext uri="{FF2B5EF4-FFF2-40B4-BE49-F238E27FC236}">
                <a16:creationId xmlns:a16="http://schemas.microsoft.com/office/drawing/2014/main" id="{623283DE-8CAA-49BE-9514-ABECC886D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130550"/>
            <a:ext cx="58896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Menos de 0.2 gramos de cloruro de sodio (sal)</a:t>
            </a:r>
          </a:p>
        </p:txBody>
      </p:sp>
      <p:pic>
        <p:nvPicPr>
          <p:cNvPr id="1611786" name="Picture 10">
            <a:extLst>
              <a:ext uri="{FF2B5EF4-FFF2-40B4-BE49-F238E27FC236}">
                <a16:creationId xmlns:a16="http://schemas.microsoft.com/office/drawing/2014/main" id="{128B5229-ADA0-49AB-B0D1-F5CD9EAE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3998913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1787" name="Text Box 11">
            <a:extLst>
              <a:ext uri="{FF2B5EF4-FFF2-40B4-BE49-F238E27FC236}">
                <a16:creationId xmlns:a16="http://schemas.microsoft.com/office/drawing/2014/main" id="{6ECA7040-BD3F-4A58-8E7D-D877FCDA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22713"/>
            <a:ext cx="58896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Menos de 0.2 gramos de potasio</a:t>
            </a:r>
          </a:p>
        </p:txBody>
      </p:sp>
    </p:spTree>
  </p:cSld>
  <p:clrMapOvr>
    <a:masterClrMapping/>
  </p:clrMapOvr>
  <p:transition spd="slow">
    <p:checker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340" name="Picture 12">
            <a:extLst>
              <a:ext uri="{FF2B5EF4-FFF2-40B4-BE49-F238E27FC236}">
                <a16:creationId xmlns:a16="http://schemas.microsoft.com/office/drawing/2014/main" id="{4C7D2944-3E47-4004-AFB5-4FA79AE1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57325"/>
            <a:ext cx="72009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>
            <a:extLst>
              <a:ext uri="{FF2B5EF4-FFF2-40B4-BE49-F238E27FC236}">
                <a16:creationId xmlns:a16="http://schemas.microsoft.com/office/drawing/2014/main" id="{1E923FBF-C09C-4A90-ABFC-B976BAB6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87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 i="1">
                <a:solidFill>
                  <a:schemeClr val="tx1"/>
                </a:solidFill>
              </a:rPr>
              <a:t>CARACTERÍSTICAS DE CÓMO DEBE SER LA BEBIDA</a:t>
            </a:r>
            <a:endParaRPr lang="es-PR" altLang="en-US" sz="2200" b="0">
              <a:solidFill>
                <a:schemeClr val="tx1"/>
              </a:solidFill>
            </a:endParaRPr>
          </a:p>
        </p:txBody>
      </p:sp>
      <p:sp>
        <p:nvSpPr>
          <p:cNvPr id="1613827" name="Rectangle 3">
            <a:extLst>
              <a:ext uri="{FF2B5EF4-FFF2-40B4-BE49-F238E27FC236}">
                <a16:creationId xmlns:a16="http://schemas.microsoft.com/office/drawing/2014/main" id="{9068942D-247B-4262-8500-1CCDD895E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613828" name="Picture 4">
            <a:extLst>
              <a:ext uri="{FF2B5EF4-FFF2-40B4-BE49-F238E27FC236}">
                <a16:creationId xmlns:a16="http://schemas.microsoft.com/office/drawing/2014/main" id="{741B9A35-275B-404C-8F3F-2602373D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16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29" name="Text Box 5">
            <a:extLst>
              <a:ext uri="{FF2B5EF4-FFF2-40B4-BE49-F238E27FC236}">
                <a16:creationId xmlns:a16="http://schemas.microsoft.com/office/drawing/2014/main" id="{AE2B2455-1176-440E-A2F7-DD05D643B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446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Baja en concentración de azúcar:</a:t>
            </a:r>
          </a:p>
        </p:txBody>
      </p:sp>
      <p:pic>
        <p:nvPicPr>
          <p:cNvPr id="1613830" name="Picture 6">
            <a:extLst>
              <a:ext uri="{FF2B5EF4-FFF2-40B4-BE49-F238E27FC236}">
                <a16:creationId xmlns:a16="http://schemas.microsoft.com/office/drawing/2014/main" id="{91424F32-FAEA-4CE5-8C83-51D5DB56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5320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Text Box 7">
            <a:extLst>
              <a:ext uri="{FF2B5EF4-FFF2-40B4-BE49-F238E27FC236}">
                <a16:creationId xmlns:a16="http://schemas.microsoft.com/office/drawing/2014/main" id="{C8015B47-A468-40AD-8628-009CC81A7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492375"/>
            <a:ext cx="6253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Menos de 2.5 gramos de azúcar por cada 100 mililitros de agua</a:t>
            </a:r>
          </a:p>
        </p:txBody>
      </p:sp>
      <p:pic>
        <p:nvPicPr>
          <p:cNvPr id="1613832" name="Picture 8">
            <a:extLst>
              <a:ext uri="{FF2B5EF4-FFF2-40B4-BE49-F238E27FC236}">
                <a16:creationId xmlns:a16="http://schemas.microsoft.com/office/drawing/2014/main" id="{A74A03C3-A4DF-42E2-B3B8-1DB9B29B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98838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3" name="Text Box 9">
            <a:extLst>
              <a:ext uri="{FF2B5EF4-FFF2-40B4-BE49-F238E27FC236}">
                <a16:creationId xmlns:a16="http://schemas.microsoft.com/office/drawing/2014/main" id="{42002EA7-2862-4EB9-BDE1-6F6BECBE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286125"/>
            <a:ext cx="6253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De 5 a 10% de glucosa o sucrosa (azúcar de caña)</a:t>
            </a:r>
          </a:p>
        </p:txBody>
      </p:sp>
      <p:pic>
        <p:nvPicPr>
          <p:cNvPr id="1613834" name="Picture 10">
            <a:extLst>
              <a:ext uri="{FF2B5EF4-FFF2-40B4-BE49-F238E27FC236}">
                <a16:creationId xmlns:a16="http://schemas.microsoft.com/office/drawing/2014/main" id="{9968B4BE-91D4-4E9D-916B-19AAAC9D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4333875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5" name="Text Box 11">
            <a:extLst>
              <a:ext uri="{FF2B5EF4-FFF2-40B4-BE49-F238E27FC236}">
                <a16:creationId xmlns:a16="http://schemas.microsoft.com/office/drawing/2014/main" id="{115C494B-BC26-4BDD-8878-B383C620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221163"/>
            <a:ext cx="6253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 i="1">
                <a:latin typeface="Times New Roman" panose="02020603050405020304" pitchFamily="18" charset="0"/>
              </a:rPr>
              <a:t>De 5 a 20% de polímeros (cadenas grandes) de glucosa</a:t>
            </a:r>
          </a:p>
        </p:txBody>
      </p:sp>
    </p:spTree>
  </p:cSld>
  <p:clrMapOvr>
    <a:masterClrMapping/>
  </p:clrMapOvr>
  <p:transition spd="slow">
    <p:circl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5890" name="Picture 18">
            <a:extLst>
              <a:ext uri="{FF2B5EF4-FFF2-40B4-BE49-F238E27FC236}">
                <a16:creationId xmlns:a16="http://schemas.microsoft.com/office/drawing/2014/main" id="{7CACC071-25A9-4382-9D4E-EA49CB97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2009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>
            <a:extLst>
              <a:ext uri="{FF2B5EF4-FFF2-40B4-BE49-F238E27FC236}">
                <a16:creationId xmlns:a16="http://schemas.microsoft.com/office/drawing/2014/main" id="{69D8E474-157B-4065-B4F1-BF2CB8824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68413"/>
            <a:ext cx="787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 i="1">
                <a:solidFill>
                  <a:schemeClr val="tx1"/>
                </a:solidFill>
              </a:rPr>
              <a:t>CARACTERÍSTICAS DE CÓMO DEBE SER LA BEBIDA</a:t>
            </a:r>
            <a:endParaRPr lang="es-PR" altLang="en-US" sz="2200" b="0">
              <a:solidFill>
                <a:schemeClr val="tx1"/>
              </a:solidFill>
            </a:endParaRPr>
          </a:p>
        </p:txBody>
      </p:sp>
      <p:sp>
        <p:nvSpPr>
          <p:cNvPr id="1765379" name="Rectangle 3">
            <a:extLst>
              <a:ext uri="{FF2B5EF4-FFF2-40B4-BE49-F238E27FC236}">
                <a16:creationId xmlns:a16="http://schemas.microsoft.com/office/drawing/2014/main" id="{34F4699D-50B6-48E8-AB9C-A3B17772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1000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REPOSICIÓN DE LÍQUIDOS Y ELECTRÓLITOS</a:t>
            </a:r>
          </a:p>
        </p:txBody>
      </p:sp>
      <p:pic>
        <p:nvPicPr>
          <p:cNvPr id="1765380" name="Picture 4">
            <a:extLst>
              <a:ext uri="{FF2B5EF4-FFF2-40B4-BE49-F238E27FC236}">
                <a16:creationId xmlns:a16="http://schemas.microsoft.com/office/drawing/2014/main" id="{FA110330-D1A7-4D38-81DA-3943701A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916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5381" name="Text Box 5">
            <a:extLst>
              <a:ext uri="{FF2B5EF4-FFF2-40B4-BE49-F238E27FC236}">
                <a16:creationId xmlns:a16="http://schemas.microsoft.com/office/drawing/2014/main" id="{5A68A8B7-7B71-4613-82F3-909FC089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8446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Fría:</a:t>
            </a:r>
          </a:p>
        </p:txBody>
      </p:sp>
      <p:pic>
        <p:nvPicPr>
          <p:cNvPr id="1765382" name="Picture 6">
            <a:extLst>
              <a:ext uri="{FF2B5EF4-FFF2-40B4-BE49-F238E27FC236}">
                <a16:creationId xmlns:a16="http://schemas.microsoft.com/office/drawing/2014/main" id="{F86FC4BA-1D14-40DF-A723-0A7630EC6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5320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5383" name="Text Box 7">
            <a:extLst>
              <a:ext uri="{FF2B5EF4-FFF2-40B4-BE49-F238E27FC236}">
                <a16:creationId xmlns:a16="http://schemas.microsoft.com/office/drawing/2014/main" id="{B944A63A-F759-422C-9C66-49DCB761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492375"/>
            <a:ext cx="62531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45 - 44  °F (5 - 15  °C)</a:t>
            </a:r>
          </a:p>
        </p:txBody>
      </p:sp>
      <p:pic>
        <p:nvPicPr>
          <p:cNvPr id="1765384" name="Picture 8">
            <a:extLst>
              <a:ext uri="{FF2B5EF4-FFF2-40B4-BE49-F238E27FC236}">
                <a16:creationId xmlns:a16="http://schemas.microsoft.com/office/drawing/2014/main" id="{B43B0B47-882C-4EA8-93B2-4A4FA87E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9956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5385" name="Text Box 9">
            <a:extLst>
              <a:ext uri="{FF2B5EF4-FFF2-40B4-BE49-F238E27FC236}">
                <a16:creationId xmlns:a16="http://schemas.microsoft.com/office/drawing/2014/main" id="{4566BF25-3653-4D9A-A9D3-C3172795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2924175"/>
            <a:ext cx="6551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700">
                <a:latin typeface="Times New Roman" panose="02020603050405020304" pitchFamily="18" charset="0"/>
              </a:rPr>
              <a:t>Sabor agradable:</a:t>
            </a:r>
          </a:p>
        </p:txBody>
      </p:sp>
      <p:pic>
        <p:nvPicPr>
          <p:cNvPr id="1765386" name="Picture 10">
            <a:extLst>
              <a:ext uri="{FF2B5EF4-FFF2-40B4-BE49-F238E27FC236}">
                <a16:creationId xmlns:a16="http://schemas.microsoft.com/office/drawing/2014/main" id="{90087A16-AE5D-49A8-AEEC-8049FFBF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61156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5387" name="Text Box 11">
            <a:extLst>
              <a:ext uri="{FF2B5EF4-FFF2-40B4-BE49-F238E27FC236}">
                <a16:creationId xmlns:a16="http://schemas.microsoft.com/office/drawing/2014/main" id="{89F9A4CE-5B62-4A4B-9692-5AEA8EBF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571875"/>
            <a:ext cx="62531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Justificación:</a:t>
            </a:r>
          </a:p>
        </p:txBody>
      </p:sp>
      <p:pic>
        <p:nvPicPr>
          <p:cNvPr id="1765388" name="Picture 12">
            <a:extLst>
              <a:ext uri="{FF2B5EF4-FFF2-40B4-BE49-F238E27FC236}">
                <a16:creationId xmlns:a16="http://schemas.microsoft.com/office/drawing/2014/main" id="{CB0127A5-BA65-44B5-8D27-0AFF1B21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79888"/>
            <a:ext cx="30480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5389" name="Text Box 13">
            <a:extLst>
              <a:ext uri="{FF2B5EF4-FFF2-40B4-BE49-F238E27FC236}">
                <a16:creationId xmlns:a16="http://schemas.microsoft.com/office/drawing/2014/main" id="{D9CE0C4A-8246-424B-9933-C35FF839A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4103688"/>
            <a:ext cx="58896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Estimula al consumo voluntario de líquidos</a:t>
            </a:r>
          </a:p>
        </p:txBody>
      </p:sp>
      <p:pic>
        <p:nvPicPr>
          <p:cNvPr id="1765390" name="Picture 14">
            <a:extLst>
              <a:ext uri="{FF2B5EF4-FFF2-40B4-BE49-F238E27FC236}">
                <a16:creationId xmlns:a16="http://schemas.microsoft.com/office/drawing/2014/main" id="{804C21A5-0B08-48ED-B790-CB919E99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50784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5391" name="Text Box 15">
            <a:extLst>
              <a:ext uri="{FF2B5EF4-FFF2-40B4-BE49-F238E27FC236}">
                <a16:creationId xmlns:a16="http://schemas.microsoft.com/office/drawing/2014/main" id="{FFFD3E3B-4C03-4D24-8654-7EF23F98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5038725"/>
            <a:ext cx="62531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2700" i="1">
                <a:latin typeface="Times New Roman" panose="02020603050405020304" pitchFamily="18" charset="0"/>
              </a:rPr>
              <a:t>Sabor preferido por los niños:</a:t>
            </a:r>
          </a:p>
        </p:txBody>
      </p:sp>
      <p:pic>
        <p:nvPicPr>
          <p:cNvPr id="1765392" name="Picture 16">
            <a:extLst>
              <a:ext uri="{FF2B5EF4-FFF2-40B4-BE49-F238E27FC236}">
                <a16:creationId xmlns:a16="http://schemas.microsoft.com/office/drawing/2014/main" id="{E126A9BC-97D5-4C17-9ED6-7DA609C5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19750"/>
            <a:ext cx="30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5393" name="Text Box 17">
            <a:extLst>
              <a:ext uri="{FF2B5EF4-FFF2-40B4-BE49-F238E27FC236}">
                <a16:creationId xmlns:a16="http://schemas.microsoft.com/office/drawing/2014/main" id="{3DF07826-522F-4A6B-BA62-7DBF6175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5543550"/>
            <a:ext cx="58896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300" i="1">
                <a:latin typeface="Arial" panose="020B0604020202020204" pitchFamily="34" charset="0"/>
              </a:rPr>
              <a:t>Uva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7B3F98F6-7688-47F7-B634-43EB74DA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98CA697-C325-48D0-B74D-D4234385A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331), por W. D. McArdle, F. I. Katch, &amp; V. I. Katch, 2013, Philadelphia: Lippincott Williams &amp; Wilkins. Copyright 2013 por Lippincott Williams &amp; Wilkins, a Wolters Kluwer business.</a:t>
            </a:r>
          </a:p>
        </p:txBody>
      </p:sp>
      <p:pic>
        <p:nvPicPr>
          <p:cNvPr id="1751044" name="Picture 4">
            <a:extLst>
              <a:ext uri="{FF2B5EF4-FFF2-40B4-BE49-F238E27FC236}">
                <a16:creationId xmlns:a16="http://schemas.microsoft.com/office/drawing/2014/main" id="{1E6630BC-CCA0-4013-AFE4-C4B62BFCC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0713"/>
            <a:ext cx="3960812" cy="57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trips dir="ld"/>
    <p:sndAc>
      <p:stSnd>
        <p:snd r:embed="rId4" name="whoosh.wav"/>
      </p:stSnd>
    </p:sndAc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BC241FC-6DB7-45E7-8398-3E2C45A7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1928FDB-01F6-4E7E-A198-1007A2D4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10313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>
                <a:latin typeface="Times New Roman" panose="02020603050405020304" pitchFamily="18" charset="0"/>
              </a:rPr>
              <a:t>Exercise Physiology for Health, Fitness, and Performance</a:t>
            </a:r>
            <a:r>
              <a:rPr lang="en-US" altLang="en-US" sz="1200" b="0">
                <a:latin typeface="Times New Roman" panose="02020603050405020304" pitchFamily="18" charset="0"/>
              </a:rPr>
              <a:t>. (p. 439), por S. A. Plowman, &amp; D. L. Smith, 2011, Philadelphia: Lippincott Williams &amp; Wilkins. Copyright 2011 por Lippincott Williams &amp; Wilkins, a Wolters Kluwer business.</a:t>
            </a:r>
          </a:p>
        </p:txBody>
      </p:sp>
      <p:pic>
        <p:nvPicPr>
          <p:cNvPr id="1812485" name="Picture 5">
            <a:extLst>
              <a:ext uri="{FF2B5EF4-FFF2-40B4-BE49-F238E27FC236}">
                <a16:creationId xmlns:a16="http://schemas.microsoft.com/office/drawing/2014/main" id="{11987297-00CF-4943-BD32-45A42886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7967662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4CD89-03B6-4AA0-BD6E-82A99FD13164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AGUA/LÍQUIDOS Y ELECTROLÍTOS: 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 DILUCIONAL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Intoxicación de Agua</a:t>
            </a:r>
          </a:p>
        </p:txBody>
      </p:sp>
      <p:pic>
        <p:nvPicPr>
          <p:cNvPr id="1812487" name="Picture 7">
            <a:extLst>
              <a:ext uri="{FF2B5EF4-FFF2-40B4-BE49-F238E27FC236}">
                <a16:creationId xmlns:a16="http://schemas.microsoft.com/office/drawing/2014/main" id="{97424B72-22C5-49AF-9EE5-9F82C349C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42481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8942B2-0306-4058-BD05-BBD673ACB0C2}"/>
              </a:ext>
            </a:extLst>
          </p:cNvPr>
          <p:cNvSpPr>
            <a:spLocks/>
          </p:cNvSpPr>
          <p:nvPr/>
        </p:nvSpPr>
        <p:spPr bwMode="auto">
          <a:xfrm>
            <a:off x="1331913" y="1844675"/>
            <a:ext cx="63357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</a:t>
            </a:r>
          </a:p>
        </p:txBody>
      </p:sp>
    </p:spTree>
  </p:cSld>
  <p:clrMapOvr>
    <a:masterClrMapping/>
  </p:clrMapOvr>
  <p:transition spd="slow">
    <p:checker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7E8715A6-2326-4D22-B158-5CAC8883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F7A42D5-F0E4-4112-B8CC-FF9A73598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i="1">
                <a:latin typeface="Times New Roman" panose="02020603050405020304" pitchFamily="18" charset="0"/>
              </a:rPr>
              <a:t>NOTA</a:t>
            </a:r>
            <a:r>
              <a:rPr lang="es-ES" altLang="en-US" sz="1200">
                <a:latin typeface="Times New Roman" panose="02020603050405020304" pitchFamily="18" charset="0"/>
              </a:rPr>
              <a:t>.</a:t>
            </a:r>
            <a:r>
              <a:rPr lang="es-ES" altLang="en-US" sz="1200" b="0">
                <a:latin typeface="Times New Roman" panose="02020603050405020304" pitchFamily="18" charset="0"/>
              </a:rPr>
              <a:t> Tomado de: </a:t>
            </a:r>
            <a:r>
              <a:rPr lang="en-US" altLang="en-US" sz="1200" i="1">
                <a:latin typeface="Times New Roman" panose="02020603050405020304" pitchFamily="18" charset="0"/>
              </a:rPr>
              <a:t>Sports and Exercise Nutrition</a:t>
            </a:r>
            <a:r>
              <a:rPr lang="en-US" altLang="en-US" sz="1200" b="0">
                <a:latin typeface="Times New Roman" panose="02020603050405020304" pitchFamily="18" charset="0"/>
              </a:rPr>
              <a:t>. 4ta. ed.; (p. 333), por W. D. McArdle, F. I. Katch, &amp; V. I. Katch, 2013, Philadelphia: Lippincott Williams &amp; Wilkins. Copyright 2013 por Lippincott Williams &amp; Wilkins, a Wolters Kluwer business.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97879-8EB3-4FE4-97D5-C79154D370FC}"/>
              </a:ext>
            </a:extLst>
          </p:cNvPr>
          <p:cNvSpPr>
            <a:spLocks/>
          </p:cNvSpPr>
          <p:nvPr/>
        </p:nvSpPr>
        <p:spPr bwMode="auto">
          <a:xfrm>
            <a:off x="287338" y="3357563"/>
            <a:ext cx="8388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4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Reducción en la concentración de sodio en los líquidos corporales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5D3A17-FF1F-438C-820A-5C22B961B1B6}"/>
              </a:ext>
            </a:extLst>
          </p:cNvPr>
          <p:cNvSpPr>
            <a:spLocks/>
          </p:cNvSpPr>
          <p:nvPr/>
        </p:nvSpPr>
        <p:spPr bwMode="auto">
          <a:xfrm>
            <a:off x="539750" y="1081088"/>
            <a:ext cx="79930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LÍQUIDOS Y ELECTROLÍTOS: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n-US" sz="32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DEFICIENCIA:</a:t>
            </a: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HIPONATREMIA*</a:t>
            </a:r>
            <a:endParaRPr lang="es-PR" altLang="en-US" sz="35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26475" name="Picture 11">
            <a:extLst>
              <a:ext uri="{FF2B5EF4-FFF2-40B4-BE49-F238E27FC236}">
                <a16:creationId xmlns:a16="http://schemas.microsoft.com/office/drawing/2014/main" id="{2607EA84-EAE1-4F1E-9C3F-BD1A1B71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8063"/>
            <a:ext cx="71294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C8DC03-75FA-4107-9278-24956F909C85}"/>
              </a:ext>
            </a:extLst>
          </p:cNvPr>
          <p:cNvSpPr>
            <a:spLocks/>
          </p:cNvSpPr>
          <p:nvPr/>
        </p:nvSpPr>
        <p:spPr bwMode="auto">
          <a:xfrm>
            <a:off x="1331913" y="2376488"/>
            <a:ext cx="63357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Concepto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9480" name="Picture 8">
            <a:extLst>
              <a:ext uri="{FF2B5EF4-FFF2-40B4-BE49-F238E27FC236}">
                <a16:creationId xmlns:a16="http://schemas.microsoft.com/office/drawing/2014/main" id="{9424405B-8B8E-4908-9062-9F745635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7848600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9A0F3-D758-4280-BC1B-B8CC87EDA226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AGUA/LÍQUIDOS Y ELECTROLÍTOS: 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DEFICIENCIA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HIPONATREMIA DILUCIONAL</a:t>
            </a:r>
            <a:r>
              <a:rPr lang="es-PR" altLang="en-US" sz="2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Intoxicación de Agua</a:t>
            </a:r>
          </a:p>
        </p:txBody>
      </p:sp>
      <p:pic>
        <p:nvPicPr>
          <p:cNvPr id="1769483" name="Picture 11">
            <a:extLst>
              <a:ext uri="{FF2B5EF4-FFF2-40B4-BE49-F238E27FC236}">
                <a16:creationId xmlns:a16="http://schemas.microsoft.com/office/drawing/2014/main" id="{F271238B-D198-4530-AC60-87EC424B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42481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664676-5919-4F5A-AD19-2E651FC32202}"/>
              </a:ext>
            </a:extLst>
          </p:cNvPr>
          <p:cNvSpPr>
            <a:spLocks/>
          </p:cNvSpPr>
          <p:nvPr/>
        </p:nvSpPr>
        <p:spPr bwMode="auto">
          <a:xfrm>
            <a:off x="1331913" y="1844675"/>
            <a:ext cx="63357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5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3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26475</TotalTime>
  <Words>7164</Words>
  <Application>Microsoft Office PowerPoint</Application>
  <PresentationFormat>On-screen Show (4:3)</PresentationFormat>
  <Paragraphs>579</Paragraphs>
  <Slides>111</Slides>
  <Notes>107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2" baseType="lpstr">
      <vt:lpstr>Georgia</vt:lpstr>
      <vt:lpstr>Arial</vt:lpstr>
      <vt:lpstr>Trebuchet MS</vt:lpstr>
      <vt:lpstr>Wingdings 2</vt:lpstr>
      <vt:lpstr>Calibri</vt:lpstr>
      <vt:lpstr>Arial Black</vt:lpstr>
      <vt:lpstr>Wingdings</vt:lpstr>
      <vt:lpstr>Times New Roman</vt:lpstr>
      <vt:lpstr>Verdana</vt:lpstr>
      <vt:lpstr>Tahoma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PROPÓSITO DE LAS BEBIDAS CONSUMIDAS:  ANTES, DURANTE Y DESPUES DEL EJERCICIO FISICO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3159</cp:revision>
  <cp:lastPrinted>2012-03-26T19:37:01Z</cp:lastPrinted>
  <dcterms:created xsi:type="dcterms:W3CDTF">2012-03-25T21:01:47Z</dcterms:created>
  <dcterms:modified xsi:type="dcterms:W3CDTF">2021-02-10T16:56:42Z</dcterms:modified>
</cp:coreProperties>
</file>