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av" ContentType="audio/x-wav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tags/tag3.xml" ContentType="application/vnd.openxmlformats-officedocument.presentationml.tags+xml"/>
  <Override PartName="/ppt/notesSlides/notesSlide2.xml" ContentType="application/vnd.openxmlformats-officedocument.presentationml.notesSlide+xml"/>
  <Override PartName="/ppt/tags/tag4.xml" ContentType="application/vnd.openxmlformats-officedocument.presentationml.tags+xml"/>
  <Override PartName="/ppt/notesSlides/notesSlide3.xml" ContentType="application/vnd.openxmlformats-officedocument.presentationml.notesSlide+xml"/>
  <Override PartName="/ppt/tags/tag5.xml" ContentType="application/vnd.openxmlformats-officedocument.presentationml.tags+xml"/>
  <Override PartName="/ppt/notesSlides/notesSlide4.xml" ContentType="application/vnd.openxmlformats-officedocument.presentationml.notesSlide+xml"/>
  <Override PartName="/ppt/tags/tag6.xml" ContentType="application/vnd.openxmlformats-officedocument.presentationml.tags+xml"/>
  <Override PartName="/ppt/notesSlides/notesSlide5.xml" ContentType="application/vnd.openxmlformats-officedocument.presentationml.notesSlide+xml"/>
  <Override PartName="/ppt/tags/tag7.xml" ContentType="application/vnd.openxmlformats-officedocument.presentationml.tags+xml"/>
  <Override PartName="/ppt/notesSlides/notesSlide6.xml" ContentType="application/vnd.openxmlformats-officedocument.presentationml.notesSlide+xml"/>
  <Override PartName="/ppt/tags/tag8.xml" ContentType="application/vnd.openxmlformats-officedocument.presentationml.tags+xml"/>
  <Override PartName="/ppt/notesSlides/notesSlide7.xml" ContentType="application/vnd.openxmlformats-officedocument.presentationml.notesSlide+xml"/>
  <Override PartName="/ppt/tags/tag9.xml" ContentType="application/vnd.openxmlformats-officedocument.presentationml.tags+xml"/>
  <Override PartName="/ppt/notesSlides/notesSlide8.xml" ContentType="application/vnd.openxmlformats-officedocument.presentationml.notesSlide+xml"/>
  <Override PartName="/ppt/tags/tag10.xml" ContentType="application/vnd.openxmlformats-officedocument.presentationml.tags+xml"/>
  <Override PartName="/ppt/notesSlides/notesSlide9.xml" ContentType="application/vnd.openxmlformats-officedocument.presentationml.notesSlide+xml"/>
  <Override PartName="/ppt/tags/tag11.xml" ContentType="application/vnd.openxmlformats-officedocument.presentationml.tags+xml"/>
  <Override PartName="/ppt/notesSlides/notesSlide10.xml" ContentType="application/vnd.openxmlformats-officedocument.presentationml.notesSlide+xml"/>
  <Override PartName="/ppt/tags/tag12.xml" ContentType="application/vnd.openxmlformats-officedocument.presentationml.tags+xml"/>
  <Override PartName="/ppt/notesSlides/notesSlide11.xml" ContentType="application/vnd.openxmlformats-officedocument.presentationml.notesSlide+xml"/>
  <Override PartName="/ppt/tags/tag13.xml" ContentType="application/vnd.openxmlformats-officedocument.presentationml.tags+xml"/>
  <Override PartName="/ppt/notesSlides/notesSlide12.xml" ContentType="application/vnd.openxmlformats-officedocument.presentationml.notesSlide+xml"/>
  <Override PartName="/ppt/tags/tag14.xml" ContentType="application/vnd.openxmlformats-officedocument.presentationml.tags+xml"/>
  <Override PartName="/ppt/notesSlides/notesSlide13.xml" ContentType="application/vnd.openxmlformats-officedocument.presentationml.notesSlide+xml"/>
  <Override PartName="/ppt/tags/tag15.xml" ContentType="application/vnd.openxmlformats-officedocument.presentationml.tags+xml"/>
  <Override PartName="/ppt/notesSlides/notesSlide14.xml" ContentType="application/vnd.openxmlformats-officedocument.presentationml.notesSlide+xml"/>
  <Override PartName="/ppt/tags/tag16.xml" ContentType="application/vnd.openxmlformats-officedocument.presentationml.tags+xml"/>
  <Override PartName="/ppt/notesSlides/notesSlide15.xml" ContentType="application/vnd.openxmlformats-officedocument.presentationml.notesSlide+xml"/>
  <Override PartName="/ppt/tags/tag17.xml" ContentType="application/vnd.openxmlformats-officedocument.presentationml.tags+xml"/>
  <Override PartName="/ppt/notesSlides/notesSlide16.xml" ContentType="application/vnd.openxmlformats-officedocument.presentationml.notesSlide+xml"/>
  <Override PartName="/ppt/tags/tag18.xml" ContentType="application/vnd.openxmlformats-officedocument.presentationml.tags+xml"/>
  <Override PartName="/ppt/notesSlides/notesSlide17.xml" ContentType="application/vnd.openxmlformats-officedocument.presentationml.notesSlide+xml"/>
  <Override PartName="/ppt/tags/tag19.xml" ContentType="application/vnd.openxmlformats-officedocument.presentationml.tags+xml"/>
  <Override PartName="/ppt/notesSlides/notesSlide18.xml" ContentType="application/vnd.openxmlformats-officedocument.presentationml.notesSlide+xml"/>
  <Override PartName="/ppt/tags/tag20.xml" ContentType="application/vnd.openxmlformats-officedocument.presentationml.tags+xml"/>
  <Override PartName="/ppt/notesSlides/notesSlide19.xml" ContentType="application/vnd.openxmlformats-officedocument.presentationml.notesSlide+xml"/>
  <Override PartName="/ppt/tags/tag21.xml" ContentType="application/vnd.openxmlformats-officedocument.presentationml.tags+xml"/>
  <Override PartName="/ppt/notesSlides/notesSlide20.xml" ContentType="application/vnd.openxmlformats-officedocument.presentationml.notesSlide+xml"/>
  <Override PartName="/ppt/tags/tag22.xml" ContentType="application/vnd.openxmlformats-officedocument.presentationml.tags+xml"/>
  <Override PartName="/ppt/notesSlides/notesSlide21.xml" ContentType="application/vnd.openxmlformats-officedocument.presentationml.notesSlide+xml"/>
  <Override PartName="/ppt/tags/tag23.xml" ContentType="application/vnd.openxmlformats-officedocument.presentationml.tags+xml"/>
  <Override PartName="/ppt/notesSlides/notesSlide22.xml" ContentType="application/vnd.openxmlformats-officedocument.presentationml.notesSlide+xml"/>
  <Override PartName="/ppt/tags/tag24.xml" ContentType="application/vnd.openxmlformats-officedocument.presentationml.tags+xml"/>
  <Override PartName="/ppt/notesSlides/notesSlide23.xml" ContentType="application/vnd.openxmlformats-officedocument.presentationml.notesSlide+xml"/>
  <Override PartName="/ppt/tags/tag25.xml" ContentType="application/vnd.openxmlformats-officedocument.presentationml.tags+xml"/>
  <Override PartName="/ppt/notesSlides/notesSlide24.xml" ContentType="application/vnd.openxmlformats-officedocument.presentationml.notesSlide+xml"/>
  <Override PartName="/ppt/tags/tag26.xml" ContentType="application/vnd.openxmlformats-officedocument.presentationml.tags+xml"/>
  <Override PartName="/ppt/notesSlides/notesSlide25.xml" ContentType="application/vnd.openxmlformats-officedocument.presentationml.notesSlide+xml"/>
  <Override PartName="/ppt/tags/tag27.xml" ContentType="application/vnd.openxmlformats-officedocument.presentationml.tags+xml"/>
  <Override PartName="/ppt/notesSlides/notesSlide26.xml" ContentType="application/vnd.openxmlformats-officedocument.presentationml.notesSlide+xml"/>
  <Override PartName="/ppt/tags/tag28.xml" ContentType="application/vnd.openxmlformats-officedocument.presentationml.tags+xml"/>
  <Override PartName="/ppt/notesSlides/notesSlide27.xml" ContentType="application/vnd.openxmlformats-officedocument.presentationml.notesSlide+xml"/>
  <Override PartName="/ppt/tags/tag29.xml" ContentType="application/vnd.openxmlformats-officedocument.presentationml.tags+xml"/>
  <Override PartName="/ppt/notesSlides/notesSlide28.xml" ContentType="application/vnd.openxmlformats-officedocument.presentationml.notesSlide+xml"/>
  <Override PartName="/ppt/tags/tag30.xml" ContentType="application/vnd.openxmlformats-officedocument.presentationml.tags+xml"/>
  <Override PartName="/ppt/notesSlides/notesSlide29.xml" ContentType="application/vnd.openxmlformats-officedocument.presentationml.notesSlide+xml"/>
  <Override PartName="/ppt/tags/tag31.xml" ContentType="application/vnd.openxmlformats-officedocument.presentationml.tags+xml"/>
  <Override PartName="/ppt/notesSlides/notesSlide30.xml" ContentType="application/vnd.openxmlformats-officedocument.presentationml.notesSlide+xml"/>
  <Override PartName="/ppt/tags/tag32.xml" ContentType="application/vnd.openxmlformats-officedocument.presentationml.tags+xml"/>
  <Override PartName="/ppt/notesSlides/notesSlide31.xml" ContentType="application/vnd.openxmlformats-officedocument.presentationml.notesSlide+xml"/>
  <Override PartName="/ppt/tags/tag33.xml" ContentType="application/vnd.openxmlformats-officedocument.presentationml.tags+xml"/>
  <Override PartName="/ppt/notesSlides/notesSlide32.xml" ContentType="application/vnd.openxmlformats-officedocument.presentationml.notesSlide+xml"/>
  <Override PartName="/ppt/tags/tag34.xml" ContentType="application/vnd.openxmlformats-officedocument.presentationml.tags+xml"/>
  <Override PartName="/ppt/notesSlides/notesSlide33.xml" ContentType="application/vnd.openxmlformats-officedocument.presentationml.notesSlide+xml"/>
  <Override PartName="/ppt/tags/tag35.xml" ContentType="application/vnd.openxmlformats-officedocument.presentationml.tags+xml"/>
  <Override PartName="/ppt/notesSlides/notesSlide34.xml" ContentType="application/vnd.openxmlformats-officedocument.presentationml.notesSlide+xml"/>
  <Override PartName="/ppt/tags/tag36.xml" ContentType="application/vnd.openxmlformats-officedocument.presentationml.tags+xml"/>
  <Override PartName="/ppt/notesSlides/notesSlide35.xml" ContentType="application/vnd.openxmlformats-officedocument.presentationml.notesSlide+xml"/>
  <Override PartName="/ppt/tags/tag37.xml" ContentType="application/vnd.openxmlformats-officedocument.presentationml.tags+xml"/>
  <Override PartName="/ppt/notesSlides/notesSlide36.xml" ContentType="application/vnd.openxmlformats-officedocument.presentationml.notesSlide+xml"/>
  <Override PartName="/ppt/tags/tag38.xml" ContentType="application/vnd.openxmlformats-officedocument.presentationml.tags+xml"/>
  <Override PartName="/ppt/notesSlides/notesSlide37.xml" ContentType="application/vnd.openxmlformats-officedocument.presentationml.notesSlide+xml"/>
  <Override PartName="/ppt/tags/tag39.xml" ContentType="application/vnd.openxmlformats-officedocument.presentationml.tags+xml"/>
  <Override PartName="/ppt/notesSlides/notesSlide38.xml" ContentType="application/vnd.openxmlformats-officedocument.presentationml.notesSlide+xml"/>
  <Override PartName="/ppt/tags/tag40.xml" ContentType="application/vnd.openxmlformats-officedocument.presentationml.tags+xml"/>
  <Override PartName="/ppt/notesSlides/notesSlide39.xml" ContentType="application/vnd.openxmlformats-officedocument.presentationml.notesSlide+xml"/>
  <Override PartName="/ppt/tags/tag41.xml" ContentType="application/vnd.openxmlformats-officedocument.presentationml.tags+xml"/>
  <Override PartName="/ppt/notesSlides/notesSlide40.xml" ContentType="application/vnd.openxmlformats-officedocument.presentationml.notesSlide+xml"/>
  <Override PartName="/ppt/tags/tag42.xml" ContentType="application/vnd.openxmlformats-officedocument.presentationml.tags+xml"/>
  <Override PartName="/ppt/notesSlides/notesSlide41.xml" ContentType="application/vnd.openxmlformats-officedocument.presentationml.notesSlide+xml"/>
  <Override PartName="/ppt/tags/tag43.xml" ContentType="application/vnd.openxmlformats-officedocument.presentationml.tags+xml"/>
  <Override PartName="/ppt/notesSlides/notesSlide42.xml" ContentType="application/vnd.openxmlformats-officedocument.presentationml.notesSlide+xml"/>
  <Override PartName="/ppt/tags/tag44.xml" ContentType="application/vnd.openxmlformats-officedocument.presentationml.tags+xml"/>
  <Override PartName="/ppt/notesSlides/notesSlide43.xml" ContentType="application/vnd.openxmlformats-officedocument.presentationml.notesSlide+xml"/>
  <Override PartName="/ppt/tags/tag45.xml" ContentType="application/vnd.openxmlformats-officedocument.presentationml.tags+xml"/>
  <Override PartName="/ppt/notesSlides/notesSlide44.xml" ContentType="application/vnd.openxmlformats-officedocument.presentationml.notesSlide+xml"/>
  <Override PartName="/ppt/tags/tag46.xml" ContentType="application/vnd.openxmlformats-officedocument.presentationml.tags+xml"/>
  <Override PartName="/ppt/notesSlides/notesSlide45.xml" ContentType="application/vnd.openxmlformats-officedocument.presentationml.notesSlide+xml"/>
  <Override PartName="/ppt/tags/tag47.xml" ContentType="application/vnd.openxmlformats-officedocument.presentationml.tags+xml"/>
  <Override PartName="/ppt/notesSlides/notesSlide46.xml" ContentType="application/vnd.openxmlformats-officedocument.presentationml.notesSlide+xml"/>
  <Override PartName="/ppt/tags/tag48.xml" ContentType="application/vnd.openxmlformats-officedocument.presentationml.tags+xml"/>
  <Override PartName="/ppt/notesSlides/notesSlide47.xml" ContentType="application/vnd.openxmlformats-officedocument.presentationml.notesSlide+xml"/>
  <Override PartName="/ppt/tags/tag49.xml" ContentType="application/vnd.openxmlformats-officedocument.presentationml.tags+xml"/>
  <Override PartName="/ppt/notesSlides/notesSlide48.xml" ContentType="application/vnd.openxmlformats-officedocument.presentationml.notesSlide+xml"/>
  <Override PartName="/ppt/tags/tag50.xml" ContentType="application/vnd.openxmlformats-officedocument.presentationml.tags+xml"/>
  <Override PartName="/ppt/notesSlides/notesSlide49.xml" ContentType="application/vnd.openxmlformats-officedocument.presentationml.notesSlide+xml"/>
  <Override PartName="/ppt/tags/tag51.xml" ContentType="application/vnd.openxmlformats-officedocument.presentationml.tags+xml"/>
  <Override PartName="/ppt/notesSlides/notesSlide50.xml" ContentType="application/vnd.openxmlformats-officedocument.presentationml.notesSlide+xml"/>
  <Override PartName="/ppt/tags/tag52.xml" ContentType="application/vnd.openxmlformats-officedocument.presentationml.tags+xml"/>
  <Override PartName="/ppt/notesSlides/notesSlide51.xml" ContentType="application/vnd.openxmlformats-officedocument.presentationml.notesSlide+xml"/>
  <Override PartName="/ppt/tags/tag53.xml" ContentType="application/vnd.openxmlformats-officedocument.presentationml.tags+xml"/>
  <Override PartName="/ppt/notesSlides/notesSlide52.xml" ContentType="application/vnd.openxmlformats-officedocument.presentationml.notesSlide+xml"/>
  <Override PartName="/ppt/tags/tag54.xml" ContentType="application/vnd.openxmlformats-officedocument.presentationml.tags+xml"/>
  <Override PartName="/ppt/notesSlides/notesSlide53.xml" ContentType="application/vnd.openxmlformats-officedocument.presentationml.notesSlide+xml"/>
  <Override PartName="/ppt/tags/tag55.xml" ContentType="application/vnd.openxmlformats-officedocument.presentationml.tags+xml"/>
  <Override PartName="/ppt/notesSlides/notesSlide54.xml" ContentType="application/vnd.openxmlformats-officedocument.presentationml.notesSlide+xml"/>
  <Override PartName="/ppt/tags/tag56.xml" ContentType="application/vnd.openxmlformats-officedocument.presentationml.tags+xml"/>
  <Override PartName="/ppt/notesSlides/notesSlide55.xml" ContentType="application/vnd.openxmlformats-officedocument.presentationml.notesSlide+xml"/>
  <Override PartName="/ppt/tags/tag57.xml" ContentType="application/vnd.openxmlformats-officedocument.presentationml.tags+xml"/>
  <Override PartName="/ppt/notesSlides/notesSlide56.xml" ContentType="application/vnd.openxmlformats-officedocument.presentationml.notesSlide+xml"/>
  <Override PartName="/ppt/tags/tag58.xml" ContentType="application/vnd.openxmlformats-officedocument.presentationml.tags+xml"/>
  <Override PartName="/ppt/notesSlides/notesSlide57.xml" ContentType="application/vnd.openxmlformats-officedocument.presentationml.notesSlide+xml"/>
  <Override PartName="/ppt/tags/tag59.xml" ContentType="application/vnd.openxmlformats-officedocument.presentationml.tags+xml"/>
  <Override PartName="/ppt/notesSlides/notesSlide58.xml" ContentType="application/vnd.openxmlformats-officedocument.presentationml.notesSlide+xml"/>
  <Override PartName="/ppt/tags/tag60.xml" ContentType="application/vnd.openxmlformats-officedocument.presentationml.tags+xml"/>
  <Override PartName="/ppt/notesSlides/notesSlide59.xml" ContentType="application/vnd.openxmlformats-officedocument.presentationml.notesSlide+xml"/>
  <Override PartName="/ppt/tags/tag61.xml" ContentType="application/vnd.openxmlformats-officedocument.presentationml.tags+xml"/>
  <Override PartName="/ppt/notesSlides/notesSlide60.xml" ContentType="application/vnd.openxmlformats-officedocument.presentationml.notesSlide+xml"/>
  <Override PartName="/ppt/tags/tag62.xml" ContentType="application/vnd.openxmlformats-officedocument.presentationml.tags+xml"/>
  <Override PartName="/ppt/notesSlides/notesSlide61.xml" ContentType="application/vnd.openxmlformats-officedocument.presentationml.notesSlide+xml"/>
  <Override PartName="/ppt/tags/tag63.xml" ContentType="application/vnd.openxmlformats-officedocument.presentationml.tags+xml"/>
  <Override PartName="/ppt/notesSlides/notesSlide62.xml" ContentType="application/vnd.openxmlformats-officedocument.presentationml.notesSlide+xml"/>
  <Override PartName="/ppt/tags/tag64.xml" ContentType="application/vnd.openxmlformats-officedocument.presentationml.tags+xml"/>
  <Override PartName="/ppt/notesSlides/notesSlide63.xml" ContentType="application/vnd.openxmlformats-officedocument.presentationml.notesSlide+xml"/>
  <Override PartName="/ppt/tags/tag65.xml" ContentType="application/vnd.openxmlformats-officedocument.presentationml.tags+xml"/>
  <Override PartName="/ppt/notesSlides/notesSlide64.xml" ContentType="application/vnd.openxmlformats-officedocument.presentationml.notesSlide+xml"/>
  <Override PartName="/ppt/tags/tag66.xml" ContentType="application/vnd.openxmlformats-officedocument.presentationml.tags+xml"/>
  <Override PartName="/ppt/notesSlides/notesSlide65.xml" ContentType="application/vnd.openxmlformats-officedocument.presentationml.notesSlide+xml"/>
  <Override PartName="/ppt/tags/tag67.xml" ContentType="application/vnd.openxmlformats-officedocument.presentationml.tags+xml"/>
  <Override PartName="/ppt/notesSlides/notesSlide66.xml" ContentType="application/vnd.openxmlformats-officedocument.presentationml.notesSlide+xml"/>
  <Override PartName="/ppt/tags/tag68.xml" ContentType="application/vnd.openxmlformats-officedocument.presentationml.tags+xml"/>
  <Override PartName="/ppt/notesSlides/notesSlide67.xml" ContentType="application/vnd.openxmlformats-officedocument.presentationml.notesSlide+xml"/>
  <Override PartName="/ppt/tags/tag69.xml" ContentType="application/vnd.openxmlformats-officedocument.presentationml.tags+xml"/>
  <Override PartName="/ppt/notesSlides/notesSlide68.xml" ContentType="application/vnd.openxmlformats-officedocument.presentationml.notesSlide+xml"/>
  <Override PartName="/ppt/tags/tag70.xml" ContentType="application/vnd.openxmlformats-officedocument.presentationml.tags+xml"/>
  <Override PartName="/ppt/notesSlides/notesSlide69.xml" ContentType="application/vnd.openxmlformats-officedocument.presentationml.notesSlide+xml"/>
  <Override PartName="/ppt/tags/tag71.xml" ContentType="application/vnd.openxmlformats-officedocument.presentationml.tags+xml"/>
  <Override PartName="/ppt/notesSlides/notesSlide70.xml" ContentType="application/vnd.openxmlformats-officedocument.presentationml.notesSlide+xml"/>
  <Override PartName="/ppt/tags/tag72.xml" ContentType="application/vnd.openxmlformats-officedocument.presentationml.tags+xml"/>
  <Override PartName="/ppt/notesSlides/notesSlide71.xml" ContentType="application/vnd.openxmlformats-officedocument.presentationml.notesSlide+xml"/>
  <Override PartName="/ppt/tags/tag73.xml" ContentType="application/vnd.openxmlformats-officedocument.presentationml.tags+xml"/>
  <Override PartName="/ppt/notesSlides/notesSlide72.xml" ContentType="application/vnd.openxmlformats-officedocument.presentationml.notesSlide+xml"/>
  <Override PartName="/ppt/tags/tag74.xml" ContentType="application/vnd.openxmlformats-officedocument.presentationml.tags+xml"/>
  <Override PartName="/ppt/notesSlides/notesSlide73.xml" ContentType="application/vnd.openxmlformats-officedocument.presentationml.notesSlide+xml"/>
  <Override PartName="/ppt/tags/tag75.xml" ContentType="application/vnd.openxmlformats-officedocument.presentationml.tags+xml"/>
  <Override PartName="/ppt/notesSlides/notesSlide74.xml" ContentType="application/vnd.openxmlformats-officedocument.presentationml.notesSlide+xml"/>
  <Override PartName="/ppt/tags/tag76.xml" ContentType="application/vnd.openxmlformats-officedocument.presentationml.tags+xml"/>
  <Override PartName="/ppt/notesSlides/notesSlide75.xml" ContentType="application/vnd.openxmlformats-officedocument.presentationml.notesSlide+xml"/>
  <Override PartName="/ppt/tags/tag77.xml" ContentType="application/vnd.openxmlformats-officedocument.presentationml.tags+xml"/>
  <Override PartName="/ppt/notesSlides/notesSlide76.xml" ContentType="application/vnd.openxmlformats-officedocument.presentationml.notesSlide+xml"/>
  <Override PartName="/ppt/tags/tag78.xml" ContentType="application/vnd.openxmlformats-officedocument.presentationml.tags+xml"/>
  <Override PartName="/ppt/notesSlides/notesSlide77.xml" ContentType="application/vnd.openxmlformats-officedocument.presentationml.notesSlide+xml"/>
  <Override PartName="/ppt/tags/tag79.xml" ContentType="application/vnd.openxmlformats-officedocument.presentationml.tags+xml"/>
  <Override PartName="/ppt/notesSlides/notesSlide7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</p:sldMasterIdLst>
  <p:notesMasterIdLst>
    <p:notesMasterId r:id="rId80"/>
  </p:notesMasterIdLst>
  <p:handoutMasterIdLst>
    <p:handoutMasterId r:id="rId81"/>
  </p:handoutMasterIdLst>
  <p:sldIdLst>
    <p:sldId id="256" r:id="rId2"/>
    <p:sldId id="258" r:id="rId3"/>
    <p:sldId id="719" r:id="rId4"/>
    <p:sldId id="720" r:id="rId5"/>
    <p:sldId id="721" r:id="rId6"/>
    <p:sldId id="722" r:id="rId7"/>
    <p:sldId id="723" r:id="rId8"/>
    <p:sldId id="724" r:id="rId9"/>
    <p:sldId id="725" r:id="rId10"/>
    <p:sldId id="726" r:id="rId11"/>
    <p:sldId id="727" r:id="rId12"/>
    <p:sldId id="728" r:id="rId13"/>
    <p:sldId id="729" r:id="rId14"/>
    <p:sldId id="730" r:id="rId15"/>
    <p:sldId id="731" r:id="rId16"/>
    <p:sldId id="732" r:id="rId17"/>
    <p:sldId id="733" r:id="rId18"/>
    <p:sldId id="700" r:id="rId19"/>
    <p:sldId id="734" r:id="rId20"/>
    <p:sldId id="735" r:id="rId21"/>
    <p:sldId id="736" r:id="rId22"/>
    <p:sldId id="737" r:id="rId23"/>
    <p:sldId id="738" r:id="rId24"/>
    <p:sldId id="739" r:id="rId25"/>
    <p:sldId id="740" r:id="rId26"/>
    <p:sldId id="741" r:id="rId27"/>
    <p:sldId id="742" r:id="rId28"/>
    <p:sldId id="743" r:id="rId29"/>
    <p:sldId id="744" r:id="rId30"/>
    <p:sldId id="745" r:id="rId31"/>
    <p:sldId id="746" r:id="rId32"/>
    <p:sldId id="747" r:id="rId33"/>
    <p:sldId id="748" r:id="rId34"/>
    <p:sldId id="749" r:id="rId35"/>
    <p:sldId id="750" r:id="rId36"/>
    <p:sldId id="751" r:id="rId37"/>
    <p:sldId id="752" r:id="rId38"/>
    <p:sldId id="753" r:id="rId39"/>
    <p:sldId id="761" r:id="rId40"/>
    <p:sldId id="762" r:id="rId41"/>
    <p:sldId id="763" r:id="rId42"/>
    <p:sldId id="764" r:id="rId43"/>
    <p:sldId id="765" r:id="rId44"/>
    <p:sldId id="760" r:id="rId45"/>
    <p:sldId id="766" r:id="rId46"/>
    <p:sldId id="767" r:id="rId47"/>
    <p:sldId id="768" r:id="rId48"/>
    <p:sldId id="699" r:id="rId49"/>
    <p:sldId id="754" r:id="rId50"/>
    <p:sldId id="755" r:id="rId51"/>
    <p:sldId id="756" r:id="rId52"/>
    <p:sldId id="757" r:id="rId53"/>
    <p:sldId id="683" r:id="rId54"/>
    <p:sldId id="758" r:id="rId55"/>
    <p:sldId id="759" r:id="rId56"/>
    <p:sldId id="705" r:id="rId57"/>
    <p:sldId id="701" r:id="rId58"/>
    <p:sldId id="687" r:id="rId59"/>
    <p:sldId id="691" r:id="rId60"/>
    <p:sldId id="698" r:id="rId61"/>
    <p:sldId id="672" r:id="rId62"/>
    <p:sldId id="692" r:id="rId63"/>
    <p:sldId id="708" r:id="rId64"/>
    <p:sldId id="707" r:id="rId65"/>
    <p:sldId id="703" r:id="rId66"/>
    <p:sldId id="702" r:id="rId67"/>
    <p:sldId id="704" r:id="rId68"/>
    <p:sldId id="710" r:id="rId69"/>
    <p:sldId id="709" r:id="rId70"/>
    <p:sldId id="706" r:id="rId71"/>
    <p:sldId id="712" r:id="rId72"/>
    <p:sldId id="713" r:id="rId73"/>
    <p:sldId id="714" r:id="rId74"/>
    <p:sldId id="715" r:id="rId75"/>
    <p:sldId id="716" r:id="rId76"/>
    <p:sldId id="717" r:id="rId77"/>
    <p:sldId id="604" r:id="rId78"/>
    <p:sldId id="769" r:id="rId79"/>
  </p:sldIdLst>
  <p:sldSz cx="9144000" cy="6858000" type="screen4x3"/>
  <p:notesSz cx="6985000" cy="9283700"/>
  <p:custDataLst>
    <p:tags r:id="rId82"/>
  </p:custDataLst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5pPr>
    <a:lvl6pPr marL="2286000" algn="l" defTabSz="914400" rtl="0" eaLnBrk="1" latinLnBrk="0" hangingPunct="1"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6pPr>
    <a:lvl7pPr marL="2743200" algn="l" defTabSz="914400" rtl="0" eaLnBrk="1" latinLnBrk="0" hangingPunct="1"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7pPr>
    <a:lvl8pPr marL="3200400" algn="l" defTabSz="914400" rtl="0" eaLnBrk="1" latinLnBrk="0" hangingPunct="1"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8pPr>
    <a:lvl9pPr marL="3657600" algn="l" defTabSz="914400" rtl="0" eaLnBrk="1" latinLnBrk="0" hangingPunct="1">
      <a:defRPr sz="2000" kern="1200">
        <a:solidFill>
          <a:schemeClr val="tx1"/>
        </a:solidFill>
        <a:latin typeface="Georgia" panose="02040502050405020303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00"/>
    <a:srgbClr val="000000"/>
    <a:srgbClr val="3C3C62"/>
    <a:srgbClr val="E6E6EF"/>
    <a:srgbClr val="99CCFF"/>
    <a:srgbClr val="CC3300"/>
    <a:srgbClr val="0000FF"/>
    <a:srgbClr val="6600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7775" autoAdjust="0"/>
    <p:restoredTop sz="94722" autoAdjust="0"/>
  </p:normalViewPr>
  <p:slideViewPr>
    <p:cSldViewPr>
      <p:cViewPr varScale="1">
        <p:scale>
          <a:sx n="68" d="100"/>
          <a:sy n="68" d="100"/>
        </p:scale>
        <p:origin x="1356" y="6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84" Type="http://schemas.openxmlformats.org/officeDocument/2006/relationships/viewProps" Target="view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tags" Target="tags/tag1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notesMaster" Target="notesMasters/notesMaster1.xml"/><Relationship Id="rId85" Type="http://schemas.openxmlformats.org/officeDocument/2006/relationships/theme" Target="theme/theme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handoutMaster" Target="handoutMasters/handoutMaster1.xml"/><Relationship Id="rId86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6BB5447B-EE19-4F73-87A0-CE38214AEC3E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3027363" cy="463550"/>
          </a:xfrm>
          <a:prstGeom prst="rect">
            <a:avLst/>
          </a:prstGeom>
        </p:spPr>
        <p:txBody>
          <a:bodyPr vert="horz" lIns="92958" tIns="46479" rIns="92958" bIns="46479" rtlCol="0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B48AAF49-5799-47DF-AB58-9B1C1CE89DF9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956050" y="0"/>
            <a:ext cx="3027363" cy="463550"/>
          </a:xfrm>
          <a:prstGeom prst="rect">
            <a:avLst/>
          </a:prstGeom>
        </p:spPr>
        <p:txBody>
          <a:bodyPr vert="horz" lIns="92958" tIns="46479" rIns="92958" bIns="46479" rtlCol="0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fld id="{D3B81EE9-F610-4387-B52B-1B3514ED233B}" type="datetimeFigureOut">
              <a:rPr lang="en-US"/>
              <a:pPr>
                <a:defRPr/>
              </a:pPr>
              <a:t>2/1/2021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17C2A14-CADA-4AA6-A521-22280EE7B2AC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818563"/>
            <a:ext cx="3027363" cy="463550"/>
          </a:xfrm>
          <a:prstGeom prst="rect">
            <a:avLst/>
          </a:prstGeom>
        </p:spPr>
        <p:txBody>
          <a:bodyPr vert="horz" lIns="92958" tIns="46479" rIns="92958" bIns="46479" rtlCol="0" anchor="b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AD1F355-BCCF-48E2-98EC-296D1A8020D9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956050" y="8818563"/>
            <a:ext cx="3027363" cy="463550"/>
          </a:xfrm>
          <a:prstGeom prst="rect">
            <a:avLst/>
          </a:prstGeom>
        </p:spPr>
        <p:txBody>
          <a:bodyPr vert="horz" wrap="square" lIns="92958" tIns="46479" rIns="92958" bIns="46479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fld id="{C00FE2C6-2D9E-410E-B5C2-988F118F870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C24CCADE-8F76-47FA-A2CE-D36AC9F3F686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3027363" cy="463550"/>
          </a:xfrm>
          <a:prstGeom prst="rect">
            <a:avLst/>
          </a:prstGeom>
        </p:spPr>
        <p:txBody>
          <a:bodyPr vert="horz" lIns="92958" tIns="46479" rIns="92958" bIns="46479" rtlCol="0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75E520C-F10E-4301-BB8E-27ACFC320C29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956050" y="0"/>
            <a:ext cx="3027363" cy="463550"/>
          </a:xfrm>
          <a:prstGeom prst="rect">
            <a:avLst/>
          </a:prstGeom>
        </p:spPr>
        <p:txBody>
          <a:bodyPr vert="horz" lIns="92958" tIns="46479" rIns="92958" bIns="46479" rtlCol="0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fld id="{65F3CA07-1DDE-425B-A01A-BBDA689C190C}" type="datetimeFigureOut">
              <a:rPr lang="es-PR"/>
              <a:pPr>
                <a:defRPr/>
              </a:pPr>
              <a:t>02/01/2021</a:t>
            </a:fld>
            <a:endParaRPr lang="es-PR"/>
          </a:p>
        </p:txBody>
      </p:sp>
      <p:sp>
        <p:nvSpPr>
          <p:cNvPr id="4" name="Slide Image Placeholder 3">
            <a:extLst>
              <a:ext uri="{FF2B5EF4-FFF2-40B4-BE49-F238E27FC236}">
                <a16:creationId xmlns:a16="http://schemas.microsoft.com/office/drawing/2014/main" id="{482D811B-AD5B-47A0-807A-830ACD360FF5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1171575" y="696913"/>
            <a:ext cx="4641850" cy="34813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958" tIns="46479" rIns="92958" bIns="46479" rtlCol="0" anchor="ctr"/>
          <a:lstStyle/>
          <a:p>
            <a:pPr lvl="0"/>
            <a:endParaRPr lang="es-PR" noProof="0"/>
          </a:p>
        </p:txBody>
      </p:sp>
      <p:sp>
        <p:nvSpPr>
          <p:cNvPr id="5" name="Notes Placeholder 4">
            <a:extLst>
              <a:ext uri="{FF2B5EF4-FFF2-40B4-BE49-F238E27FC236}">
                <a16:creationId xmlns:a16="http://schemas.microsoft.com/office/drawing/2014/main" id="{02E7BF68-B5CF-46C3-A05B-9A9A1EE2793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98500" y="4410075"/>
            <a:ext cx="5588000" cy="4176713"/>
          </a:xfrm>
          <a:prstGeom prst="rect">
            <a:avLst/>
          </a:prstGeom>
        </p:spPr>
        <p:txBody>
          <a:bodyPr vert="horz" lIns="92958" tIns="46479" rIns="92958" bIns="46479" rtlCol="0">
            <a:norm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s-PR" noProof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4B64508-044F-4C40-9201-5A14F7A04D41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818563"/>
            <a:ext cx="3027363" cy="463550"/>
          </a:xfrm>
          <a:prstGeom prst="rect">
            <a:avLst/>
          </a:prstGeom>
        </p:spPr>
        <p:txBody>
          <a:bodyPr vert="horz" lIns="92958" tIns="46479" rIns="92958" bIns="46479" rtlCol="0" anchor="b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646C297-640B-44D3-A673-5D1334C2843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956050" y="8818563"/>
            <a:ext cx="3027363" cy="463550"/>
          </a:xfrm>
          <a:prstGeom prst="rect">
            <a:avLst/>
          </a:prstGeom>
        </p:spPr>
        <p:txBody>
          <a:bodyPr vert="horz" wrap="square" lIns="92958" tIns="46479" rIns="92958" bIns="46479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fld id="{187D048B-9B6B-4DB7-AF7C-61FC274BF251}" type="slidenum">
              <a:rPr lang="es-PR" altLang="en-US"/>
              <a:pPr>
                <a:defRPr/>
              </a:pPr>
              <a:t>‹#›</a:t>
            </a:fld>
            <a:endParaRPr lang="es-PR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Slide Image Placeholder 1">
            <a:extLst>
              <a:ext uri="{FF2B5EF4-FFF2-40B4-BE49-F238E27FC236}">
                <a16:creationId xmlns:a16="http://schemas.microsoft.com/office/drawing/2014/main" id="{3169B155-06F9-4C3C-94ED-5BE623874E4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195" name="Notes Placeholder 2">
            <a:extLst>
              <a:ext uri="{FF2B5EF4-FFF2-40B4-BE49-F238E27FC236}">
                <a16:creationId xmlns:a16="http://schemas.microsoft.com/office/drawing/2014/main" id="{D6BA9250-EF5C-473D-863A-08CA188BB0C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8196" name="Slide Number Placeholder 3">
            <a:extLst>
              <a:ext uri="{FF2B5EF4-FFF2-40B4-BE49-F238E27FC236}">
                <a16:creationId xmlns:a16="http://schemas.microsoft.com/office/drawing/2014/main" id="{A1543C94-8643-412D-84C6-6192E76591E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091BBFB-6988-4CEC-93A6-175585E200BE}" type="slidenum">
              <a:rPr lang="es-PR" altLang="en-US"/>
              <a:pPr>
                <a:spcBef>
                  <a:spcPct val="0"/>
                </a:spcBef>
              </a:pPr>
              <a:t>1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>
            <a:extLst>
              <a:ext uri="{FF2B5EF4-FFF2-40B4-BE49-F238E27FC236}">
                <a16:creationId xmlns:a16="http://schemas.microsoft.com/office/drawing/2014/main" id="{0E313BC1-92B6-47C8-8DBA-934CEE447B5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627" name="Rectangle 3">
            <a:extLst>
              <a:ext uri="{FF2B5EF4-FFF2-40B4-BE49-F238E27FC236}">
                <a16:creationId xmlns:a16="http://schemas.microsoft.com/office/drawing/2014/main" id="{A475C157-7D99-4DF4-A289-86A23C5753F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>
            <a:extLst>
              <a:ext uri="{FF2B5EF4-FFF2-40B4-BE49-F238E27FC236}">
                <a16:creationId xmlns:a16="http://schemas.microsoft.com/office/drawing/2014/main" id="{22CB7E62-E0FF-453B-A58A-BF162B41108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675" name="Rectangle 3">
            <a:extLst>
              <a:ext uri="{FF2B5EF4-FFF2-40B4-BE49-F238E27FC236}">
                <a16:creationId xmlns:a16="http://schemas.microsoft.com/office/drawing/2014/main" id="{74EB7632-2BBB-4C15-8FD0-BB952E3A91D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88D5DB29-4A41-4A01-98C0-482AD4D2803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D9B023D0-0A06-4E6D-9B1B-C9744748F89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>
            <a:extLst>
              <a:ext uri="{FF2B5EF4-FFF2-40B4-BE49-F238E27FC236}">
                <a16:creationId xmlns:a16="http://schemas.microsoft.com/office/drawing/2014/main" id="{20A3673B-92F6-4A49-9121-71D266F508C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771" name="Rectangle 3">
            <a:extLst>
              <a:ext uri="{FF2B5EF4-FFF2-40B4-BE49-F238E27FC236}">
                <a16:creationId xmlns:a16="http://schemas.microsoft.com/office/drawing/2014/main" id="{CED9C1D1-C44B-4F0D-AC2F-B14F333037D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>
            <a:extLst>
              <a:ext uri="{FF2B5EF4-FFF2-40B4-BE49-F238E27FC236}">
                <a16:creationId xmlns:a16="http://schemas.microsoft.com/office/drawing/2014/main" id="{AA84316B-EB70-487B-8A5C-38F47A498EB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19" name="Rectangle 3">
            <a:extLst>
              <a:ext uri="{FF2B5EF4-FFF2-40B4-BE49-F238E27FC236}">
                <a16:creationId xmlns:a16="http://schemas.microsoft.com/office/drawing/2014/main" id="{804A6A14-9AA5-43C9-90D8-B56133FCA5B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>
            <a:extLst>
              <a:ext uri="{FF2B5EF4-FFF2-40B4-BE49-F238E27FC236}">
                <a16:creationId xmlns:a16="http://schemas.microsoft.com/office/drawing/2014/main" id="{8B21DCB4-67D1-4D52-9734-7758496F9EC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867" name="Rectangle 3">
            <a:extLst>
              <a:ext uri="{FF2B5EF4-FFF2-40B4-BE49-F238E27FC236}">
                <a16:creationId xmlns:a16="http://schemas.microsoft.com/office/drawing/2014/main" id="{A54D9A84-6BDD-459E-8141-961DF27CBF5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>
            <a:extLst>
              <a:ext uri="{FF2B5EF4-FFF2-40B4-BE49-F238E27FC236}">
                <a16:creationId xmlns:a16="http://schemas.microsoft.com/office/drawing/2014/main" id="{9ED18DE2-1F6C-45F1-AFE0-48185CA6947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915" name="Rectangle 3">
            <a:extLst>
              <a:ext uri="{FF2B5EF4-FFF2-40B4-BE49-F238E27FC236}">
                <a16:creationId xmlns:a16="http://schemas.microsoft.com/office/drawing/2014/main" id="{BF5468B9-459E-49F7-8DDA-72E4B9F2F68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>
            <a:extLst>
              <a:ext uri="{FF2B5EF4-FFF2-40B4-BE49-F238E27FC236}">
                <a16:creationId xmlns:a16="http://schemas.microsoft.com/office/drawing/2014/main" id="{2DA62CF6-13A3-49C2-97F3-8DFB53C99D0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63" name="Rectangle 3">
            <a:extLst>
              <a:ext uri="{FF2B5EF4-FFF2-40B4-BE49-F238E27FC236}">
                <a16:creationId xmlns:a16="http://schemas.microsoft.com/office/drawing/2014/main" id="{FE5179E9-50DE-4B34-8460-197CCFC9F154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Slide Image Placeholder 1">
            <a:extLst>
              <a:ext uri="{FF2B5EF4-FFF2-40B4-BE49-F238E27FC236}">
                <a16:creationId xmlns:a16="http://schemas.microsoft.com/office/drawing/2014/main" id="{EA018F07-58DC-4D79-9CDA-6AE873FD8EC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011" name="Notes Placeholder 2">
            <a:extLst>
              <a:ext uri="{FF2B5EF4-FFF2-40B4-BE49-F238E27FC236}">
                <a16:creationId xmlns:a16="http://schemas.microsoft.com/office/drawing/2014/main" id="{8F2BC8FF-DADB-49FC-BF84-33E1029CF29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43012" name="Slide Number Placeholder 3">
            <a:extLst>
              <a:ext uri="{FF2B5EF4-FFF2-40B4-BE49-F238E27FC236}">
                <a16:creationId xmlns:a16="http://schemas.microsoft.com/office/drawing/2014/main" id="{871B67F9-5CA9-4500-8E5C-5CE468A195B9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2230539-D334-4307-B573-2AF9E05AD9C1}" type="slidenum">
              <a:rPr lang="es-PR" altLang="en-US"/>
              <a:pPr algn="r" eaLnBrk="1" hangingPunct="1">
                <a:spcBef>
                  <a:spcPct val="0"/>
                </a:spcBef>
              </a:pPr>
              <a:t>18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2">
            <a:extLst>
              <a:ext uri="{FF2B5EF4-FFF2-40B4-BE49-F238E27FC236}">
                <a16:creationId xmlns:a16="http://schemas.microsoft.com/office/drawing/2014/main" id="{1739320C-80E2-4283-8938-BE75B5F962B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059" name="Rectangle 3">
            <a:extLst>
              <a:ext uri="{FF2B5EF4-FFF2-40B4-BE49-F238E27FC236}">
                <a16:creationId xmlns:a16="http://schemas.microsoft.com/office/drawing/2014/main" id="{102EF915-4A4C-4181-9307-F95FF25CB3F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Slide Image Placeholder 1">
            <a:extLst>
              <a:ext uri="{FF2B5EF4-FFF2-40B4-BE49-F238E27FC236}">
                <a16:creationId xmlns:a16="http://schemas.microsoft.com/office/drawing/2014/main" id="{65B56A42-3F24-4D35-9761-2BC498F9B8A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243" name="Notes Placeholder 2">
            <a:extLst>
              <a:ext uri="{FF2B5EF4-FFF2-40B4-BE49-F238E27FC236}">
                <a16:creationId xmlns:a16="http://schemas.microsoft.com/office/drawing/2014/main" id="{647612D4-A349-45BC-A0F4-C9E559DDEDA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0244" name="Slide Number Placeholder 3">
            <a:extLst>
              <a:ext uri="{FF2B5EF4-FFF2-40B4-BE49-F238E27FC236}">
                <a16:creationId xmlns:a16="http://schemas.microsoft.com/office/drawing/2014/main" id="{61B42279-C74A-48B9-9CBD-A0167EDB707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3B1B0887-D056-438B-9978-D7FBA27ADA4B}" type="slidenum">
              <a:rPr lang="es-PR" altLang="en-US"/>
              <a:pPr>
                <a:spcBef>
                  <a:spcPct val="0"/>
                </a:spcBef>
              </a:pPr>
              <a:t>2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>
            <a:extLst>
              <a:ext uri="{FF2B5EF4-FFF2-40B4-BE49-F238E27FC236}">
                <a16:creationId xmlns:a16="http://schemas.microsoft.com/office/drawing/2014/main" id="{23156710-AF2A-4576-9946-E096AADAC17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107" name="Rectangle 3">
            <a:extLst>
              <a:ext uri="{FF2B5EF4-FFF2-40B4-BE49-F238E27FC236}">
                <a16:creationId xmlns:a16="http://schemas.microsoft.com/office/drawing/2014/main" id="{8F09C079-ED60-49CB-8BC7-542467C3F0C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2">
            <a:extLst>
              <a:ext uri="{FF2B5EF4-FFF2-40B4-BE49-F238E27FC236}">
                <a16:creationId xmlns:a16="http://schemas.microsoft.com/office/drawing/2014/main" id="{81E84CF7-7A75-4B39-9926-6189703289D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155" name="Rectangle 3">
            <a:extLst>
              <a:ext uri="{FF2B5EF4-FFF2-40B4-BE49-F238E27FC236}">
                <a16:creationId xmlns:a16="http://schemas.microsoft.com/office/drawing/2014/main" id="{931782AB-E7DF-48CD-B156-98FB5DF995B1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>
            <a:extLst>
              <a:ext uri="{FF2B5EF4-FFF2-40B4-BE49-F238E27FC236}">
                <a16:creationId xmlns:a16="http://schemas.microsoft.com/office/drawing/2014/main" id="{53885517-94FF-43C6-8A27-F5A4108CF0F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203" name="Rectangle 3">
            <a:extLst>
              <a:ext uri="{FF2B5EF4-FFF2-40B4-BE49-F238E27FC236}">
                <a16:creationId xmlns:a16="http://schemas.microsoft.com/office/drawing/2014/main" id="{87ACCF7A-9385-4AD2-A97F-21602A48EC3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2">
            <a:extLst>
              <a:ext uri="{FF2B5EF4-FFF2-40B4-BE49-F238E27FC236}">
                <a16:creationId xmlns:a16="http://schemas.microsoft.com/office/drawing/2014/main" id="{A663E86B-E04E-41A7-A356-43BA7CA6E94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251" name="Rectangle 3">
            <a:extLst>
              <a:ext uri="{FF2B5EF4-FFF2-40B4-BE49-F238E27FC236}">
                <a16:creationId xmlns:a16="http://schemas.microsoft.com/office/drawing/2014/main" id="{01718627-AF9B-42F5-AE3D-71747FE2DCA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2">
            <a:extLst>
              <a:ext uri="{FF2B5EF4-FFF2-40B4-BE49-F238E27FC236}">
                <a16:creationId xmlns:a16="http://schemas.microsoft.com/office/drawing/2014/main" id="{CD40C70B-3795-485E-ACE2-4E87F9DF37D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299" name="Rectangle 3">
            <a:extLst>
              <a:ext uri="{FF2B5EF4-FFF2-40B4-BE49-F238E27FC236}">
                <a16:creationId xmlns:a16="http://schemas.microsoft.com/office/drawing/2014/main" id="{66993360-0C3C-466B-A551-19C456E98E4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">
            <a:extLst>
              <a:ext uri="{FF2B5EF4-FFF2-40B4-BE49-F238E27FC236}">
                <a16:creationId xmlns:a16="http://schemas.microsoft.com/office/drawing/2014/main" id="{341BADD6-6B6C-49DF-9216-74B10E99F53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347" name="Rectangle 3">
            <a:extLst>
              <a:ext uri="{FF2B5EF4-FFF2-40B4-BE49-F238E27FC236}">
                <a16:creationId xmlns:a16="http://schemas.microsoft.com/office/drawing/2014/main" id="{E52C8A0E-3414-41ED-8ADD-FDAA168997D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2">
            <a:extLst>
              <a:ext uri="{FF2B5EF4-FFF2-40B4-BE49-F238E27FC236}">
                <a16:creationId xmlns:a16="http://schemas.microsoft.com/office/drawing/2014/main" id="{332B8CE2-33F2-48B8-A967-861494EFFDB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395" name="Rectangle 3">
            <a:extLst>
              <a:ext uri="{FF2B5EF4-FFF2-40B4-BE49-F238E27FC236}">
                <a16:creationId xmlns:a16="http://schemas.microsoft.com/office/drawing/2014/main" id="{D62B15A2-C622-42C5-8321-5B8BF0E2B2E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>
            <a:extLst>
              <a:ext uri="{FF2B5EF4-FFF2-40B4-BE49-F238E27FC236}">
                <a16:creationId xmlns:a16="http://schemas.microsoft.com/office/drawing/2014/main" id="{D7485690-94C1-4DE3-86AF-1B6C6BA92FE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43" name="Rectangle 3">
            <a:extLst>
              <a:ext uri="{FF2B5EF4-FFF2-40B4-BE49-F238E27FC236}">
                <a16:creationId xmlns:a16="http://schemas.microsoft.com/office/drawing/2014/main" id="{A1163C4B-1418-42F6-B484-8849A1A1137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2">
            <a:extLst>
              <a:ext uri="{FF2B5EF4-FFF2-40B4-BE49-F238E27FC236}">
                <a16:creationId xmlns:a16="http://schemas.microsoft.com/office/drawing/2014/main" id="{C821728A-F1CF-4409-9143-B021B81429F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491" name="Rectangle 3">
            <a:extLst>
              <a:ext uri="{FF2B5EF4-FFF2-40B4-BE49-F238E27FC236}">
                <a16:creationId xmlns:a16="http://schemas.microsoft.com/office/drawing/2014/main" id="{56A73785-43D6-480E-B6BA-19AA05AC7D6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2">
            <a:extLst>
              <a:ext uri="{FF2B5EF4-FFF2-40B4-BE49-F238E27FC236}">
                <a16:creationId xmlns:a16="http://schemas.microsoft.com/office/drawing/2014/main" id="{236AE21E-F256-418B-B9D9-4358BC9EA79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Rectangle 3">
            <a:extLst>
              <a:ext uri="{FF2B5EF4-FFF2-40B4-BE49-F238E27FC236}">
                <a16:creationId xmlns:a16="http://schemas.microsoft.com/office/drawing/2014/main" id="{3D8D6C40-049D-4108-88B4-0848D6CB32C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>
            <a:extLst>
              <a:ext uri="{FF2B5EF4-FFF2-40B4-BE49-F238E27FC236}">
                <a16:creationId xmlns:a16="http://schemas.microsoft.com/office/drawing/2014/main" id="{A8DA1BAD-03B8-4E08-A47F-C4C66F745A1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291" name="Rectangle 3">
            <a:extLst>
              <a:ext uri="{FF2B5EF4-FFF2-40B4-BE49-F238E27FC236}">
                <a16:creationId xmlns:a16="http://schemas.microsoft.com/office/drawing/2014/main" id="{B6E30E63-A3C5-4579-A510-7CE03580B2D7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>
            <a:extLst>
              <a:ext uri="{FF2B5EF4-FFF2-40B4-BE49-F238E27FC236}">
                <a16:creationId xmlns:a16="http://schemas.microsoft.com/office/drawing/2014/main" id="{77CDAF11-9CAA-477F-96A3-350549B9765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587" name="Rectangle 3">
            <a:extLst>
              <a:ext uri="{FF2B5EF4-FFF2-40B4-BE49-F238E27FC236}">
                <a16:creationId xmlns:a16="http://schemas.microsoft.com/office/drawing/2014/main" id="{041DFE9B-76AD-4047-AD28-EE716203CEE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>
            <a:extLst>
              <a:ext uri="{FF2B5EF4-FFF2-40B4-BE49-F238E27FC236}">
                <a16:creationId xmlns:a16="http://schemas.microsoft.com/office/drawing/2014/main" id="{B7B68A6E-9102-4AB8-95C8-1B34119384F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635" name="Rectangle 3">
            <a:extLst>
              <a:ext uri="{FF2B5EF4-FFF2-40B4-BE49-F238E27FC236}">
                <a16:creationId xmlns:a16="http://schemas.microsoft.com/office/drawing/2014/main" id="{965FBAB4-0238-4EF0-AB5C-AC3829EF9FDF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2">
            <a:extLst>
              <a:ext uri="{FF2B5EF4-FFF2-40B4-BE49-F238E27FC236}">
                <a16:creationId xmlns:a16="http://schemas.microsoft.com/office/drawing/2014/main" id="{01F6C9BD-1855-4C5D-AE9D-E181063ACA6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683" name="Rectangle 3">
            <a:extLst>
              <a:ext uri="{FF2B5EF4-FFF2-40B4-BE49-F238E27FC236}">
                <a16:creationId xmlns:a16="http://schemas.microsoft.com/office/drawing/2014/main" id="{4154EF12-7CB7-42F3-A16A-D6A4F1E715D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>
            <a:extLst>
              <a:ext uri="{FF2B5EF4-FFF2-40B4-BE49-F238E27FC236}">
                <a16:creationId xmlns:a16="http://schemas.microsoft.com/office/drawing/2014/main" id="{A27E29B8-9DEC-4F1C-8DBE-DF05ADE2CFE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3731" name="Rectangle 3">
            <a:extLst>
              <a:ext uri="{FF2B5EF4-FFF2-40B4-BE49-F238E27FC236}">
                <a16:creationId xmlns:a16="http://schemas.microsoft.com/office/drawing/2014/main" id="{4784D834-5969-4454-BEF3-7249805FA61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2">
            <a:extLst>
              <a:ext uri="{FF2B5EF4-FFF2-40B4-BE49-F238E27FC236}">
                <a16:creationId xmlns:a16="http://schemas.microsoft.com/office/drawing/2014/main" id="{66097EE3-9D8E-4F07-B657-2B27C7A1ACB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5779" name="Rectangle 3">
            <a:extLst>
              <a:ext uri="{FF2B5EF4-FFF2-40B4-BE49-F238E27FC236}">
                <a16:creationId xmlns:a16="http://schemas.microsoft.com/office/drawing/2014/main" id="{7C4B2B65-F48D-4AC1-9287-47909195479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2">
            <a:extLst>
              <a:ext uri="{FF2B5EF4-FFF2-40B4-BE49-F238E27FC236}">
                <a16:creationId xmlns:a16="http://schemas.microsoft.com/office/drawing/2014/main" id="{21BEE6C2-CCF1-4F77-949A-5DBE9D0A6FA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7827" name="Rectangle 3">
            <a:extLst>
              <a:ext uri="{FF2B5EF4-FFF2-40B4-BE49-F238E27FC236}">
                <a16:creationId xmlns:a16="http://schemas.microsoft.com/office/drawing/2014/main" id="{DB5BF6D5-3705-4908-A3E4-0C4492E75E2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2">
            <a:extLst>
              <a:ext uri="{FF2B5EF4-FFF2-40B4-BE49-F238E27FC236}">
                <a16:creationId xmlns:a16="http://schemas.microsoft.com/office/drawing/2014/main" id="{7156B11D-BC93-4AD3-97B2-ED234803055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9875" name="Rectangle 3">
            <a:extLst>
              <a:ext uri="{FF2B5EF4-FFF2-40B4-BE49-F238E27FC236}">
                <a16:creationId xmlns:a16="http://schemas.microsoft.com/office/drawing/2014/main" id="{52EA54F5-0954-463C-A75E-D1E1A6A48A4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2">
            <a:extLst>
              <a:ext uri="{FF2B5EF4-FFF2-40B4-BE49-F238E27FC236}">
                <a16:creationId xmlns:a16="http://schemas.microsoft.com/office/drawing/2014/main" id="{DDCB370F-5285-455B-BED8-6130665780C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1923" name="Rectangle 3">
            <a:extLst>
              <a:ext uri="{FF2B5EF4-FFF2-40B4-BE49-F238E27FC236}">
                <a16:creationId xmlns:a16="http://schemas.microsoft.com/office/drawing/2014/main" id="{BD4D45E7-2371-4FFD-93F5-D7E3EE97DF2A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2">
            <a:extLst>
              <a:ext uri="{FF2B5EF4-FFF2-40B4-BE49-F238E27FC236}">
                <a16:creationId xmlns:a16="http://schemas.microsoft.com/office/drawing/2014/main" id="{E8117934-7AD2-4897-A42A-50B198BBF11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3971" name="Rectangle 3">
            <a:extLst>
              <a:ext uri="{FF2B5EF4-FFF2-40B4-BE49-F238E27FC236}">
                <a16:creationId xmlns:a16="http://schemas.microsoft.com/office/drawing/2014/main" id="{35784150-177F-4A48-BB39-4325A0A515CC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">
            <a:extLst>
              <a:ext uri="{FF2B5EF4-FFF2-40B4-BE49-F238E27FC236}">
                <a16:creationId xmlns:a16="http://schemas.microsoft.com/office/drawing/2014/main" id="{94BDCA8E-E39F-4722-A99E-62D8DDE7A06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6019" name="Rectangle 3">
            <a:extLst>
              <a:ext uri="{FF2B5EF4-FFF2-40B4-BE49-F238E27FC236}">
                <a16:creationId xmlns:a16="http://schemas.microsoft.com/office/drawing/2014/main" id="{619DEA9E-B329-4147-8521-AB2FBB93142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7B62FD71-C784-4413-8E5B-31B716CFAFC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339" name="Rectangle 3">
            <a:extLst>
              <a:ext uri="{FF2B5EF4-FFF2-40B4-BE49-F238E27FC236}">
                <a16:creationId xmlns:a16="http://schemas.microsoft.com/office/drawing/2014/main" id="{3E867E88-CCA9-4D88-AFF8-1D67E86B7A76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>
            <a:extLst>
              <a:ext uri="{FF2B5EF4-FFF2-40B4-BE49-F238E27FC236}">
                <a16:creationId xmlns:a16="http://schemas.microsoft.com/office/drawing/2014/main" id="{87C72102-0855-4149-ADA6-73DF2A1AFCF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8067" name="Rectangle 3">
            <a:extLst>
              <a:ext uri="{FF2B5EF4-FFF2-40B4-BE49-F238E27FC236}">
                <a16:creationId xmlns:a16="http://schemas.microsoft.com/office/drawing/2014/main" id="{A2510489-B28E-4559-AD56-A8A636BEA0BB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2">
            <a:extLst>
              <a:ext uri="{FF2B5EF4-FFF2-40B4-BE49-F238E27FC236}">
                <a16:creationId xmlns:a16="http://schemas.microsoft.com/office/drawing/2014/main" id="{712DD161-946E-4A11-8873-EEC7CF09287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0115" name="Rectangle 3">
            <a:extLst>
              <a:ext uri="{FF2B5EF4-FFF2-40B4-BE49-F238E27FC236}">
                <a16:creationId xmlns:a16="http://schemas.microsoft.com/office/drawing/2014/main" id="{5C1DE346-A949-4B13-8AF9-3C30910AF03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2">
            <a:extLst>
              <a:ext uri="{FF2B5EF4-FFF2-40B4-BE49-F238E27FC236}">
                <a16:creationId xmlns:a16="http://schemas.microsoft.com/office/drawing/2014/main" id="{89C13470-0CF7-4AAE-8765-79450F93172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2163" name="Rectangle 3">
            <a:extLst>
              <a:ext uri="{FF2B5EF4-FFF2-40B4-BE49-F238E27FC236}">
                <a16:creationId xmlns:a16="http://schemas.microsoft.com/office/drawing/2014/main" id="{50942A4A-229A-42BA-AF89-B4674F804A3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>
            <a:extLst>
              <a:ext uri="{FF2B5EF4-FFF2-40B4-BE49-F238E27FC236}">
                <a16:creationId xmlns:a16="http://schemas.microsoft.com/office/drawing/2014/main" id="{B55FA714-910A-464F-9871-D0A7685BC70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4211" name="Rectangle 3">
            <a:extLst>
              <a:ext uri="{FF2B5EF4-FFF2-40B4-BE49-F238E27FC236}">
                <a16:creationId xmlns:a16="http://schemas.microsoft.com/office/drawing/2014/main" id="{2D22364B-652D-45D9-91A3-C1057D4702A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2">
            <a:extLst>
              <a:ext uri="{FF2B5EF4-FFF2-40B4-BE49-F238E27FC236}">
                <a16:creationId xmlns:a16="http://schemas.microsoft.com/office/drawing/2014/main" id="{A216C1CB-9087-4B4D-BDDF-8C772404BF8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6259" name="Rectangle 3">
            <a:extLst>
              <a:ext uri="{FF2B5EF4-FFF2-40B4-BE49-F238E27FC236}">
                <a16:creationId xmlns:a16="http://schemas.microsoft.com/office/drawing/2014/main" id="{C38D3078-A119-4C69-8632-2B157EA76FC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2">
            <a:extLst>
              <a:ext uri="{FF2B5EF4-FFF2-40B4-BE49-F238E27FC236}">
                <a16:creationId xmlns:a16="http://schemas.microsoft.com/office/drawing/2014/main" id="{BE0DE7C1-2166-45DC-9A18-2119C59BA76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8307" name="Rectangle 3">
            <a:extLst>
              <a:ext uri="{FF2B5EF4-FFF2-40B4-BE49-F238E27FC236}">
                <a16:creationId xmlns:a16="http://schemas.microsoft.com/office/drawing/2014/main" id="{138D63D0-613C-4043-BE54-9350B6F8FB85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2">
            <a:extLst>
              <a:ext uri="{FF2B5EF4-FFF2-40B4-BE49-F238E27FC236}">
                <a16:creationId xmlns:a16="http://schemas.microsoft.com/office/drawing/2014/main" id="{6BE0B013-8C8F-4745-AB90-3B774168112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0355" name="Rectangle 3">
            <a:extLst>
              <a:ext uri="{FF2B5EF4-FFF2-40B4-BE49-F238E27FC236}">
                <a16:creationId xmlns:a16="http://schemas.microsoft.com/office/drawing/2014/main" id="{425276BB-AECB-479A-826C-3ECF29E4187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2">
            <a:extLst>
              <a:ext uri="{FF2B5EF4-FFF2-40B4-BE49-F238E27FC236}">
                <a16:creationId xmlns:a16="http://schemas.microsoft.com/office/drawing/2014/main" id="{8CBC44CB-581D-400A-865F-0E910826D25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2403" name="Rectangle 3">
            <a:extLst>
              <a:ext uri="{FF2B5EF4-FFF2-40B4-BE49-F238E27FC236}">
                <a16:creationId xmlns:a16="http://schemas.microsoft.com/office/drawing/2014/main" id="{3E80D988-00C2-436C-9D32-EEEA0E96B62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Slide Image Placeholder 1">
            <a:extLst>
              <a:ext uri="{FF2B5EF4-FFF2-40B4-BE49-F238E27FC236}">
                <a16:creationId xmlns:a16="http://schemas.microsoft.com/office/drawing/2014/main" id="{51215324-6D0F-4FDB-9BC2-F667E7E2A7D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4451" name="Notes Placeholder 2">
            <a:extLst>
              <a:ext uri="{FF2B5EF4-FFF2-40B4-BE49-F238E27FC236}">
                <a16:creationId xmlns:a16="http://schemas.microsoft.com/office/drawing/2014/main" id="{98D887E3-F48D-4185-AA93-F63CB2D5DCA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04452" name="Slide Number Placeholder 3">
            <a:extLst>
              <a:ext uri="{FF2B5EF4-FFF2-40B4-BE49-F238E27FC236}">
                <a16:creationId xmlns:a16="http://schemas.microsoft.com/office/drawing/2014/main" id="{A39F17EC-B0F7-4F4A-8782-653DFAE805AA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E9D8EA4-A189-4DB7-BF97-30EEFF67E701}" type="slidenum">
              <a:rPr lang="es-PR" altLang="en-US"/>
              <a:pPr algn="r" eaLnBrk="1" hangingPunct="1">
                <a:spcBef>
                  <a:spcPct val="0"/>
                </a:spcBef>
              </a:pPr>
              <a:t>48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2">
            <a:extLst>
              <a:ext uri="{FF2B5EF4-FFF2-40B4-BE49-F238E27FC236}">
                <a16:creationId xmlns:a16="http://schemas.microsoft.com/office/drawing/2014/main" id="{4313A784-10AD-4B98-9506-1FF733B3A43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7523" name="Rectangle 3">
            <a:extLst>
              <a:ext uri="{FF2B5EF4-FFF2-40B4-BE49-F238E27FC236}">
                <a16:creationId xmlns:a16="http://schemas.microsoft.com/office/drawing/2014/main" id="{B31C90F8-5A31-49D8-B1D7-F36AA724A720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CE771796-951F-4FCE-AB01-B0E1388B322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387" name="Rectangle 3">
            <a:extLst>
              <a:ext uri="{FF2B5EF4-FFF2-40B4-BE49-F238E27FC236}">
                <a16:creationId xmlns:a16="http://schemas.microsoft.com/office/drawing/2014/main" id="{30495FC0-193A-47A7-9D44-907CFD0BCB23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2">
            <a:extLst>
              <a:ext uri="{FF2B5EF4-FFF2-40B4-BE49-F238E27FC236}">
                <a16:creationId xmlns:a16="http://schemas.microsoft.com/office/drawing/2014/main" id="{AE06E707-CAFE-4FE4-908D-39457F73A24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9571" name="Rectangle 3">
            <a:extLst>
              <a:ext uri="{FF2B5EF4-FFF2-40B4-BE49-F238E27FC236}">
                <a16:creationId xmlns:a16="http://schemas.microsoft.com/office/drawing/2014/main" id="{5404F33B-FB1E-4C57-BDAC-C1ED17EC8EC8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">
            <a:extLst>
              <a:ext uri="{FF2B5EF4-FFF2-40B4-BE49-F238E27FC236}">
                <a16:creationId xmlns:a16="http://schemas.microsoft.com/office/drawing/2014/main" id="{02E88D12-7A02-44C7-9498-9B5682D8CAA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1619" name="Rectangle 3">
            <a:extLst>
              <a:ext uri="{FF2B5EF4-FFF2-40B4-BE49-F238E27FC236}">
                <a16:creationId xmlns:a16="http://schemas.microsoft.com/office/drawing/2014/main" id="{172D9914-DFAA-4A05-82E3-6CD71BBB48E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2">
            <a:extLst>
              <a:ext uri="{FF2B5EF4-FFF2-40B4-BE49-F238E27FC236}">
                <a16:creationId xmlns:a16="http://schemas.microsoft.com/office/drawing/2014/main" id="{8158B26B-6E77-40D1-AC24-523138FB304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3667" name="Rectangle 3">
            <a:extLst>
              <a:ext uri="{FF2B5EF4-FFF2-40B4-BE49-F238E27FC236}">
                <a16:creationId xmlns:a16="http://schemas.microsoft.com/office/drawing/2014/main" id="{06ECA0BB-2A2C-4189-840D-04779A10177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Slide Image Placeholder 1">
            <a:extLst>
              <a:ext uri="{FF2B5EF4-FFF2-40B4-BE49-F238E27FC236}">
                <a16:creationId xmlns:a16="http://schemas.microsoft.com/office/drawing/2014/main" id="{8947401F-9C9B-4349-800D-639051AF62E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5715" name="Notes Placeholder 2">
            <a:extLst>
              <a:ext uri="{FF2B5EF4-FFF2-40B4-BE49-F238E27FC236}">
                <a16:creationId xmlns:a16="http://schemas.microsoft.com/office/drawing/2014/main" id="{8A3301D1-193B-44DD-8691-1980B99CADA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15716" name="Slide Number Placeholder 3">
            <a:extLst>
              <a:ext uri="{FF2B5EF4-FFF2-40B4-BE49-F238E27FC236}">
                <a16:creationId xmlns:a16="http://schemas.microsoft.com/office/drawing/2014/main" id="{8B54B531-32A8-4099-B0F5-38A4682F966A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ED75A23-53B7-437D-B7B2-85AEE2612876}" type="slidenum">
              <a:rPr lang="es-PR" altLang="en-US"/>
              <a:pPr algn="r" eaLnBrk="1" hangingPunct="1">
                <a:spcBef>
                  <a:spcPct val="0"/>
                </a:spcBef>
              </a:pPr>
              <a:t>53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2">
            <a:extLst>
              <a:ext uri="{FF2B5EF4-FFF2-40B4-BE49-F238E27FC236}">
                <a16:creationId xmlns:a16="http://schemas.microsoft.com/office/drawing/2014/main" id="{5185B078-4D3A-43B7-AFD7-AE394FE9211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7763" name="Rectangle 3">
            <a:extLst>
              <a:ext uri="{FF2B5EF4-FFF2-40B4-BE49-F238E27FC236}">
                <a16:creationId xmlns:a16="http://schemas.microsoft.com/office/drawing/2014/main" id="{655BACD4-FDCE-438D-8DC1-E63DF56B5D2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2">
            <a:extLst>
              <a:ext uri="{FF2B5EF4-FFF2-40B4-BE49-F238E27FC236}">
                <a16:creationId xmlns:a16="http://schemas.microsoft.com/office/drawing/2014/main" id="{6D5DA0F9-0DAB-4BFF-A8C2-B83370616AB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9811" name="Rectangle 3">
            <a:extLst>
              <a:ext uri="{FF2B5EF4-FFF2-40B4-BE49-F238E27FC236}">
                <a16:creationId xmlns:a16="http://schemas.microsoft.com/office/drawing/2014/main" id="{4A8E86E0-879B-41F0-BE92-50E5181C2DB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Slide Image Placeholder 1">
            <a:extLst>
              <a:ext uri="{FF2B5EF4-FFF2-40B4-BE49-F238E27FC236}">
                <a16:creationId xmlns:a16="http://schemas.microsoft.com/office/drawing/2014/main" id="{4C6D8DBC-28F7-4ADB-8034-60B00063D9F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1859" name="Notes Placeholder 2">
            <a:extLst>
              <a:ext uri="{FF2B5EF4-FFF2-40B4-BE49-F238E27FC236}">
                <a16:creationId xmlns:a16="http://schemas.microsoft.com/office/drawing/2014/main" id="{DE82F033-5ED7-4F4E-8BD8-9D24F0697AD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21860" name="Slide Number Placeholder 3">
            <a:extLst>
              <a:ext uri="{FF2B5EF4-FFF2-40B4-BE49-F238E27FC236}">
                <a16:creationId xmlns:a16="http://schemas.microsoft.com/office/drawing/2014/main" id="{D1CD0D6E-9446-4F76-89BD-E57D38988177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F379BD3-5068-4D5B-9742-69071F4C5A42}" type="slidenum">
              <a:rPr lang="es-PR" altLang="en-US"/>
              <a:pPr algn="r" eaLnBrk="1" hangingPunct="1">
                <a:spcBef>
                  <a:spcPct val="0"/>
                </a:spcBef>
              </a:pPr>
              <a:t>56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Slide Image Placeholder 1">
            <a:extLst>
              <a:ext uri="{FF2B5EF4-FFF2-40B4-BE49-F238E27FC236}">
                <a16:creationId xmlns:a16="http://schemas.microsoft.com/office/drawing/2014/main" id="{A874FBA0-5DC6-4AF0-8904-3A984B203C7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3907" name="Notes Placeholder 2">
            <a:extLst>
              <a:ext uri="{FF2B5EF4-FFF2-40B4-BE49-F238E27FC236}">
                <a16:creationId xmlns:a16="http://schemas.microsoft.com/office/drawing/2014/main" id="{05CD520A-ED5E-422E-8AF1-BB459BA5F38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23908" name="Slide Number Placeholder 3">
            <a:extLst>
              <a:ext uri="{FF2B5EF4-FFF2-40B4-BE49-F238E27FC236}">
                <a16:creationId xmlns:a16="http://schemas.microsoft.com/office/drawing/2014/main" id="{EC95AB4C-4FE7-4033-A98D-99462201D106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2A476C1-49A6-4A6A-8748-6F842895109B}" type="slidenum">
              <a:rPr lang="es-PR" altLang="en-US"/>
              <a:pPr algn="r" eaLnBrk="1" hangingPunct="1">
                <a:spcBef>
                  <a:spcPct val="0"/>
                </a:spcBef>
              </a:pPr>
              <a:t>57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Slide Image Placeholder 1">
            <a:extLst>
              <a:ext uri="{FF2B5EF4-FFF2-40B4-BE49-F238E27FC236}">
                <a16:creationId xmlns:a16="http://schemas.microsoft.com/office/drawing/2014/main" id="{9BA05FE3-46C8-4347-8036-EF42C760B57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5955" name="Notes Placeholder 2">
            <a:extLst>
              <a:ext uri="{FF2B5EF4-FFF2-40B4-BE49-F238E27FC236}">
                <a16:creationId xmlns:a16="http://schemas.microsoft.com/office/drawing/2014/main" id="{99BDCFED-B57A-4EF4-AD4B-3DDF4D0227B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25956" name="Slide Number Placeholder 3">
            <a:extLst>
              <a:ext uri="{FF2B5EF4-FFF2-40B4-BE49-F238E27FC236}">
                <a16:creationId xmlns:a16="http://schemas.microsoft.com/office/drawing/2014/main" id="{F009A739-7B3D-4F08-9B69-976BBCE6E50E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C91AA77-A930-49EB-A4C3-2175D9480A26}" type="slidenum">
              <a:rPr lang="es-PR" altLang="en-US"/>
              <a:pPr algn="r" eaLnBrk="1" hangingPunct="1">
                <a:spcBef>
                  <a:spcPct val="0"/>
                </a:spcBef>
              </a:pPr>
              <a:t>58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Slide Image Placeholder 1">
            <a:extLst>
              <a:ext uri="{FF2B5EF4-FFF2-40B4-BE49-F238E27FC236}">
                <a16:creationId xmlns:a16="http://schemas.microsoft.com/office/drawing/2014/main" id="{4AACCE56-388D-4FD2-B78D-CAEFAAAECB1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8003" name="Notes Placeholder 2">
            <a:extLst>
              <a:ext uri="{FF2B5EF4-FFF2-40B4-BE49-F238E27FC236}">
                <a16:creationId xmlns:a16="http://schemas.microsoft.com/office/drawing/2014/main" id="{E66BA51F-CC82-47F5-AF0A-489681B3616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28004" name="Slide Number Placeholder 3">
            <a:extLst>
              <a:ext uri="{FF2B5EF4-FFF2-40B4-BE49-F238E27FC236}">
                <a16:creationId xmlns:a16="http://schemas.microsoft.com/office/drawing/2014/main" id="{ACFA51D2-3F81-4DB0-8E88-96FA9A041DAA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845FF9E-19A7-49BC-91E3-007C8872565B}" type="slidenum">
              <a:rPr lang="es-PR" altLang="en-US"/>
              <a:pPr algn="r" eaLnBrk="1" hangingPunct="1">
                <a:spcBef>
                  <a:spcPct val="0"/>
                </a:spcBef>
              </a:pPr>
              <a:t>59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B7D363D2-EE73-47BC-A44D-2CAFE1BEA0E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435" name="Rectangle 3">
            <a:extLst>
              <a:ext uri="{FF2B5EF4-FFF2-40B4-BE49-F238E27FC236}">
                <a16:creationId xmlns:a16="http://schemas.microsoft.com/office/drawing/2014/main" id="{38FE8404-477A-498B-8595-E3D5E8778FD2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Slide Image Placeholder 1">
            <a:extLst>
              <a:ext uri="{FF2B5EF4-FFF2-40B4-BE49-F238E27FC236}">
                <a16:creationId xmlns:a16="http://schemas.microsoft.com/office/drawing/2014/main" id="{251201E8-A6F8-4787-9967-68F2998EE65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0051" name="Notes Placeholder 2">
            <a:extLst>
              <a:ext uri="{FF2B5EF4-FFF2-40B4-BE49-F238E27FC236}">
                <a16:creationId xmlns:a16="http://schemas.microsoft.com/office/drawing/2014/main" id="{DC53202E-E001-441C-9179-CEC5B58D476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30052" name="Slide Number Placeholder 3">
            <a:extLst>
              <a:ext uri="{FF2B5EF4-FFF2-40B4-BE49-F238E27FC236}">
                <a16:creationId xmlns:a16="http://schemas.microsoft.com/office/drawing/2014/main" id="{EAB8699F-9DFA-4B22-97E4-DF67BCBCEDD2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A186F28-EB10-4535-9D3C-B77DEE6AB2BD}" type="slidenum">
              <a:rPr lang="es-PR" altLang="en-US"/>
              <a:pPr algn="r" eaLnBrk="1" hangingPunct="1">
                <a:spcBef>
                  <a:spcPct val="0"/>
                </a:spcBef>
              </a:pPr>
              <a:t>60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Slide Image Placeholder 1">
            <a:extLst>
              <a:ext uri="{FF2B5EF4-FFF2-40B4-BE49-F238E27FC236}">
                <a16:creationId xmlns:a16="http://schemas.microsoft.com/office/drawing/2014/main" id="{8069B434-DCB8-4AB7-8290-20C888B7588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2099" name="Notes Placeholder 2">
            <a:extLst>
              <a:ext uri="{FF2B5EF4-FFF2-40B4-BE49-F238E27FC236}">
                <a16:creationId xmlns:a16="http://schemas.microsoft.com/office/drawing/2014/main" id="{58D6FE65-5FE3-43D3-8093-28340E635AD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32100" name="Slide Number Placeholder 3">
            <a:extLst>
              <a:ext uri="{FF2B5EF4-FFF2-40B4-BE49-F238E27FC236}">
                <a16:creationId xmlns:a16="http://schemas.microsoft.com/office/drawing/2014/main" id="{96E94609-14E9-49B4-9385-CDFDEA40E039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95FD924-E98B-42DC-ADD0-28EE7A787B48}" type="slidenum">
              <a:rPr lang="es-PR" altLang="en-US"/>
              <a:pPr algn="r" eaLnBrk="1" hangingPunct="1">
                <a:spcBef>
                  <a:spcPct val="0"/>
                </a:spcBef>
              </a:pPr>
              <a:t>61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Slide Image Placeholder 1">
            <a:extLst>
              <a:ext uri="{FF2B5EF4-FFF2-40B4-BE49-F238E27FC236}">
                <a16:creationId xmlns:a16="http://schemas.microsoft.com/office/drawing/2014/main" id="{1EA5FCC0-FBEF-4A64-8F10-4A3C7BA1767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4147" name="Notes Placeholder 2">
            <a:extLst>
              <a:ext uri="{FF2B5EF4-FFF2-40B4-BE49-F238E27FC236}">
                <a16:creationId xmlns:a16="http://schemas.microsoft.com/office/drawing/2014/main" id="{EB76252B-ACF4-4E31-8235-BF90512F65F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34148" name="Slide Number Placeholder 3">
            <a:extLst>
              <a:ext uri="{FF2B5EF4-FFF2-40B4-BE49-F238E27FC236}">
                <a16:creationId xmlns:a16="http://schemas.microsoft.com/office/drawing/2014/main" id="{DC9FFCA8-71DB-4D62-9791-A5347EE85C4F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E282F4A-43B3-497D-B6D1-2D8AFB21D277}" type="slidenum">
              <a:rPr lang="es-PR" altLang="en-US"/>
              <a:pPr algn="r" eaLnBrk="1" hangingPunct="1">
                <a:spcBef>
                  <a:spcPct val="0"/>
                </a:spcBef>
              </a:pPr>
              <a:t>62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Slide Image Placeholder 1">
            <a:extLst>
              <a:ext uri="{FF2B5EF4-FFF2-40B4-BE49-F238E27FC236}">
                <a16:creationId xmlns:a16="http://schemas.microsoft.com/office/drawing/2014/main" id="{B6045F9A-A52B-4AD4-BF30-5C3D1A78C66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6195" name="Notes Placeholder 2">
            <a:extLst>
              <a:ext uri="{FF2B5EF4-FFF2-40B4-BE49-F238E27FC236}">
                <a16:creationId xmlns:a16="http://schemas.microsoft.com/office/drawing/2014/main" id="{D779CB98-FD82-452B-9E6A-E46943D85CF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36196" name="Slide Number Placeholder 3">
            <a:extLst>
              <a:ext uri="{FF2B5EF4-FFF2-40B4-BE49-F238E27FC236}">
                <a16:creationId xmlns:a16="http://schemas.microsoft.com/office/drawing/2014/main" id="{97623034-2E0E-4172-8B43-85748BC8A6A0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0E782B2-0EE2-4035-88EE-372C83F6E519}" type="slidenum">
              <a:rPr lang="es-PR" altLang="en-US"/>
              <a:pPr algn="r" eaLnBrk="1" hangingPunct="1">
                <a:spcBef>
                  <a:spcPct val="0"/>
                </a:spcBef>
              </a:pPr>
              <a:t>63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Slide Image Placeholder 1">
            <a:extLst>
              <a:ext uri="{FF2B5EF4-FFF2-40B4-BE49-F238E27FC236}">
                <a16:creationId xmlns:a16="http://schemas.microsoft.com/office/drawing/2014/main" id="{E2910917-E0FF-43F0-88FF-9E273A55703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8243" name="Notes Placeholder 2">
            <a:extLst>
              <a:ext uri="{FF2B5EF4-FFF2-40B4-BE49-F238E27FC236}">
                <a16:creationId xmlns:a16="http://schemas.microsoft.com/office/drawing/2014/main" id="{0153B8FF-4E7A-4773-A320-5535504D2FA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38244" name="Slide Number Placeholder 3">
            <a:extLst>
              <a:ext uri="{FF2B5EF4-FFF2-40B4-BE49-F238E27FC236}">
                <a16:creationId xmlns:a16="http://schemas.microsoft.com/office/drawing/2014/main" id="{F1A9170E-22B4-4BA3-B93E-9697C27DBB33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965C5F6-3D7C-459A-A810-C7DDCA49C62C}" type="slidenum">
              <a:rPr lang="es-PR" altLang="en-US"/>
              <a:pPr algn="r" eaLnBrk="1" hangingPunct="1">
                <a:spcBef>
                  <a:spcPct val="0"/>
                </a:spcBef>
              </a:pPr>
              <a:t>64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Slide Image Placeholder 1">
            <a:extLst>
              <a:ext uri="{FF2B5EF4-FFF2-40B4-BE49-F238E27FC236}">
                <a16:creationId xmlns:a16="http://schemas.microsoft.com/office/drawing/2014/main" id="{5C9C893E-2C48-400F-BDEF-E28127627BA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0291" name="Notes Placeholder 2">
            <a:extLst>
              <a:ext uri="{FF2B5EF4-FFF2-40B4-BE49-F238E27FC236}">
                <a16:creationId xmlns:a16="http://schemas.microsoft.com/office/drawing/2014/main" id="{D4C3FF99-E378-4955-9EA2-8BCD9C0F854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40292" name="Slide Number Placeholder 3">
            <a:extLst>
              <a:ext uri="{FF2B5EF4-FFF2-40B4-BE49-F238E27FC236}">
                <a16:creationId xmlns:a16="http://schemas.microsoft.com/office/drawing/2014/main" id="{A78157C1-A064-4135-BD08-5D02F40F2F5C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F3CC203-E851-4026-A5D4-AAE3D8FE029F}" type="slidenum">
              <a:rPr lang="es-PR" altLang="en-US"/>
              <a:pPr algn="r" eaLnBrk="1" hangingPunct="1">
                <a:spcBef>
                  <a:spcPct val="0"/>
                </a:spcBef>
              </a:pPr>
              <a:t>65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Slide Image Placeholder 1">
            <a:extLst>
              <a:ext uri="{FF2B5EF4-FFF2-40B4-BE49-F238E27FC236}">
                <a16:creationId xmlns:a16="http://schemas.microsoft.com/office/drawing/2014/main" id="{BF415D43-B5E4-4E59-96A1-3E31E6EE425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2339" name="Notes Placeholder 2">
            <a:extLst>
              <a:ext uri="{FF2B5EF4-FFF2-40B4-BE49-F238E27FC236}">
                <a16:creationId xmlns:a16="http://schemas.microsoft.com/office/drawing/2014/main" id="{3955BE56-BE64-4BBC-A529-865FE3D1F96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42340" name="Slide Number Placeholder 3">
            <a:extLst>
              <a:ext uri="{FF2B5EF4-FFF2-40B4-BE49-F238E27FC236}">
                <a16:creationId xmlns:a16="http://schemas.microsoft.com/office/drawing/2014/main" id="{B3E92C89-AB94-41F4-BCD2-725D3E49325E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4B41F86-9A0A-46FA-A0EC-AB6509446D90}" type="slidenum">
              <a:rPr lang="es-PR" altLang="en-US"/>
              <a:pPr algn="r" eaLnBrk="1" hangingPunct="1">
                <a:spcBef>
                  <a:spcPct val="0"/>
                </a:spcBef>
              </a:pPr>
              <a:t>66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Slide Image Placeholder 1">
            <a:extLst>
              <a:ext uri="{FF2B5EF4-FFF2-40B4-BE49-F238E27FC236}">
                <a16:creationId xmlns:a16="http://schemas.microsoft.com/office/drawing/2014/main" id="{55C9BAC0-E7F1-47C2-83F4-79B2D70D467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4387" name="Notes Placeholder 2">
            <a:extLst>
              <a:ext uri="{FF2B5EF4-FFF2-40B4-BE49-F238E27FC236}">
                <a16:creationId xmlns:a16="http://schemas.microsoft.com/office/drawing/2014/main" id="{A7DB2D7E-7093-456D-BE8D-F7028F8738A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44388" name="Slide Number Placeholder 3">
            <a:extLst>
              <a:ext uri="{FF2B5EF4-FFF2-40B4-BE49-F238E27FC236}">
                <a16:creationId xmlns:a16="http://schemas.microsoft.com/office/drawing/2014/main" id="{DA693EB7-7AB2-4A0C-8837-7B5434CD479B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494138E-AE65-4D92-BFB5-8D402A4EE207}" type="slidenum">
              <a:rPr lang="es-PR" altLang="en-US"/>
              <a:pPr algn="r" eaLnBrk="1" hangingPunct="1">
                <a:spcBef>
                  <a:spcPct val="0"/>
                </a:spcBef>
              </a:pPr>
              <a:t>67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Slide Image Placeholder 1">
            <a:extLst>
              <a:ext uri="{FF2B5EF4-FFF2-40B4-BE49-F238E27FC236}">
                <a16:creationId xmlns:a16="http://schemas.microsoft.com/office/drawing/2014/main" id="{1E2547CB-979D-4454-9813-75565089F09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6435" name="Notes Placeholder 2">
            <a:extLst>
              <a:ext uri="{FF2B5EF4-FFF2-40B4-BE49-F238E27FC236}">
                <a16:creationId xmlns:a16="http://schemas.microsoft.com/office/drawing/2014/main" id="{6AD81E71-C141-4F93-80A2-7BD1810E0C6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46436" name="Slide Number Placeholder 3">
            <a:extLst>
              <a:ext uri="{FF2B5EF4-FFF2-40B4-BE49-F238E27FC236}">
                <a16:creationId xmlns:a16="http://schemas.microsoft.com/office/drawing/2014/main" id="{69F75CDB-FE3E-40AE-981B-78E43673DC0A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2E0B2A3-2538-44BA-A5E0-4740B7A3C204}" type="slidenum">
              <a:rPr lang="es-PR" altLang="en-US"/>
              <a:pPr algn="r" eaLnBrk="1" hangingPunct="1">
                <a:spcBef>
                  <a:spcPct val="0"/>
                </a:spcBef>
              </a:pPr>
              <a:t>68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Slide Image Placeholder 1">
            <a:extLst>
              <a:ext uri="{FF2B5EF4-FFF2-40B4-BE49-F238E27FC236}">
                <a16:creationId xmlns:a16="http://schemas.microsoft.com/office/drawing/2014/main" id="{54C6CD42-71EB-470E-8780-E2465514F40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8483" name="Notes Placeholder 2">
            <a:extLst>
              <a:ext uri="{FF2B5EF4-FFF2-40B4-BE49-F238E27FC236}">
                <a16:creationId xmlns:a16="http://schemas.microsoft.com/office/drawing/2014/main" id="{9633A5E5-DB43-4A12-BF39-493AA1CD223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48484" name="Slide Number Placeholder 3">
            <a:extLst>
              <a:ext uri="{FF2B5EF4-FFF2-40B4-BE49-F238E27FC236}">
                <a16:creationId xmlns:a16="http://schemas.microsoft.com/office/drawing/2014/main" id="{4F7E90ED-8BC6-4EC5-9F51-7B495F4D9512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7B758FA-C48D-4F77-8899-18FDEC07728F}" type="slidenum">
              <a:rPr lang="es-PR" altLang="en-US"/>
              <a:pPr algn="r" eaLnBrk="1" hangingPunct="1">
                <a:spcBef>
                  <a:spcPct val="0"/>
                </a:spcBef>
              </a:pPr>
              <a:t>69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>
            <a:extLst>
              <a:ext uri="{FF2B5EF4-FFF2-40B4-BE49-F238E27FC236}">
                <a16:creationId xmlns:a16="http://schemas.microsoft.com/office/drawing/2014/main" id="{1541E707-2AD6-4B64-AE86-55B97B95689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483" name="Rectangle 3">
            <a:extLst>
              <a:ext uri="{FF2B5EF4-FFF2-40B4-BE49-F238E27FC236}">
                <a16:creationId xmlns:a16="http://schemas.microsoft.com/office/drawing/2014/main" id="{ED07753A-30AC-4519-B586-0868F6587D49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Slide Image Placeholder 1">
            <a:extLst>
              <a:ext uri="{FF2B5EF4-FFF2-40B4-BE49-F238E27FC236}">
                <a16:creationId xmlns:a16="http://schemas.microsoft.com/office/drawing/2014/main" id="{13F61A2F-2062-499C-AC15-794F93B30E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0531" name="Notes Placeholder 2">
            <a:extLst>
              <a:ext uri="{FF2B5EF4-FFF2-40B4-BE49-F238E27FC236}">
                <a16:creationId xmlns:a16="http://schemas.microsoft.com/office/drawing/2014/main" id="{7EB608F2-17C6-4914-8D9C-2B6EFBA7751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50532" name="Slide Number Placeholder 3">
            <a:extLst>
              <a:ext uri="{FF2B5EF4-FFF2-40B4-BE49-F238E27FC236}">
                <a16:creationId xmlns:a16="http://schemas.microsoft.com/office/drawing/2014/main" id="{ADF40101-E4F6-4482-9E5B-170ED7B0CF39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0F9AAB2-A7EF-483E-A52C-75DF067AED11}" type="slidenum">
              <a:rPr lang="es-PR" altLang="en-US"/>
              <a:pPr algn="r" eaLnBrk="1" hangingPunct="1">
                <a:spcBef>
                  <a:spcPct val="0"/>
                </a:spcBef>
              </a:pPr>
              <a:t>70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Slide Image Placeholder 1">
            <a:extLst>
              <a:ext uri="{FF2B5EF4-FFF2-40B4-BE49-F238E27FC236}">
                <a16:creationId xmlns:a16="http://schemas.microsoft.com/office/drawing/2014/main" id="{5F66E54B-2C7B-4EE9-822D-82B6A6AACF6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2579" name="Notes Placeholder 2">
            <a:extLst>
              <a:ext uri="{FF2B5EF4-FFF2-40B4-BE49-F238E27FC236}">
                <a16:creationId xmlns:a16="http://schemas.microsoft.com/office/drawing/2014/main" id="{BA6FA9DC-FC8D-46BD-A911-FE35BAB6999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52580" name="Slide Number Placeholder 3">
            <a:extLst>
              <a:ext uri="{FF2B5EF4-FFF2-40B4-BE49-F238E27FC236}">
                <a16:creationId xmlns:a16="http://schemas.microsoft.com/office/drawing/2014/main" id="{BAB02A2D-7644-4131-8C8D-C9B0ABB1E5F8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491512C-ECAD-4A37-870A-756EF47DAB44}" type="slidenum">
              <a:rPr lang="es-PR" altLang="en-US"/>
              <a:pPr algn="r" eaLnBrk="1" hangingPunct="1">
                <a:spcBef>
                  <a:spcPct val="0"/>
                </a:spcBef>
              </a:pPr>
              <a:t>71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Slide Image Placeholder 1">
            <a:extLst>
              <a:ext uri="{FF2B5EF4-FFF2-40B4-BE49-F238E27FC236}">
                <a16:creationId xmlns:a16="http://schemas.microsoft.com/office/drawing/2014/main" id="{CC6439AE-39D2-47E0-ADEF-3C22187E6CD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4627" name="Notes Placeholder 2">
            <a:extLst>
              <a:ext uri="{FF2B5EF4-FFF2-40B4-BE49-F238E27FC236}">
                <a16:creationId xmlns:a16="http://schemas.microsoft.com/office/drawing/2014/main" id="{BA18BCF6-2860-4C8E-8E94-02C3E76155E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54628" name="Slide Number Placeholder 3">
            <a:extLst>
              <a:ext uri="{FF2B5EF4-FFF2-40B4-BE49-F238E27FC236}">
                <a16:creationId xmlns:a16="http://schemas.microsoft.com/office/drawing/2014/main" id="{D8C1560C-E301-421A-AC97-2D2253639F3B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5392A14-28EA-4F31-834E-A67130CAB4B4}" type="slidenum">
              <a:rPr lang="es-PR" altLang="en-US"/>
              <a:pPr algn="r" eaLnBrk="1" hangingPunct="1">
                <a:spcBef>
                  <a:spcPct val="0"/>
                </a:spcBef>
              </a:pPr>
              <a:t>72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Slide Image Placeholder 1">
            <a:extLst>
              <a:ext uri="{FF2B5EF4-FFF2-40B4-BE49-F238E27FC236}">
                <a16:creationId xmlns:a16="http://schemas.microsoft.com/office/drawing/2014/main" id="{B8C260D9-5DD9-490A-AA6C-23304B98863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6675" name="Notes Placeholder 2">
            <a:extLst>
              <a:ext uri="{FF2B5EF4-FFF2-40B4-BE49-F238E27FC236}">
                <a16:creationId xmlns:a16="http://schemas.microsoft.com/office/drawing/2014/main" id="{AAB18618-3BD5-4B5F-91A1-695D9A54C0F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56676" name="Slide Number Placeholder 3">
            <a:extLst>
              <a:ext uri="{FF2B5EF4-FFF2-40B4-BE49-F238E27FC236}">
                <a16:creationId xmlns:a16="http://schemas.microsoft.com/office/drawing/2014/main" id="{23EBD7E7-1CF1-4630-AC9A-CFA5632E25E9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CCEDE5B-8B48-419F-9475-9275DE2AD341}" type="slidenum">
              <a:rPr lang="es-PR" altLang="en-US"/>
              <a:pPr algn="r" eaLnBrk="1" hangingPunct="1">
                <a:spcBef>
                  <a:spcPct val="0"/>
                </a:spcBef>
              </a:pPr>
              <a:t>73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Slide Image Placeholder 1">
            <a:extLst>
              <a:ext uri="{FF2B5EF4-FFF2-40B4-BE49-F238E27FC236}">
                <a16:creationId xmlns:a16="http://schemas.microsoft.com/office/drawing/2014/main" id="{E6BC20B5-AC80-452A-95A1-447216AA3F2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8723" name="Notes Placeholder 2">
            <a:extLst>
              <a:ext uri="{FF2B5EF4-FFF2-40B4-BE49-F238E27FC236}">
                <a16:creationId xmlns:a16="http://schemas.microsoft.com/office/drawing/2014/main" id="{0AEFFFAD-A7EC-4D55-B6A1-21118A893B3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58724" name="Slide Number Placeholder 3">
            <a:extLst>
              <a:ext uri="{FF2B5EF4-FFF2-40B4-BE49-F238E27FC236}">
                <a16:creationId xmlns:a16="http://schemas.microsoft.com/office/drawing/2014/main" id="{86C299E5-0947-49DE-A829-50494ADF2A88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F8BE139-6B57-464D-9270-D7E111DD94E3}" type="slidenum">
              <a:rPr lang="es-PR" altLang="en-US"/>
              <a:pPr algn="r" eaLnBrk="1" hangingPunct="1">
                <a:spcBef>
                  <a:spcPct val="0"/>
                </a:spcBef>
              </a:pPr>
              <a:t>74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Slide Image Placeholder 1">
            <a:extLst>
              <a:ext uri="{FF2B5EF4-FFF2-40B4-BE49-F238E27FC236}">
                <a16:creationId xmlns:a16="http://schemas.microsoft.com/office/drawing/2014/main" id="{1D887C3C-84D9-4C96-9647-0DB93101CFA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0771" name="Notes Placeholder 2">
            <a:extLst>
              <a:ext uri="{FF2B5EF4-FFF2-40B4-BE49-F238E27FC236}">
                <a16:creationId xmlns:a16="http://schemas.microsoft.com/office/drawing/2014/main" id="{2255AFEF-49E6-4411-9425-0F3AA548E2F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60772" name="Slide Number Placeholder 3">
            <a:extLst>
              <a:ext uri="{FF2B5EF4-FFF2-40B4-BE49-F238E27FC236}">
                <a16:creationId xmlns:a16="http://schemas.microsoft.com/office/drawing/2014/main" id="{42888CF9-FCD5-4765-9BA4-93C3646F1DF0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8153749-48BC-4E14-AD45-CC18AF26FBD8}" type="slidenum">
              <a:rPr lang="es-PR" altLang="en-US"/>
              <a:pPr algn="r" eaLnBrk="1" hangingPunct="1">
                <a:spcBef>
                  <a:spcPct val="0"/>
                </a:spcBef>
              </a:pPr>
              <a:t>75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Slide Image Placeholder 1">
            <a:extLst>
              <a:ext uri="{FF2B5EF4-FFF2-40B4-BE49-F238E27FC236}">
                <a16:creationId xmlns:a16="http://schemas.microsoft.com/office/drawing/2014/main" id="{8F044DD3-A833-41DD-A673-13A438DD0BA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2819" name="Notes Placeholder 2">
            <a:extLst>
              <a:ext uri="{FF2B5EF4-FFF2-40B4-BE49-F238E27FC236}">
                <a16:creationId xmlns:a16="http://schemas.microsoft.com/office/drawing/2014/main" id="{1B8476F1-218A-4292-8BFC-F0E546F0109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62820" name="Slide Number Placeholder 3">
            <a:extLst>
              <a:ext uri="{FF2B5EF4-FFF2-40B4-BE49-F238E27FC236}">
                <a16:creationId xmlns:a16="http://schemas.microsoft.com/office/drawing/2014/main" id="{70B251C8-60B3-49EB-883B-F3C56B8F1770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BFF0E8B-C4F6-4771-875E-3B6384F97186}" type="slidenum">
              <a:rPr lang="es-PR" altLang="en-US"/>
              <a:pPr algn="r" eaLnBrk="1" hangingPunct="1">
                <a:spcBef>
                  <a:spcPct val="0"/>
                </a:spcBef>
              </a:pPr>
              <a:t>76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Slide Image Placeholder 1">
            <a:extLst>
              <a:ext uri="{FF2B5EF4-FFF2-40B4-BE49-F238E27FC236}">
                <a16:creationId xmlns:a16="http://schemas.microsoft.com/office/drawing/2014/main" id="{5FAEDC88-83BB-4F15-928A-999592BE533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4867" name="Notes Placeholder 2">
            <a:extLst>
              <a:ext uri="{FF2B5EF4-FFF2-40B4-BE49-F238E27FC236}">
                <a16:creationId xmlns:a16="http://schemas.microsoft.com/office/drawing/2014/main" id="{37B399B9-B2EC-42DA-9580-D49F57361F9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64868" name="Slide Number Placeholder 3">
            <a:extLst>
              <a:ext uri="{FF2B5EF4-FFF2-40B4-BE49-F238E27FC236}">
                <a16:creationId xmlns:a16="http://schemas.microsoft.com/office/drawing/2014/main" id="{B735BCAC-6AA4-43B1-AD2E-7D5311F1F68C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63BCAF9-73D0-4418-BB63-BD3E45A1CE73}" type="slidenum">
              <a:rPr lang="es-PR" altLang="en-US"/>
              <a:pPr algn="r" eaLnBrk="1" hangingPunct="1">
                <a:spcBef>
                  <a:spcPct val="0"/>
                </a:spcBef>
              </a:pPr>
              <a:t>77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Slide Image Placeholder 1">
            <a:extLst>
              <a:ext uri="{FF2B5EF4-FFF2-40B4-BE49-F238E27FC236}">
                <a16:creationId xmlns:a16="http://schemas.microsoft.com/office/drawing/2014/main" id="{CD277975-B9DE-4AE2-938A-75873970BBE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6915" name="Notes Placeholder 2">
            <a:extLst>
              <a:ext uri="{FF2B5EF4-FFF2-40B4-BE49-F238E27FC236}">
                <a16:creationId xmlns:a16="http://schemas.microsoft.com/office/drawing/2014/main" id="{A57D4B0F-3065-4978-9B64-5F4E629D23A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s-PR" altLang="en-US"/>
          </a:p>
        </p:txBody>
      </p:sp>
      <p:sp>
        <p:nvSpPr>
          <p:cNvPr id="166916" name="Slide Number Placeholder 3">
            <a:extLst>
              <a:ext uri="{FF2B5EF4-FFF2-40B4-BE49-F238E27FC236}">
                <a16:creationId xmlns:a16="http://schemas.microsoft.com/office/drawing/2014/main" id="{D02F86E9-4DF0-41C1-AA10-5387437971CF}"/>
              </a:ext>
            </a:extLst>
          </p:cNvPr>
          <p:cNvSpPr txBox="1">
            <a:spLocks noGrp="1"/>
          </p:cNvSpPr>
          <p:nvPr/>
        </p:nvSpPr>
        <p:spPr bwMode="auto">
          <a:xfrm>
            <a:off x="3956050" y="8818563"/>
            <a:ext cx="3027363" cy="463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958" tIns="46479" rIns="92958" bIns="46479" anchor="b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FBB1C39-861F-48DA-B667-A52748D951F4}" type="slidenum">
              <a:rPr lang="es-PR" altLang="en-US"/>
              <a:pPr algn="r" eaLnBrk="1" hangingPunct="1">
                <a:spcBef>
                  <a:spcPct val="0"/>
                </a:spcBef>
              </a:pPr>
              <a:t>78</a:t>
            </a:fld>
            <a:endParaRPr lang="es-PR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>
            <a:extLst>
              <a:ext uri="{FF2B5EF4-FFF2-40B4-BE49-F238E27FC236}">
                <a16:creationId xmlns:a16="http://schemas.microsoft.com/office/drawing/2014/main" id="{0BE31904-4FE4-4842-B1F9-759580120BE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531" name="Rectangle 3">
            <a:extLst>
              <a:ext uri="{FF2B5EF4-FFF2-40B4-BE49-F238E27FC236}">
                <a16:creationId xmlns:a16="http://schemas.microsoft.com/office/drawing/2014/main" id="{763DECB7-B7FF-4DA4-BDA8-366150C9F12E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>
            <a:extLst>
              <a:ext uri="{FF2B5EF4-FFF2-40B4-BE49-F238E27FC236}">
                <a16:creationId xmlns:a16="http://schemas.microsoft.com/office/drawing/2014/main" id="{962F79AF-3AAF-4B21-B82D-0A5E90524D4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579" name="Rectangle 3">
            <a:extLst>
              <a:ext uri="{FF2B5EF4-FFF2-40B4-BE49-F238E27FC236}">
                <a16:creationId xmlns:a16="http://schemas.microsoft.com/office/drawing/2014/main" id="{1413F7F8-B9FE-4E48-892F-FB493CD5919D}"/>
              </a:ext>
            </a:extLst>
          </p:cNvPr>
          <p:cNvSpPr>
            <a:spLocks noChangeArrowheads="1"/>
          </p:cNvSpPr>
          <p:nvPr>
            <p:ph type="body" idx="1"/>
          </p:nvPr>
        </p:nvSpPr>
        <p:spPr bwMode="auto">
          <a:xfrm>
            <a:off x="931863" y="4410075"/>
            <a:ext cx="5121275" cy="41767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en-US" altLang="en-US"/>
              <a:t>Start by articulating a clear vision of what your organization should be. Present the vision clearly, and explain why it is important for your organization to achieve this vision.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Include a picture of the leadership skills this vision will require. For example, global thinking, strategic partnering, etc.</a:t>
            </a: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Relationship Id="rId5" Type="http://schemas.openxmlformats.org/officeDocument/2006/relationships/hyperlink" Target="http://creativecommons.org/licenses/by-nc-nd/3.0/pr/" TargetMode="External"/><Relationship Id="rId4" Type="http://schemas.openxmlformats.org/officeDocument/2006/relationships/hyperlink" Target="http://www.saludmed.com/" TargetMode="Externa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3C8049D-641C-4282-8CDE-5AF577A4B511}"/>
              </a:ext>
            </a:extLst>
          </p:cNvPr>
          <p:cNvSpPr/>
          <p:nvPr/>
        </p:nvSpPr>
        <p:spPr>
          <a:xfrm>
            <a:off x="0" y="0"/>
            <a:ext cx="9144000" cy="3702050"/>
          </a:xfrm>
          <a:prstGeom prst="rect">
            <a:avLst/>
          </a:prstGeom>
          <a:solidFill>
            <a:srgbClr val="484876"/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pic>
        <p:nvPicPr>
          <p:cNvPr id="5" name="Picture 36">
            <a:extLst>
              <a:ext uri="{FF2B5EF4-FFF2-40B4-BE49-F238E27FC236}">
                <a16:creationId xmlns:a16="http://schemas.microsoft.com/office/drawing/2014/main" id="{F3D83DDD-381C-486E-A312-CFB9F1967C5F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525"/>
            <a:ext cx="91440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D14B2563-888A-4B2A-8CAE-4CF62DCADF81}"/>
              </a:ext>
            </a:extLst>
          </p:cNvPr>
          <p:cNvSpPr/>
          <p:nvPr userDrawn="1"/>
        </p:nvSpPr>
        <p:spPr>
          <a:xfrm>
            <a:off x="0" y="3649663"/>
            <a:ext cx="9144000" cy="244475"/>
          </a:xfrm>
          <a:prstGeom prst="rect">
            <a:avLst/>
          </a:prstGeom>
          <a:solidFill>
            <a:schemeClr val="accent2">
              <a:alpha val="5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A3FC37B-CEA6-470B-9793-7B074912DC45}"/>
              </a:ext>
            </a:extLst>
          </p:cNvPr>
          <p:cNvSpPr/>
          <p:nvPr userDrawn="1"/>
        </p:nvSpPr>
        <p:spPr>
          <a:xfrm>
            <a:off x="0" y="3675063"/>
            <a:ext cx="9144000" cy="141287"/>
          </a:xfrm>
          <a:prstGeom prst="rect">
            <a:avLst/>
          </a:prstGeom>
          <a:solidFill>
            <a:srgbClr val="8383BC"/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pic>
        <p:nvPicPr>
          <p:cNvPr id="10" name="Picture 1">
            <a:extLst>
              <a:ext uri="{FF2B5EF4-FFF2-40B4-BE49-F238E27FC236}">
                <a16:creationId xmlns:a16="http://schemas.microsoft.com/office/drawing/2014/main" id="{6D353580-4228-492B-B799-FBDA70A3093E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6284913"/>
            <a:ext cx="1117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TextBox 2">
            <a:extLst>
              <a:ext uri="{FF2B5EF4-FFF2-40B4-BE49-F238E27FC236}">
                <a16:creationId xmlns:a16="http://schemas.microsoft.com/office/drawing/2014/main" id="{AA422672-0836-4ED0-BE11-B3654B4AA4CA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693863" y="6157913"/>
            <a:ext cx="7416800" cy="639762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 algn="l"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l"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l"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l"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l"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defRPr/>
            </a:pPr>
            <a:r>
              <a:rPr lang="es-PR" altLang="en-US" sz="1200">
                <a:latin typeface="Arial" panose="020B0604020202020204" pitchFamily="34" charset="0"/>
              </a:rPr>
              <a:t>Saludmed 2015, por </a:t>
            </a:r>
            <a:r>
              <a:rPr lang="es-PR" altLang="en-US" sz="1200" b="1" i="1">
                <a:latin typeface="Arial" panose="020B0604020202020204" pitchFamily="34" charset="0"/>
                <a:hlinkClick r:id="rId4"/>
              </a:rPr>
              <a:t>Edgar Lopategui Corsino</a:t>
            </a:r>
            <a:r>
              <a:rPr lang="es-PR" altLang="en-US" sz="1200">
                <a:latin typeface="Arial" panose="020B0604020202020204" pitchFamily="34" charset="0"/>
              </a:rPr>
              <a:t>, se encuentra bajo una licencia </a:t>
            </a:r>
            <a:r>
              <a:rPr lang="es-PR" altLang="en-US" sz="1200" i="1">
                <a:latin typeface="Arial" panose="020B0604020202020204" pitchFamily="34" charset="0"/>
                <a:hlinkClick r:id="rId5"/>
              </a:rPr>
              <a:t>"Creative Commons"</a:t>
            </a:r>
            <a:r>
              <a:rPr lang="es-PR" altLang="en-US" sz="1200">
                <a:latin typeface="Arial" panose="020B0604020202020204" pitchFamily="34" charset="0"/>
              </a:rPr>
              <a:t>, </a:t>
            </a:r>
          </a:p>
          <a:p>
            <a:pPr eaLnBrk="1" hangingPunct="1">
              <a:defRPr/>
            </a:pPr>
            <a:r>
              <a:rPr lang="es-PR" altLang="en-US" sz="1200">
                <a:latin typeface="Arial" panose="020B0604020202020204" pitchFamily="34" charset="0"/>
              </a:rPr>
              <a:t>de tipo: </a:t>
            </a:r>
            <a:r>
              <a:rPr lang="es-PR" altLang="en-US" sz="1200" b="1" i="1">
                <a:latin typeface="Arial" panose="020B0604020202020204" pitchFamily="34" charset="0"/>
                <a:hlinkClick r:id="rId5"/>
              </a:rPr>
              <a:t>Reconocimiento-NoComercial-Sin Obras Derivadas 3.0.  Licencia de Puerto Rico</a:t>
            </a:r>
            <a:r>
              <a:rPr lang="es-PR" altLang="en-US" sz="1200">
                <a:latin typeface="Arial" panose="020B0604020202020204" pitchFamily="34" charset="0"/>
              </a:rPr>
              <a:t>.  </a:t>
            </a:r>
          </a:p>
          <a:p>
            <a:pPr eaLnBrk="1" hangingPunct="1">
              <a:defRPr/>
            </a:pPr>
            <a:r>
              <a:rPr lang="es-PR" altLang="en-US" sz="1200">
                <a:latin typeface="Arial" panose="020B0604020202020204" pitchFamily="34" charset="0"/>
              </a:rPr>
              <a:t>Basado en las páginas publicadas para el sitio Web: </a:t>
            </a:r>
            <a:r>
              <a:rPr lang="es-PR" altLang="en-US" sz="1200" b="1" i="1">
                <a:latin typeface="Arial" panose="020B0604020202020204" pitchFamily="34" charset="0"/>
                <a:hlinkClick r:id="rId4"/>
              </a:rPr>
              <a:t>www.saludmed.com</a:t>
            </a:r>
            <a:r>
              <a:rPr lang="es-PR" altLang="en-US" sz="1200">
                <a:latin typeface="Arial" panose="020B0604020202020204" pitchFamily="34" charset="0"/>
              </a:rPr>
              <a:t>.</a:t>
            </a:r>
            <a:endParaRPr lang="es-PR" altLang="en-US" sz="1800">
              <a:latin typeface="Arial" panose="020B0604020202020204" pitchFamily="34" charset="0"/>
            </a:endParaRPr>
          </a:p>
        </p:txBody>
      </p:sp>
      <p:sp>
        <p:nvSpPr>
          <p:cNvPr id="12" name="Rectangle 41">
            <a:extLst>
              <a:ext uri="{FF2B5EF4-FFF2-40B4-BE49-F238E27FC236}">
                <a16:creationId xmlns:a16="http://schemas.microsoft.com/office/drawing/2014/main" id="{8A2BB09A-8985-4DE2-9614-3C5A801367C7}"/>
              </a:ext>
            </a:extLst>
          </p:cNvPr>
          <p:cNvSpPr>
            <a:spLocks noChangeArrowheads="1"/>
          </p:cNvSpPr>
          <p:nvPr userDrawn="1"/>
        </p:nvSpPr>
        <p:spPr bwMode="auto">
          <a:xfrm flipV="1">
            <a:off x="5410200" y="3810000"/>
            <a:ext cx="3733800" cy="90488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42">
            <a:extLst>
              <a:ext uri="{FF2B5EF4-FFF2-40B4-BE49-F238E27FC236}">
                <a16:creationId xmlns:a16="http://schemas.microsoft.com/office/drawing/2014/main" id="{BDA14799-F742-400D-91C5-AAEC070B1AF8}"/>
              </a:ext>
            </a:extLst>
          </p:cNvPr>
          <p:cNvSpPr>
            <a:spLocks noChangeArrowheads="1"/>
          </p:cNvSpPr>
          <p:nvPr userDrawn="1"/>
        </p:nvSpPr>
        <p:spPr bwMode="auto">
          <a:xfrm flipV="1">
            <a:off x="6413500" y="3643313"/>
            <a:ext cx="2730500" cy="247650"/>
          </a:xfrm>
          <a:prstGeom prst="rect">
            <a:avLst/>
          </a:prstGeom>
          <a:solidFill>
            <a:srgbClr val="8383B5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4" name="Rectangle 43">
            <a:extLst>
              <a:ext uri="{FF2B5EF4-FFF2-40B4-BE49-F238E27FC236}">
                <a16:creationId xmlns:a16="http://schemas.microsoft.com/office/drawing/2014/main" id="{C112F897-A094-486A-B4BA-F5AC3528A862}"/>
              </a:ext>
            </a:extLst>
          </p:cNvPr>
          <p:cNvSpPr>
            <a:spLocks noChangeArrowheads="1"/>
          </p:cNvSpPr>
          <p:nvPr userDrawn="1"/>
        </p:nvSpPr>
        <p:spPr bwMode="auto">
          <a:xfrm flipV="1">
            <a:off x="5410200" y="3933825"/>
            <a:ext cx="3733800" cy="192088"/>
          </a:xfrm>
          <a:prstGeom prst="rect">
            <a:avLst/>
          </a:prstGeom>
          <a:solidFill>
            <a:schemeClr val="accent2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5" name="Rectangle 44">
            <a:extLst>
              <a:ext uri="{FF2B5EF4-FFF2-40B4-BE49-F238E27FC236}">
                <a16:creationId xmlns:a16="http://schemas.microsoft.com/office/drawing/2014/main" id="{453BAD59-67B3-495C-95FB-F2DD93276EC1}"/>
              </a:ext>
            </a:extLst>
          </p:cNvPr>
          <p:cNvSpPr>
            <a:spLocks noChangeArrowheads="1"/>
          </p:cNvSpPr>
          <p:nvPr userDrawn="1"/>
        </p:nvSpPr>
        <p:spPr bwMode="auto">
          <a:xfrm flipV="1">
            <a:off x="5410200" y="4114800"/>
            <a:ext cx="3733800" cy="9525"/>
          </a:xfrm>
          <a:prstGeom prst="rect">
            <a:avLst/>
          </a:prstGeom>
          <a:solidFill>
            <a:schemeClr val="accent2">
              <a:alpha val="65097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6" name="Rectangle 45">
            <a:extLst>
              <a:ext uri="{FF2B5EF4-FFF2-40B4-BE49-F238E27FC236}">
                <a16:creationId xmlns:a16="http://schemas.microsoft.com/office/drawing/2014/main" id="{FD47B102-111F-4AD2-B7A8-A652A2317EDF}"/>
              </a:ext>
            </a:extLst>
          </p:cNvPr>
          <p:cNvSpPr>
            <a:spLocks noChangeArrowheads="1"/>
          </p:cNvSpPr>
          <p:nvPr userDrawn="1"/>
        </p:nvSpPr>
        <p:spPr bwMode="auto">
          <a:xfrm flipV="1">
            <a:off x="5410200" y="4164013"/>
            <a:ext cx="1966913" cy="19050"/>
          </a:xfrm>
          <a:prstGeom prst="rect">
            <a:avLst/>
          </a:prstGeom>
          <a:solidFill>
            <a:schemeClr val="accent2">
              <a:alpha val="5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7" name="Rectangle 46">
            <a:extLst>
              <a:ext uri="{FF2B5EF4-FFF2-40B4-BE49-F238E27FC236}">
                <a16:creationId xmlns:a16="http://schemas.microsoft.com/office/drawing/2014/main" id="{660E27CC-3F49-47D5-996D-69713F196F1F}"/>
              </a:ext>
            </a:extLst>
          </p:cNvPr>
          <p:cNvSpPr>
            <a:spLocks noChangeArrowheads="1"/>
          </p:cNvSpPr>
          <p:nvPr userDrawn="1"/>
        </p:nvSpPr>
        <p:spPr bwMode="auto">
          <a:xfrm flipV="1">
            <a:off x="5410200" y="4198938"/>
            <a:ext cx="1966913" cy="9525"/>
          </a:xfrm>
          <a:prstGeom prst="rect">
            <a:avLst/>
          </a:prstGeom>
          <a:solidFill>
            <a:schemeClr val="accent2">
              <a:alpha val="65097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n-US" altLang="en-US" sz="1800">
              <a:solidFill>
                <a:srgbClr val="FFFFFF"/>
              </a:solidFill>
            </a:endParaRPr>
          </a:p>
        </p:txBody>
      </p:sp>
      <p:sp useBgFill="1">
        <p:nvSpPr>
          <p:cNvPr id="18" name="Rounded Rectangle 26">
            <a:extLst>
              <a:ext uri="{FF2B5EF4-FFF2-40B4-BE49-F238E27FC236}">
                <a16:creationId xmlns:a16="http://schemas.microsoft.com/office/drawing/2014/main" id="{F90C24F3-4339-4394-B255-E84D13EEEE54}"/>
              </a:ext>
            </a:extLst>
          </p:cNvPr>
          <p:cNvSpPr/>
          <p:nvPr userDrawn="1"/>
        </p:nvSpPr>
        <p:spPr bwMode="white">
          <a:xfrm>
            <a:off x="5410200" y="3962400"/>
            <a:ext cx="3065463" cy="26988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 useBgFill="1">
        <p:nvSpPr>
          <p:cNvPr id="19" name="Rounded Rectangle 40">
            <a:extLst>
              <a:ext uri="{FF2B5EF4-FFF2-40B4-BE49-F238E27FC236}">
                <a16:creationId xmlns:a16="http://schemas.microsoft.com/office/drawing/2014/main" id="{363A68F4-0B96-4188-A358-5FA848C479C7}"/>
              </a:ext>
            </a:extLst>
          </p:cNvPr>
          <p:cNvSpPr/>
          <p:nvPr userDrawn="1"/>
        </p:nvSpPr>
        <p:spPr bwMode="white">
          <a:xfrm>
            <a:off x="7377113" y="4060825"/>
            <a:ext cx="1600200" cy="36513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8" name="Title 7"/>
          <p:cNvSpPr>
            <a:spLocks noGrp="1"/>
          </p:cNvSpPr>
          <p:nvPr>
            <p:ph type="ctrTitle"/>
          </p:nvPr>
        </p:nvSpPr>
        <p:spPr>
          <a:xfrm>
            <a:off x="457200" y="2401887"/>
            <a:ext cx="8458200" cy="1470025"/>
          </a:xfrm>
        </p:spPr>
        <p:txBody>
          <a:bodyPr anchor="b"/>
          <a:lstStyle>
            <a:lvl1pPr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9" name="Subtitle 8"/>
          <p:cNvSpPr>
            <a:spLocks noGrp="1"/>
          </p:cNvSpPr>
          <p:nvPr>
            <p:ph type="subTitle" idx="1"/>
          </p:nvPr>
        </p:nvSpPr>
        <p:spPr>
          <a:xfrm>
            <a:off x="457200" y="3899938"/>
            <a:ext cx="4953000" cy="1752600"/>
          </a:xfrm>
        </p:spPr>
        <p:txBody>
          <a:bodyPr/>
          <a:lstStyle>
            <a:lvl1pPr marL="64008" indent="0" algn="l">
              <a:buNone/>
              <a:defRPr sz="2400">
                <a:solidFill>
                  <a:schemeClr val="tx2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0" name="Slide Number Placeholder 28">
            <a:extLst>
              <a:ext uri="{FF2B5EF4-FFF2-40B4-BE49-F238E27FC236}">
                <a16:creationId xmlns:a16="http://schemas.microsoft.com/office/drawing/2014/main" id="{8E1885E4-0BF4-4659-9BA3-1917EFD99EB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320088" y="1588"/>
            <a:ext cx="747712" cy="365125"/>
          </a:xfrm>
        </p:spPr>
        <p:txBody>
          <a:bodyPr/>
          <a:lstStyle>
            <a:lvl1pPr>
              <a:defRPr smtClean="0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1F02CAA1-8D13-4F4F-9505-0DDA96599665}" type="slidenum">
              <a:rPr lang="es-PR" altLang="en-US"/>
              <a:pPr>
                <a:defRPr/>
              </a:pPr>
              <a:t>‹#›</a:t>
            </a:fld>
            <a:endParaRPr lang="es-PR" altLang="en-US"/>
          </a:p>
        </p:txBody>
      </p:sp>
      <p:sp>
        <p:nvSpPr>
          <p:cNvPr id="21" name="Date Placeholder 27">
            <a:extLst>
              <a:ext uri="{FF2B5EF4-FFF2-40B4-BE49-F238E27FC236}">
                <a16:creationId xmlns:a16="http://schemas.microsoft.com/office/drawing/2014/main" id="{E4B8C45D-F0AE-4EBF-90B2-47A449EE3587}"/>
              </a:ext>
            </a:extLst>
          </p:cNvPr>
          <p:cNvSpPr>
            <a:spLocks noGrp="1"/>
          </p:cNvSpPr>
          <p:nvPr>
            <p:ph type="dt" sz="half" idx="11"/>
          </p:nvPr>
        </p:nvSpPr>
        <p:spPr>
          <a:xfrm>
            <a:off x="6705600" y="4206875"/>
            <a:ext cx="960438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8A61E51-9498-43C4-9F1C-1B9AF3D72E0D}" type="datetimeFigureOut">
              <a:rPr lang="es-PR"/>
              <a:pPr>
                <a:defRPr/>
              </a:pPr>
              <a:t>02/01/2021</a:t>
            </a:fld>
            <a:endParaRPr lang="es-PR"/>
          </a:p>
        </p:txBody>
      </p:sp>
      <p:sp>
        <p:nvSpPr>
          <p:cNvPr id="22" name="Footer Placeholder 16">
            <a:extLst>
              <a:ext uri="{FF2B5EF4-FFF2-40B4-BE49-F238E27FC236}">
                <a16:creationId xmlns:a16="http://schemas.microsoft.com/office/drawing/2014/main" id="{53F9A254-A9AC-40CC-B192-29D038E4A3F8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>
          <a:xfrm>
            <a:off x="5410200" y="4205288"/>
            <a:ext cx="12954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</p:spTree>
    <p:extLst>
      <p:ext uri="{BB962C8B-B14F-4D97-AF65-F5344CB8AC3E}">
        <p14:creationId xmlns:p14="http://schemas.microsoft.com/office/powerpoint/2010/main" val="263240307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13">
            <a:extLst>
              <a:ext uri="{FF2B5EF4-FFF2-40B4-BE49-F238E27FC236}">
                <a16:creationId xmlns:a16="http://schemas.microsoft.com/office/drawing/2014/main" id="{2AA8B471-176E-4A78-845C-4AA05E72383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753B954-6999-4364-9F39-32E5EE637C87}" type="datetimeFigureOut">
              <a:rPr lang="es-PR"/>
              <a:pPr>
                <a:defRPr/>
              </a:pPr>
              <a:t>02/01/2021</a:t>
            </a:fld>
            <a:endParaRPr lang="es-PR"/>
          </a:p>
        </p:txBody>
      </p:sp>
      <p:sp>
        <p:nvSpPr>
          <p:cNvPr id="5" name="Footer Placeholder 2">
            <a:extLst>
              <a:ext uri="{FF2B5EF4-FFF2-40B4-BE49-F238E27FC236}">
                <a16:creationId xmlns:a16="http://schemas.microsoft.com/office/drawing/2014/main" id="{0ABFFC58-9A60-40B1-94CD-B7D1CDF329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6" name="Slide Number Placeholder 22">
            <a:extLst>
              <a:ext uri="{FF2B5EF4-FFF2-40B4-BE49-F238E27FC236}">
                <a16:creationId xmlns:a16="http://schemas.microsoft.com/office/drawing/2014/main" id="{B2FE5732-1A8B-4109-A58A-A51C08F201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75D5C3-8DAF-4966-875F-F419AA60FAA5}" type="slidenum">
              <a:rPr lang="es-PR" altLang="en-US"/>
              <a:pPr>
                <a:defRPr/>
              </a:pPr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52739999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81800" y="1143000"/>
            <a:ext cx="19050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143000"/>
            <a:ext cx="62484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13">
            <a:extLst>
              <a:ext uri="{FF2B5EF4-FFF2-40B4-BE49-F238E27FC236}">
                <a16:creationId xmlns:a16="http://schemas.microsoft.com/office/drawing/2014/main" id="{A58C51BB-87F1-4096-989E-EED49C388D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A02FA3-5C63-44DC-87AC-2F2427D2CADB}" type="datetimeFigureOut">
              <a:rPr lang="es-PR"/>
              <a:pPr>
                <a:defRPr/>
              </a:pPr>
              <a:t>02/01/2021</a:t>
            </a:fld>
            <a:endParaRPr lang="es-PR"/>
          </a:p>
        </p:txBody>
      </p:sp>
      <p:sp>
        <p:nvSpPr>
          <p:cNvPr id="5" name="Footer Placeholder 2">
            <a:extLst>
              <a:ext uri="{FF2B5EF4-FFF2-40B4-BE49-F238E27FC236}">
                <a16:creationId xmlns:a16="http://schemas.microsoft.com/office/drawing/2014/main" id="{787A9752-7637-4B3A-9FDF-65A1A8FFB1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6" name="Slide Number Placeholder 22">
            <a:extLst>
              <a:ext uri="{FF2B5EF4-FFF2-40B4-BE49-F238E27FC236}">
                <a16:creationId xmlns:a16="http://schemas.microsoft.com/office/drawing/2014/main" id="{CDD10023-3A64-4165-BBD2-334511A54C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875696-50EB-4903-90F0-C784554FE4C6}" type="slidenum">
              <a:rPr lang="es-PR" altLang="en-US"/>
              <a:pPr>
                <a:defRPr/>
              </a:pPr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69863188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143000"/>
            <a:ext cx="8229600" cy="10668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457200" y="2249488"/>
            <a:ext cx="8229600" cy="432435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Date Placeholder 13">
            <a:extLst>
              <a:ext uri="{FF2B5EF4-FFF2-40B4-BE49-F238E27FC236}">
                <a16:creationId xmlns:a16="http://schemas.microsoft.com/office/drawing/2014/main" id="{B1575968-E17D-4F1E-AFAC-1C3A1455AB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D1D033-6AB8-42C8-9EA5-D67087957996}" type="datetimeFigureOut">
              <a:rPr lang="es-PR"/>
              <a:pPr>
                <a:defRPr/>
              </a:pPr>
              <a:t>02/01/2021</a:t>
            </a:fld>
            <a:endParaRPr lang="es-PR"/>
          </a:p>
        </p:txBody>
      </p:sp>
      <p:sp>
        <p:nvSpPr>
          <p:cNvPr id="5" name="Footer Placeholder 2">
            <a:extLst>
              <a:ext uri="{FF2B5EF4-FFF2-40B4-BE49-F238E27FC236}">
                <a16:creationId xmlns:a16="http://schemas.microsoft.com/office/drawing/2014/main" id="{06AF6E52-2F5F-40B6-A3DE-372DF638A4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6" name="Slide Number Placeholder 22">
            <a:extLst>
              <a:ext uri="{FF2B5EF4-FFF2-40B4-BE49-F238E27FC236}">
                <a16:creationId xmlns:a16="http://schemas.microsoft.com/office/drawing/2014/main" id="{B48431D4-68E9-4893-89A5-FE29664FAA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91FEA11-F19B-4923-B0FB-5B9E29E154BC}" type="slidenum">
              <a:rPr lang="es-PR" altLang="en-US"/>
              <a:pPr>
                <a:defRPr/>
              </a:pPr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339745700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13">
            <a:extLst>
              <a:ext uri="{FF2B5EF4-FFF2-40B4-BE49-F238E27FC236}">
                <a16:creationId xmlns:a16="http://schemas.microsoft.com/office/drawing/2014/main" id="{4CDF429E-FB0C-4033-8B06-1E6BAE7D2E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B064B9-2A80-4D47-A6AF-9984AD1EFB83}" type="datetimeFigureOut">
              <a:rPr lang="es-PR"/>
              <a:pPr>
                <a:defRPr/>
              </a:pPr>
              <a:t>02/01/2021</a:t>
            </a:fld>
            <a:endParaRPr lang="es-PR"/>
          </a:p>
        </p:txBody>
      </p:sp>
      <p:sp>
        <p:nvSpPr>
          <p:cNvPr id="5" name="Footer Placeholder 2">
            <a:extLst>
              <a:ext uri="{FF2B5EF4-FFF2-40B4-BE49-F238E27FC236}">
                <a16:creationId xmlns:a16="http://schemas.microsoft.com/office/drawing/2014/main" id="{2B05A2D5-5931-4CC2-B7CA-3C34C07C036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6" name="Slide Number Placeholder 22">
            <a:extLst>
              <a:ext uri="{FF2B5EF4-FFF2-40B4-BE49-F238E27FC236}">
                <a16:creationId xmlns:a16="http://schemas.microsoft.com/office/drawing/2014/main" id="{76F16111-04CB-4F61-81EA-ACBE1CD4D4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FDA98D-3471-4CF5-8380-B2C8856F5D3B}" type="slidenum">
              <a:rPr lang="es-PR" altLang="en-US"/>
              <a:pPr>
                <a:defRPr/>
              </a:pPr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20962340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1981200"/>
            <a:ext cx="7772400" cy="1362075"/>
          </a:xfrm>
        </p:spPr>
        <p:txBody>
          <a:bodyPr anchor="b">
            <a:noAutofit/>
          </a:bodyPr>
          <a:lstStyle>
            <a:lvl1pPr algn="l">
              <a:buNone/>
              <a:defRPr sz="4300" b="1" cap="none" baseline="0">
                <a:ln w="12700">
                  <a:solidFill>
                    <a:schemeClr val="accent2">
                      <a:shade val="90000"/>
                      <a:satMod val="150000"/>
                    </a:schemeClr>
                  </a:solidFill>
                </a:ln>
                <a:solidFill>
                  <a:srgbClr val="FFFFFF"/>
                </a:solidFill>
                <a:effectLst>
                  <a:outerShdw blurRad="38100" dist="38100" dir="540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3367088"/>
            <a:ext cx="7772400" cy="1509712"/>
          </a:xfrm>
        </p:spPr>
        <p:txBody>
          <a:bodyPr/>
          <a:lstStyle>
            <a:lvl1pPr marL="45720" indent="0">
              <a:buNone/>
              <a:defRPr sz="2100" b="0">
                <a:solidFill>
                  <a:schemeClr val="tx2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13">
            <a:extLst>
              <a:ext uri="{FF2B5EF4-FFF2-40B4-BE49-F238E27FC236}">
                <a16:creationId xmlns:a16="http://schemas.microsoft.com/office/drawing/2014/main" id="{0503C2FA-D065-405B-B70C-07FA0F159C9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42440B-1471-4980-83C8-28DEA30A09B4}" type="datetimeFigureOut">
              <a:rPr lang="es-PR"/>
              <a:pPr>
                <a:defRPr/>
              </a:pPr>
              <a:t>02/01/2021</a:t>
            </a:fld>
            <a:endParaRPr lang="es-PR"/>
          </a:p>
        </p:txBody>
      </p:sp>
      <p:sp>
        <p:nvSpPr>
          <p:cNvPr id="5" name="Footer Placeholder 2">
            <a:extLst>
              <a:ext uri="{FF2B5EF4-FFF2-40B4-BE49-F238E27FC236}">
                <a16:creationId xmlns:a16="http://schemas.microsoft.com/office/drawing/2014/main" id="{FA2DEC8A-813F-43F8-9ADB-9C300139D8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6" name="Slide Number Placeholder 22">
            <a:extLst>
              <a:ext uri="{FF2B5EF4-FFF2-40B4-BE49-F238E27FC236}">
                <a16:creationId xmlns:a16="http://schemas.microsoft.com/office/drawing/2014/main" id="{6C3F82F5-F11F-45A1-AF54-68EF7DC354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97104D-0194-4042-B7A7-0FEF76E51A7C}" type="slidenum">
              <a:rPr lang="es-PR" altLang="en-US"/>
              <a:pPr>
                <a:defRPr/>
              </a:pPr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326897221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2249424"/>
            <a:ext cx="4038600" cy="4525963"/>
          </a:xfrm>
        </p:spPr>
        <p:txBody>
          <a:bodyPr/>
          <a:lstStyle>
            <a:lvl1pPr>
              <a:defRPr sz="2000"/>
            </a:lvl1pPr>
            <a:lvl2pPr>
              <a:defRPr sz="19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2249424"/>
            <a:ext cx="4038600" cy="4525963"/>
          </a:xfrm>
        </p:spPr>
        <p:txBody>
          <a:bodyPr/>
          <a:lstStyle>
            <a:lvl1pPr>
              <a:defRPr sz="2000"/>
            </a:lvl1pPr>
            <a:lvl2pPr>
              <a:defRPr sz="19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13">
            <a:extLst>
              <a:ext uri="{FF2B5EF4-FFF2-40B4-BE49-F238E27FC236}">
                <a16:creationId xmlns:a16="http://schemas.microsoft.com/office/drawing/2014/main" id="{AB7DB84C-D93C-4E67-80BC-D324CF4C34F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B0115E-8DBD-42CF-B3A3-162FA8CEB8B8}" type="datetimeFigureOut">
              <a:rPr lang="es-PR"/>
              <a:pPr>
                <a:defRPr/>
              </a:pPr>
              <a:t>02/01/2021</a:t>
            </a:fld>
            <a:endParaRPr lang="es-PR"/>
          </a:p>
        </p:txBody>
      </p:sp>
      <p:sp>
        <p:nvSpPr>
          <p:cNvPr id="6" name="Footer Placeholder 2">
            <a:extLst>
              <a:ext uri="{FF2B5EF4-FFF2-40B4-BE49-F238E27FC236}">
                <a16:creationId xmlns:a16="http://schemas.microsoft.com/office/drawing/2014/main" id="{297E4033-084D-4CA3-B31F-0D9ED8516F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7" name="Slide Number Placeholder 22">
            <a:extLst>
              <a:ext uri="{FF2B5EF4-FFF2-40B4-BE49-F238E27FC236}">
                <a16:creationId xmlns:a16="http://schemas.microsoft.com/office/drawing/2014/main" id="{E31697AF-E3AF-4F92-9BFC-CDF6EB3F09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D2D7FA-0BA5-4ADE-A59F-0738716DC5EF}" type="slidenum">
              <a:rPr lang="es-PR" altLang="en-US"/>
              <a:pPr>
                <a:defRPr/>
              </a:pPr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57939005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723F37A4-1644-4C5D-AFB9-D6142EB982C0}"/>
              </a:ext>
            </a:extLst>
          </p:cNvPr>
          <p:cNvSpPr/>
          <p:nvPr/>
        </p:nvSpPr>
        <p:spPr>
          <a:xfrm>
            <a:off x="0" y="366713"/>
            <a:ext cx="9144000" cy="84137"/>
          </a:xfrm>
          <a:prstGeom prst="rect">
            <a:avLst/>
          </a:prstGeom>
          <a:solidFill>
            <a:schemeClr val="accent2">
              <a:alpha val="5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8" name="Rectangle 23">
            <a:extLst>
              <a:ext uri="{FF2B5EF4-FFF2-40B4-BE49-F238E27FC236}">
                <a16:creationId xmlns:a16="http://schemas.microsoft.com/office/drawing/2014/main" id="{538C930D-9423-47F6-95ED-F859863F3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311150"/>
          </a:xfrm>
          <a:prstGeom prst="rect">
            <a:avLst/>
          </a:prstGeom>
          <a:solidFill>
            <a:srgbClr val="484876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BF2BC5E-A182-4C78-9210-49E425268A70}"/>
              </a:ext>
            </a:extLst>
          </p:cNvPr>
          <p:cNvSpPr/>
          <p:nvPr/>
        </p:nvSpPr>
        <p:spPr>
          <a:xfrm>
            <a:off x="0" y="307975"/>
            <a:ext cx="9144000" cy="92075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0" name="Rectangle 25">
            <a:extLst>
              <a:ext uri="{FF2B5EF4-FFF2-40B4-BE49-F238E27FC236}">
                <a16:creationId xmlns:a16="http://schemas.microsoft.com/office/drawing/2014/main" id="{C81FCB7E-6F0E-4C59-8065-56AFBA0EE0DB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410200" y="360363"/>
            <a:ext cx="3733800" cy="90487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26">
            <a:extLst>
              <a:ext uri="{FF2B5EF4-FFF2-40B4-BE49-F238E27FC236}">
                <a16:creationId xmlns:a16="http://schemas.microsoft.com/office/drawing/2014/main" id="{F0617FF8-5FEC-4300-BF34-E90AF8C697EF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410200" y="439738"/>
            <a:ext cx="3733800" cy="180975"/>
          </a:xfrm>
          <a:prstGeom prst="rect">
            <a:avLst/>
          </a:prstGeom>
          <a:solidFill>
            <a:schemeClr val="accent2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n-US" altLang="en-US" sz="1800">
              <a:solidFill>
                <a:srgbClr val="FFFFFF"/>
              </a:solidFill>
            </a:endParaRPr>
          </a:p>
        </p:txBody>
      </p:sp>
      <p:sp useBgFill="1">
        <p:nvSpPr>
          <p:cNvPr id="12" name="Rounded Rectangle 32">
            <a:extLst>
              <a:ext uri="{FF2B5EF4-FFF2-40B4-BE49-F238E27FC236}">
                <a16:creationId xmlns:a16="http://schemas.microsoft.com/office/drawing/2014/main" id="{42FA6D67-C010-4A46-960C-A4563C57E1E1}"/>
              </a:ext>
            </a:extLst>
          </p:cNvPr>
          <p:cNvSpPr/>
          <p:nvPr/>
        </p:nvSpPr>
        <p:spPr bwMode="white">
          <a:xfrm>
            <a:off x="5408613" y="496888"/>
            <a:ext cx="3062287" cy="28575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 useBgFill="1">
        <p:nvSpPr>
          <p:cNvPr id="13" name="Rounded Rectangle 33">
            <a:extLst>
              <a:ext uri="{FF2B5EF4-FFF2-40B4-BE49-F238E27FC236}">
                <a16:creationId xmlns:a16="http://schemas.microsoft.com/office/drawing/2014/main" id="{17E34811-650C-4831-AF9B-0BD46971F91D}"/>
              </a:ext>
            </a:extLst>
          </p:cNvPr>
          <p:cNvSpPr/>
          <p:nvPr/>
        </p:nvSpPr>
        <p:spPr bwMode="white">
          <a:xfrm>
            <a:off x="7373938" y="588963"/>
            <a:ext cx="1600200" cy="36512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C7B2066C-2A0F-4425-8B80-31A8474FD9A4}"/>
              </a:ext>
            </a:extLst>
          </p:cNvPr>
          <p:cNvSpPr/>
          <p:nvPr/>
        </p:nvSpPr>
        <p:spPr bwMode="invGray">
          <a:xfrm>
            <a:off x="9085263" y="-1588"/>
            <a:ext cx="57150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71A97CDA-2621-4843-B735-E3901275948B}"/>
              </a:ext>
            </a:extLst>
          </p:cNvPr>
          <p:cNvSpPr/>
          <p:nvPr/>
        </p:nvSpPr>
        <p:spPr bwMode="invGray">
          <a:xfrm>
            <a:off x="9043988" y="-1588"/>
            <a:ext cx="28575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23D443DF-A0D0-4A9E-93AD-B3C3063F6E99}"/>
              </a:ext>
            </a:extLst>
          </p:cNvPr>
          <p:cNvSpPr/>
          <p:nvPr/>
        </p:nvSpPr>
        <p:spPr bwMode="invGray">
          <a:xfrm>
            <a:off x="9024938" y="-1588"/>
            <a:ext cx="9525" cy="620713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3845B101-FB2D-413D-A0D6-C8D4E5FDB683}"/>
              </a:ext>
            </a:extLst>
          </p:cNvPr>
          <p:cNvSpPr/>
          <p:nvPr/>
        </p:nvSpPr>
        <p:spPr bwMode="invGray">
          <a:xfrm>
            <a:off x="8977313" y="-1588"/>
            <a:ext cx="25400" cy="620713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9D067D8F-96F7-4D77-AA31-C61F17675766}"/>
              </a:ext>
            </a:extLst>
          </p:cNvPr>
          <p:cNvSpPr/>
          <p:nvPr/>
        </p:nvSpPr>
        <p:spPr bwMode="invGray">
          <a:xfrm>
            <a:off x="8915400" y="0"/>
            <a:ext cx="55563" cy="585788"/>
          </a:xfrm>
          <a:prstGeom prst="rect">
            <a:avLst/>
          </a:prstGeom>
          <a:solidFill>
            <a:srgbClr val="FFFFFF">
              <a:alpha val="2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88F519FC-CF00-4533-8368-6492501D8C4A}"/>
              </a:ext>
            </a:extLst>
          </p:cNvPr>
          <p:cNvSpPr/>
          <p:nvPr/>
        </p:nvSpPr>
        <p:spPr bwMode="invGray">
          <a:xfrm>
            <a:off x="8875713" y="0"/>
            <a:ext cx="6350" cy="585788"/>
          </a:xfrm>
          <a:prstGeom prst="rect">
            <a:avLst/>
          </a:prstGeom>
          <a:solidFill>
            <a:srgbClr val="FFFFFF">
              <a:alpha val="30196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pic>
        <p:nvPicPr>
          <p:cNvPr id="20" name="Picture 21">
            <a:extLst>
              <a:ext uri="{FF2B5EF4-FFF2-40B4-BE49-F238E27FC236}">
                <a16:creationId xmlns:a16="http://schemas.microsoft.com/office/drawing/2014/main" id="{6D68FD58-8141-4486-AB3D-B84D6261E2C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6988"/>
            <a:ext cx="8894763" cy="3333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1143000"/>
            <a:ext cx="8382000" cy="1069848"/>
          </a:xfrm>
        </p:spPr>
        <p:txBody>
          <a:bodyPr/>
          <a:lstStyle>
            <a:lvl1pPr>
              <a:defRPr sz="4000" b="0" i="0" cap="none" baseline="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81000" y="2244970"/>
            <a:ext cx="4041648" cy="457200"/>
          </a:xfrm>
          <a:solidFill>
            <a:schemeClr val="accent2">
              <a:satMod val="150000"/>
              <a:alpha val="25000"/>
            </a:schemeClr>
          </a:solidFill>
          <a:ln w="12700">
            <a:solidFill>
              <a:schemeClr val="accent2"/>
            </a:solidFill>
          </a:ln>
        </p:spPr>
        <p:txBody>
          <a:bodyPr anchor="ctr">
            <a:noAutofit/>
          </a:bodyPr>
          <a:lstStyle>
            <a:lvl1pPr marL="45720" indent="0">
              <a:buNone/>
              <a:defRPr sz="1900" b="1">
                <a:solidFill>
                  <a:schemeClr val="tx1">
                    <a:tint val="95000"/>
                  </a:schemeClr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4721225" y="2244970"/>
            <a:ext cx="4041775" cy="457200"/>
          </a:xfrm>
          <a:solidFill>
            <a:schemeClr val="accent2">
              <a:satMod val="150000"/>
              <a:alpha val="25000"/>
            </a:schemeClr>
          </a:solidFill>
          <a:ln w="12700">
            <a:solidFill>
              <a:schemeClr val="accent2"/>
            </a:solidFill>
          </a:ln>
        </p:spPr>
        <p:txBody>
          <a:bodyPr anchor="ctr">
            <a:noAutofit/>
          </a:bodyPr>
          <a:lstStyle>
            <a:lvl1pPr marL="45720" indent="0">
              <a:buNone/>
              <a:defRPr sz="1900" b="1">
                <a:solidFill>
                  <a:schemeClr val="tx1">
                    <a:tint val="95000"/>
                  </a:schemeClr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381000" y="2708519"/>
            <a:ext cx="4041648" cy="3886200"/>
          </a:xfrm>
        </p:spPr>
        <p:txBody>
          <a:bodyPr/>
          <a:lstStyle>
            <a:lvl1pPr>
              <a:defRPr sz="20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18304" y="2708519"/>
            <a:ext cx="4041775" cy="3886200"/>
          </a:xfrm>
        </p:spPr>
        <p:txBody>
          <a:bodyPr/>
          <a:lstStyle>
            <a:lvl1pPr>
              <a:defRPr sz="20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1" name="Date Placeholder 25">
            <a:extLst>
              <a:ext uri="{FF2B5EF4-FFF2-40B4-BE49-F238E27FC236}">
                <a16:creationId xmlns:a16="http://schemas.microsoft.com/office/drawing/2014/main" id="{B8D74F26-57A0-4FB4-819C-A5C1044D33F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pPr>
              <a:defRPr/>
            </a:pPr>
            <a:fld id="{79F18524-A01B-4A90-9F53-D83FA0931214}" type="datetimeFigureOut">
              <a:rPr lang="es-PR"/>
              <a:pPr>
                <a:defRPr/>
              </a:pPr>
              <a:t>02/01/2021</a:t>
            </a:fld>
            <a:endParaRPr lang="es-PR"/>
          </a:p>
        </p:txBody>
      </p:sp>
      <p:sp>
        <p:nvSpPr>
          <p:cNvPr id="22" name="Footer Placeholder 27">
            <a:extLst>
              <a:ext uri="{FF2B5EF4-FFF2-40B4-BE49-F238E27FC236}">
                <a16:creationId xmlns:a16="http://schemas.microsoft.com/office/drawing/2014/main" id="{30244C92-78DB-4BBA-A396-32EC3F17DA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23" name="Slide Number Placeholder 26">
            <a:extLst>
              <a:ext uri="{FF2B5EF4-FFF2-40B4-BE49-F238E27FC236}">
                <a16:creationId xmlns:a16="http://schemas.microsoft.com/office/drawing/2014/main" id="{D30710D0-73CB-4F56-9290-E3473E1403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0BB37992-72D9-4A48-8A08-64DBB6471053}" type="slidenum">
              <a:rPr lang="es-PR" altLang="en-US"/>
              <a:pPr>
                <a:defRPr/>
              </a:pPr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382078713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D7C33499-205E-4380-9ED3-8EA4CEA26E52}"/>
              </a:ext>
            </a:extLst>
          </p:cNvPr>
          <p:cNvSpPr/>
          <p:nvPr/>
        </p:nvSpPr>
        <p:spPr>
          <a:xfrm>
            <a:off x="0" y="366713"/>
            <a:ext cx="9144000" cy="84137"/>
          </a:xfrm>
          <a:prstGeom prst="rect">
            <a:avLst/>
          </a:prstGeom>
          <a:solidFill>
            <a:schemeClr val="accent2">
              <a:alpha val="5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4" name="Rectangle 23">
            <a:extLst>
              <a:ext uri="{FF2B5EF4-FFF2-40B4-BE49-F238E27FC236}">
                <a16:creationId xmlns:a16="http://schemas.microsoft.com/office/drawing/2014/main" id="{E888C815-7C42-4A64-B633-15CD578C7F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311150"/>
          </a:xfrm>
          <a:prstGeom prst="rect">
            <a:avLst/>
          </a:prstGeom>
          <a:solidFill>
            <a:srgbClr val="484876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7F25C6D-D262-48D4-ABDA-F8A57C3DACE0}"/>
              </a:ext>
            </a:extLst>
          </p:cNvPr>
          <p:cNvSpPr/>
          <p:nvPr/>
        </p:nvSpPr>
        <p:spPr>
          <a:xfrm>
            <a:off x="0" y="307975"/>
            <a:ext cx="9144000" cy="92075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6" name="Rectangle 25">
            <a:extLst>
              <a:ext uri="{FF2B5EF4-FFF2-40B4-BE49-F238E27FC236}">
                <a16:creationId xmlns:a16="http://schemas.microsoft.com/office/drawing/2014/main" id="{8BEB1948-AB07-4699-BE25-3EAC13AEA9E5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410200" y="360363"/>
            <a:ext cx="3733800" cy="90487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7" name="Rectangle 26">
            <a:extLst>
              <a:ext uri="{FF2B5EF4-FFF2-40B4-BE49-F238E27FC236}">
                <a16:creationId xmlns:a16="http://schemas.microsoft.com/office/drawing/2014/main" id="{9E66F68D-F263-48FC-8117-BDB3EC0015BD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410200" y="439738"/>
            <a:ext cx="3733800" cy="180975"/>
          </a:xfrm>
          <a:prstGeom prst="rect">
            <a:avLst/>
          </a:prstGeom>
          <a:solidFill>
            <a:schemeClr val="accent2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n-US" altLang="en-US" sz="1800">
              <a:solidFill>
                <a:srgbClr val="FFFFFF"/>
              </a:solidFill>
            </a:endParaRPr>
          </a:p>
        </p:txBody>
      </p:sp>
      <p:sp useBgFill="1">
        <p:nvSpPr>
          <p:cNvPr id="8" name="Rounded Rectangle 32">
            <a:extLst>
              <a:ext uri="{FF2B5EF4-FFF2-40B4-BE49-F238E27FC236}">
                <a16:creationId xmlns:a16="http://schemas.microsoft.com/office/drawing/2014/main" id="{B65160E3-3B77-4CEC-A645-FCF1F876F442}"/>
              </a:ext>
            </a:extLst>
          </p:cNvPr>
          <p:cNvSpPr/>
          <p:nvPr/>
        </p:nvSpPr>
        <p:spPr bwMode="white">
          <a:xfrm>
            <a:off x="5408613" y="496888"/>
            <a:ext cx="3062287" cy="28575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 useBgFill="1">
        <p:nvSpPr>
          <p:cNvPr id="9" name="Rounded Rectangle 33">
            <a:extLst>
              <a:ext uri="{FF2B5EF4-FFF2-40B4-BE49-F238E27FC236}">
                <a16:creationId xmlns:a16="http://schemas.microsoft.com/office/drawing/2014/main" id="{B57E7A06-2DEA-4921-969D-83706E793690}"/>
              </a:ext>
            </a:extLst>
          </p:cNvPr>
          <p:cNvSpPr/>
          <p:nvPr/>
        </p:nvSpPr>
        <p:spPr bwMode="white">
          <a:xfrm>
            <a:off x="7373938" y="588963"/>
            <a:ext cx="1600200" cy="36512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3E03CF0-B00E-4583-883B-31D6D707CE89}"/>
              </a:ext>
            </a:extLst>
          </p:cNvPr>
          <p:cNvSpPr/>
          <p:nvPr/>
        </p:nvSpPr>
        <p:spPr bwMode="invGray">
          <a:xfrm>
            <a:off x="9085263" y="-1588"/>
            <a:ext cx="57150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DF9F22E7-67A4-4EE2-85E6-5458C7847459}"/>
              </a:ext>
            </a:extLst>
          </p:cNvPr>
          <p:cNvSpPr/>
          <p:nvPr/>
        </p:nvSpPr>
        <p:spPr bwMode="invGray">
          <a:xfrm>
            <a:off x="9043988" y="-1588"/>
            <a:ext cx="28575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FBDFB21-970E-4C8C-84FE-58F35CF97464}"/>
              </a:ext>
            </a:extLst>
          </p:cNvPr>
          <p:cNvSpPr/>
          <p:nvPr/>
        </p:nvSpPr>
        <p:spPr bwMode="invGray">
          <a:xfrm>
            <a:off x="9024938" y="-1588"/>
            <a:ext cx="9525" cy="620713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46D34C4B-2464-4C77-9784-AFCC6EB89367}"/>
              </a:ext>
            </a:extLst>
          </p:cNvPr>
          <p:cNvSpPr/>
          <p:nvPr/>
        </p:nvSpPr>
        <p:spPr bwMode="invGray">
          <a:xfrm>
            <a:off x="8977313" y="-1588"/>
            <a:ext cx="25400" cy="620713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DE17F8BF-0053-41B7-9EDA-F66DC21DCB5E}"/>
              </a:ext>
            </a:extLst>
          </p:cNvPr>
          <p:cNvSpPr/>
          <p:nvPr/>
        </p:nvSpPr>
        <p:spPr bwMode="invGray">
          <a:xfrm>
            <a:off x="8915400" y="0"/>
            <a:ext cx="55563" cy="585788"/>
          </a:xfrm>
          <a:prstGeom prst="rect">
            <a:avLst/>
          </a:prstGeom>
          <a:solidFill>
            <a:srgbClr val="FFFFFF">
              <a:alpha val="2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4EB03C8F-E181-44EC-9C63-944867EC0A94}"/>
              </a:ext>
            </a:extLst>
          </p:cNvPr>
          <p:cNvSpPr/>
          <p:nvPr/>
        </p:nvSpPr>
        <p:spPr bwMode="invGray">
          <a:xfrm>
            <a:off x="8875713" y="0"/>
            <a:ext cx="6350" cy="585788"/>
          </a:xfrm>
          <a:prstGeom prst="rect">
            <a:avLst/>
          </a:prstGeom>
          <a:solidFill>
            <a:srgbClr val="FFFFFF">
              <a:alpha val="30196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pic>
        <p:nvPicPr>
          <p:cNvPr id="16" name="Picture 21">
            <a:extLst>
              <a:ext uri="{FF2B5EF4-FFF2-40B4-BE49-F238E27FC236}">
                <a16:creationId xmlns:a16="http://schemas.microsoft.com/office/drawing/2014/main" id="{0B8F430A-0D81-4E07-9011-F8F72FC57338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6988"/>
            <a:ext cx="8894763" cy="3333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1143000"/>
            <a:ext cx="8229600" cy="1069848"/>
          </a:xfrm>
        </p:spPr>
        <p:txBody>
          <a:bodyPr/>
          <a:lstStyle>
            <a:lvl1pPr>
              <a:defRPr sz="4000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7" name="Date Placeholder 2">
            <a:extLst>
              <a:ext uri="{FF2B5EF4-FFF2-40B4-BE49-F238E27FC236}">
                <a16:creationId xmlns:a16="http://schemas.microsoft.com/office/drawing/2014/main" id="{AFA3594C-D599-4D47-BF0F-8610FAB0A0B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6583363" y="612775"/>
            <a:ext cx="95885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B85951-E732-4307-9AF7-E35D7744AF65}" type="datetimeFigureOut">
              <a:rPr lang="es-PR"/>
              <a:pPr>
                <a:defRPr/>
              </a:pPr>
              <a:t>02/01/2021</a:t>
            </a:fld>
            <a:endParaRPr lang="es-PR"/>
          </a:p>
        </p:txBody>
      </p:sp>
      <p:sp>
        <p:nvSpPr>
          <p:cNvPr id="18" name="Footer Placeholder 3">
            <a:extLst>
              <a:ext uri="{FF2B5EF4-FFF2-40B4-BE49-F238E27FC236}">
                <a16:creationId xmlns:a16="http://schemas.microsoft.com/office/drawing/2014/main" id="{1FF4322E-C401-4903-B212-4E3F033E6E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19" name="Slide Number Placeholder 4">
            <a:extLst>
              <a:ext uri="{FF2B5EF4-FFF2-40B4-BE49-F238E27FC236}">
                <a16:creationId xmlns:a16="http://schemas.microsoft.com/office/drawing/2014/main" id="{D5716694-B89F-4B53-B119-BEB14DB9CE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BEF00616-9263-4238-A348-4E32992EA26E}" type="slidenum">
              <a:rPr lang="es-PR" altLang="en-US"/>
              <a:pPr>
                <a:defRPr/>
              </a:pPr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98316531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3">
            <a:extLst>
              <a:ext uri="{FF2B5EF4-FFF2-40B4-BE49-F238E27FC236}">
                <a16:creationId xmlns:a16="http://schemas.microsoft.com/office/drawing/2014/main" id="{8ACCA74E-61AC-4424-A61C-5953738775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1CAE4C-5CF2-46B8-87AE-16C55E18C44D}" type="datetimeFigureOut">
              <a:rPr lang="es-PR"/>
              <a:pPr>
                <a:defRPr/>
              </a:pPr>
              <a:t>02/01/2021</a:t>
            </a:fld>
            <a:endParaRPr lang="es-PR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1E2A49E-F814-4072-A797-698C913878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4" name="Slide Number Placeholder 22">
            <a:extLst>
              <a:ext uri="{FF2B5EF4-FFF2-40B4-BE49-F238E27FC236}">
                <a16:creationId xmlns:a16="http://schemas.microsoft.com/office/drawing/2014/main" id="{11299A76-693C-44CE-87DB-F71BE8A15E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7E93725-7125-43FA-9FD6-869C36C41DC5}" type="slidenum">
              <a:rPr lang="es-PR" altLang="en-US"/>
              <a:pPr>
                <a:defRPr/>
              </a:pPr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88269178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53496" y="1101970"/>
            <a:ext cx="3383280" cy="877824"/>
          </a:xfrm>
        </p:spPr>
        <p:txBody>
          <a:bodyPr anchor="b"/>
          <a:lstStyle>
            <a:lvl1pPr algn="l">
              <a:buNone/>
              <a:defRPr sz="18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5353496" y="2010727"/>
            <a:ext cx="3383280" cy="4617720"/>
          </a:xfrm>
        </p:spPr>
        <p:txBody>
          <a:bodyPr/>
          <a:lstStyle>
            <a:lvl1pPr marL="9144" indent="0">
              <a:buNone/>
              <a:defRPr sz="14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152400" y="776287"/>
            <a:ext cx="5102352" cy="585216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13">
            <a:extLst>
              <a:ext uri="{FF2B5EF4-FFF2-40B4-BE49-F238E27FC236}">
                <a16:creationId xmlns:a16="http://schemas.microsoft.com/office/drawing/2014/main" id="{E6759574-EC5E-4568-8EB1-54DC8DF0C46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BBE416-CF2E-47C4-9261-708A97C3B250}" type="datetimeFigureOut">
              <a:rPr lang="es-PR"/>
              <a:pPr>
                <a:defRPr/>
              </a:pPr>
              <a:t>02/01/2021</a:t>
            </a:fld>
            <a:endParaRPr lang="es-PR"/>
          </a:p>
        </p:txBody>
      </p:sp>
      <p:sp>
        <p:nvSpPr>
          <p:cNvPr id="6" name="Footer Placeholder 2">
            <a:extLst>
              <a:ext uri="{FF2B5EF4-FFF2-40B4-BE49-F238E27FC236}">
                <a16:creationId xmlns:a16="http://schemas.microsoft.com/office/drawing/2014/main" id="{9FFF0107-96EB-4D8D-9A5F-2111BF3D36F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7" name="Slide Number Placeholder 22">
            <a:extLst>
              <a:ext uri="{FF2B5EF4-FFF2-40B4-BE49-F238E27FC236}">
                <a16:creationId xmlns:a16="http://schemas.microsoft.com/office/drawing/2014/main" id="{C040300E-3555-4FAB-ACF7-23082A11FB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5496B46-DD63-4DBC-B1EA-AF9B446146EB}" type="slidenum">
              <a:rPr lang="es-PR" altLang="en-US"/>
              <a:pPr>
                <a:defRPr/>
              </a:pPr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205712883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40434" y="1109160"/>
            <a:ext cx="586803" cy="4681637"/>
          </a:xfrm>
        </p:spPr>
        <p:txBody>
          <a:bodyPr vert="vert270" lIns="45720" tIns="0" rIns="45720" anchor="t"/>
          <a:lstStyle>
            <a:lvl1pPr algn="ctr">
              <a:buNone/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03671" y="1143000"/>
            <a:ext cx="4572000" cy="4572000"/>
          </a:xfrm>
          <a:solidFill>
            <a:srgbClr val="EAEAEA"/>
          </a:solidFill>
          <a:ln w="50800">
            <a:solidFill>
              <a:srgbClr val="FFFFFF"/>
            </a:solidFill>
            <a:miter lim="800000"/>
          </a:ln>
          <a:effectLst>
            <a:outerShdw blurRad="57150" dist="31750" dir="4800000" algn="tl" rotWithShape="0">
              <a:srgbClr val="000000">
                <a:alpha val="25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 contourW="2540">
            <a:bevelT w="25400" h="19050"/>
            <a:contourClr>
              <a:srgbClr val="AEAEAE"/>
            </a:contourClr>
          </a:sp3d>
        </p:spPr>
        <p:txBody>
          <a:bodyPr>
            <a:normAutofit/>
          </a:bodyPr>
          <a:lstStyle>
            <a:lvl1pPr marL="0" indent="0">
              <a:buNone/>
              <a:defRPr sz="3200"/>
            </a:lvl1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88443" y="3274308"/>
            <a:ext cx="2590800" cy="2516489"/>
          </a:xfrm>
        </p:spPr>
        <p:txBody>
          <a:bodyPr lIns="0" tIns="0" rIns="45720"/>
          <a:lstStyle>
            <a:lvl1pPr marL="0" indent="0">
              <a:lnSpc>
                <a:spcPct val="100000"/>
              </a:lnSpc>
              <a:spcBef>
                <a:spcPts val="0"/>
              </a:spcBef>
              <a:buFontTx/>
              <a:buNone/>
              <a:defRPr sz="1300"/>
            </a:lvl1pPr>
            <a:lvl2pPr>
              <a:buFontTx/>
              <a:buNone/>
              <a:defRPr sz="1200"/>
            </a:lvl2pPr>
            <a:lvl3pPr>
              <a:buFontTx/>
              <a:buNone/>
              <a:defRPr sz="1000"/>
            </a:lvl3pPr>
            <a:lvl4pPr>
              <a:buFontTx/>
              <a:buNone/>
              <a:defRPr sz="900"/>
            </a:lvl4pPr>
            <a:lvl5pPr>
              <a:buFontTx/>
              <a:buNone/>
              <a:defRPr sz="9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13">
            <a:extLst>
              <a:ext uri="{FF2B5EF4-FFF2-40B4-BE49-F238E27FC236}">
                <a16:creationId xmlns:a16="http://schemas.microsoft.com/office/drawing/2014/main" id="{17371ED0-FBCE-4DF8-AB2F-83A9280E78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256D69-4A61-41BB-9FE4-6938F1930A74}" type="datetimeFigureOut">
              <a:rPr lang="es-PR"/>
              <a:pPr>
                <a:defRPr/>
              </a:pPr>
              <a:t>02/01/2021</a:t>
            </a:fld>
            <a:endParaRPr lang="es-PR"/>
          </a:p>
        </p:txBody>
      </p:sp>
      <p:sp>
        <p:nvSpPr>
          <p:cNvPr id="6" name="Footer Placeholder 2">
            <a:extLst>
              <a:ext uri="{FF2B5EF4-FFF2-40B4-BE49-F238E27FC236}">
                <a16:creationId xmlns:a16="http://schemas.microsoft.com/office/drawing/2014/main" id="{D538C7FC-F48C-4D1A-B93D-DDC97D799B8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s-PR"/>
          </a:p>
        </p:txBody>
      </p:sp>
      <p:sp>
        <p:nvSpPr>
          <p:cNvPr id="7" name="Slide Number Placeholder 22">
            <a:extLst>
              <a:ext uri="{FF2B5EF4-FFF2-40B4-BE49-F238E27FC236}">
                <a16:creationId xmlns:a16="http://schemas.microsoft.com/office/drawing/2014/main" id="{F66F67F4-DA53-4AC2-9D56-DFB0E3915C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A8B889-B59E-40AE-AD5F-F00B07CFB73B}" type="slidenum">
              <a:rPr lang="es-PR" altLang="en-US"/>
              <a:pPr>
                <a:defRPr/>
              </a:pPr>
              <a:t>‹#›</a:t>
            </a:fld>
            <a:endParaRPr lang="es-PR" altLang="en-US"/>
          </a:p>
        </p:txBody>
      </p:sp>
    </p:spTree>
    <p:extLst>
      <p:ext uri="{BB962C8B-B14F-4D97-AF65-F5344CB8AC3E}">
        <p14:creationId xmlns:p14="http://schemas.microsoft.com/office/powerpoint/2010/main" val="300131641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2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27">
            <a:extLst>
              <a:ext uri="{FF2B5EF4-FFF2-40B4-BE49-F238E27FC236}">
                <a16:creationId xmlns:a16="http://schemas.microsoft.com/office/drawing/2014/main" id="{D87A8294-FBEE-451F-B20A-23417540935D}"/>
              </a:ext>
            </a:extLst>
          </p:cNvPr>
          <p:cNvSpPr/>
          <p:nvPr/>
        </p:nvSpPr>
        <p:spPr>
          <a:xfrm>
            <a:off x="0" y="366713"/>
            <a:ext cx="9144000" cy="84137"/>
          </a:xfrm>
          <a:prstGeom prst="rect">
            <a:avLst/>
          </a:prstGeom>
          <a:solidFill>
            <a:schemeClr val="accent2">
              <a:alpha val="5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027" name="Rectangle 28">
            <a:extLst>
              <a:ext uri="{FF2B5EF4-FFF2-40B4-BE49-F238E27FC236}">
                <a16:creationId xmlns:a16="http://schemas.microsoft.com/office/drawing/2014/main" id="{9C5090E6-9A88-4222-91B9-E6B54A0374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144000" cy="311150"/>
          </a:xfrm>
          <a:prstGeom prst="rect">
            <a:avLst/>
          </a:prstGeom>
          <a:solidFill>
            <a:srgbClr val="484876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B26976DD-4939-4D56-97CF-80C1521F8282}"/>
              </a:ext>
            </a:extLst>
          </p:cNvPr>
          <p:cNvSpPr/>
          <p:nvPr/>
        </p:nvSpPr>
        <p:spPr>
          <a:xfrm>
            <a:off x="0" y="307975"/>
            <a:ext cx="9144000" cy="92075"/>
          </a:xfrm>
          <a:prstGeom prst="rect">
            <a:avLst/>
          </a:prstGeom>
          <a:solidFill>
            <a:schemeClr val="accent2">
              <a:alpha val="100000"/>
            </a:scheme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1029" name="Rectangle 30">
            <a:extLst>
              <a:ext uri="{FF2B5EF4-FFF2-40B4-BE49-F238E27FC236}">
                <a16:creationId xmlns:a16="http://schemas.microsoft.com/office/drawing/2014/main" id="{231B4B1F-CA30-45C5-93B9-089E381B1BC2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410200" y="360363"/>
            <a:ext cx="3733800" cy="90487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30" name="Rectangle 31">
            <a:extLst>
              <a:ext uri="{FF2B5EF4-FFF2-40B4-BE49-F238E27FC236}">
                <a16:creationId xmlns:a16="http://schemas.microsoft.com/office/drawing/2014/main" id="{0D7059BD-36D8-446A-8C17-35D7453FE03A}"/>
              </a:ext>
            </a:extLst>
          </p:cNvPr>
          <p:cNvSpPr>
            <a:spLocks noChangeArrowheads="1"/>
          </p:cNvSpPr>
          <p:nvPr userDrawn="1"/>
        </p:nvSpPr>
        <p:spPr bwMode="auto">
          <a:xfrm flipV="1">
            <a:off x="5410200" y="439738"/>
            <a:ext cx="3733800" cy="180975"/>
          </a:xfrm>
          <a:prstGeom prst="rect">
            <a:avLst/>
          </a:prstGeom>
          <a:solidFill>
            <a:schemeClr val="accent2">
              <a:alpha val="50195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50800" cap="rnd" cmpd="thickThin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10800000" anchor="ctr"/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n-US" altLang="en-US" sz="1800">
              <a:solidFill>
                <a:srgbClr val="FFFFFF"/>
              </a:solidFill>
            </a:endParaRPr>
          </a:p>
        </p:txBody>
      </p:sp>
      <p:sp useBgFill="1">
        <p:nvSpPr>
          <p:cNvPr id="33" name="Rounded Rectangle 32">
            <a:extLst>
              <a:ext uri="{FF2B5EF4-FFF2-40B4-BE49-F238E27FC236}">
                <a16:creationId xmlns:a16="http://schemas.microsoft.com/office/drawing/2014/main" id="{B9F69557-79AD-4EB6-9656-396D15ED1D5D}"/>
              </a:ext>
            </a:extLst>
          </p:cNvPr>
          <p:cNvSpPr/>
          <p:nvPr/>
        </p:nvSpPr>
        <p:spPr bwMode="white">
          <a:xfrm>
            <a:off x="5408613" y="496888"/>
            <a:ext cx="3062287" cy="28575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 useBgFill="1">
        <p:nvSpPr>
          <p:cNvPr id="34" name="Rounded Rectangle 33">
            <a:extLst>
              <a:ext uri="{FF2B5EF4-FFF2-40B4-BE49-F238E27FC236}">
                <a16:creationId xmlns:a16="http://schemas.microsoft.com/office/drawing/2014/main" id="{7C38E00D-B583-4B13-BE03-B1CF90B552F6}"/>
              </a:ext>
            </a:extLst>
          </p:cNvPr>
          <p:cNvSpPr/>
          <p:nvPr/>
        </p:nvSpPr>
        <p:spPr bwMode="white">
          <a:xfrm>
            <a:off x="7373938" y="588963"/>
            <a:ext cx="1600200" cy="36512"/>
          </a:xfrm>
          <a:prstGeom prst="roundRect">
            <a:avLst>
              <a:gd name="adj" fmla="val 16667"/>
            </a:avLst>
          </a:prstGeom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056C0971-E2D5-42B1-9474-81B5A0FB5D0C}"/>
              </a:ext>
            </a:extLst>
          </p:cNvPr>
          <p:cNvSpPr/>
          <p:nvPr/>
        </p:nvSpPr>
        <p:spPr bwMode="invGray">
          <a:xfrm>
            <a:off x="9085263" y="-1588"/>
            <a:ext cx="57150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A88F7892-02B6-41F2-A21E-8375D5C3CE83}"/>
              </a:ext>
            </a:extLst>
          </p:cNvPr>
          <p:cNvSpPr/>
          <p:nvPr/>
        </p:nvSpPr>
        <p:spPr bwMode="invGray">
          <a:xfrm>
            <a:off x="9043988" y="-1588"/>
            <a:ext cx="28575" cy="620713"/>
          </a:xfrm>
          <a:prstGeom prst="rect">
            <a:avLst/>
          </a:prstGeom>
          <a:solidFill>
            <a:srgbClr val="FFFFFF">
              <a:alpha val="65098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0645B375-C626-4371-A87E-62A66FEE8FA5}"/>
              </a:ext>
            </a:extLst>
          </p:cNvPr>
          <p:cNvSpPr/>
          <p:nvPr/>
        </p:nvSpPr>
        <p:spPr bwMode="invGray">
          <a:xfrm>
            <a:off x="9024938" y="-1588"/>
            <a:ext cx="9525" cy="620713"/>
          </a:xfrm>
          <a:prstGeom prst="rect">
            <a:avLst/>
          </a:prstGeom>
          <a:solidFill>
            <a:srgbClr val="FFFFFF">
              <a:alpha val="6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476C21BB-CCD4-460A-A350-C1D8AC4876E4}"/>
              </a:ext>
            </a:extLst>
          </p:cNvPr>
          <p:cNvSpPr/>
          <p:nvPr/>
        </p:nvSpPr>
        <p:spPr bwMode="invGray">
          <a:xfrm>
            <a:off x="8977313" y="-1588"/>
            <a:ext cx="25400" cy="620713"/>
          </a:xfrm>
          <a:prstGeom prst="rect">
            <a:avLst/>
          </a:prstGeom>
          <a:solidFill>
            <a:srgbClr val="FFFFFF">
              <a:alpha val="4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763D54B1-957B-489C-8020-0ED8F1005FF6}"/>
              </a:ext>
            </a:extLst>
          </p:cNvPr>
          <p:cNvSpPr/>
          <p:nvPr/>
        </p:nvSpPr>
        <p:spPr bwMode="invGray">
          <a:xfrm>
            <a:off x="8915400" y="0"/>
            <a:ext cx="55563" cy="585788"/>
          </a:xfrm>
          <a:prstGeom prst="rect">
            <a:avLst/>
          </a:prstGeom>
          <a:solidFill>
            <a:srgbClr val="FFFFFF">
              <a:alpha val="20000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/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4408E70B-537D-442F-8AEA-3DC20CEFA51C}"/>
              </a:ext>
            </a:extLst>
          </p:cNvPr>
          <p:cNvSpPr/>
          <p:nvPr/>
        </p:nvSpPr>
        <p:spPr bwMode="invGray">
          <a:xfrm>
            <a:off x="8875713" y="0"/>
            <a:ext cx="6350" cy="585788"/>
          </a:xfrm>
          <a:prstGeom prst="rect">
            <a:avLst/>
          </a:prstGeom>
          <a:solidFill>
            <a:srgbClr val="FFFFFF">
              <a:alpha val="30196"/>
            </a:srgbClr>
          </a:solidFill>
          <a:ln w="508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800" dirty="0"/>
          </a:p>
        </p:txBody>
      </p:sp>
      <p:sp>
        <p:nvSpPr>
          <p:cNvPr id="1039" name="Title Placeholder 21">
            <a:extLst>
              <a:ext uri="{FF2B5EF4-FFF2-40B4-BE49-F238E27FC236}">
                <a16:creationId xmlns:a16="http://schemas.microsoft.com/office/drawing/2014/main" id="{BDCBE5BB-0EC3-4DC4-93D6-5F258CA88F02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57200" y="1143000"/>
            <a:ext cx="82296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40" name="Text Placeholder 12">
            <a:extLst>
              <a:ext uri="{FF2B5EF4-FFF2-40B4-BE49-F238E27FC236}">
                <a16:creationId xmlns:a16="http://schemas.microsoft.com/office/drawing/2014/main" id="{303A2B55-0654-4125-8D23-E1B543CECC0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57200" y="2249488"/>
            <a:ext cx="8229600" cy="432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4" name="Date Placeholder 13">
            <a:extLst>
              <a:ext uri="{FF2B5EF4-FFF2-40B4-BE49-F238E27FC236}">
                <a16:creationId xmlns:a16="http://schemas.microsoft.com/office/drawing/2014/main" id="{65885FFE-FC51-48D7-AD61-949B0E51135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586538" y="612775"/>
            <a:ext cx="957262" cy="457200"/>
          </a:xfrm>
          <a:prstGeom prst="rect">
            <a:avLst/>
          </a:prstGeom>
        </p:spPr>
        <p:txBody>
          <a:bodyPr vert="horz"/>
          <a:lstStyle>
            <a:lvl1pPr algn="l" eaLnBrk="1" fontAlgn="auto" latinLnBrk="0" hangingPunct="1">
              <a:spcBef>
                <a:spcPts val="0"/>
              </a:spcBef>
              <a:spcAft>
                <a:spcPts val="0"/>
              </a:spcAft>
              <a:defRPr kumimoji="0" sz="800">
                <a:solidFill>
                  <a:schemeClr val="accent2"/>
                </a:solidFill>
                <a:latin typeface="+mn-lt"/>
              </a:defRPr>
            </a:lvl1pPr>
          </a:lstStyle>
          <a:p>
            <a:pPr>
              <a:defRPr/>
            </a:pPr>
            <a:fld id="{573EA36B-8A47-4EBB-934C-F15B629FC6C4}" type="datetimeFigureOut">
              <a:rPr lang="es-PR"/>
              <a:pPr>
                <a:defRPr/>
              </a:pPr>
              <a:t>02/01/2021</a:t>
            </a:fld>
            <a:endParaRPr lang="es-PR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20A7717-4D58-44C2-AF75-96E09E6EEC9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5257800" y="612775"/>
            <a:ext cx="1325563" cy="457200"/>
          </a:xfrm>
          <a:prstGeom prst="rect">
            <a:avLst/>
          </a:prstGeom>
        </p:spPr>
        <p:txBody>
          <a:bodyPr vert="horz"/>
          <a:lstStyle>
            <a:lvl1pPr algn="r" eaLnBrk="1" fontAlgn="auto" latinLnBrk="0" hangingPunct="1">
              <a:spcBef>
                <a:spcPts val="0"/>
              </a:spcBef>
              <a:spcAft>
                <a:spcPts val="0"/>
              </a:spcAft>
              <a:defRPr kumimoji="0" sz="800">
                <a:solidFill>
                  <a:schemeClr val="accent2"/>
                </a:solidFill>
                <a:latin typeface="+mn-lt"/>
              </a:defRPr>
            </a:lvl1pPr>
          </a:lstStyle>
          <a:p>
            <a:pPr>
              <a:defRPr/>
            </a:pPr>
            <a:endParaRPr lang="es-PR"/>
          </a:p>
        </p:txBody>
      </p:sp>
      <p:pic>
        <p:nvPicPr>
          <p:cNvPr id="1043" name="Picture 34">
            <a:extLst>
              <a:ext uri="{FF2B5EF4-FFF2-40B4-BE49-F238E27FC236}">
                <a16:creationId xmlns:a16="http://schemas.microsoft.com/office/drawing/2014/main" id="{1076D3EA-BE34-4EC8-B211-7D20AC07A006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8894763" cy="33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" name="Slide Number Placeholder 22">
            <a:extLst>
              <a:ext uri="{FF2B5EF4-FFF2-40B4-BE49-F238E27FC236}">
                <a16:creationId xmlns:a16="http://schemas.microsoft.com/office/drawing/2014/main" id="{7A30F9D1-3A03-48E8-A2D7-673B43E443B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174038" y="1588"/>
            <a:ext cx="762000" cy="366712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800" smtClean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FA66F1AC-677C-4875-AA95-D5B323371710}" type="slidenum">
              <a:rPr lang="es-PR" altLang="en-US"/>
              <a:pPr>
                <a:defRPr/>
              </a:pPr>
              <a:t>‹#›</a:t>
            </a:fld>
            <a:endParaRPr lang="es-PR" altLang="en-US"/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E0D26846-C2F4-4192-BFCA-C8245031709F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0" y="6588125"/>
            <a:ext cx="9144000" cy="269875"/>
          </a:xfrm>
          <a:prstGeom prst="rect">
            <a:avLst/>
          </a:prstGeom>
          <a:solidFill>
            <a:srgbClr val="E6E6EF"/>
          </a:solidFill>
          <a:ln>
            <a:noFill/>
          </a:ln>
        </p:spPr>
        <p:txBody>
          <a:bodyPr/>
          <a:lstStyle>
            <a:lvl1pPr algn="l">
              <a:tabLst>
                <a:tab pos="7485063" algn="l"/>
              </a:tabLs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l">
              <a:tabLst>
                <a:tab pos="7485063" algn="l"/>
              </a:tabLs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l">
              <a:tabLst>
                <a:tab pos="7485063" algn="l"/>
              </a:tabLs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l">
              <a:tabLst>
                <a:tab pos="7485063" algn="l"/>
              </a:tabLs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l">
              <a:tabLst>
                <a:tab pos="7485063" algn="l"/>
              </a:tabLs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tabLst>
                <a:tab pos="7485063" algn="l"/>
              </a:tabLs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r>
              <a:rPr lang="en-US" altLang="en-US" sz="1000">
                <a:latin typeface="Arial" panose="020B0604020202020204" pitchFamily="34" charset="0"/>
              </a:rPr>
              <a:t>Copyright © 2015 Edgar Lopategui Corsino | Saludmed 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11" r:id="rId1"/>
    <p:sldLayoutId id="2147483702" r:id="rId2"/>
    <p:sldLayoutId id="2147483703" r:id="rId3"/>
    <p:sldLayoutId id="2147483704" r:id="rId4"/>
    <p:sldLayoutId id="2147483712" r:id="rId5"/>
    <p:sldLayoutId id="2147483713" r:id="rId6"/>
    <p:sldLayoutId id="2147483705" r:id="rId7"/>
    <p:sldLayoutId id="2147483706" r:id="rId8"/>
    <p:sldLayoutId id="2147483707" r:id="rId9"/>
    <p:sldLayoutId id="2147483708" r:id="rId10"/>
    <p:sldLayoutId id="2147483709" r:id="rId11"/>
    <p:sldLayoutId id="2147483710" r:id="rId12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4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anose="020B0603020202020204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anose="020B0603020202020204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anose="020B0603020202020204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anose="020B0603020202020204" pitchFamily="34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anose="020B0603020202020204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anose="020B0603020202020204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anose="020B0603020202020204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000">
          <a:solidFill>
            <a:schemeClr val="tx2"/>
          </a:solidFill>
          <a:latin typeface="Trebuchet MS" panose="020B0603020202020204" pitchFamily="34" charset="0"/>
        </a:defRPr>
      </a:lvl9pPr>
    </p:titleStyle>
    <p:bodyStyle>
      <a:lvl1pPr marL="365125" indent="-255588" algn="l" rtl="0" eaLnBrk="0" fontAlgn="base" hangingPunct="0">
        <a:spcBef>
          <a:spcPts val="300"/>
        </a:spcBef>
        <a:spcAft>
          <a:spcPct val="0"/>
        </a:spcAft>
        <a:buClr>
          <a:srgbClr val="A04DA3"/>
        </a:buClr>
        <a:buFont typeface="Georgia" panose="02040502050405020303" pitchFamily="18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57225" indent="-246063" algn="l" rtl="0" eaLnBrk="0" fontAlgn="base" hangingPunct="0">
        <a:spcBef>
          <a:spcPts val="300"/>
        </a:spcBef>
        <a:spcAft>
          <a:spcPct val="0"/>
        </a:spcAft>
        <a:buClr>
          <a:schemeClr val="accent2"/>
        </a:buClr>
        <a:buFont typeface="Georgia" panose="02040502050405020303" pitchFamily="18" charset="0"/>
        <a:buChar char="▫"/>
        <a:defRPr sz="2600" kern="1200">
          <a:solidFill>
            <a:schemeClr val="accent2"/>
          </a:solidFill>
          <a:latin typeface="+mn-lt"/>
          <a:ea typeface="+mn-ea"/>
          <a:cs typeface="+mn-cs"/>
        </a:defRPr>
      </a:lvl2pPr>
      <a:lvl3pPr marL="922338" indent="-219075" algn="l" rtl="0" eaLnBrk="0" fontAlgn="base" hangingPunct="0">
        <a:spcBef>
          <a:spcPts val="300"/>
        </a:spcBef>
        <a:spcAft>
          <a:spcPct val="0"/>
        </a:spcAft>
        <a:buClr>
          <a:schemeClr val="accent1"/>
        </a:buClr>
        <a:buFont typeface="Wingdings 2" panose="05020102010507070707" pitchFamily="18" charset="2"/>
        <a:buChar char=""/>
        <a:defRPr sz="2400" kern="1200">
          <a:solidFill>
            <a:schemeClr val="accent1"/>
          </a:solidFill>
          <a:latin typeface="+mn-lt"/>
          <a:ea typeface="+mn-ea"/>
          <a:cs typeface="+mn-cs"/>
        </a:defRPr>
      </a:lvl3pPr>
      <a:lvl4pPr marL="1179513" indent="-200025" algn="l" rtl="0" eaLnBrk="0" fontAlgn="base" hangingPunct="0">
        <a:spcBef>
          <a:spcPts val="300"/>
        </a:spcBef>
        <a:spcAft>
          <a:spcPct val="0"/>
        </a:spcAft>
        <a:buClr>
          <a:schemeClr val="accent1"/>
        </a:buClr>
        <a:buFont typeface="Wingdings 2" panose="05020102010507070707" pitchFamily="18" charset="2"/>
        <a:buChar char=""/>
        <a:defRPr sz="2200" kern="1200">
          <a:solidFill>
            <a:schemeClr val="accent1"/>
          </a:solidFill>
          <a:latin typeface="+mn-lt"/>
          <a:ea typeface="+mn-ea"/>
          <a:cs typeface="+mn-cs"/>
        </a:defRPr>
      </a:lvl4pPr>
      <a:lvl5pPr marL="1389063" indent="-182563" algn="l" rtl="0" eaLnBrk="0" fontAlgn="base" hangingPunct="0">
        <a:spcBef>
          <a:spcPts val="300"/>
        </a:spcBef>
        <a:spcAft>
          <a:spcPct val="0"/>
        </a:spcAft>
        <a:buClr>
          <a:srgbClr val="A04DA3"/>
        </a:buClr>
        <a:buFont typeface="Georgia" panose="02040502050405020303" pitchFamily="18" charset="0"/>
        <a:buChar char="▫"/>
        <a:defRPr sz="2000" kern="1200">
          <a:solidFill>
            <a:srgbClr val="A04DA3"/>
          </a:solidFill>
          <a:latin typeface="+mn-lt"/>
          <a:ea typeface="+mn-ea"/>
          <a:cs typeface="+mn-cs"/>
        </a:defRPr>
      </a:lvl5pPr>
      <a:lvl6pPr marL="1609344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▫"/>
        <a:defRPr kumimoji="0" sz="1800" kern="1200">
          <a:solidFill>
            <a:schemeClr val="accent3"/>
          </a:solidFill>
          <a:latin typeface="+mn-lt"/>
          <a:ea typeface="+mn-ea"/>
          <a:cs typeface="+mn-cs"/>
        </a:defRPr>
      </a:lvl6pPr>
      <a:lvl7pPr marL="1828800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▫"/>
        <a:defRPr kumimoji="0" sz="1600" kern="1200">
          <a:solidFill>
            <a:schemeClr val="accent3"/>
          </a:solidFill>
          <a:latin typeface="+mn-lt"/>
          <a:ea typeface="+mn-ea"/>
          <a:cs typeface="+mn-cs"/>
        </a:defRPr>
      </a:lvl7pPr>
      <a:lvl8pPr marL="2029968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◦"/>
        <a:defRPr kumimoji="0" sz="1500" kern="1200">
          <a:solidFill>
            <a:schemeClr val="accent3"/>
          </a:solidFill>
          <a:latin typeface="+mn-lt"/>
          <a:ea typeface="+mn-ea"/>
          <a:cs typeface="+mn-cs"/>
        </a:defRPr>
      </a:lvl8pPr>
      <a:lvl9pPr marL="2240280" indent="-182880" algn="l" rtl="0" eaLnBrk="1" latinLnBrk="0" hangingPunct="1">
        <a:spcBef>
          <a:spcPts val="300"/>
        </a:spcBef>
        <a:buClr>
          <a:schemeClr val="accent3"/>
        </a:buClr>
        <a:buFont typeface="Georgia"/>
        <a:buChar char="◦"/>
        <a:defRPr kumimoji="0" sz="1400" kern="1200" baseline="0">
          <a:solidFill>
            <a:schemeClr val="accent3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7" Type="http://schemas.openxmlformats.org/officeDocument/2006/relationships/image" Target="../media/image7.jpe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audio" Target="../media/audio1.wav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.xml"/><Relationship Id="rId4" Type="http://schemas.openxmlformats.org/officeDocument/2006/relationships/image" Target="../media/image13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.xml"/><Relationship Id="rId4" Type="http://schemas.openxmlformats.org/officeDocument/2006/relationships/image" Target="../media/image14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4.xml"/><Relationship Id="rId6" Type="http://schemas.openxmlformats.org/officeDocument/2006/relationships/image" Target="../media/image9.wmf"/><Relationship Id="rId5" Type="http://schemas.openxmlformats.org/officeDocument/2006/relationships/image" Target="../media/image12.wmf"/><Relationship Id="rId4" Type="http://schemas.openxmlformats.org/officeDocument/2006/relationships/image" Target="../media/image10.w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5.xml"/><Relationship Id="rId4" Type="http://schemas.openxmlformats.org/officeDocument/2006/relationships/image" Target="../media/image15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6.xml"/><Relationship Id="rId4" Type="http://schemas.openxmlformats.org/officeDocument/2006/relationships/image" Target="../media/image16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7.xml"/><Relationship Id="rId4" Type="http://schemas.openxmlformats.org/officeDocument/2006/relationships/image" Target="../media/image9.w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8.xml"/><Relationship Id="rId5" Type="http://schemas.openxmlformats.org/officeDocument/2006/relationships/image" Target="../media/image9.wmf"/><Relationship Id="rId4" Type="http://schemas.openxmlformats.org/officeDocument/2006/relationships/image" Target="../media/image17.w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9.xml"/><Relationship Id="rId5" Type="http://schemas.openxmlformats.org/officeDocument/2006/relationships/image" Target="../media/image18.jpeg"/><Relationship Id="rId4" Type="http://schemas.openxmlformats.org/officeDocument/2006/relationships/audio" Target="../media/audio3.wav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0.xml"/><Relationship Id="rId6" Type="http://schemas.openxmlformats.org/officeDocument/2006/relationships/image" Target="../media/image10.wmf"/><Relationship Id="rId5" Type="http://schemas.openxmlformats.org/officeDocument/2006/relationships/image" Target="../media/image9.wmf"/><Relationship Id="rId4" Type="http://schemas.openxmlformats.org/officeDocument/2006/relationships/image" Target="../media/image17.w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.xml"/><Relationship Id="rId4" Type="http://schemas.openxmlformats.org/officeDocument/2006/relationships/audio" Target="../media/audio2.wav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7" Type="http://schemas.openxmlformats.org/officeDocument/2006/relationships/image" Target="../media/image12.w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1.xml"/><Relationship Id="rId6" Type="http://schemas.openxmlformats.org/officeDocument/2006/relationships/image" Target="../media/image10.wmf"/><Relationship Id="rId5" Type="http://schemas.openxmlformats.org/officeDocument/2006/relationships/image" Target="../media/image9.wmf"/><Relationship Id="rId4" Type="http://schemas.openxmlformats.org/officeDocument/2006/relationships/image" Target="../media/image17.w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7" Type="http://schemas.openxmlformats.org/officeDocument/2006/relationships/image" Target="../media/image12.w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2.xml"/><Relationship Id="rId6" Type="http://schemas.openxmlformats.org/officeDocument/2006/relationships/image" Target="../media/image10.wmf"/><Relationship Id="rId5" Type="http://schemas.openxmlformats.org/officeDocument/2006/relationships/image" Target="../media/image9.wmf"/><Relationship Id="rId4" Type="http://schemas.openxmlformats.org/officeDocument/2006/relationships/image" Target="../media/image17.w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3.xml"/><Relationship Id="rId6" Type="http://schemas.openxmlformats.org/officeDocument/2006/relationships/image" Target="../media/image10.wmf"/><Relationship Id="rId5" Type="http://schemas.openxmlformats.org/officeDocument/2006/relationships/image" Target="../media/image9.wmf"/><Relationship Id="rId4" Type="http://schemas.openxmlformats.org/officeDocument/2006/relationships/image" Target="../media/image17.wmf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4.xml"/><Relationship Id="rId6" Type="http://schemas.openxmlformats.org/officeDocument/2006/relationships/image" Target="../media/image10.wmf"/><Relationship Id="rId5" Type="http://schemas.openxmlformats.org/officeDocument/2006/relationships/image" Target="../media/image9.wmf"/><Relationship Id="rId4" Type="http://schemas.openxmlformats.org/officeDocument/2006/relationships/image" Target="../media/image17.wm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7" Type="http://schemas.openxmlformats.org/officeDocument/2006/relationships/image" Target="../media/image12.w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5.xml"/><Relationship Id="rId6" Type="http://schemas.openxmlformats.org/officeDocument/2006/relationships/image" Target="../media/image10.wmf"/><Relationship Id="rId5" Type="http://schemas.openxmlformats.org/officeDocument/2006/relationships/image" Target="../media/image9.wmf"/><Relationship Id="rId4" Type="http://schemas.openxmlformats.org/officeDocument/2006/relationships/image" Target="../media/image17.wm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6.xml"/><Relationship Id="rId5" Type="http://schemas.openxmlformats.org/officeDocument/2006/relationships/image" Target="../media/image9.wmf"/><Relationship Id="rId4" Type="http://schemas.openxmlformats.org/officeDocument/2006/relationships/image" Target="../media/image17.wmf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7.xml"/><Relationship Id="rId6" Type="http://schemas.openxmlformats.org/officeDocument/2006/relationships/image" Target="../media/image17.wmf"/><Relationship Id="rId5" Type="http://schemas.openxmlformats.org/officeDocument/2006/relationships/image" Target="../media/image10.wmf"/><Relationship Id="rId4" Type="http://schemas.openxmlformats.org/officeDocument/2006/relationships/image" Target="../media/image9.wm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7" Type="http://schemas.openxmlformats.org/officeDocument/2006/relationships/image" Target="../media/image17.w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8.xml"/><Relationship Id="rId6" Type="http://schemas.openxmlformats.org/officeDocument/2006/relationships/image" Target="../media/image12.wmf"/><Relationship Id="rId5" Type="http://schemas.openxmlformats.org/officeDocument/2006/relationships/image" Target="../media/image10.wmf"/><Relationship Id="rId4" Type="http://schemas.openxmlformats.org/officeDocument/2006/relationships/image" Target="../media/image9.wmf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7" Type="http://schemas.openxmlformats.org/officeDocument/2006/relationships/image" Target="../media/image17.w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9.xml"/><Relationship Id="rId6" Type="http://schemas.openxmlformats.org/officeDocument/2006/relationships/image" Target="../media/image12.wmf"/><Relationship Id="rId5" Type="http://schemas.openxmlformats.org/officeDocument/2006/relationships/image" Target="../media/image10.wmf"/><Relationship Id="rId4" Type="http://schemas.openxmlformats.org/officeDocument/2006/relationships/image" Target="../media/image9.wmf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0.xml"/><Relationship Id="rId6" Type="http://schemas.openxmlformats.org/officeDocument/2006/relationships/image" Target="../media/image17.wmf"/><Relationship Id="rId5" Type="http://schemas.openxmlformats.org/officeDocument/2006/relationships/image" Target="../media/image10.wmf"/><Relationship Id="rId4" Type="http://schemas.openxmlformats.org/officeDocument/2006/relationships/image" Target="../media/image9.wm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7" Type="http://schemas.openxmlformats.org/officeDocument/2006/relationships/image" Target="../media/image17.w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1.xml"/><Relationship Id="rId6" Type="http://schemas.openxmlformats.org/officeDocument/2006/relationships/image" Target="../media/image12.wmf"/><Relationship Id="rId5" Type="http://schemas.openxmlformats.org/officeDocument/2006/relationships/image" Target="../media/image10.wmf"/><Relationship Id="rId4" Type="http://schemas.openxmlformats.org/officeDocument/2006/relationships/image" Target="../media/image9.wmf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3.xml"/><Relationship Id="rId6" Type="http://schemas.openxmlformats.org/officeDocument/2006/relationships/image" Target="../media/image12.wmf"/><Relationship Id="rId5" Type="http://schemas.openxmlformats.org/officeDocument/2006/relationships/image" Target="../media/image10.wmf"/><Relationship Id="rId4" Type="http://schemas.openxmlformats.org/officeDocument/2006/relationships/image" Target="../media/image9.wmf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3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4.xml"/><Relationship Id="rId4" Type="http://schemas.openxmlformats.org/officeDocument/2006/relationships/image" Target="../media/image17.wmf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5.xml"/><Relationship Id="rId4" Type="http://schemas.openxmlformats.org/officeDocument/2006/relationships/image" Target="../media/image17.wmf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6.xml"/><Relationship Id="rId4" Type="http://schemas.openxmlformats.org/officeDocument/2006/relationships/image" Target="../media/image17.wmf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8.xml"/><Relationship Id="rId4" Type="http://schemas.openxmlformats.org/officeDocument/2006/relationships/image" Target="../media/image17.wmf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8.xml"/><Relationship Id="rId7" Type="http://schemas.openxmlformats.org/officeDocument/2006/relationships/image" Target="../media/image12.w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9.xml"/><Relationship Id="rId6" Type="http://schemas.openxmlformats.org/officeDocument/2006/relationships/image" Target="../media/image10.wmf"/><Relationship Id="rId5" Type="http://schemas.openxmlformats.org/officeDocument/2006/relationships/image" Target="../media/image9.wmf"/><Relationship Id="rId4" Type="http://schemas.openxmlformats.org/officeDocument/2006/relationships/image" Target="../media/image17.wmf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0.xml"/><Relationship Id="rId5" Type="http://schemas.openxmlformats.org/officeDocument/2006/relationships/image" Target="../media/image10.wmf"/><Relationship Id="rId4" Type="http://schemas.openxmlformats.org/officeDocument/2006/relationships/image" Target="../media/image9.w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.xml"/><Relationship Id="rId4" Type="http://schemas.openxmlformats.org/officeDocument/2006/relationships/image" Target="../media/image8.wmf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0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1.xml"/><Relationship Id="rId6" Type="http://schemas.openxmlformats.org/officeDocument/2006/relationships/image" Target="../media/image10.wmf"/><Relationship Id="rId5" Type="http://schemas.openxmlformats.org/officeDocument/2006/relationships/image" Target="../media/image12.wmf"/><Relationship Id="rId4" Type="http://schemas.openxmlformats.org/officeDocument/2006/relationships/image" Target="../media/image9.wmf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2.xml"/><Relationship Id="rId6" Type="http://schemas.openxmlformats.org/officeDocument/2006/relationships/image" Target="../media/image10.wmf"/><Relationship Id="rId5" Type="http://schemas.openxmlformats.org/officeDocument/2006/relationships/image" Target="../media/image12.wmf"/><Relationship Id="rId4" Type="http://schemas.openxmlformats.org/officeDocument/2006/relationships/image" Target="../media/image9.wmf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3.xml"/><Relationship Id="rId6" Type="http://schemas.openxmlformats.org/officeDocument/2006/relationships/image" Target="../media/image12.wmf"/><Relationship Id="rId5" Type="http://schemas.openxmlformats.org/officeDocument/2006/relationships/image" Target="../media/image10.wmf"/><Relationship Id="rId4" Type="http://schemas.openxmlformats.org/officeDocument/2006/relationships/image" Target="../media/image9.wmf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3.xml"/><Relationship Id="rId7" Type="http://schemas.openxmlformats.org/officeDocument/2006/relationships/image" Target="../media/image17.w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4.xml"/><Relationship Id="rId6" Type="http://schemas.openxmlformats.org/officeDocument/2006/relationships/image" Target="../media/image12.wmf"/><Relationship Id="rId5" Type="http://schemas.openxmlformats.org/officeDocument/2006/relationships/image" Target="../media/image10.wmf"/><Relationship Id="rId4" Type="http://schemas.openxmlformats.org/officeDocument/2006/relationships/image" Target="../media/image9.wmf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4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5.xml"/><Relationship Id="rId6" Type="http://schemas.openxmlformats.org/officeDocument/2006/relationships/image" Target="../media/image12.wmf"/><Relationship Id="rId5" Type="http://schemas.openxmlformats.org/officeDocument/2006/relationships/image" Target="../media/image10.wmf"/><Relationship Id="rId4" Type="http://schemas.openxmlformats.org/officeDocument/2006/relationships/image" Target="../media/image9.wmf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5.xml"/><Relationship Id="rId7" Type="http://schemas.openxmlformats.org/officeDocument/2006/relationships/image" Target="../media/image17.w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6.xml"/><Relationship Id="rId6" Type="http://schemas.openxmlformats.org/officeDocument/2006/relationships/image" Target="../media/image12.wmf"/><Relationship Id="rId5" Type="http://schemas.openxmlformats.org/officeDocument/2006/relationships/image" Target="../media/image10.wmf"/><Relationship Id="rId4" Type="http://schemas.openxmlformats.org/officeDocument/2006/relationships/image" Target="../media/image9.wmf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7.xml"/><Relationship Id="rId6" Type="http://schemas.openxmlformats.org/officeDocument/2006/relationships/image" Target="../media/image10.wmf"/><Relationship Id="rId5" Type="http://schemas.openxmlformats.org/officeDocument/2006/relationships/image" Target="../media/image12.wmf"/><Relationship Id="rId4" Type="http://schemas.openxmlformats.org/officeDocument/2006/relationships/image" Target="../media/image9.wmf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7.xml"/><Relationship Id="rId7" Type="http://schemas.openxmlformats.org/officeDocument/2006/relationships/image" Target="../media/image17.w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8.xml"/><Relationship Id="rId6" Type="http://schemas.openxmlformats.org/officeDocument/2006/relationships/image" Target="../media/image10.wmf"/><Relationship Id="rId5" Type="http://schemas.openxmlformats.org/officeDocument/2006/relationships/image" Target="../media/image12.wmf"/><Relationship Id="rId4" Type="http://schemas.openxmlformats.org/officeDocument/2006/relationships/image" Target="../media/image9.wmf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9.xml"/><Relationship Id="rId6" Type="http://schemas.openxmlformats.org/officeDocument/2006/relationships/image" Target="../media/image20.jpeg"/><Relationship Id="rId5" Type="http://schemas.openxmlformats.org/officeDocument/2006/relationships/image" Target="../media/image19.wmf"/><Relationship Id="rId4" Type="http://schemas.openxmlformats.org/officeDocument/2006/relationships/audio" Target="../media/audio3.wav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0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.xml"/><Relationship Id="rId6" Type="http://schemas.openxmlformats.org/officeDocument/2006/relationships/image" Target="../media/image11.png"/><Relationship Id="rId5" Type="http://schemas.openxmlformats.org/officeDocument/2006/relationships/image" Target="../media/image10.wmf"/><Relationship Id="rId4" Type="http://schemas.openxmlformats.org/officeDocument/2006/relationships/image" Target="../media/image9.wmf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0.xml"/><Relationship Id="rId7" Type="http://schemas.openxmlformats.org/officeDocument/2006/relationships/image" Target="../media/image12.wmf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1.xml"/><Relationship Id="rId6" Type="http://schemas.openxmlformats.org/officeDocument/2006/relationships/image" Target="../media/image10.wmf"/><Relationship Id="rId5" Type="http://schemas.openxmlformats.org/officeDocument/2006/relationships/image" Target="../media/image17.wmf"/><Relationship Id="rId4" Type="http://schemas.openxmlformats.org/officeDocument/2006/relationships/image" Target="../media/image9.wmf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2.xml"/><Relationship Id="rId6" Type="http://schemas.openxmlformats.org/officeDocument/2006/relationships/image" Target="../media/image17.wmf"/><Relationship Id="rId5" Type="http://schemas.openxmlformats.org/officeDocument/2006/relationships/image" Target="../media/image10.wmf"/><Relationship Id="rId4" Type="http://schemas.openxmlformats.org/officeDocument/2006/relationships/image" Target="../media/image9.wmf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3.xml"/><Relationship Id="rId6" Type="http://schemas.openxmlformats.org/officeDocument/2006/relationships/image" Target="../media/image17.wmf"/><Relationship Id="rId5" Type="http://schemas.openxmlformats.org/officeDocument/2006/relationships/image" Target="../media/image10.wmf"/><Relationship Id="rId4" Type="http://schemas.openxmlformats.org/officeDocument/2006/relationships/image" Target="../media/image9.wmf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3.xml"/><Relationship Id="rId7" Type="http://schemas.openxmlformats.org/officeDocument/2006/relationships/image" Target="../media/image22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4.xml"/><Relationship Id="rId6" Type="http://schemas.openxmlformats.org/officeDocument/2006/relationships/image" Target="../media/image21.wmf"/><Relationship Id="rId5" Type="http://schemas.openxmlformats.org/officeDocument/2006/relationships/image" Target="../media/image19.wmf"/><Relationship Id="rId4" Type="http://schemas.openxmlformats.org/officeDocument/2006/relationships/audio" Target="../media/audio3.wav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4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55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5.xml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56.xml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hyperlink" Target="http://www.jissn.com/content/pdf/1550-2783-10-5.pdf" TargetMode="External"/><Relationship Id="rId3" Type="http://schemas.openxmlformats.org/officeDocument/2006/relationships/notesSlide" Target="../notesSlides/notesSlide56.xml"/><Relationship Id="rId7" Type="http://schemas.openxmlformats.org/officeDocument/2006/relationships/image" Target="../media/image22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7.xml"/><Relationship Id="rId6" Type="http://schemas.openxmlformats.org/officeDocument/2006/relationships/image" Target="../media/image21.wmf"/><Relationship Id="rId5" Type="http://schemas.openxmlformats.org/officeDocument/2006/relationships/image" Target="../media/image19.wmf"/><Relationship Id="rId4" Type="http://schemas.openxmlformats.org/officeDocument/2006/relationships/audio" Target="../media/audio3.wav"/><Relationship Id="rId9" Type="http://schemas.openxmlformats.org/officeDocument/2006/relationships/image" Target="../media/image23.wmf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hyperlink" Target="http://www.sajcn.co.za/index.php/SAJCN/article/view/685/954" TargetMode="External"/><Relationship Id="rId3" Type="http://schemas.openxmlformats.org/officeDocument/2006/relationships/notesSlide" Target="../notesSlides/notesSlide57.xml"/><Relationship Id="rId7" Type="http://schemas.openxmlformats.org/officeDocument/2006/relationships/image" Target="../media/image22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8.xml"/><Relationship Id="rId6" Type="http://schemas.openxmlformats.org/officeDocument/2006/relationships/image" Target="../media/image19.wmf"/><Relationship Id="rId5" Type="http://schemas.openxmlformats.org/officeDocument/2006/relationships/image" Target="../media/image21.wmf"/><Relationship Id="rId4" Type="http://schemas.openxmlformats.org/officeDocument/2006/relationships/audio" Target="../media/audio3.wav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wmf"/><Relationship Id="rId3" Type="http://schemas.openxmlformats.org/officeDocument/2006/relationships/notesSlide" Target="../notesSlides/notesSlide58.xml"/><Relationship Id="rId7" Type="http://schemas.openxmlformats.org/officeDocument/2006/relationships/hyperlink" Target="http://www.jissn.com/content/pdf/1550-2783-7-7.pdf" TargetMode="Externa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9.xml"/><Relationship Id="rId6" Type="http://schemas.openxmlformats.org/officeDocument/2006/relationships/image" Target="../media/image21.wmf"/><Relationship Id="rId5" Type="http://schemas.openxmlformats.org/officeDocument/2006/relationships/image" Target="../media/image19.wmf"/><Relationship Id="rId4" Type="http://schemas.openxmlformats.org/officeDocument/2006/relationships/audio" Target="../media/audio3.wav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0.xml"/><Relationship Id="rId6" Type="http://schemas.openxmlformats.org/officeDocument/2006/relationships/image" Target="../media/image24.jpeg"/><Relationship Id="rId5" Type="http://schemas.openxmlformats.org/officeDocument/2006/relationships/image" Target="../media/image19.wmf"/><Relationship Id="rId4" Type="http://schemas.openxmlformats.org/officeDocument/2006/relationships/audio" Target="../media/audio3.wav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.xml"/><Relationship Id="rId6" Type="http://schemas.openxmlformats.org/officeDocument/2006/relationships/image" Target="../media/image12.wmf"/><Relationship Id="rId5" Type="http://schemas.openxmlformats.org/officeDocument/2006/relationships/image" Target="../media/image9.wmf"/><Relationship Id="rId4" Type="http://schemas.openxmlformats.org/officeDocument/2006/relationships/image" Target="../media/image10.wmf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1.xml"/><Relationship Id="rId6" Type="http://schemas.openxmlformats.org/officeDocument/2006/relationships/image" Target="../media/image25.jpeg"/><Relationship Id="rId5" Type="http://schemas.openxmlformats.org/officeDocument/2006/relationships/image" Target="../media/image19.wmf"/><Relationship Id="rId4" Type="http://schemas.openxmlformats.org/officeDocument/2006/relationships/audio" Target="../media/audio3.wav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2.xml"/><Relationship Id="rId5" Type="http://schemas.openxmlformats.org/officeDocument/2006/relationships/image" Target="../media/image26.jpeg"/><Relationship Id="rId4" Type="http://schemas.openxmlformats.org/officeDocument/2006/relationships/audio" Target="../media/audio3.wav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3.xml"/><Relationship Id="rId6" Type="http://schemas.openxmlformats.org/officeDocument/2006/relationships/image" Target="../media/image27.jpeg"/><Relationship Id="rId5" Type="http://schemas.openxmlformats.org/officeDocument/2006/relationships/image" Target="../media/image19.wmf"/><Relationship Id="rId4" Type="http://schemas.openxmlformats.org/officeDocument/2006/relationships/audio" Target="../media/audio3.wav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wmf"/><Relationship Id="rId3" Type="http://schemas.openxmlformats.org/officeDocument/2006/relationships/notesSlide" Target="../notesSlides/notesSlide63.xml"/><Relationship Id="rId7" Type="http://schemas.openxmlformats.org/officeDocument/2006/relationships/image" Target="../media/image23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4.xml"/><Relationship Id="rId6" Type="http://schemas.openxmlformats.org/officeDocument/2006/relationships/image" Target="../media/image21.wmf"/><Relationship Id="rId5" Type="http://schemas.openxmlformats.org/officeDocument/2006/relationships/image" Target="../media/image19.wmf"/><Relationship Id="rId4" Type="http://schemas.openxmlformats.org/officeDocument/2006/relationships/audio" Target="../media/audio3.wav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wmf"/><Relationship Id="rId3" Type="http://schemas.openxmlformats.org/officeDocument/2006/relationships/notesSlide" Target="../notesSlides/notesSlide64.xml"/><Relationship Id="rId7" Type="http://schemas.openxmlformats.org/officeDocument/2006/relationships/image" Target="../media/image21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5.xml"/><Relationship Id="rId6" Type="http://schemas.openxmlformats.org/officeDocument/2006/relationships/image" Target="../media/image19.wmf"/><Relationship Id="rId5" Type="http://schemas.openxmlformats.org/officeDocument/2006/relationships/image" Target="../media/image22.wmf"/><Relationship Id="rId4" Type="http://schemas.openxmlformats.org/officeDocument/2006/relationships/audio" Target="../media/audio3.wav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5.xml"/><Relationship Id="rId7" Type="http://schemas.openxmlformats.org/officeDocument/2006/relationships/image" Target="../media/image22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6.xml"/><Relationship Id="rId6" Type="http://schemas.openxmlformats.org/officeDocument/2006/relationships/image" Target="../media/image21.wmf"/><Relationship Id="rId5" Type="http://schemas.openxmlformats.org/officeDocument/2006/relationships/image" Target="../media/image19.wmf"/><Relationship Id="rId4" Type="http://schemas.openxmlformats.org/officeDocument/2006/relationships/audio" Target="../media/audio3.wav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6.xml"/><Relationship Id="rId7" Type="http://schemas.openxmlformats.org/officeDocument/2006/relationships/image" Target="../media/image22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7.xml"/><Relationship Id="rId6" Type="http://schemas.openxmlformats.org/officeDocument/2006/relationships/image" Target="../media/image21.wmf"/><Relationship Id="rId5" Type="http://schemas.openxmlformats.org/officeDocument/2006/relationships/image" Target="../media/image19.wmf"/><Relationship Id="rId4" Type="http://schemas.openxmlformats.org/officeDocument/2006/relationships/audio" Target="../media/audio3.wav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7.xml"/><Relationship Id="rId7" Type="http://schemas.openxmlformats.org/officeDocument/2006/relationships/hyperlink" Target="http://www.jissn.com/content/pdf/1550-2783-5-17.pdf" TargetMode="Externa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8.xml"/><Relationship Id="rId6" Type="http://schemas.openxmlformats.org/officeDocument/2006/relationships/image" Target="../media/image21.wmf"/><Relationship Id="rId5" Type="http://schemas.openxmlformats.org/officeDocument/2006/relationships/image" Target="../media/image19.wmf"/><Relationship Id="rId4" Type="http://schemas.openxmlformats.org/officeDocument/2006/relationships/audio" Target="../media/audio3.wav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8.xml"/><Relationship Id="rId7" Type="http://schemas.openxmlformats.org/officeDocument/2006/relationships/image" Target="../media/image22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9.xml"/><Relationship Id="rId6" Type="http://schemas.openxmlformats.org/officeDocument/2006/relationships/image" Target="../media/image21.wmf"/><Relationship Id="rId5" Type="http://schemas.openxmlformats.org/officeDocument/2006/relationships/image" Target="../media/image19.wmf"/><Relationship Id="rId4" Type="http://schemas.openxmlformats.org/officeDocument/2006/relationships/audio" Target="../media/audio3.wav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wmf"/><Relationship Id="rId3" Type="http://schemas.openxmlformats.org/officeDocument/2006/relationships/notesSlide" Target="../notesSlides/notesSlide69.xml"/><Relationship Id="rId7" Type="http://schemas.openxmlformats.org/officeDocument/2006/relationships/image" Target="../media/image22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0.xml"/><Relationship Id="rId6" Type="http://schemas.openxmlformats.org/officeDocument/2006/relationships/image" Target="../media/image21.wmf"/><Relationship Id="rId5" Type="http://schemas.openxmlformats.org/officeDocument/2006/relationships/image" Target="../media/image19.wmf"/><Relationship Id="rId4" Type="http://schemas.openxmlformats.org/officeDocument/2006/relationships/audio" Target="../media/audio3.wav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8.xml"/><Relationship Id="rId5" Type="http://schemas.openxmlformats.org/officeDocument/2006/relationships/image" Target="../media/image10.wmf"/><Relationship Id="rId4" Type="http://schemas.openxmlformats.org/officeDocument/2006/relationships/image" Target="../media/image9.wmf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hyperlink" Target="http://www.jissn.com/content/pdf/1550-2783-10-5.pdf" TargetMode="External"/><Relationship Id="rId3" Type="http://schemas.openxmlformats.org/officeDocument/2006/relationships/notesSlide" Target="../notesSlides/notesSlide70.xml"/><Relationship Id="rId7" Type="http://schemas.openxmlformats.org/officeDocument/2006/relationships/image" Target="../media/image22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1.xml"/><Relationship Id="rId6" Type="http://schemas.openxmlformats.org/officeDocument/2006/relationships/image" Target="../media/image21.wmf"/><Relationship Id="rId5" Type="http://schemas.openxmlformats.org/officeDocument/2006/relationships/image" Target="../media/image19.wmf"/><Relationship Id="rId4" Type="http://schemas.openxmlformats.org/officeDocument/2006/relationships/audio" Target="../media/audio3.wav"/><Relationship Id="rId9" Type="http://schemas.openxmlformats.org/officeDocument/2006/relationships/image" Target="../media/image23.wmf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hyperlink" Target="http://www.jissn.com/content/pdf/1550-2783-9-54.pdf" TargetMode="External"/><Relationship Id="rId3" Type="http://schemas.openxmlformats.org/officeDocument/2006/relationships/notesSlide" Target="../notesSlides/notesSlide71.xml"/><Relationship Id="rId7" Type="http://schemas.openxmlformats.org/officeDocument/2006/relationships/image" Target="../media/image22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2.xml"/><Relationship Id="rId6" Type="http://schemas.openxmlformats.org/officeDocument/2006/relationships/image" Target="../media/image21.wmf"/><Relationship Id="rId5" Type="http://schemas.openxmlformats.org/officeDocument/2006/relationships/image" Target="../media/image19.wmf"/><Relationship Id="rId4" Type="http://schemas.openxmlformats.org/officeDocument/2006/relationships/audio" Target="../media/audio3.wav"/><Relationship Id="rId9" Type="http://schemas.openxmlformats.org/officeDocument/2006/relationships/image" Target="../media/image23.wmf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hyperlink" Target="http://www.jissn.com/content/pdf/1550-2783-9-54.pdf" TargetMode="External"/><Relationship Id="rId3" Type="http://schemas.openxmlformats.org/officeDocument/2006/relationships/notesSlide" Target="../notesSlides/notesSlide72.xml"/><Relationship Id="rId7" Type="http://schemas.openxmlformats.org/officeDocument/2006/relationships/image" Target="../media/image22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3.xml"/><Relationship Id="rId6" Type="http://schemas.openxmlformats.org/officeDocument/2006/relationships/image" Target="../media/image21.wmf"/><Relationship Id="rId5" Type="http://schemas.openxmlformats.org/officeDocument/2006/relationships/image" Target="../media/image19.wmf"/><Relationship Id="rId10" Type="http://schemas.openxmlformats.org/officeDocument/2006/relationships/image" Target="../media/image28.wmf"/><Relationship Id="rId4" Type="http://schemas.openxmlformats.org/officeDocument/2006/relationships/audio" Target="../media/audio3.wav"/><Relationship Id="rId9" Type="http://schemas.openxmlformats.org/officeDocument/2006/relationships/image" Target="../media/image23.wmf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hyperlink" Target="http://www.jissn.com/content/pdf/1550-2783-9-54.pdf" TargetMode="External"/><Relationship Id="rId3" Type="http://schemas.openxmlformats.org/officeDocument/2006/relationships/notesSlide" Target="../notesSlides/notesSlide73.xml"/><Relationship Id="rId7" Type="http://schemas.openxmlformats.org/officeDocument/2006/relationships/image" Target="../media/image22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4.xml"/><Relationship Id="rId6" Type="http://schemas.openxmlformats.org/officeDocument/2006/relationships/image" Target="../media/image21.wmf"/><Relationship Id="rId5" Type="http://schemas.openxmlformats.org/officeDocument/2006/relationships/image" Target="../media/image19.wmf"/><Relationship Id="rId4" Type="http://schemas.openxmlformats.org/officeDocument/2006/relationships/audio" Target="../media/audio3.wav"/><Relationship Id="rId9" Type="http://schemas.openxmlformats.org/officeDocument/2006/relationships/image" Target="../media/image23.wmf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hyperlink" Target="http://www.jissn.com/content/pdf/1550-2783-9-54.pdf" TargetMode="External"/><Relationship Id="rId3" Type="http://schemas.openxmlformats.org/officeDocument/2006/relationships/notesSlide" Target="../notesSlides/notesSlide74.xml"/><Relationship Id="rId7" Type="http://schemas.openxmlformats.org/officeDocument/2006/relationships/image" Target="../media/image22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5.xml"/><Relationship Id="rId6" Type="http://schemas.openxmlformats.org/officeDocument/2006/relationships/image" Target="../media/image21.wmf"/><Relationship Id="rId5" Type="http://schemas.openxmlformats.org/officeDocument/2006/relationships/image" Target="../media/image19.wmf"/><Relationship Id="rId4" Type="http://schemas.openxmlformats.org/officeDocument/2006/relationships/audio" Target="../media/audio3.wav"/><Relationship Id="rId9" Type="http://schemas.openxmlformats.org/officeDocument/2006/relationships/image" Target="../media/image23.wmf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hyperlink" Target="http://www.jissn.com/content/pdf/1550-2783-9-54.pdf" TargetMode="External"/><Relationship Id="rId3" Type="http://schemas.openxmlformats.org/officeDocument/2006/relationships/notesSlide" Target="../notesSlides/notesSlide75.xml"/><Relationship Id="rId7" Type="http://schemas.openxmlformats.org/officeDocument/2006/relationships/image" Target="../media/image22.wmf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6.xml"/><Relationship Id="rId6" Type="http://schemas.openxmlformats.org/officeDocument/2006/relationships/image" Target="../media/image21.wmf"/><Relationship Id="rId5" Type="http://schemas.openxmlformats.org/officeDocument/2006/relationships/image" Target="../media/image19.wmf"/><Relationship Id="rId4" Type="http://schemas.openxmlformats.org/officeDocument/2006/relationships/audio" Target="../media/audio3.wav"/><Relationship Id="rId9" Type="http://schemas.openxmlformats.org/officeDocument/2006/relationships/image" Target="../media/image23.wmf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wmf"/><Relationship Id="rId3" Type="http://schemas.openxmlformats.org/officeDocument/2006/relationships/notesSlide" Target="../notesSlides/notesSlide76.xml"/><Relationship Id="rId7" Type="http://schemas.openxmlformats.org/officeDocument/2006/relationships/hyperlink" Target="http://www.jissn.com/content/pdf/1550-2783-9-54.pdf" TargetMode="Externa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7.xml"/><Relationship Id="rId6" Type="http://schemas.openxmlformats.org/officeDocument/2006/relationships/image" Target="../media/image21.wmf"/><Relationship Id="rId11" Type="http://schemas.openxmlformats.org/officeDocument/2006/relationships/image" Target="../media/image29.wmf"/><Relationship Id="rId5" Type="http://schemas.openxmlformats.org/officeDocument/2006/relationships/image" Target="../media/image19.wmf"/><Relationship Id="rId10" Type="http://schemas.openxmlformats.org/officeDocument/2006/relationships/image" Target="../media/image28.wmf"/><Relationship Id="rId4" Type="http://schemas.openxmlformats.org/officeDocument/2006/relationships/audio" Target="../media/audio3.wav"/><Relationship Id="rId9" Type="http://schemas.openxmlformats.org/officeDocument/2006/relationships/image" Target="../media/image23.wmf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8.xml"/><Relationship Id="rId4" Type="http://schemas.openxmlformats.org/officeDocument/2006/relationships/audio" Target="../media/audio3.wav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9.xml"/><Relationship Id="rId4" Type="http://schemas.openxmlformats.org/officeDocument/2006/relationships/audio" Target="../media/audio3.wav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9.xml"/><Relationship Id="rId4" Type="http://schemas.openxmlformats.org/officeDocument/2006/relationships/image" Target="../media/image9.wm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.xml"/><Relationship Id="rId4" Type="http://schemas.openxmlformats.org/officeDocument/2006/relationships/image" Target="../media/image9.w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Subtitle 2">
            <a:extLst>
              <a:ext uri="{FF2B5EF4-FFF2-40B4-BE49-F238E27FC236}">
                <a16:creationId xmlns:a16="http://schemas.microsoft.com/office/drawing/2014/main" id="{4B8782CB-CAE3-4BC9-BD44-1F9C0F1EDE06}"/>
              </a:ext>
            </a:extLst>
          </p:cNvPr>
          <p:cNvSpPr>
            <a:spLocks/>
          </p:cNvSpPr>
          <p:nvPr/>
        </p:nvSpPr>
        <p:spPr bwMode="auto">
          <a:xfrm>
            <a:off x="323850" y="3900488"/>
            <a:ext cx="4762500" cy="823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635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buFont typeface="Georgia" panose="02040502050405020303" pitchFamily="18" charset="0"/>
              <a:buNone/>
            </a:pPr>
            <a:r>
              <a:rPr lang="es-PR" altLang="en-US" sz="2400" b="1">
                <a:solidFill>
                  <a:srgbClr val="48487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Prof. Edgar Lopategui Corsino</a:t>
            </a:r>
          </a:p>
          <a:p>
            <a:pPr eaLnBrk="1" hangingPunct="1">
              <a:lnSpc>
                <a:spcPct val="90000"/>
              </a:lnSpc>
              <a:buFont typeface="Georgia" panose="02040502050405020303" pitchFamily="18" charset="0"/>
              <a:buNone/>
            </a:pPr>
            <a:r>
              <a:rPr lang="es-PR" altLang="en-US" sz="2400" b="1" i="1">
                <a:solidFill>
                  <a:srgbClr val="484876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M.A., Fisiología del Ejercicio</a:t>
            </a:r>
          </a:p>
        </p:txBody>
      </p:sp>
      <p:pic>
        <p:nvPicPr>
          <p:cNvPr id="7171" name="Picture 10">
            <a:extLst>
              <a:ext uri="{FF2B5EF4-FFF2-40B4-BE49-F238E27FC236}">
                <a16:creationId xmlns:a16="http://schemas.microsoft.com/office/drawing/2014/main" id="{D69CC340-28ED-4213-9ACF-C35BD5AC16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5084763"/>
            <a:ext cx="287337" cy="287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2" name="Rectangle 17">
            <a:extLst>
              <a:ext uri="{FF2B5EF4-FFF2-40B4-BE49-F238E27FC236}">
                <a16:creationId xmlns:a16="http://schemas.microsoft.com/office/drawing/2014/main" id="{8BE43C78-119B-443B-9CE5-82682EA00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625" y="4725988"/>
            <a:ext cx="4752975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n-US" sz="1800" b="1">
                <a:solidFill>
                  <a:srgbClr val="484876"/>
                </a:solidFill>
                <a:latin typeface="Trebuchet MS" panose="020B0603020202020204" pitchFamily="34" charset="0"/>
              </a:rPr>
              <a:t>Web:        </a:t>
            </a:r>
            <a:r>
              <a:rPr lang="es-PR" altLang="en-US" sz="1800" b="1" i="1">
                <a:solidFill>
                  <a:srgbClr val="484876"/>
                </a:solidFill>
                <a:latin typeface="Trebuchet MS" panose="020B0603020202020204" pitchFamily="34" charset="0"/>
              </a:rPr>
              <a:t>http://www.saludmed.com/</a:t>
            </a:r>
            <a:endParaRPr lang="es-PR" altLang="en-US" i="1">
              <a:solidFill>
                <a:srgbClr val="484876"/>
              </a:solidFill>
              <a:latin typeface="Trebuchet MS" panose="020B0603020202020204" pitchFamily="34" charset="0"/>
            </a:endParaRPr>
          </a:p>
        </p:txBody>
      </p:sp>
      <p:pic>
        <p:nvPicPr>
          <p:cNvPr id="7173" name="Picture 18">
            <a:extLst>
              <a:ext uri="{FF2B5EF4-FFF2-40B4-BE49-F238E27FC236}">
                <a16:creationId xmlns:a16="http://schemas.microsoft.com/office/drawing/2014/main" id="{CABBA0CF-2D98-45B6-9CD0-4111F716B9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4724400"/>
            <a:ext cx="287337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4" name="Rectangle 20">
            <a:extLst>
              <a:ext uri="{FF2B5EF4-FFF2-40B4-BE49-F238E27FC236}">
                <a16:creationId xmlns:a16="http://schemas.microsoft.com/office/drawing/2014/main" id="{C9D61757-1A4E-482F-B3EE-9BF0A72272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625" y="5084763"/>
            <a:ext cx="4610100" cy="576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5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n-US" sz="1800" b="1">
                <a:solidFill>
                  <a:srgbClr val="484876"/>
                </a:solidFill>
                <a:latin typeface="Trebuchet MS" panose="020B0603020202020204" pitchFamily="34" charset="0"/>
              </a:rPr>
              <a:t>E-Mail:</a:t>
            </a:r>
            <a:r>
              <a:rPr lang="es-PR" altLang="en-US" sz="1800" b="1" i="1">
                <a:solidFill>
                  <a:srgbClr val="484876"/>
                </a:solidFill>
                <a:latin typeface="Trebuchet MS" panose="020B0603020202020204" pitchFamily="34" charset="0"/>
              </a:rPr>
              <a:t>     elopategui@intermetro.edu</a:t>
            </a:r>
            <a:br>
              <a:rPr lang="es-PR" altLang="en-US" sz="1800" b="1" i="1">
                <a:solidFill>
                  <a:srgbClr val="484876"/>
                </a:solidFill>
                <a:latin typeface="Trebuchet MS" panose="020B0603020202020204" pitchFamily="34" charset="0"/>
              </a:rPr>
            </a:br>
            <a:r>
              <a:rPr lang="es-PR" altLang="en-US" sz="1800" b="1" i="1">
                <a:solidFill>
                  <a:srgbClr val="484876"/>
                </a:solidFill>
                <a:latin typeface="Trebuchet MS" panose="020B0603020202020204" pitchFamily="34" charset="0"/>
              </a:rPr>
              <a:t>                elopateg@gmail.com</a:t>
            </a:r>
          </a:p>
        </p:txBody>
      </p:sp>
      <p:pic>
        <p:nvPicPr>
          <p:cNvPr id="7175" name="Picture 23">
            <a:extLst>
              <a:ext uri="{FF2B5EF4-FFF2-40B4-BE49-F238E27FC236}">
                <a16:creationId xmlns:a16="http://schemas.microsoft.com/office/drawing/2014/main" id="{77A54962-7CCF-4BAC-B272-3FDF312F8C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5732463"/>
            <a:ext cx="287337" cy="287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6" name="Rectangle 27">
            <a:extLst>
              <a:ext uri="{FF2B5EF4-FFF2-40B4-BE49-F238E27FC236}">
                <a16:creationId xmlns:a16="http://schemas.microsoft.com/office/drawing/2014/main" id="{9196884E-2D89-4770-81CA-70F43DBC1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213" y="5732463"/>
            <a:ext cx="828040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FontTx/>
              <a:buNone/>
            </a:pPr>
            <a:r>
              <a:rPr lang="es-PR" altLang="en-US" sz="1700" b="1">
                <a:solidFill>
                  <a:srgbClr val="484876"/>
                </a:solidFill>
                <a:latin typeface="Trebuchet MS" panose="020B0603020202020204" pitchFamily="34" charset="0"/>
              </a:rPr>
              <a:t>Curso:      </a:t>
            </a:r>
            <a:r>
              <a:rPr lang="es-PR" altLang="en-US" sz="1700" b="1" i="1">
                <a:solidFill>
                  <a:srgbClr val="484876"/>
                </a:solidFill>
                <a:latin typeface="Trebuchet MS" panose="020B0603020202020204" pitchFamily="34" charset="0"/>
              </a:rPr>
              <a:t>http://www.saludmed.com/</a:t>
            </a:r>
            <a:r>
              <a:rPr lang="es-PR" altLang="en-US" sz="1700" b="1" i="1">
                <a:solidFill>
                  <a:schemeClr val="tx2"/>
                </a:solidFill>
                <a:latin typeface="Trebuchet MS" panose="020B0603020202020204" pitchFamily="34" charset="0"/>
              </a:rPr>
              <a:t>nutricionentrena/nutricionentrena.html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68EFA2A-7BC9-4D67-BCED-E251D58E9005}"/>
              </a:ext>
            </a:extLst>
          </p:cNvPr>
          <p:cNvSpPr>
            <a:spLocks/>
          </p:cNvSpPr>
          <p:nvPr/>
        </p:nvSpPr>
        <p:spPr bwMode="auto">
          <a:xfrm>
            <a:off x="0" y="549275"/>
            <a:ext cx="9144000" cy="863600"/>
          </a:xfrm>
          <a:prstGeom prst="rect">
            <a:avLst/>
          </a:prstGeom>
          <a:noFill/>
          <a:ln>
            <a:noFill/>
          </a:ln>
        </p:spPr>
        <p:txBody>
          <a:bodyPr anchor="b"/>
          <a:lstStyle>
            <a:lvl1pPr algn="l"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l"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l"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l"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l"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10000"/>
              </a:lnSpc>
              <a:defRPr/>
            </a:pPr>
            <a:r>
              <a:rPr lang="es-PR" altLang="en-US" sz="2600">
                <a:solidFill>
                  <a:srgbClr val="99CC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LA FUNCION DE LAS: </a:t>
            </a:r>
            <a:r>
              <a:rPr lang="es-PR" altLang="en-US" sz="2600" i="1">
                <a:solidFill>
                  <a:srgbClr val="99CC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PROTEÍNAS</a:t>
            </a:r>
            <a:br>
              <a:rPr lang="es-PR" altLang="en-US" sz="2600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</a:br>
            <a:r>
              <a:rPr lang="es-PR" altLang="en-US" sz="2700" i="1">
                <a:solidFill>
                  <a:srgbClr val="E6E6E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en el Ejercicio y Deporte</a:t>
            </a:r>
          </a:p>
        </p:txBody>
      </p:sp>
      <p:pic>
        <p:nvPicPr>
          <p:cNvPr id="7178" name="Picture 38">
            <a:extLst>
              <a:ext uri="{FF2B5EF4-FFF2-40B4-BE49-F238E27FC236}">
                <a16:creationId xmlns:a16="http://schemas.microsoft.com/office/drawing/2014/main" id="{CBFF24A0-D1D8-41C9-84BD-82E135C3FA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7675" y="1412875"/>
            <a:ext cx="3240088" cy="217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dissolve/>
    <p:sndAc>
      <p:stSnd>
        <p:snd r:embed="rId4" name="chimes.wav"/>
      </p:stSnd>
    </p:sndAc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9059" name="Rectangle 3">
            <a:extLst>
              <a:ext uri="{FF2B5EF4-FFF2-40B4-BE49-F238E27FC236}">
                <a16:creationId xmlns:a16="http://schemas.microsoft.com/office/drawing/2014/main" id="{3957EF7C-6612-4014-B070-595DDD6205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819150"/>
            <a:ext cx="8820150" cy="431800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95000"/>
              </a:lnSpc>
              <a:defRPr/>
            </a:pPr>
            <a:r>
              <a:rPr lang="es-PR" altLang="en-US" sz="24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FUNCIONES FISIOLOGICAS DE </a:t>
            </a:r>
            <a:br>
              <a:rPr lang="es-PR" altLang="en-US" sz="24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</a:br>
            <a:r>
              <a:rPr lang="es-PR" altLang="en-US" sz="24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LAS PROTEINAS Y LOS AMINOACIDOS</a:t>
            </a:r>
          </a:p>
        </p:txBody>
      </p:sp>
      <p:sp>
        <p:nvSpPr>
          <p:cNvPr id="25603" name="Text Box 4">
            <a:extLst>
              <a:ext uri="{FF2B5EF4-FFF2-40B4-BE49-F238E27FC236}">
                <a16:creationId xmlns:a16="http://schemas.microsoft.com/office/drawing/2014/main" id="{FC4FACD6-813B-46B3-85EA-8C5E1FF8FD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6092825"/>
            <a:ext cx="84963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20000"/>
              </a:spcBef>
            </a:pPr>
            <a:r>
              <a:rPr lang="en-US" altLang="en-US" sz="1200" b="1">
                <a:latin typeface="Times New Roman" panose="02020603050405020304" pitchFamily="18" charset="0"/>
              </a:rPr>
              <a:t>NOTA:</a:t>
            </a:r>
            <a:r>
              <a:rPr lang="en-US" altLang="en-US" sz="1200">
                <a:latin typeface="Times New Roman" panose="02020603050405020304" pitchFamily="18" charset="0"/>
              </a:rPr>
              <a:t> Adaptado de: </a:t>
            </a:r>
            <a:r>
              <a:rPr lang="en-US" altLang="en-US" sz="1200" b="1" i="1">
                <a:latin typeface="Times New Roman" panose="02020603050405020304" pitchFamily="18" charset="0"/>
              </a:rPr>
              <a:t>Sports and Fitness Nutrition</a:t>
            </a:r>
            <a:r>
              <a:rPr lang="en-US" altLang="en-US" sz="1200">
                <a:latin typeface="Times New Roman" panose="02020603050405020304" pitchFamily="18" charset="0"/>
              </a:rPr>
              <a:t>. (p. 126), por R. E. C., Wildman &amp; B. S., Millar, 2004, Belmont, CA: Wadsworth/Thomson Learning. Copyright 2004 por Wadsworth, a division of Thomson Learning, Inc.</a:t>
            </a:r>
          </a:p>
        </p:txBody>
      </p:sp>
      <p:pic>
        <p:nvPicPr>
          <p:cNvPr id="25604" name="Picture 7">
            <a:extLst>
              <a:ext uri="{FF2B5EF4-FFF2-40B4-BE49-F238E27FC236}">
                <a16:creationId xmlns:a16="http://schemas.microsoft.com/office/drawing/2014/main" id="{12CF4335-8547-4421-A0DA-150683DF7B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2625" y="1454150"/>
            <a:ext cx="7777163" cy="4538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107" name="Rectangle 3">
            <a:extLst>
              <a:ext uri="{FF2B5EF4-FFF2-40B4-BE49-F238E27FC236}">
                <a16:creationId xmlns:a16="http://schemas.microsoft.com/office/drawing/2014/main" id="{5FED4A69-E6C8-42AA-A384-A3702F4337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" y="765175"/>
            <a:ext cx="8820150" cy="431800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95000"/>
              </a:lnSpc>
              <a:defRPr/>
            </a:pPr>
            <a:r>
              <a:rPr lang="es-PR" altLang="en-US" sz="20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PRINCIPALES TIPOS DE PROTEINAS</a:t>
            </a:r>
            <a:br>
              <a:rPr lang="es-PR" altLang="en-US" sz="20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</a:br>
            <a:r>
              <a:rPr lang="es-PR" altLang="en-US" sz="200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EN EL MUSCULO ESQUELETAL</a:t>
            </a:r>
          </a:p>
        </p:txBody>
      </p:sp>
      <p:sp>
        <p:nvSpPr>
          <p:cNvPr id="27651" name="Text Box 5">
            <a:extLst>
              <a:ext uri="{FF2B5EF4-FFF2-40B4-BE49-F238E27FC236}">
                <a16:creationId xmlns:a16="http://schemas.microsoft.com/office/drawing/2014/main" id="{6A7251A3-8EAA-4265-A3F8-373F3406B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38" y="6092825"/>
            <a:ext cx="91805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20000"/>
              </a:spcBef>
            </a:pPr>
            <a:r>
              <a:rPr lang="en-US" altLang="en-US" sz="1200" b="1">
                <a:latin typeface="Times New Roman" panose="02020603050405020304" pitchFamily="18" charset="0"/>
              </a:rPr>
              <a:t>NOTA:</a:t>
            </a:r>
            <a:r>
              <a:rPr lang="en-US" altLang="en-US" sz="1200">
                <a:latin typeface="Times New Roman" panose="02020603050405020304" pitchFamily="18" charset="0"/>
              </a:rPr>
              <a:t> Adaptado de: </a:t>
            </a:r>
            <a:r>
              <a:rPr lang="en-US" altLang="en-US" sz="1200" b="1" i="1">
                <a:latin typeface="Times New Roman" panose="02020603050405020304" pitchFamily="18" charset="0"/>
              </a:rPr>
              <a:t>Sports and Fitness Nutrition</a:t>
            </a:r>
            <a:r>
              <a:rPr lang="en-US" altLang="en-US" sz="1200">
                <a:latin typeface="Times New Roman" panose="02020603050405020304" pitchFamily="18" charset="0"/>
              </a:rPr>
              <a:t>. (p. 126), por R. E. C., Wildman &amp; B. S., Millar, 2004, Belmont, CA: Wadsworth/Thomson Learning. Copyright 2004 por Wadsworth, a division of Thomson Learning, Inc.</a:t>
            </a:r>
          </a:p>
        </p:txBody>
      </p:sp>
      <p:pic>
        <p:nvPicPr>
          <p:cNvPr id="27652" name="Picture 6">
            <a:extLst>
              <a:ext uri="{FF2B5EF4-FFF2-40B4-BE49-F238E27FC236}">
                <a16:creationId xmlns:a16="http://schemas.microsoft.com/office/drawing/2014/main" id="{02DF86B8-2F25-40E1-BD54-ED0ECE39ED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1268413"/>
            <a:ext cx="8223250" cy="4813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176" name="Rectangle 24">
            <a:extLst>
              <a:ext uri="{FF2B5EF4-FFF2-40B4-BE49-F238E27FC236}">
                <a16:creationId xmlns:a16="http://schemas.microsoft.com/office/drawing/2014/main" id="{23D7443F-79CF-4CF3-BD88-7BB3615BE9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1123950"/>
            <a:ext cx="6629400" cy="585788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defRPr/>
            </a:pPr>
            <a:endParaRPr lang="es-PR" altLang="en-US" b="1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1073177" name="Rectangle 25">
            <a:extLst>
              <a:ext uri="{FF2B5EF4-FFF2-40B4-BE49-F238E27FC236}">
                <a16:creationId xmlns:a16="http://schemas.microsoft.com/office/drawing/2014/main" id="{79DC59D3-C25C-4E25-9172-FD1A55717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014538"/>
            <a:ext cx="9172575" cy="261937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30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- AMINOÁCIDOS: Concepto</a:t>
            </a:r>
          </a:p>
        </p:txBody>
      </p:sp>
      <p:sp>
        <p:nvSpPr>
          <p:cNvPr id="29700" name="Text Box 26">
            <a:extLst>
              <a:ext uri="{FF2B5EF4-FFF2-40B4-BE49-F238E27FC236}">
                <a16:creationId xmlns:a16="http://schemas.microsoft.com/office/drawing/2014/main" id="{1D3C19D0-8D65-49BA-9756-38C6336092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6013" y="3138488"/>
            <a:ext cx="6985000" cy="16589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3800" b="1">
                <a:latin typeface="Verdana" panose="020B0604030504040204" pitchFamily="34" charset="0"/>
              </a:rPr>
              <a:t>Representan las unidades básicas de los proteínas</a:t>
            </a:r>
            <a:endParaRPr lang="en-US" altLang="en-US" sz="3800">
              <a:latin typeface="Verdana" panose="020B060403050404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5" name="Rectangle 25">
            <a:extLst>
              <a:ext uri="{FF2B5EF4-FFF2-40B4-BE49-F238E27FC236}">
                <a16:creationId xmlns:a16="http://schemas.microsoft.com/office/drawing/2014/main" id="{CE220FD7-EF48-4880-9F4A-C0ACC8223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836613"/>
            <a:ext cx="9144000" cy="261937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6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26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- </a:t>
            </a:r>
            <a:r>
              <a:rPr lang="es-PR" altLang="en-US" sz="28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AMINOÁCIDOS: Estructura Básica</a:t>
            </a:r>
          </a:p>
        </p:txBody>
      </p:sp>
      <p:pic>
        <p:nvPicPr>
          <p:cNvPr id="31747" name="Picture 26">
            <a:extLst>
              <a:ext uri="{FF2B5EF4-FFF2-40B4-BE49-F238E27FC236}">
                <a16:creationId xmlns:a16="http://schemas.microsoft.com/office/drawing/2014/main" id="{3FEE1540-BDCB-4444-BF82-E75DF8B08E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7088" y="3217863"/>
            <a:ext cx="287337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1748" name="Text Box 27">
            <a:extLst>
              <a:ext uri="{FF2B5EF4-FFF2-40B4-BE49-F238E27FC236}">
                <a16:creationId xmlns:a16="http://schemas.microsoft.com/office/drawing/2014/main" id="{7977C6FC-A588-4C4B-86F4-66A42BD6FB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5538" y="3141663"/>
            <a:ext cx="639762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>
                <a:latin typeface="Tahoma" panose="020B0604030504040204" pitchFamily="34" charset="0"/>
              </a:rPr>
              <a:t>Grupo carboxilo o ácido (COOOH)</a:t>
            </a:r>
          </a:p>
        </p:txBody>
      </p:sp>
      <p:pic>
        <p:nvPicPr>
          <p:cNvPr id="31749" name="Picture 28">
            <a:extLst>
              <a:ext uri="{FF2B5EF4-FFF2-40B4-BE49-F238E27FC236}">
                <a16:creationId xmlns:a16="http://schemas.microsoft.com/office/drawing/2014/main" id="{CC84F2A0-E870-495E-A72F-40A41B790D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7088" y="3668713"/>
            <a:ext cx="287337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1750" name="Text Box 29">
            <a:extLst>
              <a:ext uri="{FF2B5EF4-FFF2-40B4-BE49-F238E27FC236}">
                <a16:creationId xmlns:a16="http://schemas.microsoft.com/office/drawing/2014/main" id="{BB325467-384B-424F-AB5C-ED6877509E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5538" y="3592513"/>
            <a:ext cx="639762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>
                <a:latin typeface="Tahoma" panose="020B0604030504040204" pitchFamily="34" charset="0"/>
              </a:rPr>
              <a:t>Átomo de hidrógeno (H)</a:t>
            </a:r>
            <a:endParaRPr lang="en-US" altLang="en-US" sz="2100" b="1" i="1">
              <a:latin typeface="Tahoma" panose="020B0604030504040204" pitchFamily="34" charset="0"/>
            </a:endParaRPr>
          </a:p>
        </p:txBody>
      </p:sp>
      <p:pic>
        <p:nvPicPr>
          <p:cNvPr id="31751" name="Picture 30">
            <a:extLst>
              <a:ext uri="{FF2B5EF4-FFF2-40B4-BE49-F238E27FC236}">
                <a16:creationId xmlns:a16="http://schemas.microsoft.com/office/drawing/2014/main" id="{E170650D-D7DA-455E-AF25-A4589D5E24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7088" y="4100513"/>
            <a:ext cx="287337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1752" name="Text Box 31">
            <a:extLst>
              <a:ext uri="{FF2B5EF4-FFF2-40B4-BE49-F238E27FC236}">
                <a16:creationId xmlns:a16="http://schemas.microsoft.com/office/drawing/2014/main" id="{81764CDF-CF71-407E-9089-BBB30DC08C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5538" y="4024313"/>
            <a:ext cx="639762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>
                <a:latin typeface="Tahoma" panose="020B0604030504040204" pitchFamily="34" charset="0"/>
              </a:rPr>
              <a:t>Grupo o cadena lateral (R):</a:t>
            </a:r>
          </a:p>
        </p:txBody>
      </p:sp>
      <p:pic>
        <p:nvPicPr>
          <p:cNvPr id="31753" name="Picture 32">
            <a:extLst>
              <a:ext uri="{FF2B5EF4-FFF2-40B4-BE49-F238E27FC236}">
                <a16:creationId xmlns:a16="http://schemas.microsoft.com/office/drawing/2014/main" id="{260A37FB-1EE6-47CF-ABD9-629DBF172D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8888" y="4438650"/>
            <a:ext cx="304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54" name="Text Box 33">
            <a:extLst>
              <a:ext uri="{FF2B5EF4-FFF2-40B4-BE49-F238E27FC236}">
                <a16:creationId xmlns:a16="http://schemas.microsoft.com/office/drawing/2014/main" id="{3D20AEC6-AD09-4C81-B645-7A12E1D445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1938" y="4441825"/>
            <a:ext cx="59182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latin typeface="Arial" panose="020B0604020202020204" pitchFamily="34" charset="0"/>
              </a:rPr>
              <a:t>Difiere en tamaño, estructura y carga</a:t>
            </a:r>
            <a:endParaRPr lang="es-ES" altLang="en-US" b="1" i="1">
              <a:latin typeface="Arial" panose="020B0604020202020204" pitchFamily="34" charset="0"/>
            </a:endParaRPr>
          </a:p>
        </p:txBody>
      </p:sp>
      <p:pic>
        <p:nvPicPr>
          <p:cNvPr id="31755" name="Picture 34">
            <a:extLst>
              <a:ext uri="{FF2B5EF4-FFF2-40B4-BE49-F238E27FC236}">
                <a16:creationId xmlns:a16="http://schemas.microsoft.com/office/drawing/2014/main" id="{07E0DD96-E5C3-4C4E-969E-78706A3969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0475" y="4797425"/>
            <a:ext cx="304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56" name="Text Box 35">
            <a:extLst>
              <a:ext uri="{FF2B5EF4-FFF2-40B4-BE49-F238E27FC236}">
                <a16:creationId xmlns:a16="http://schemas.microsoft.com/office/drawing/2014/main" id="{B21C2FA8-6C09-4C07-AE07-8A85531E25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3525" y="4800600"/>
            <a:ext cx="591820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latin typeface="Arial" panose="020B0604020202020204" pitchFamily="34" charset="0"/>
              </a:rPr>
              <a:t>El poseer diferentes grupos laterales hacen que un aminoácido sea único/diferente de otro</a:t>
            </a:r>
            <a:endParaRPr lang="es-ES" altLang="en-US" b="1" i="1">
              <a:latin typeface="Arial" panose="020B0604020202020204" pitchFamily="34" charset="0"/>
            </a:endParaRPr>
          </a:p>
        </p:txBody>
      </p:sp>
      <p:pic>
        <p:nvPicPr>
          <p:cNvPr id="31757" name="Picture 36">
            <a:extLst>
              <a:ext uri="{FF2B5EF4-FFF2-40B4-BE49-F238E27FC236}">
                <a16:creationId xmlns:a16="http://schemas.microsoft.com/office/drawing/2014/main" id="{5E427263-775C-4326-8E1B-65FF1D9185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7088" y="1790700"/>
            <a:ext cx="287337" cy="287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1758" name="Text Box 37">
            <a:extLst>
              <a:ext uri="{FF2B5EF4-FFF2-40B4-BE49-F238E27FC236}">
                <a16:creationId xmlns:a16="http://schemas.microsoft.com/office/drawing/2014/main" id="{3C22DC4A-E50C-4DE2-87BE-CE2878E430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5538" y="1714500"/>
            <a:ext cx="639762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>
                <a:latin typeface="Tahoma" panose="020B0604030504040204" pitchFamily="34" charset="0"/>
              </a:rPr>
              <a:t>Son referidas como:</a:t>
            </a:r>
            <a:endParaRPr lang="en-US" altLang="en-US" sz="2100" b="1" i="1">
              <a:latin typeface="Tahoma" panose="020B0604030504040204" pitchFamily="34" charset="0"/>
            </a:endParaRPr>
          </a:p>
        </p:txBody>
      </p:sp>
      <p:pic>
        <p:nvPicPr>
          <p:cNvPr id="31759" name="Picture 38">
            <a:extLst>
              <a:ext uri="{FF2B5EF4-FFF2-40B4-BE49-F238E27FC236}">
                <a16:creationId xmlns:a16="http://schemas.microsoft.com/office/drawing/2014/main" id="{B3A83750-F15D-4E72-93A8-4FABDEF9A6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1412875"/>
            <a:ext cx="250825" cy="258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1760" name="Text Box 39">
            <a:extLst>
              <a:ext uri="{FF2B5EF4-FFF2-40B4-BE49-F238E27FC236}">
                <a16:creationId xmlns:a16="http://schemas.microsoft.com/office/drawing/2014/main" id="{641AD485-5882-40BF-A4AF-43CAA40C4E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550" y="1341438"/>
            <a:ext cx="6734175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Carbono centralizado o alfa (</a:t>
            </a:r>
            <a:r>
              <a:rPr lang="en-US" altLang="en-US" sz="2300" b="1">
                <a:latin typeface="Arial" panose="020B0604020202020204" pitchFamily="34" charset="0"/>
              </a:rPr>
              <a:t>α</a:t>
            </a:r>
            <a:r>
              <a:rPr lang="en-US" altLang="en-US" sz="2300" b="1">
                <a:latin typeface="Tahoma" panose="020B0604030504040204" pitchFamily="34" charset="0"/>
              </a:rPr>
              <a:t>)</a:t>
            </a:r>
          </a:p>
        </p:txBody>
      </p:sp>
      <p:sp>
        <p:nvSpPr>
          <p:cNvPr id="31761" name="Text Box 40">
            <a:extLst>
              <a:ext uri="{FF2B5EF4-FFF2-40B4-BE49-F238E27FC236}">
                <a16:creationId xmlns:a16="http://schemas.microsoft.com/office/drawing/2014/main" id="{5CF1BD4E-F773-4EE5-89AD-1CB4B4B8F7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6013" y="2073275"/>
            <a:ext cx="6408737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n-US" altLang="en-US" b="1">
                <a:latin typeface="Arial" panose="020B0604020202020204" pitchFamily="34" charset="0"/>
              </a:rPr>
              <a:t>α</a:t>
            </a:r>
            <a:r>
              <a:rPr lang="es-ES" altLang="en-US">
                <a:latin typeface="Arial" panose="020B0604020202020204" pitchFamily="34" charset="0"/>
              </a:rPr>
              <a:t>-aminoacidos</a:t>
            </a:r>
            <a:endParaRPr lang="en-US" altLang="en-US" b="1" i="1">
              <a:latin typeface="Arial" panose="020B0604020202020204" pitchFamily="34" charset="0"/>
            </a:endParaRPr>
          </a:p>
        </p:txBody>
      </p:sp>
      <p:pic>
        <p:nvPicPr>
          <p:cNvPr id="31762" name="Picture 41">
            <a:extLst>
              <a:ext uri="{FF2B5EF4-FFF2-40B4-BE49-F238E27FC236}">
                <a16:creationId xmlns:a16="http://schemas.microsoft.com/office/drawing/2014/main" id="{036ED826-413B-4D86-BE66-97609A1CAE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2420938"/>
            <a:ext cx="250825" cy="258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1763" name="Text Box 42">
            <a:extLst>
              <a:ext uri="{FF2B5EF4-FFF2-40B4-BE49-F238E27FC236}">
                <a16:creationId xmlns:a16="http://schemas.microsoft.com/office/drawing/2014/main" id="{B60D42D2-1B40-4121-AB4E-6A496CCAD2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550" y="2349500"/>
            <a:ext cx="6734175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Adherido al carbono </a:t>
            </a:r>
            <a:r>
              <a:rPr lang="en-US" altLang="en-US" sz="2300" b="1">
                <a:latin typeface="Arial" panose="020B0604020202020204" pitchFamily="34" charset="0"/>
              </a:rPr>
              <a:t>α</a:t>
            </a:r>
            <a:r>
              <a:rPr lang="en-US" altLang="en-US" sz="2300">
                <a:latin typeface="Arial" panose="020B0604020202020204" pitchFamily="34" charset="0"/>
              </a:rPr>
              <a:t> </a:t>
            </a:r>
            <a:r>
              <a:rPr lang="en-US" altLang="en-US" sz="2300" b="1">
                <a:latin typeface="Tahoma" panose="020B0604030504040204" pitchFamily="34" charset="0"/>
              </a:rPr>
              <a:t>se encuentra:</a:t>
            </a:r>
          </a:p>
        </p:txBody>
      </p:sp>
      <p:pic>
        <p:nvPicPr>
          <p:cNvPr id="31764" name="Picture 43">
            <a:extLst>
              <a:ext uri="{FF2B5EF4-FFF2-40B4-BE49-F238E27FC236}">
                <a16:creationId xmlns:a16="http://schemas.microsoft.com/office/drawing/2014/main" id="{57FFF110-F532-4925-B078-30C3E3E269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7088" y="2786063"/>
            <a:ext cx="287337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1765" name="Text Box 44">
            <a:extLst>
              <a:ext uri="{FF2B5EF4-FFF2-40B4-BE49-F238E27FC236}">
                <a16:creationId xmlns:a16="http://schemas.microsoft.com/office/drawing/2014/main" id="{9BA62BDA-E6BA-4ABB-8B1B-25CD4A96D2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5538" y="2709863"/>
            <a:ext cx="639762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>
                <a:latin typeface="Tahoma" panose="020B0604030504040204" pitchFamily="34" charset="0"/>
              </a:rPr>
              <a:t>Grupo amino (NH</a:t>
            </a:r>
            <a:r>
              <a:rPr lang="en-US" altLang="en-US" sz="2100" b="1" baseline="-25000">
                <a:latin typeface="Tahoma" panose="020B0604030504040204" pitchFamily="34" charset="0"/>
              </a:rPr>
              <a:t>2</a:t>
            </a:r>
            <a:r>
              <a:rPr lang="en-US" altLang="en-US" sz="2100" b="1">
                <a:latin typeface="Tahoma" panose="020B0604030504040204" pitchFamily="34" charset="0"/>
              </a:rPr>
              <a:t> o H</a:t>
            </a:r>
            <a:r>
              <a:rPr lang="en-US" altLang="en-US" sz="2100" b="1" baseline="-25000">
                <a:latin typeface="Tahoma" panose="020B0604030504040204" pitchFamily="34" charset="0"/>
              </a:rPr>
              <a:t>2</a:t>
            </a:r>
            <a:r>
              <a:rPr lang="en-US" altLang="en-US" sz="2100" b="1">
                <a:latin typeface="Tahoma" panose="020B0604030504040204" pitchFamily="34" charset="0"/>
              </a:rPr>
              <a:t>N)</a:t>
            </a:r>
          </a:p>
        </p:txBody>
      </p:sp>
      <p:pic>
        <p:nvPicPr>
          <p:cNvPr id="31766" name="Picture 45">
            <a:extLst>
              <a:ext uri="{FF2B5EF4-FFF2-40B4-BE49-F238E27FC236}">
                <a16:creationId xmlns:a16="http://schemas.microsoft.com/office/drawing/2014/main" id="{5738D82E-650E-4D32-BFFE-4782CFD89C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7088" y="5405438"/>
            <a:ext cx="287337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1767" name="Text Box 46">
            <a:extLst>
              <a:ext uri="{FF2B5EF4-FFF2-40B4-BE49-F238E27FC236}">
                <a16:creationId xmlns:a16="http://schemas.microsoft.com/office/drawing/2014/main" id="{86CF3B22-8FC2-438C-965D-67D20F7527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5538" y="5329238"/>
            <a:ext cx="639762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>
                <a:latin typeface="Tahoma" panose="020B0604030504040204" pitchFamily="34" charset="0"/>
              </a:rPr>
              <a:t>Enlace péptico:</a:t>
            </a:r>
          </a:p>
        </p:txBody>
      </p:sp>
      <p:sp>
        <p:nvSpPr>
          <p:cNvPr id="31768" name="Text Box 47">
            <a:extLst>
              <a:ext uri="{FF2B5EF4-FFF2-40B4-BE49-F238E27FC236}">
                <a16:creationId xmlns:a16="http://schemas.microsoft.com/office/drawing/2014/main" id="{B429D8FE-05B5-425F-90C3-9D6001EC27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6013" y="5741988"/>
            <a:ext cx="6408737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n-US" b="1" i="1">
                <a:latin typeface="Arial" panose="020B0604020202020204" pitchFamily="34" charset="0"/>
              </a:rPr>
              <a:t>Enlace de un grupo amino con otro carboxilo perteneciente a otro aminoácido</a:t>
            </a:r>
            <a:endParaRPr lang="en-US" altLang="en-US" b="1" i="1">
              <a:latin typeface="Arial" panose="020B06040202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275" name="Rectangle 27">
            <a:extLst>
              <a:ext uri="{FF2B5EF4-FFF2-40B4-BE49-F238E27FC236}">
                <a16:creationId xmlns:a16="http://schemas.microsoft.com/office/drawing/2014/main" id="{182BA346-4A60-4DE4-8BB3-F2E5E24F2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836613"/>
            <a:ext cx="9144000" cy="261937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3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27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-</a:t>
            </a:r>
            <a:r>
              <a:rPr lang="es-PR" altLang="en-US" sz="30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AMINOÁCIDOS: Estructura Básica</a:t>
            </a:r>
          </a:p>
        </p:txBody>
      </p:sp>
      <p:pic>
        <p:nvPicPr>
          <p:cNvPr id="33795" name="Picture 28">
            <a:extLst>
              <a:ext uri="{FF2B5EF4-FFF2-40B4-BE49-F238E27FC236}">
                <a16:creationId xmlns:a16="http://schemas.microsoft.com/office/drawing/2014/main" id="{8D56D0EF-26DB-40BF-BD9A-B44A8EBCA3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13" y="1430338"/>
            <a:ext cx="6769100" cy="5022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321" name="Rectangle 25">
            <a:extLst>
              <a:ext uri="{FF2B5EF4-FFF2-40B4-BE49-F238E27FC236}">
                <a16:creationId xmlns:a16="http://schemas.microsoft.com/office/drawing/2014/main" id="{2C232157-1D63-482F-9664-C75A7F5759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836613"/>
            <a:ext cx="9144000" cy="261937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3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27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-</a:t>
            </a:r>
            <a:r>
              <a:rPr lang="es-PR" altLang="en-US" sz="30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AMINOÁCIDOS: Estructura Básica</a:t>
            </a:r>
          </a:p>
        </p:txBody>
      </p:sp>
      <p:pic>
        <p:nvPicPr>
          <p:cNvPr id="35843" name="Picture 27">
            <a:extLst>
              <a:ext uri="{FF2B5EF4-FFF2-40B4-BE49-F238E27FC236}">
                <a16:creationId xmlns:a16="http://schemas.microsoft.com/office/drawing/2014/main" id="{22715ADC-54FB-4EEE-A74E-2471D6B60D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19225" y="1484313"/>
            <a:ext cx="6537325" cy="4870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369" name="Rectangle 25">
            <a:extLst>
              <a:ext uri="{FF2B5EF4-FFF2-40B4-BE49-F238E27FC236}">
                <a16:creationId xmlns:a16="http://schemas.microsoft.com/office/drawing/2014/main" id="{2DCC29C5-5AEA-4F01-88F6-A2DAB1D297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-36513" y="1196975"/>
            <a:ext cx="9172576" cy="261938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5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30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- AMINOÁCIDOS: </a:t>
            </a:r>
            <a:r>
              <a:rPr lang="es-PR" altLang="en-US" sz="26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Clasificación/Tipos</a:t>
            </a:r>
          </a:p>
        </p:txBody>
      </p:sp>
      <p:pic>
        <p:nvPicPr>
          <p:cNvPr id="37891" name="Picture 26">
            <a:extLst>
              <a:ext uri="{FF2B5EF4-FFF2-40B4-BE49-F238E27FC236}">
                <a16:creationId xmlns:a16="http://schemas.microsoft.com/office/drawing/2014/main" id="{450F9B1F-714D-4FCA-B0D8-234A321858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2062163"/>
            <a:ext cx="4889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7892" name="Text Box 27">
            <a:extLst>
              <a:ext uri="{FF2B5EF4-FFF2-40B4-BE49-F238E27FC236}">
                <a16:creationId xmlns:a16="http://schemas.microsoft.com/office/drawing/2014/main" id="{B6B93093-061A-4C4F-9B8F-B4F0C02D45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3600" y="1989138"/>
            <a:ext cx="6588125" cy="121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3700" b="1">
                <a:latin typeface="Tahoma" panose="020B0604030504040204" pitchFamily="34" charset="0"/>
              </a:rPr>
              <a:t>Aminoácidos esenciales </a:t>
            </a:r>
          </a:p>
          <a:p>
            <a:pPr algn="l"/>
            <a:r>
              <a:rPr lang="en-US" altLang="en-US" sz="3700" b="1">
                <a:latin typeface="Tahoma" panose="020B0604030504040204" pitchFamily="34" charset="0"/>
              </a:rPr>
              <a:t>(indispensables)</a:t>
            </a:r>
          </a:p>
        </p:txBody>
      </p:sp>
      <p:pic>
        <p:nvPicPr>
          <p:cNvPr id="37893" name="Picture 28">
            <a:extLst>
              <a:ext uri="{FF2B5EF4-FFF2-40B4-BE49-F238E27FC236}">
                <a16:creationId xmlns:a16="http://schemas.microsoft.com/office/drawing/2014/main" id="{B2070846-BC22-4F85-95C4-C9C6A72C93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3495675"/>
            <a:ext cx="488950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7894" name="Text Box 29">
            <a:extLst>
              <a:ext uri="{FF2B5EF4-FFF2-40B4-BE49-F238E27FC236}">
                <a16:creationId xmlns:a16="http://schemas.microsoft.com/office/drawing/2014/main" id="{90D29475-1CFE-4DAF-B346-DA0D27DA88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3600" y="3422650"/>
            <a:ext cx="6588125" cy="121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3700" b="1">
                <a:latin typeface="Tahoma" panose="020B0604030504040204" pitchFamily="34" charset="0"/>
              </a:rPr>
              <a:t>Aminoácidos no esenciales</a:t>
            </a:r>
          </a:p>
          <a:p>
            <a:pPr algn="l"/>
            <a:r>
              <a:rPr lang="en-US" altLang="en-US" sz="3700" b="1">
                <a:latin typeface="Tahoma" panose="020B0604030504040204" pitchFamily="34" charset="0"/>
              </a:rPr>
              <a:t>(no indispensables)</a:t>
            </a: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Picture 26">
            <a:extLst>
              <a:ext uri="{FF2B5EF4-FFF2-40B4-BE49-F238E27FC236}">
                <a16:creationId xmlns:a16="http://schemas.microsoft.com/office/drawing/2014/main" id="{A8C9400C-5061-495A-8EEB-4B2319BD9F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1628775"/>
            <a:ext cx="7127875" cy="863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83419" name="Rectangle 27">
            <a:extLst>
              <a:ext uri="{FF2B5EF4-FFF2-40B4-BE49-F238E27FC236}">
                <a16:creationId xmlns:a16="http://schemas.microsoft.com/office/drawing/2014/main" id="{822DE0A7-3267-4DF1-8DE2-1AE12C8D1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450" y="1917700"/>
            <a:ext cx="6769100" cy="430213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3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AMINOÁCIDOS ESENCIALES</a:t>
            </a:r>
          </a:p>
        </p:txBody>
      </p:sp>
      <p:pic>
        <p:nvPicPr>
          <p:cNvPr id="39940" name="Picture 28">
            <a:extLst>
              <a:ext uri="{FF2B5EF4-FFF2-40B4-BE49-F238E27FC236}">
                <a16:creationId xmlns:a16="http://schemas.microsoft.com/office/drawing/2014/main" id="{E46CF933-5343-43BF-9341-B828663138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2852738"/>
            <a:ext cx="250825" cy="258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9941" name="Text Box 29">
            <a:extLst>
              <a:ext uri="{FF2B5EF4-FFF2-40B4-BE49-F238E27FC236}">
                <a16:creationId xmlns:a16="http://schemas.microsoft.com/office/drawing/2014/main" id="{B4383B7A-5773-4477-ACFA-78FFB3DC8F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2781300"/>
            <a:ext cx="8247063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8 aminoácidos que el cuerpo no puede sintetizar: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sp>
        <p:nvSpPr>
          <p:cNvPr id="39942" name="Text Box 30">
            <a:extLst>
              <a:ext uri="{FF2B5EF4-FFF2-40B4-BE49-F238E27FC236}">
                <a16:creationId xmlns:a16="http://schemas.microsoft.com/office/drawing/2014/main" id="{BE431A08-D1F4-4C23-B9D3-E6B89EB66A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3284538"/>
            <a:ext cx="639762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Deben ser obtenidos a través de los alimentos</a:t>
            </a:r>
          </a:p>
        </p:txBody>
      </p:sp>
      <p:sp>
        <p:nvSpPr>
          <p:cNvPr id="1083424" name="Rectangle 32">
            <a:extLst>
              <a:ext uri="{FF2B5EF4-FFF2-40B4-BE49-F238E27FC236}">
                <a16:creationId xmlns:a16="http://schemas.microsoft.com/office/drawing/2014/main" id="{D0D44AE0-9F8B-4B44-9CFC-B377E155F8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-36513" y="981075"/>
            <a:ext cx="9172576" cy="261938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5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30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- AMINOÁCIDOS: </a:t>
            </a:r>
            <a:r>
              <a:rPr lang="es-PR" altLang="en-US" sz="26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Clasificación/Tipos</a:t>
            </a: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73C1A2-5A6E-471A-B3F5-431D91C299D2}"/>
              </a:ext>
            </a:extLst>
          </p:cNvPr>
          <p:cNvSpPr>
            <a:spLocks/>
          </p:cNvSpPr>
          <p:nvPr/>
        </p:nvSpPr>
        <p:spPr bwMode="auto">
          <a:xfrm>
            <a:off x="250825" y="2779713"/>
            <a:ext cx="3673475" cy="936625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r" eaLnBrk="1" hangingPunct="1">
              <a:lnSpc>
                <a:spcPct val="130000"/>
              </a:lnSpc>
              <a:defRPr/>
            </a:pPr>
            <a:r>
              <a:rPr lang="es-PR" altLang="en-US" sz="32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TIPOS DE:</a:t>
            </a:r>
            <a:r>
              <a:rPr lang="es-PR" altLang="en-US" sz="32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AMINOÁCIDOS</a:t>
            </a:r>
          </a:p>
        </p:txBody>
      </p:sp>
      <p:sp>
        <p:nvSpPr>
          <p:cNvPr id="41987" name="Text Box 6">
            <a:extLst>
              <a:ext uri="{FF2B5EF4-FFF2-40B4-BE49-F238E27FC236}">
                <a16:creationId xmlns:a16="http://schemas.microsoft.com/office/drawing/2014/main" id="{D3D77EEB-91F6-4A35-94B7-00301ECA11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597650"/>
            <a:ext cx="9144000" cy="26035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41988" name="Text Box 6">
            <a:extLst>
              <a:ext uri="{FF2B5EF4-FFF2-40B4-BE49-F238E27FC236}">
                <a16:creationId xmlns:a16="http://schemas.microsoft.com/office/drawing/2014/main" id="{0D522DDE-2F31-4209-9A93-C7A568149B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238875"/>
            <a:ext cx="8964612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</a:t>
            </a:r>
            <a:r>
              <a:rPr lang="en-US" altLang="en-US" sz="1200">
                <a:latin typeface="Times New Roman" panose="02020603050405020304" pitchFamily="18" charset="0"/>
              </a:rPr>
              <a:t>Reproducido de: </a:t>
            </a:r>
            <a:r>
              <a:rPr lang="en-US" altLang="en-US" sz="1200" b="1" i="1">
                <a:latin typeface="Times New Roman" panose="02020603050405020304" pitchFamily="18" charset="0"/>
              </a:rPr>
              <a:t>Exercise Physiology Integrating Theory and Application</a:t>
            </a:r>
            <a:r>
              <a:rPr lang="en-US" altLang="en-US" sz="1200">
                <a:latin typeface="Times New Roman" panose="02020603050405020304" pitchFamily="18" charset="0"/>
              </a:rPr>
              <a:t>. (p. 256), por W. J. Kraemer, S. J. Fleck, y M. R. Deschenes, 2012, Philadelphia: Lippincott Williams &amp; Wilkins. Copyright 2012 por: Lippincott Williams &amp; Wilkins, a Wolte Kluwer business.</a:t>
            </a:r>
          </a:p>
        </p:txBody>
      </p:sp>
      <p:pic>
        <p:nvPicPr>
          <p:cNvPr id="41989" name="Picture 8">
            <a:extLst>
              <a:ext uri="{FF2B5EF4-FFF2-40B4-BE49-F238E27FC236}">
                <a16:creationId xmlns:a16="http://schemas.microsoft.com/office/drawing/2014/main" id="{A308A8E2-EBF9-40C1-BA62-3A6B873755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1638" y="692150"/>
            <a:ext cx="4457700" cy="547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4" name="Rectangle 24">
            <a:extLst>
              <a:ext uri="{FF2B5EF4-FFF2-40B4-BE49-F238E27FC236}">
                <a16:creationId xmlns:a16="http://schemas.microsoft.com/office/drawing/2014/main" id="{E756EF8C-9A53-4D35-BD4C-3CDD5B4846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450" y="404813"/>
            <a:ext cx="6629400" cy="585787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defRPr/>
            </a:pPr>
            <a:endParaRPr lang="es-PR" altLang="en-US" b="1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1085465" name="Rectangle 25">
            <a:extLst>
              <a:ext uri="{FF2B5EF4-FFF2-40B4-BE49-F238E27FC236}">
                <a16:creationId xmlns:a16="http://schemas.microsoft.com/office/drawing/2014/main" id="{76726397-8C12-413B-8E13-7CD62C5902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295400"/>
            <a:ext cx="9144000" cy="261938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6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26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- </a:t>
            </a:r>
            <a:r>
              <a:rPr lang="es-PR" altLang="en-US" sz="28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AMINOÁCIDOS:</a:t>
            </a:r>
            <a:r>
              <a:rPr lang="es-PR" altLang="en-US" sz="26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  <a:r>
              <a:rPr lang="es-PR" altLang="en-US" sz="27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Clasificación/Tipos</a:t>
            </a:r>
          </a:p>
        </p:txBody>
      </p:sp>
      <p:pic>
        <p:nvPicPr>
          <p:cNvPr id="44036" name="Picture 26">
            <a:extLst>
              <a:ext uri="{FF2B5EF4-FFF2-40B4-BE49-F238E27FC236}">
                <a16:creationId xmlns:a16="http://schemas.microsoft.com/office/drawing/2014/main" id="{EF54647B-6957-435C-BE48-55BF6C28CD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4425" y="1844675"/>
            <a:ext cx="7127875" cy="863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85467" name="Rectangle 27">
            <a:extLst>
              <a:ext uri="{FF2B5EF4-FFF2-40B4-BE49-F238E27FC236}">
                <a16:creationId xmlns:a16="http://schemas.microsoft.com/office/drawing/2014/main" id="{994EA758-DABB-4690-AD83-3C4E3603B5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0325" y="2133600"/>
            <a:ext cx="6769100" cy="430213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3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AMINOÁCIDOS ESENCIALES</a:t>
            </a:r>
          </a:p>
        </p:txBody>
      </p:sp>
      <p:pic>
        <p:nvPicPr>
          <p:cNvPr id="44038" name="Picture 28">
            <a:extLst>
              <a:ext uri="{FF2B5EF4-FFF2-40B4-BE49-F238E27FC236}">
                <a16:creationId xmlns:a16="http://schemas.microsoft.com/office/drawing/2014/main" id="{84533F14-82AD-4BAF-9572-C8AC9E244E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3016250"/>
            <a:ext cx="250825" cy="258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4039" name="Text Box 29">
            <a:extLst>
              <a:ext uri="{FF2B5EF4-FFF2-40B4-BE49-F238E27FC236}">
                <a16:creationId xmlns:a16="http://schemas.microsoft.com/office/drawing/2014/main" id="{EB73FDA0-E01C-4B7F-B79A-C10692B60D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675" y="2944813"/>
            <a:ext cx="6734175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Tipos: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pic>
        <p:nvPicPr>
          <p:cNvPr id="44040" name="Picture 30">
            <a:extLst>
              <a:ext uri="{FF2B5EF4-FFF2-40B4-BE49-F238E27FC236}">
                <a16:creationId xmlns:a16="http://schemas.microsoft.com/office/drawing/2014/main" id="{2464FEBB-F509-4E93-88C1-4D54DD0493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84213" y="3452813"/>
            <a:ext cx="287337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4041" name="Text Box 31">
            <a:extLst>
              <a:ext uri="{FF2B5EF4-FFF2-40B4-BE49-F238E27FC236}">
                <a16:creationId xmlns:a16="http://schemas.microsoft.com/office/drawing/2014/main" id="{F18A8C77-19CC-4647-A617-EE66B69CA1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2663" y="3376613"/>
            <a:ext cx="2078037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Fenilalanina</a:t>
            </a:r>
          </a:p>
        </p:txBody>
      </p:sp>
      <p:pic>
        <p:nvPicPr>
          <p:cNvPr id="44042" name="Picture 32">
            <a:extLst>
              <a:ext uri="{FF2B5EF4-FFF2-40B4-BE49-F238E27FC236}">
                <a16:creationId xmlns:a16="http://schemas.microsoft.com/office/drawing/2014/main" id="{E31CA6BD-1CC1-4B54-BFE1-AF2FFF0B3C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84213" y="3813175"/>
            <a:ext cx="287337" cy="287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4043" name="Text Box 33">
            <a:extLst>
              <a:ext uri="{FF2B5EF4-FFF2-40B4-BE49-F238E27FC236}">
                <a16:creationId xmlns:a16="http://schemas.microsoft.com/office/drawing/2014/main" id="{97C0F318-8E01-4F60-BFC5-596D661491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2663" y="3736975"/>
            <a:ext cx="639762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Isoleucina</a:t>
            </a:r>
          </a:p>
        </p:txBody>
      </p:sp>
      <p:pic>
        <p:nvPicPr>
          <p:cNvPr id="44044" name="Picture 34">
            <a:extLst>
              <a:ext uri="{FF2B5EF4-FFF2-40B4-BE49-F238E27FC236}">
                <a16:creationId xmlns:a16="http://schemas.microsoft.com/office/drawing/2014/main" id="{1E444127-1A93-40E7-BB7D-CF11020D4F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84213" y="4244975"/>
            <a:ext cx="287337" cy="287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4045" name="Text Box 35">
            <a:extLst>
              <a:ext uri="{FF2B5EF4-FFF2-40B4-BE49-F238E27FC236}">
                <a16:creationId xmlns:a16="http://schemas.microsoft.com/office/drawing/2014/main" id="{B76EBFC9-1C39-42FF-B927-F145AA01AE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2663" y="4168775"/>
            <a:ext cx="639762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Leucina</a:t>
            </a:r>
          </a:p>
        </p:txBody>
      </p:sp>
      <p:pic>
        <p:nvPicPr>
          <p:cNvPr id="44046" name="Picture 36">
            <a:extLst>
              <a:ext uri="{FF2B5EF4-FFF2-40B4-BE49-F238E27FC236}">
                <a16:creationId xmlns:a16="http://schemas.microsoft.com/office/drawing/2014/main" id="{B36F26E9-B4D0-496B-BCC7-A27E52D467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917825" y="3452813"/>
            <a:ext cx="287338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4047" name="Text Box 37">
            <a:extLst>
              <a:ext uri="{FF2B5EF4-FFF2-40B4-BE49-F238E27FC236}">
                <a16:creationId xmlns:a16="http://schemas.microsoft.com/office/drawing/2014/main" id="{B1E8BEF4-05F4-4FB1-9EE6-0CFAB27884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16275" y="3376613"/>
            <a:ext cx="2078038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Lisina</a:t>
            </a:r>
          </a:p>
        </p:txBody>
      </p:sp>
      <p:pic>
        <p:nvPicPr>
          <p:cNvPr id="44048" name="Picture 38">
            <a:extLst>
              <a:ext uri="{FF2B5EF4-FFF2-40B4-BE49-F238E27FC236}">
                <a16:creationId xmlns:a16="http://schemas.microsoft.com/office/drawing/2014/main" id="{73A74909-1F08-4485-94A2-000F854C06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917825" y="3813175"/>
            <a:ext cx="287338" cy="287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4049" name="Text Box 39">
            <a:extLst>
              <a:ext uri="{FF2B5EF4-FFF2-40B4-BE49-F238E27FC236}">
                <a16:creationId xmlns:a16="http://schemas.microsoft.com/office/drawing/2014/main" id="{5A19427D-E1B9-460D-98D0-7FE274EC78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16275" y="3736975"/>
            <a:ext cx="1644650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Metionina</a:t>
            </a:r>
          </a:p>
        </p:txBody>
      </p:sp>
      <p:pic>
        <p:nvPicPr>
          <p:cNvPr id="44050" name="Picture 40">
            <a:extLst>
              <a:ext uri="{FF2B5EF4-FFF2-40B4-BE49-F238E27FC236}">
                <a16:creationId xmlns:a16="http://schemas.microsoft.com/office/drawing/2014/main" id="{54036562-98D8-4EEA-8DC0-A1E68BF5DC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917825" y="4244975"/>
            <a:ext cx="287338" cy="287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4051" name="Text Box 41">
            <a:extLst>
              <a:ext uri="{FF2B5EF4-FFF2-40B4-BE49-F238E27FC236}">
                <a16:creationId xmlns:a16="http://schemas.microsoft.com/office/drawing/2014/main" id="{9129D4C6-3483-4C86-9CB9-0E76E9A9D8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16275" y="4168775"/>
            <a:ext cx="1644650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Trenonina</a:t>
            </a:r>
          </a:p>
        </p:txBody>
      </p:sp>
      <p:pic>
        <p:nvPicPr>
          <p:cNvPr id="44052" name="Picture 42">
            <a:extLst>
              <a:ext uri="{FF2B5EF4-FFF2-40B4-BE49-F238E27FC236}">
                <a16:creationId xmlns:a16="http://schemas.microsoft.com/office/drawing/2014/main" id="{E24AD523-0460-450F-B13E-CCF838BEF1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076825" y="3452813"/>
            <a:ext cx="287338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4053" name="Text Box 43">
            <a:extLst>
              <a:ext uri="{FF2B5EF4-FFF2-40B4-BE49-F238E27FC236}">
                <a16:creationId xmlns:a16="http://schemas.microsoft.com/office/drawing/2014/main" id="{F7E6C500-62CF-4EAF-800A-5174D7A64E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5275" y="3376613"/>
            <a:ext cx="2005013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Triptófano</a:t>
            </a:r>
          </a:p>
        </p:txBody>
      </p:sp>
      <p:pic>
        <p:nvPicPr>
          <p:cNvPr id="44054" name="Picture 44">
            <a:extLst>
              <a:ext uri="{FF2B5EF4-FFF2-40B4-BE49-F238E27FC236}">
                <a16:creationId xmlns:a16="http://schemas.microsoft.com/office/drawing/2014/main" id="{E55D456A-5150-4889-9720-4492A9CCF5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076825" y="3813175"/>
            <a:ext cx="287338" cy="287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4055" name="Text Box 45">
            <a:extLst>
              <a:ext uri="{FF2B5EF4-FFF2-40B4-BE49-F238E27FC236}">
                <a16:creationId xmlns:a16="http://schemas.microsoft.com/office/drawing/2014/main" id="{B02B3652-B755-4132-A1C9-24AA85EF16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5275" y="3736975"/>
            <a:ext cx="171767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Valina</a:t>
            </a: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Content Placeholder 2">
            <a:extLst>
              <a:ext uri="{FF2B5EF4-FFF2-40B4-BE49-F238E27FC236}">
                <a16:creationId xmlns:a16="http://schemas.microsoft.com/office/drawing/2014/main" id="{0DDF80D9-90FE-4B16-97EE-3CAB5613CBDC}"/>
              </a:ext>
            </a:extLst>
          </p:cNvPr>
          <p:cNvSpPr>
            <a:spLocks/>
          </p:cNvSpPr>
          <p:nvPr/>
        </p:nvSpPr>
        <p:spPr bwMode="auto">
          <a:xfrm>
            <a:off x="323850" y="2133600"/>
            <a:ext cx="8497888" cy="3959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Char char="q"/>
            </a:pPr>
            <a:r>
              <a:rPr lang="es-PR" altLang="en-US" sz="3000" b="1">
                <a:latin typeface="Calibri" panose="020F0502020204030204" pitchFamily="34" charset="0"/>
              </a:rPr>
              <a:t> Conceptos básicos de nutrición</a:t>
            </a:r>
          </a:p>
          <a:p>
            <a:pPr eaLnBrk="1" hangingPunct="1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Char char="q"/>
            </a:pPr>
            <a:r>
              <a:rPr lang="es-PR" altLang="en-US" sz="3000" b="1">
                <a:latin typeface="Calibri" panose="020F0502020204030204" pitchFamily="34" charset="0"/>
              </a:rPr>
              <a:t> Estructura</a:t>
            </a:r>
          </a:p>
          <a:p>
            <a:pPr eaLnBrk="1" hangingPunct="1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Char char="q"/>
            </a:pPr>
            <a:r>
              <a:rPr lang="es-PR" altLang="en-US" sz="3000" b="1">
                <a:latin typeface="Calibri" panose="020F0502020204030204" pitchFamily="34" charset="0"/>
              </a:rPr>
              <a:t> Componentes</a:t>
            </a:r>
          </a:p>
          <a:p>
            <a:pPr eaLnBrk="1" hangingPunct="1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Char char="q"/>
            </a:pPr>
            <a:r>
              <a:rPr lang="es-PR" altLang="en-US" sz="3000" b="1">
                <a:latin typeface="Calibri" panose="020F0502020204030204" pitchFamily="34" charset="0"/>
              </a:rPr>
              <a:t> Origen/Formación</a:t>
            </a:r>
          </a:p>
          <a:p>
            <a:pPr eaLnBrk="1" hangingPunct="1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Char char="q"/>
            </a:pPr>
            <a:r>
              <a:rPr lang="es-PR" altLang="en-US" sz="3000" b="1">
                <a:latin typeface="Calibri" panose="020F0502020204030204" pitchFamily="34" charset="0"/>
              </a:rPr>
              <a:t> Funciones</a:t>
            </a:r>
          </a:p>
          <a:p>
            <a:pPr eaLnBrk="1" hangingPunct="1">
              <a:lnSpc>
                <a:spcPct val="90000"/>
              </a:lnSpc>
              <a:spcBef>
                <a:spcPct val="20000"/>
              </a:spcBef>
              <a:buClr>
                <a:schemeClr val="tx1"/>
              </a:buClr>
              <a:buSzPts val="2400"/>
              <a:buFont typeface="Wingdings" panose="05000000000000000000" pitchFamily="2" charset="2"/>
              <a:buChar char="q"/>
            </a:pPr>
            <a:r>
              <a:rPr lang="es-PR" altLang="en-US" sz="3000" b="1">
                <a:latin typeface="Calibri" panose="020F0502020204030204" pitchFamily="34" charset="0"/>
              </a:rPr>
              <a:t> Preguntas</a:t>
            </a:r>
            <a:r>
              <a:rPr lang="es-PR" altLang="en-US" sz="2900" b="1">
                <a:latin typeface="Calibri" panose="020F0502020204030204" pitchFamily="34" charset="0"/>
              </a:rPr>
              <a:t> 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6D11A55-7F7B-4E94-97D4-D43E2EEFE37F}"/>
              </a:ext>
            </a:extLst>
          </p:cNvPr>
          <p:cNvSpPr>
            <a:spLocks/>
          </p:cNvSpPr>
          <p:nvPr/>
        </p:nvSpPr>
        <p:spPr bwMode="auto">
          <a:xfrm>
            <a:off x="2843213" y="1052513"/>
            <a:ext cx="6049962" cy="936625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PR" altLang="en-US" sz="36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CONTENIDO DE LA PRESENTACIÓN</a:t>
            </a:r>
          </a:p>
        </p:txBody>
      </p:sp>
    </p:spTree>
    <p:custDataLst>
      <p:tags r:id="rId1"/>
    </p:custDataLst>
  </p:cSld>
  <p:clrMapOvr>
    <a:masterClrMapping/>
  </p:clrMapOvr>
  <p:transition spd="slow">
    <p:newsflash/>
    <p:sndAc>
      <p:stSnd>
        <p:snd r:embed="rId4" name="breeze.wav"/>
      </p:stSnd>
    </p:sndAc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82" name="Picture 26">
            <a:extLst>
              <a:ext uri="{FF2B5EF4-FFF2-40B4-BE49-F238E27FC236}">
                <a16:creationId xmlns:a16="http://schemas.microsoft.com/office/drawing/2014/main" id="{8DA67D2A-412B-4C62-ABEC-BC9666E62D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7450" y="1412875"/>
            <a:ext cx="7127875" cy="863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87515" name="Rectangle 27">
            <a:extLst>
              <a:ext uri="{FF2B5EF4-FFF2-40B4-BE49-F238E27FC236}">
                <a16:creationId xmlns:a16="http://schemas.microsoft.com/office/drawing/2014/main" id="{131BA64C-BBE8-4D15-B63B-F863CA5175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3350" y="1701800"/>
            <a:ext cx="6769100" cy="430213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3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AMINOÁCIDOS ESENCIALES</a:t>
            </a:r>
          </a:p>
        </p:txBody>
      </p:sp>
      <p:pic>
        <p:nvPicPr>
          <p:cNvPr id="46084" name="Picture 28">
            <a:extLst>
              <a:ext uri="{FF2B5EF4-FFF2-40B4-BE49-F238E27FC236}">
                <a16:creationId xmlns:a16="http://schemas.microsoft.com/office/drawing/2014/main" id="{C71EDE6F-5D37-47A4-A2D3-BCD62C7C83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492375"/>
            <a:ext cx="250825" cy="258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6085" name="Text Box 29">
            <a:extLst>
              <a:ext uri="{FF2B5EF4-FFF2-40B4-BE49-F238E27FC236}">
                <a16:creationId xmlns:a16="http://schemas.microsoft.com/office/drawing/2014/main" id="{3A35C0C3-C251-4F07-9558-AD0F22D3FF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675" y="2420938"/>
            <a:ext cx="6734175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Fuentes alimentarias: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pic>
        <p:nvPicPr>
          <p:cNvPr id="46086" name="Picture 30">
            <a:extLst>
              <a:ext uri="{FF2B5EF4-FFF2-40B4-BE49-F238E27FC236}">
                <a16:creationId xmlns:a16="http://schemas.microsoft.com/office/drawing/2014/main" id="{8504D419-5DDA-44E7-967B-383F8A1360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84213" y="2855913"/>
            <a:ext cx="287337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6087" name="Text Box 31">
            <a:extLst>
              <a:ext uri="{FF2B5EF4-FFF2-40B4-BE49-F238E27FC236}">
                <a16:creationId xmlns:a16="http://schemas.microsoft.com/office/drawing/2014/main" id="{DDB75C05-64A6-48A9-870C-D96A027F34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2663" y="2779713"/>
            <a:ext cx="258127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Carne animal</a:t>
            </a:r>
          </a:p>
        </p:txBody>
      </p:sp>
      <p:pic>
        <p:nvPicPr>
          <p:cNvPr id="46088" name="Picture 32">
            <a:extLst>
              <a:ext uri="{FF2B5EF4-FFF2-40B4-BE49-F238E27FC236}">
                <a16:creationId xmlns:a16="http://schemas.microsoft.com/office/drawing/2014/main" id="{D6C667F1-A2A7-421B-86E9-9CF162FF5E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84213" y="3216275"/>
            <a:ext cx="287337" cy="287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6089" name="Text Box 33">
            <a:extLst>
              <a:ext uri="{FF2B5EF4-FFF2-40B4-BE49-F238E27FC236}">
                <a16:creationId xmlns:a16="http://schemas.microsoft.com/office/drawing/2014/main" id="{24A5D304-C01B-4E32-8D48-B4C8BD2162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2663" y="3140075"/>
            <a:ext cx="639762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Sustitutos de la carne:</a:t>
            </a:r>
          </a:p>
        </p:txBody>
      </p:sp>
      <p:pic>
        <p:nvPicPr>
          <p:cNvPr id="46090" name="Picture 34">
            <a:extLst>
              <a:ext uri="{FF2B5EF4-FFF2-40B4-BE49-F238E27FC236}">
                <a16:creationId xmlns:a16="http://schemas.microsoft.com/office/drawing/2014/main" id="{1E6D97D1-1BE1-407B-BD78-217A3A0DD7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7600" y="3592513"/>
            <a:ext cx="304800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91" name="Text Box 35">
            <a:extLst>
              <a:ext uri="{FF2B5EF4-FFF2-40B4-BE49-F238E27FC236}">
                <a16:creationId xmlns:a16="http://schemas.microsoft.com/office/drawing/2014/main" id="{9EE17A0A-C517-41B1-9731-7A1447614A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0650" y="3595688"/>
            <a:ext cx="591820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latin typeface="Arial" panose="020B0604020202020204" pitchFamily="34" charset="0"/>
              </a:rPr>
              <a:t>La combinación de una legumbre con algún tipo de grano, nuez o semilla</a:t>
            </a:r>
            <a:endParaRPr lang="es-ES" altLang="en-US" b="1" i="1">
              <a:latin typeface="Arial" panose="020B0604020202020204" pitchFamily="34" charset="0"/>
            </a:endParaRPr>
          </a:p>
        </p:txBody>
      </p:sp>
      <p:pic>
        <p:nvPicPr>
          <p:cNvPr id="46092" name="Picture 36">
            <a:extLst>
              <a:ext uri="{FF2B5EF4-FFF2-40B4-BE49-F238E27FC236}">
                <a16:creationId xmlns:a16="http://schemas.microsoft.com/office/drawing/2014/main" id="{ECD99635-C8C9-4449-8519-5386B765D9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13" y="4240213"/>
            <a:ext cx="304800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93" name="Text Box 37">
            <a:extLst>
              <a:ext uri="{FF2B5EF4-FFF2-40B4-BE49-F238E27FC236}">
                <a16:creationId xmlns:a16="http://schemas.microsoft.com/office/drawing/2014/main" id="{3F9B4A98-0372-4660-A62C-1A4CAE9B86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9063" y="4243388"/>
            <a:ext cx="59182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latin typeface="Arial" panose="020B0604020202020204" pitchFamily="34" charset="0"/>
              </a:rPr>
              <a:t>El huevo</a:t>
            </a:r>
            <a:endParaRPr lang="es-ES" altLang="en-US" b="1" i="1">
              <a:latin typeface="Arial" panose="020B0604020202020204" pitchFamily="34" charset="0"/>
            </a:endParaRPr>
          </a:p>
        </p:txBody>
      </p:sp>
      <p:pic>
        <p:nvPicPr>
          <p:cNvPr id="46094" name="Picture 38">
            <a:extLst>
              <a:ext uri="{FF2B5EF4-FFF2-40B4-BE49-F238E27FC236}">
                <a16:creationId xmlns:a16="http://schemas.microsoft.com/office/drawing/2014/main" id="{DFBF1EBF-AF7E-40F6-B352-435C39466B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84213" y="4675188"/>
            <a:ext cx="287337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6095" name="Text Box 39">
            <a:extLst>
              <a:ext uri="{FF2B5EF4-FFF2-40B4-BE49-F238E27FC236}">
                <a16:creationId xmlns:a16="http://schemas.microsoft.com/office/drawing/2014/main" id="{CBC02928-5A2D-40FA-A2E1-83C9A2AF6E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2663" y="4598988"/>
            <a:ext cx="639762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Productos lácteos:</a:t>
            </a:r>
          </a:p>
        </p:txBody>
      </p:sp>
      <p:pic>
        <p:nvPicPr>
          <p:cNvPr id="46096" name="Picture 40">
            <a:extLst>
              <a:ext uri="{FF2B5EF4-FFF2-40B4-BE49-F238E27FC236}">
                <a16:creationId xmlns:a16="http://schemas.microsoft.com/office/drawing/2014/main" id="{6BAFB62D-2C69-4723-986D-771A3E7932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13" y="5084763"/>
            <a:ext cx="304800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97" name="Text Box 41">
            <a:extLst>
              <a:ext uri="{FF2B5EF4-FFF2-40B4-BE49-F238E27FC236}">
                <a16:creationId xmlns:a16="http://schemas.microsoft.com/office/drawing/2014/main" id="{314298AC-D2FE-456F-90CC-2E7BCF79A9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9063" y="5087938"/>
            <a:ext cx="102393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latin typeface="Arial" panose="020B0604020202020204" pitchFamily="34" charset="0"/>
              </a:rPr>
              <a:t>Leche</a:t>
            </a:r>
            <a:endParaRPr lang="es-ES" altLang="en-US" b="1" i="1">
              <a:latin typeface="Arial" panose="020B0604020202020204" pitchFamily="34" charset="0"/>
            </a:endParaRPr>
          </a:p>
        </p:txBody>
      </p:sp>
      <p:pic>
        <p:nvPicPr>
          <p:cNvPr id="46098" name="Picture 42">
            <a:extLst>
              <a:ext uri="{FF2B5EF4-FFF2-40B4-BE49-F238E27FC236}">
                <a16:creationId xmlns:a16="http://schemas.microsoft.com/office/drawing/2014/main" id="{A16555CA-C0FF-440E-8D9D-6336930E98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7600" y="5443538"/>
            <a:ext cx="304800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99" name="Text Box 43">
            <a:extLst>
              <a:ext uri="{FF2B5EF4-FFF2-40B4-BE49-F238E27FC236}">
                <a16:creationId xmlns:a16="http://schemas.microsoft.com/office/drawing/2014/main" id="{073C3E0B-17A5-490A-8E64-A7D7D5AA00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0650" y="5446713"/>
            <a:ext cx="1525588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latin typeface="Arial" panose="020B0604020202020204" pitchFamily="34" charset="0"/>
              </a:rPr>
              <a:t>Mantecado</a:t>
            </a:r>
            <a:endParaRPr lang="es-ES" altLang="en-US" b="1" i="1">
              <a:latin typeface="Arial" panose="020B0604020202020204" pitchFamily="34" charset="0"/>
            </a:endParaRPr>
          </a:p>
        </p:txBody>
      </p:sp>
      <p:pic>
        <p:nvPicPr>
          <p:cNvPr id="46100" name="Picture 44">
            <a:extLst>
              <a:ext uri="{FF2B5EF4-FFF2-40B4-BE49-F238E27FC236}">
                <a16:creationId xmlns:a16="http://schemas.microsoft.com/office/drawing/2014/main" id="{631A912F-2180-4D27-9345-1F59281309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7600" y="5824538"/>
            <a:ext cx="304800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101" name="Text Box 45">
            <a:extLst>
              <a:ext uri="{FF2B5EF4-FFF2-40B4-BE49-F238E27FC236}">
                <a16:creationId xmlns:a16="http://schemas.microsoft.com/office/drawing/2014/main" id="{BD4C7192-B78B-490F-90A4-D75783DBA3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0650" y="5827713"/>
            <a:ext cx="59182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latin typeface="Arial" panose="020B0604020202020204" pitchFamily="34" charset="0"/>
              </a:rPr>
              <a:t>Yogur</a:t>
            </a:r>
            <a:endParaRPr lang="es-ES" altLang="en-US" b="1" i="1">
              <a:latin typeface="Arial" panose="020B0604020202020204" pitchFamily="34" charset="0"/>
            </a:endParaRPr>
          </a:p>
        </p:txBody>
      </p:sp>
      <p:pic>
        <p:nvPicPr>
          <p:cNvPr id="46102" name="Picture 46">
            <a:extLst>
              <a:ext uri="{FF2B5EF4-FFF2-40B4-BE49-F238E27FC236}">
                <a16:creationId xmlns:a16="http://schemas.microsoft.com/office/drawing/2014/main" id="{D252A761-8520-468E-8791-118699289E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5313" y="5084763"/>
            <a:ext cx="304800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103" name="Text Box 47">
            <a:extLst>
              <a:ext uri="{FF2B5EF4-FFF2-40B4-BE49-F238E27FC236}">
                <a16:creationId xmlns:a16="http://schemas.microsoft.com/office/drawing/2014/main" id="{BEA92024-F8B3-4DB8-A5E2-38FD0EC0EE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8363" y="5087938"/>
            <a:ext cx="13811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latin typeface="Arial" panose="020B0604020202020204" pitchFamily="34" charset="0"/>
              </a:rPr>
              <a:t>Quesos</a:t>
            </a:r>
            <a:endParaRPr lang="es-ES" altLang="en-US" b="1" i="1">
              <a:latin typeface="Arial" panose="020B0604020202020204" pitchFamily="34" charset="0"/>
            </a:endParaRPr>
          </a:p>
        </p:txBody>
      </p:sp>
      <p:sp>
        <p:nvSpPr>
          <p:cNvPr id="1087536" name="Rectangle 48">
            <a:extLst>
              <a:ext uri="{FF2B5EF4-FFF2-40B4-BE49-F238E27FC236}">
                <a16:creationId xmlns:a16="http://schemas.microsoft.com/office/drawing/2014/main" id="{64430525-AF23-4C2F-BD8D-A2EEF6B80E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908050"/>
            <a:ext cx="9144000" cy="261938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6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26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- </a:t>
            </a:r>
            <a:r>
              <a:rPr lang="es-PR" altLang="en-US" sz="28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AMINOÁCIDOS:</a:t>
            </a:r>
            <a:r>
              <a:rPr lang="es-PR" altLang="en-US" sz="26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  <a:r>
              <a:rPr lang="es-PR" altLang="en-US" sz="27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Clasificación/Tipos</a:t>
            </a: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0" name="Picture 26">
            <a:extLst>
              <a:ext uri="{FF2B5EF4-FFF2-40B4-BE49-F238E27FC236}">
                <a16:creationId xmlns:a16="http://schemas.microsoft.com/office/drawing/2014/main" id="{9FCF1898-7AB2-4087-A00C-159632226D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7450" y="1485900"/>
            <a:ext cx="7127875" cy="863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89563" name="Rectangle 27">
            <a:extLst>
              <a:ext uri="{FF2B5EF4-FFF2-40B4-BE49-F238E27FC236}">
                <a16:creationId xmlns:a16="http://schemas.microsoft.com/office/drawing/2014/main" id="{91116D70-D3C7-4E55-B77C-1F5507F7F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3350" y="1774825"/>
            <a:ext cx="6769100" cy="430213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3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AMINOÁCIDOS ESENCIALES</a:t>
            </a:r>
          </a:p>
        </p:txBody>
      </p:sp>
      <p:pic>
        <p:nvPicPr>
          <p:cNvPr id="48132" name="Picture 28">
            <a:extLst>
              <a:ext uri="{FF2B5EF4-FFF2-40B4-BE49-F238E27FC236}">
                <a16:creationId xmlns:a16="http://schemas.microsoft.com/office/drawing/2014/main" id="{BBD34490-36C6-4C13-A267-7B02B97C3C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2563813"/>
            <a:ext cx="250825" cy="258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8133" name="Text Box 29">
            <a:extLst>
              <a:ext uri="{FF2B5EF4-FFF2-40B4-BE49-F238E27FC236}">
                <a16:creationId xmlns:a16="http://schemas.microsoft.com/office/drawing/2014/main" id="{3CF12D6E-9C75-4C47-8F2E-0067E3EFFE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113" y="2492375"/>
            <a:ext cx="6734175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Proteínas completas: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pic>
        <p:nvPicPr>
          <p:cNvPr id="48134" name="Picture 30">
            <a:extLst>
              <a:ext uri="{FF2B5EF4-FFF2-40B4-BE49-F238E27FC236}">
                <a16:creationId xmlns:a16="http://schemas.microsoft.com/office/drawing/2014/main" id="{2D2AAEF3-30E0-4F21-9C4A-2F9E036DF6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55650" y="2971800"/>
            <a:ext cx="287338" cy="287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8135" name="Text Box 31">
            <a:extLst>
              <a:ext uri="{FF2B5EF4-FFF2-40B4-BE49-F238E27FC236}">
                <a16:creationId xmlns:a16="http://schemas.microsoft.com/office/drawing/2014/main" id="{B56328D7-41CA-4382-828E-1A7C6D75D9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2895600"/>
            <a:ext cx="258127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Descripción:</a:t>
            </a:r>
          </a:p>
        </p:txBody>
      </p:sp>
      <p:pic>
        <p:nvPicPr>
          <p:cNvPr id="48136" name="Picture 32">
            <a:extLst>
              <a:ext uri="{FF2B5EF4-FFF2-40B4-BE49-F238E27FC236}">
                <a16:creationId xmlns:a16="http://schemas.microsoft.com/office/drawing/2014/main" id="{39BA6D85-1B26-4710-BE4F-2FF3EAFC27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55650" y="4071938"/>
            <a:ext cx="287338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8137" name="Text Box 33">
            <a:extLst>
              <a:ext uri="{FF2B5EF4-FFF2-40B4-BE49-F238E27FC236}">
                <a16:creationId xmlns:a16="http://schemas.microsoft.com/office/drawing/2014/main" id="{F96B8760-4566-4D86-AB02-8D5315344C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995738"/>
            <a:ext cx="639762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Fuentes alimentarias:</a:t>
            </a:r>
          </a:p>
        </p:txBody>
      </p:sp>
      <p:sp>
        <p:nvSpPr>
          <p:cNvPr id="48138" name="Text Box 34">
            <a:extLst>
              <a:ext uri="{FF2B5EF4-FFF2-40B4-BE49-F238E27FC236}">
                <a16:creationId xmlns:a16="http://schemas.microsoft.com/office/drawing/2014/main" id="{18A0ECD6-9ED0-4153-B17A-531727DBD4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3328988"/>
            <a:ext cx="6408737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n-US" b="1" i="1">
                <a:latin typeface="Arial" panose="020B0604020202020204" pitchFamily="34" charset="0"/>
              </a:rPr>
              <a:t>Son aquellas proteínas que proveen los 8 aminoácidos esenciales</a:t>
            </a:r>
            <a:endParaRPr lang="en-US" altLang="en-US" b="1" i="1">
              <a:latin typeface="Arial" panose="020B0604020202020204" pitchFamily="34" charset="0"/>
            </a:endParaRPr>
          </a:p>
        </p:txBody>
      </p:sp>
      <p:pic>
        <p:nvPicPr>
          <p:cNvPr id="48139" name="Picture 35">
            <a:extLst>
              <a:ext uri="{FF2B5EF4-FFF2-40B4-BE49-F238E27FC236}">
                <a16:creationId xmlns:a16="http://schemas.microsoft.com/office/drawing/2014/main" id="{09438CA5-559B-4815-BEC2-7D1C3CC856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7450" y="4408488"/>
            <a:ext cx="304800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140" name="Text Box 36">
            <a:extLst>
              <a:ext uri="{FF2B5EF4-FFF2-40B4-BE49-F238E27FC236}">
                <a16:creationId xmlns:a16="http://schemas.microsoft.com/office/drawing/2014/main" id="{D3A9ABD0-388B-491A-BCCD-511CC22034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0500" y="4411663"/>
            <a:ext cx="1166813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latin typeface="Arial" panose="020B0604020202020204" pitchFamily="34" charset="0"/>
              </a:rPr>
              <a:t>Carnes</a:t>
            </a:r>
            <a:endParaRPr lang="es-ES" altLang="en-US" b="1" i="1">
              <a:latin typeface="Arial" panose="020B0604020202020204" pitchFamily="34" charset="0"/>
            </a:endParaRPr>
          </a:p>
        </p:txBody>
      </p:sp>
      <p:pic>
        <p:nvPicPr>
          <p:cNvPr id="48141" name="Picture 37">
            <a:extLst>
              <a:ext uri="{FF2B5EF4-FFF2-40B4-BE49-F238E27FC236}">
                <a16:creationId xmlns:a16="http://schemas.microsoft.com/office/drawing/2014/main" id="{0FA78D58-92E6-4115-A12E-53424BEBE3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9038" y="4767263"/>
            <a:ext cx="304800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142" name="Text Box 38">
            <a:extLst>
              <a:ext uri="{FF2B5EF4-FFF2-40B4-BE49-F238E27FC236}">
                <a16:creationId xmlns:a16="http://schemas.microsoft.com/office/drawing/2014/main" id="{BED41BF5-31CD-4C50-8955-1F722B8134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2088" y="4770438"/>
            <a:ext cx="15255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latin typeface="Arial" panose="020B0604020202020204" pitchFamily="34" charset="0"/>
              </a:rPr>
              <a:t>Huevo</a:t>
            </a:r>
            <a:endParaRPr lang="es-ES" altLang="en-US" b="1" i="1">
              <a:latin typeface="Arial" panose="020B0604020202020204" pitchFamily="34" charset="0"/>
            </a:endParaRPr>
          </a:p>
        </p:txBody>
      </p:sp>
      <p:pic>
        <p:nvPicPr>
          <p:cNvPr id="48143" name="Picture 39">
            <a:extLst>
              <a:ext uri="{FF2B5EF4-FFF2-40B4-BE49-F238E27FC236}">
                <a16:creationId xmlns:a16="http://schemas.microsoft.com/office/drawing/2014/main" id="{17852C67-673F-4075-B1FB-2F885732D0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9038" y="5148263"/>
            <a:ext cx="304800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144" name="Text Box 40">
            <a:extLst>
              <a:ext uri="{FF2B5EF4-FFF2-40B4-BE49-F238E27FC236}">
                <a16:creationId xmlns:a16="http://schemas.microsoft.com/office/drawing/2014/main" id="{CEAD3538-A300-4FDE-BE4D-1D7F4ED0B2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2088" y="5151438"/>
            <a:ext cx="59182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latin typeface="Arial" panose="020B0604020202020204" pitchFamily="34" charset="0"/>
              </a:rPr>
              <a:t>Lactic</a:t>
            </a:r>
            <a:r>
              <a:rPr lang="en-US" altLang="en-US" b="1">
                <a:latin typeface="Arial" panose="020B0604020202020204" pitchFamily="34" charset="0"/>
              </a:rPr>
              <a:t>í</a:t>
            </a:r>
            <a:r>
              <a:rPr lang="es-ES" altLang="en-US" b="1">
                <a:latin typeface="Arial" panose="020B0604020202020204" pitchFamily="34" charset="0"/>
              </a:rPr>
              <a:t>neos</a:t>
            </a:r>
            <a:endParaRPr lang="es-ES" altLang="en-US" b="1" i="1">
              <a:latin typeface="Arial" panose="020B0604020202020204" pitchFamily="34" charset="0"/>
            </a:endParaRPr>
          </a:p>
        </p:txBody>
      </p:sp>
      <p:pic>
        <p:nvPicPr>
          <p:cNvPr id="48145" name="Picture 41">
            <a:extLst>
              <a:ext uri="{FF2B5EF4-FFF2-40B4-BE49-F238E27FC236}">
                <a16:creationId xmlns:a16="http://schemas.microsoft.com/office/drawing/2014/main" id="{598E9C79-A76B-4FBE-8B7C-3845B99A96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7450" y="5508625"/>
            <a:ext cx="304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146" name="Text Box 42">
            <a:extLst>
              <a:ext uri="{FF2B5EF4-FFF2-40B4-BE49-F238E27FC236}">
                <a16:creationId xmlns:a16="http://schemas.microsoft.com/office/drawing/2014/main" id="{47CB4071-ED8F-4B29-9FBE-BE5C5E240B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0500" y="5511800"/>
            <a:ext cx="5848350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latin typeface="Arial" panose="020B0604020202020204" pitchFamily="34" charset="0"/>
              </a:rPr>
              <a:t>Combinación de legumbres con el grupo de las nueces, semillas o granos</a:t>
            </a:r>
            <a:endParaRPr lang="es-ES" altLang="en-US" b="1" i="1">
              <a:latin typeface="Arial" panose="020B0604020202020204" pitchFamily="34" charset="0"/>
            </a:endParaRPr>
          </a:p>
        </p:txBody>
      </p:sp>
      <p:sp>
        <p:nvSpPr>
          <p:cNvPr id="1089579" name="Rectangle 43">
            <a:extLst>
              <a:ext uri="{FF2B5EF4-FFF2-40B4-BE49-F238E27FC236}">
                <a16:creationId xmlns:a16="http://schemas.microsoft.com/office/drawing/2014/main" id="{8520DDB8-6BD9-4417-BB84-1133753D2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981075"/>
            <a:ext cx="9144000" cy="261938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6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26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- </a:t>
            </a:r>
            <a:r>
              <a:rPr lang="es-PR" altLang="en-US" sz="28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AMINOÁCIDOS:</a:t>
            </a:r>
            <a:r>
              <a:rPr lang="es-PR" altLang="en-US" sz="26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  <a:r>
              <a:rPr lang="es-PR" altLang="en-US" sz="27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Clasificación/Tipos</a:t>
            </a: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26">
            <a:extLst>
              <a:ext uri="{FF2B5EF4-FFF2-40B4-BE49-F238E27FC236}">
                <a16:creationId xmlns:a16="http://schemas.microsoft.com/office/drawing/2014/main" id="{DA015038-D2CF-4066-9BE1-CB403A418C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1628775"/>
            <a:ext cx="7127875" cy="863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91611" name="Rectangle 27">
            <a:extLst>
              <a:ext uri="{FF2B5EF4-FFF2-40B4-BE49-F238E27FC236}">
                <a16:creationId xmlns:a16="http://schemas.microsoft.com/office/drawing/2014/main" id="{54C5A903-E2FA-426D-AA86-54D834A082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8888" y="1917700"/>
            <a:ext cx="6769100" cy="430213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0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AMINOÁCIDOS NO ESENCIALES</a:t>
            </a:r>
          </a:p>
        </p:txBody>
      </p:sp>
      <p:pic>
        <p:nvPicPr>
          <p:cNvPr id="50180" name="Picture 28">
            <a:extLst>
              <a:ext uri="{FF2B5EF4-FFF2-40B4-BE49-F238E27FC236}">
                <a16:creationId xmlns:a16="http://schemas.microsoft.com/office/drawing/2014/main" id="{A278BC58-26F1-4487-A84E-E36AE02936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2800350"/>
            <a:ext cx="250825" cy="258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0181" name="Text Box 29">
            <a:extLst>
              <a:ext uri="{FF2B5EF4-FFF2-40B4-BE49-F238E27FC236}">
                <a16:creationId xmlns:a16="http://schemas.microsoft.com/office/drawing/2014/main" id="{D5BA763E-6889-440E-9149-A2D3CDB013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113" y="2728913"/>
            <a:ext cx="6734175" cy="723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14 aminoácidos que el cuerpo puede producir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pic>
        <p:nvPicPr>
          <p:cNvPr id="50182" name="Picture 30">
            <a:extLst>
              <a:ext uri="{FF2B5EF4-FFF2-40B4-BE49-F238E27FC236}">
                <a16:creationId xmlns:a16="http://schemas.microsoft.com/office/drawing/2014/main" id="{2F678DEC-A727-4BEA-A9BA-68DB95983F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3548063"/>
            <a:ext cx="250825" cy="258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0183" name="Text Box 31">
            <a:extLst>
              <a:ext uri="{FF2B5EF4-FFF2-40B4-BE49-F238E27FC236}">
                <a16:creationId xmlns:a16="http://schemas.microsoft.com/office/drawing/2014/main" id="{7213B8AC-9AC8-48EA-B255-8E9B5E1F73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113" y="3476625"/>
            <a:ext cx="6734175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Son sintetizados de los nutrientes: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pic>
        <p:nvPicPr>
          <p:cNvPr id="50184" name="Picture 32">
            <a:extLst>
              <a:ext uri="{FF2B5EF4-FFF2-40B4-BE49-F238E27FC236}">
                <a16:creationId xmlns:a16="http://schemas.microsoft.com/office/drawing/2014/main" id="{EFF082F4-4799-4957-8A8A-0DF1AC912D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55650" y="3956050"/>
            <a:ext cx="287338" cy="287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0185" name="Text Box 33">
            <a:extLst>
              <a:ext uri="{FF2B5EF4-FFF2-40B4-BE49-F238E27FC236}">
                <a16:creationId xmlns:a16="http://schemas.microsoft.com/office/drawing/2014/main" id="{4C6C9590-5D24-4B19-82B2-990E32DC67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879850"/>
            <a:ext cx="258127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Grasas</a:t>
            </a:r>
          </a:p>
        </p:txBody>
      </p:sp>
      <p:pic>
        <p:nvPicPr>
          <p:cNvPr id="50186" name="Picture 34">
            <a:extLst>
              <a:ext uri="{FF2B5EF4-FFF2-40B4-BE49-F238E27FC236}">
                <a16:creationId xmlns:a16="http://schemas.microsoft.com/office/drawing/2014/main" id="{FC145F4C-089B-44B5-8C86-F97C13DFAF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55650" y="4389438"/>
            <a:ext cx="287338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0187" name="Text Box 35">
            <a:extLst>
              <a:ext uri="{FF2B5EF4-FFF2-40B4-BE49-F238E27FC236}">
                <a16:creationId xmlns:a16="http://schemas.microsoft.com/office/drawing/2014/main" id="{B470DEAE-F8AD-42C4-AB74-5F91F3ADE7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4313238"/>
            <a:ext cx="639762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Hidratos de carbono</a:t>
            </a:r>
          </a:p>
        </p:txBody>
      </p:sp>
      <p:pic>
        <p:nvPicPr>
          <p:cNvPr id="50188" name="Picture 36">
            <a:extLst>
              <a:ext uri="{FF2B5EF4-FFF2-40B4-BE49-F238E27FC236}">
                <a16:creationId xmlns:a16="http://schemas.microsoft.com/office/drawing/2014/main" id="{99B29839-1137-4F47-8896-AB534FA3A8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55650" y="4821238"/>
            <a:ext cx="287338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0189" name="Text Box 37">
            <a:extLst>
              <a:ext uri="{FF2B5EF4-FFF2-40B4-BE49-F238E27FC236}">
                <a16:creationId xmlns:a16="http://schemas.microsoft.com/office/drawing/2014/main" id="{963A78EB-270E-4226-8BEA-0D676E0543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4745038"/>
            <a:ext cx="3878263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8 aminoácidos esenciales</a:t>
            </a:r>
          </a:p>
        </p:txBody>
      </p:sp>
      <p:sp>
        <p:nvSpPr>
          <p:cNvPr id="1091622" name="Rectangle 38">
            <a:extLst>
              <a:ext uri="{FF2B5EF4-FFF2-40B4-BE49-F238E27FC236}">
                <a16:creationId xmlns:a16="http://schemas.microsoft.com/office/drawing/2014/main" id="{7696C992-93D4-4B64-801D-201DB2EA11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981075"/>
            <a:ext cx="9144000" cy="261938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6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26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- </a:t>
            </a:r>
            <a:r>
              <a:rPr lang="es-PR" altLang="en-US" sz="28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AMINOÁCIDOS:</a:t>
            </a:r>
            <a:r>
              <a:rPr lang="es-PR" altLang="en-US" sz="26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  <a:r>
              <a:rPr lang="es-PR" altLang="en-US" sz="27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Clasificación/Tipos</a:t>
            </a: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Picture 26">
            <a:extLst>
              <a:ext uri="{FF2B5EF4-FFF2-40B4-BE49-F238E27FC236}">
                <a16:creationId xmlns:a16="http://schemas.microsoft.com/office/drawing/2014/main" id="{47E8F8F5-C729-4A31-9141-3B1E3C8B3F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1557338"/>
            <a:ext cx="7127875" cy="863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93659" name="Rectangle 27">
            <a:extLst>
              <a:ext uri="{FF2B5EF4-FFF2-40B4-BE49-F238E27FC236}">
                <a16:creationId xmlns:a16="http://schemas.microsoft.com/office/drawing/2014/main" id="{98EDBD52-0887-4FB0-BD2E-EC466EDA7D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8888" y="1846263"/>
            <a:ext cx="6769100" cy="430212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0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AMINOÁCIDOS NO ESENCIALES</a:t>
            </a:r>
          </a:p>
        </p:txBody>
      </p:sp>
      <p:pic>
        <p:nvPicPr>
          <p:cNvPr id="52228" name="Picture 28">
            <a:extLst>
              <a:ext uri="{FF2B5EF4-FFF2-40B4-BE49-F238E27FC236}">
                <a16:creationId xmlns:a16="http://schemas.microsoft.com/office/drawing/2014/main" id="{1B910D40-843D-4AE7-901F-A0432B18A3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2708275"/>
            <a:ext cx="250825" cy="258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2229" name="Text Box 29">
            <a:extLst>
              <a:ext uri="{FF2B5EF4-FFF2-40B4-BE49-F238E27FC236}">
                <a16:creationId xmlns:a16="http://schemas.microsoft.com/office/drawing/2014/main" id="{76B5321C-58B1-4A33-8708-62AB646D4E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113" y="2636838"/>
            <a:ext cx="6734175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Tipos: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pic>
        <p:nvPicPr>
          <p:cNvPr id="52230" name="Picture 30">
            <a:extLst>
              <a:ext uri="{FF2B5EF4-FFF2-40B4-BE49-F238E27FC236}">
                <a16:creationId xmlns:a16="http://schemas.microsoft.com/office/drawing/2014/main" id="{F301E49D-2D03-4BF7-8891-F84ABA51CB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55650" y="3144838"/>
            <a:ext cx="287338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2231" name="Text Box 31">
            <a:extLst>
              <a:ext uri="{FF2B5EF4-FFF2-40B4-BE49-F238E27FC236}">
                <a16:creationId xmlns:a16="http://schemas.microsoft.com/office/drawing/2014/main" id="{C7AEF885-22FA-4227-B6F2-17105C5556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068638"/>
            <a:ext cx="1214438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Alanina</a:t>
            </a:r>
          </a:p>
        </p:txBody>
      </p:sp>
      <p:pic>
        <p:nvPicPr>
          <p:cNvPr id="52232" name="Picture 32">
            <a:extLst>
              <a:ext uri="{FF2B5EF4-FFF2-40B4-BE49-F238E27FC236}">
                <a16:creationId xmlns:a16="http://schemas.microsoft.com/office/drawing/2014/main" id="{15243D5F-E746-4A4B-8E07-35B7142A4A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55650" y="3576638"/>
            <a:ext cx="287338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2233" name="Text Box 33">
            <a:extLst>
              <a:ext uri="{FF2B5EF4-FFF2-40B4-BE49-F238E27FC236}">
                <a16:creationId xmlns:a16="http://schemas.microsoft.com/office/drawing/2014/main" id="{A3CA6D9D-4861-4BDF-90AB-772C985730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500438"/>
            <a:ext cx="236537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Ácido aspártico</a:t>
            </a:r>
          </a:p>
        </p:txBody>
      </p:sp>
      <p:pic>
        <p:nvPicPr>
          <p:cNvPr id="52234" name="Picture 34">
            <a:extLst>
              <a:ext uri="{FF2B5EF4-FFF2-40B4-BE49-F238E27FC236}">
                <a16:creationId xmlns:a16="http://schemas.microsoft.com/office/drawing/2014/main" id="{105F716E-52A5-48EB-801B-32A20144C8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55650" y="4008438"/>
            <a:ext cx="287338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2235" name="Text Box 35">
            <a:extLst>
              <a:ext uri="{FF2B5EF4-FFF2-40B4-BE49-F238E27FC236}">
                <a16:creationId xmlns:a16="http://schemas.microsoft.com/office/drawing/2014/main" id="{98D60C48-6AAD-4CC3-A66C-2B82A310D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932238"/>
            <a:ext cx="2725738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Ácido glutamínico</a:t>
            </a:r>
          </a:p>
        </p:txBody>
      </p:sp>
      <p:pic>
        <p:nvPicPr>
          <p:cNvPr id="52236" name="Picture 36">
            <a:extLst>
              <a:ext uri="{FF2B5EF4-FFF2-40B4-BE49-F238E27FC236}">
                <a16:creationId xmlns:a16="http://schemas.microsoft.com/office/drawing/2014/main" id="{99113503-059C-4C72-9587-0E46BD35C2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55650" y="4440238"/>
            <a:ext cx="287338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2237" name="Text Box 37">
            <a:extLst>
              <a:ext uri="{FF2B5EF4-FFF2-40B4-BE49-F238E27FC236}">
                <a16:creationId xmlns:a16="http://schemas.microsoft.com/office/drawing/2014/main" id="{6E8A7E22-2605-4FBB-98EE-9F69176D0F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4364038"/>
            <a:ext cx="1430338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Arginina</a:t>
            </a:r>
          </a:p>
        </p:txBody>
      </p:sp>
      <p:pic>
        <p:nvPicPr>
          <p:cNvPr id="52238" name="Picture 38">
            <a:extLst>
              <a:ext uri="{FF2B5EF4-FFF2-40B4-BE49-F238E27FC236}">
                <a16:creationId xmlns:a16="http://schemas.microsoft.com/office/drawing/2014/main" id="{60E1CDA6-657C-441D-874C-620EA3D943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55650" y="4892675"/>
            <a:ext cx="287338" cy="287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2239" name="Text Box 39">
            <a:extLst>
              <a:ext uri="{FF2B5EF4-FFF2-40B4-BE49-F238E27FC236}">
                <a16:creationId xmlns:a16="http://schemas.microsoft.com/office/drawing/2014/main" id="{DD7A752B-3319-40F4-A27A-2DD98D45D3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4816475"/>
            <a:ext cx="1430338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Cisteína</a:t>
            </a:r>
          </a:p>
        </p:txBody>
      </p:sp>
      <p:pic>
        <p:nvPicPr>
          <p:cNvPr id="52240" name="Picture 40">
            <a:extLst>
              <a:ext uri="{FF2B5EF4-FFF2-40B4-BE49-F238E27FC236}">
                <a16:creationId xmlns:a16="http://schemas.microsoft.com/office/drawing/2014/main" id="{4BEBA4A2-A9D0-4735-A99B-08C8B1FF8A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636963" y="3144838"/>
            <a:ext cx="287337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2241" name="Text Box 41">
            <a:extLst>
              <a:ext uri="{FF2B5EF4-FFF2-40B4-BE49-F238E27FC236}">
                <a16:creationId xmlns:a16="http://schemas.microsoft.com/office/drawing/2014/main" id="{27B0CA4E-BD17-4D19-9344-F97003DA60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13" y="3068638"/>
            <a:ext cx="1211262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Cistina</a:t>
            </a:r>
          </a:p>
        </p:txBody>
      </p:sp>
      <p:pic>
        <p:nvPicPr>
          <p:cNvPr id="52242" name="Picture 42">
            <a:extLst>
              <a:ext uri="{FF2B5EF4-FFF2-40B4-BE49-F238E27FC236}">
                <a16:creationId xmlns:a16="http://schemas.microsoft.com/office/drawing/2014/main" id="{BD2D00A3-9AB1-488C-A4A8-A524B69109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635375" y="3576638"/>
            <a:ext cx="287338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2243" name="Text Box 43">
            <a:extLst>
              <a:ext uri="{FF2B5EF4-FFF2-40B4-BE49-F238E27FC236}">
                <a16:creationId xmlns:a16="http://schemas.microsoft.com/office/drawing/2014/main" id="{995089C1-CC07-4A66-8600-948E365DA9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3825" y="3500438"/>
            <a:ext cx="1430338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Citrulina</a:t>
            </a:r>
          </a:p>
        </p:txBody>
      </p:sp>
      <p:pic>
        <p:nvPicPr>
          <p:cNvPr id="52244" name="Picture 44">
            <a:extLst>
              <a:ext uri="{FF2B5EF4-FFF2-40B4-BE49-F238E27FC236}">
                <a16:creationId xmlns:a16="http://schemas.microsoft.com/office/drawing/2014/main" id="{336359A9-680F-4362-9090-9D6F44BFA9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635375" y="4008438"/>
            <a:ext cx="287338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2245" name="Text Box 45">
            <a:extLst>
              <a:ext uri="{FF2B5EF4-FFF2-40B4-BE49-F238E27FC236}">
                <a16:creationId xmlns:a16="http://schemas.microsoft.com/office/drawing/2014/main" id="{07C2656E-63B9-4393-8DE1-CF591E4E2F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3825" y="3932238"/>
            <a:ext cx="2078038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Glicina</a:t>
            </a:r>
          </a:p>
        </p:txBody>
      </p:sp>
      <p:pic>
        <p:nvPicPr>
          <p:cNvPr id="52246" name="Picture 46">
            <a:extLst>
              <a:ext uri="{FF2B5EF4-FFF2-40B4-BE49-F238E27FC236}">
                <a16:creationId xmlns:a16="http://schemas.microsoft.com/office/drawing/2014/main" id="{3A69AA6D-595E-4858-B10F-B06AE35BF4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635375" y="4441825"/>
            <a:ext cx="287338" cy="287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2247" name="Text Box 47">
            <a:extLst>
              <a:ext uri="{FF2B5EF4-FFF2-40B4-BE49-F238E27FC236}">
                <a16:creationId xmlns:a16="http://schemas.microsoft.com/office/drawing/2014/main" id="{E3E20FDD-5A4E-439F-B7A0-5DBFAF465C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3825" y="4365625"/>
            <a:ext cx="193357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Hidroxilisma</a:t>
            </a:r>
          </a:p>
        </p:txBody>
      </p:sp>
      <p:pic>
        <p:nvPicPr>
          <p:cNvPr id="52248" name="Picture 48">
            <a:extLst>
              <a:ext uri="{FF2B5EF4-FFF2-40B4-BE49-F238E27FC236}">
                <a16:creationId xmlns:a16="http://schemas.microsoft.com/office/drawing/2014/main" id="{BC95D82D-F988-44F5-9EBD-CD4E389CEF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636963" y="4892675"/>
            <a:ext cx="287337" cy="287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2249" name="Text Box 49">
            <a:extLst>
              <a:ext uri="{FF2B5EF4-FFF2-40B4-BE49-F238E27FC236}">
                <a16:creationId xmlns:a16="http://schemas.microsoft.com/office/drawing/2014/main" id="{5F9D28DC-40E4-48F6-8739-EDFDF37249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13" y="4816475"/>
            <a:ext cx="2292350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Hidroxiprolina</a:t>
            </a:r>
          </a:p>
        </p:txBody>
      </p:sp>
      <p:pic>
        <p:nvPicPr>
          <p:cNvPr id="52250" name="Picture 50">
            <a:extLst>
              <a:ext uri="{FF2B5EF4-FFF2-40B4-BE49-F238E27FC236}">
                <a16:creationId xmlns:a16="http://schemas.microsoft.com/office/drawing/2014/main" id="{3429E413-41C4-452E-B9B2-0F23E7B05F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867400" y="3144838"/>
            <a:ext cx="287338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2251" name="Text Box 51">
            <a:extLst>
              <a:ext uri="{FF2B5EF4-FFF2-40B4-BE49-F238E27FC236}">
                <a16:creationId xmlns:a16="http://schemas.microsoft.com/office/drawing/2014/main" id="{C3F2173F-5FDE-46B6-B363-5565BD710C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5850" y="3068638"/>
            <a:ext cx="1212850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Histina</a:t>
            </a:r>
          </a:p>
        </p:txBody>
      </p:sp>
      <p:pic>
        <p:nvPicPr>
          <p:cNvPr id="52252" name="Picture 52">
            <a:extLst>
              <a:ext uri="{FF2B5EF4-FFF2-40B4-BE49-F238E27FC236}">
                <a16:creationId xmlns:a16="http://schemas.microsoft.com/office/drawing/2014/main" id="{9D3363FD-FE2F-4DFA-8E0D-2040205C7F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868988" y="3524250"/>
            <a:ext cx="287337" cy="287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2253" name="Text Box 53">
            <a:extLst>
              <a:ext uri="{FF2B5EF4-FFF2-40B4-BE49-F238E27FC236}">
                <a16:creationId xmlns:a16="http://schemas.microsoft.com/office/drawing/2014/main" id="{88089C2E-7129-4AA1-8261-668EBAEB9B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7438" y="3448050"/>
            <a:ext cx="1212850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Prolina</a:t>
            </a:r>
          </a:p>
        </p:txBody>
      </p:sp>
      <p:pic>
        <p:nvPicPr>
          <p:cNvPr id="52254" name="Picture 54">
            <a:extLst>
              <a:ext uri="{FF2B5EF4-FFF2-40B4-BE49-F238E27FC236}">
                <a16:creationId xmlns:a16="http://schemas.microsoft.com/office/drawing/2014/main" id="{85CD0621-3237-474F-84DC-BCCEE9F24E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868988" y="3956050"/>
            <a:ext cx="287337" cy="287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2255" name="Text Box 55">
            <a:extLst>
              <a:ext uri="{FF2B5EF4-FFF2-40B4-BE49-F238E27FC236}">
                <a16:creationId xmlns:a16="http://schemas.microsoft.com/office/drawing/2014/main" id="{C636E56E-EF53-430B-8C04-9F3CC5CDAD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7438" y="3879850"/>
            <a:ext cx="1284287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Serina</a:t>
            </a:r>
          </a:p>
        </p:txBody>
      </p:sp>
      <p:pic>
        <p:nvPicPr>
          <p:cNvPr id="52256" name="Picture 56">
            <a:extLst>
              <a:ext uri="{FF2B5EF4-FFF2-40B4-BE49-F238E27FC236}">
                <a16:creationId xmlns:a16="http://schemas.microsoft.com/office/drawing/2014/main" id="{19385486-834B-43CB-9682-BF820F93DE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868988" y="4387850"/>
            <a:ext cx="287337" cy="287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2257" name="Text Box 57">
            <a:extLst>
              <a:ext uri="{FF2B5EF4-FFF2-40B4-BE49-F238E27FC236}">
                <a16:creationId xmlns:a16="http://schemas.microsoft.com/office/drawing/2014/main" id="{5EB3B9E0-B789-495D-8D49-238A909ED9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7438" y="4311650"/>
            <a:ext cx="1500187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Tirosina</a:t>
            </a:r>
          </a:p>
        </p:txBody>
      </p:sp>
      <p:sp>
        <p:nvSpPr>
          <p:cNvPr id="1093690" name="Rectangle 58">
            <a:extLst>
              <a:ext uri="{FF2B5EF4-FFF2-40B4-BE49-F238E27FC236}">
                <a16:creationId xmlns:a16="http://schemas.microsoft.com/office/drawing/2014/main" id="{B56D38FA-C896-472F-9E71-CDB86BAA7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981075"/>
            <a:ext cx="9144000" cy="261938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6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26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- </a:t>
            </a:r>
            <a:r>
              <a:rPr lang="es-PR" altLang="en-US" sz="28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AMINOÁCIDOS:</a:t>
            </a:r>
            <a:r>
              <a:rPr lang="es-PR" altLang="en-US" sz="26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  <a:r>
              <a:rPr lang="es-PR" altLang="en-US" sz="27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Clasificación/Tipos</a:t>
            </a: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4" name="Picture 26">
            <a:extLst>
              <a:ext uri="{FF2B5EF4-FFF2-40B4-BE49-F238E27FC236}">
                <a16:creationId xmlns:a16="http://schemas.microsoft.com/office/drawing/2014/main" id="{DE2816C4-2E73-47EC-9B15-20D6F8BCCF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13" y="1557338"/>
            <a:ext cx="7127875" cy="863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95707" name="Rectangle 27">
            <a:extLst>
              <a:ext uri="{FF2B5EF4-FFF2-40B4-BE49-F238E27FC236}">
                <a16:creationId xmlns:a16="http://schemas.microsoft.com/office/drawing/2014/main" id="{FA337920-F292-429A-9A3B-6D8E7AEA23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1913" y="1846263"/>
            <a:ext cx="6769100" cy="430212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0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AMINOÁCIDOS NO ESENCIALES</a:t>
            </a:r>
          </a:p>
        </p:txBody>
      </p:sp>
      <p:pic>
        <p:nvPicPr>
          <p:cNvPr id="54276" name="Picture 28">
            <a:extLst>
              <a:ext uri="{FF2B5EF4-FFF2-40B4-BE49-F238E27FC236}">
                <a16:creationId xmlns:a16="http://schemas.microsoft.com/office/drawing/2014/main" id="{E04D0A30-362F-4C13-827B-FAF005A4BF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636838"/>
            <a:ext cx="250825" cy="258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4277" name="Text Box 29">
            <a:extLst>
              <a:ext uri="{FF2B5EF4-FFF2-40B4-BE49-F238E27FC236}">
                <a16:creationId xmlns:a16="http://schemas.microsoft.com/office/drawing/2014/main" id="{0A8843DB-19C4-47C5-B770-956F4A18B8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675" y="2565400"/>
            <a:ext cx="6734175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Proteínas incompletas: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pic>
        <p:nvPicPr>
          <p:cNvPr id="54278" name="Picture 30">
            <a:extLst>
              <a:ext uri="{FF2B5EF4-FFF2-40B4-BE49-F238E27FC236}">
                <a16:creationId xmlns:a16="http://schemas.microsoft.com/office/drawing/2014/main" id="{41D7A5B1-66A5-453E-8D73-C42B161D27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84213" y="3044825"/>
            <a:ext cx="287337" cy="287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4279" name="Text Box 31">
            <a:extLst>
              <a:ext uri="{FF2B5EF4-FFF2-40B4-BE49-F238E27FC236}">
                <a16:creationId xmlns:a16="http://schemas.microsoft.com/office/drawing/2014/main" id="{0C4087B5-B871-4F99-9767-FEC63909BD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2663" y="2968625"/>
            <a:ext cx="258127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Descripción:</a:t>
            </a:r>
          </a:p>
        </p:txBody>
      </p:sp>
      <p:pic>
        <p:nvPicPr>
          <p:cNvPr id="54280" name="Picture 32">
            <a:extLst>
              <a:ext uri="{FF2B5EF4-FFF2-40B4-BE49-F238E27FC236}">
                <a16:creationId xmlns:a16="http://schemas.microsoft.com/office/drawing/2014/main" id="{BF801BB8-3245-4713-B5E7-1B25B49688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84213" y="4144963"/>
            <a:ext cx="287337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4281" name="Text Box 33">
            <a:extLst>
              <a:ext uri="{FF2B5EF4-FFF2-40B4-BE49-F238E27FC236}">
                <a16:creationId xmlns:a16="http://schemas.microsoft.com/office/drawing/2014/main" id="{D0A4C844-11EE-430C-A8C3-A6ADE718EB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2663" y="4068763"/>
            <a:ext cx="639762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Fuentes alimentarias:</a:t>
            </a:r>
          </a:p>
        </p:txBody>
      </p:sp>
      <p:sp>
        <p:nvSpPr>
          <p:cNvPr id="54282" name="Text Box 34">
            <a:extLst>
              <a:ext uri="{FF2B5EF4-FFF2-40B4-BE49-F238E27FC236}">
                <a16:creationId xmlns:a16="http://schemas.microsoft.com/office/drawing/2014/main" id="{61B7959D-8344-49DE-B6F5-3EE0B36E69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1550" y="3402013"/>
            <a:ext cx="6408738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n-US" b="1" i="1">
                <a:latin typeface="Arial" panose="020B0604020202020204" pitchFamily="34" charset="0"/>
              </a:rPr>
              <a:t>Son aquellas proteínas que le faltan uno o más de los 8 aminoácidos esenciales</a:t>
            </a:r>
            <a:endParaRPr lang="en-US" altLang="en-US" b="1" i="1">
              <a:latin typeface="Arial" panose="020B0604020202020204" pitchFamily="34" charset="0"/>
            </a:endParaRPr>
          </a:p>
        </p:txBody>
      </p:sp>
      <p:pic>
        <p:nvPicPr>
          <p:cNvPr id="54283" name="Picture 35">
            <a:extLst>
              <a:ext uri="{FF2B5EF4-FFF2-40B4-BE49-F238E27FC236}">
                <a16:creationId xmlns:a16="http://schemas.microsoft.com/office/drawing/2014/main" id="{1586BB2B-28E0-4CCD-BD6F-D5137DF666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13" y="4481513"/>
            <a:ext cx="304800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84" name="Text Box 36">
            <a:extLst>
              <a:ext uri="{FF2B5EF4-FFF2-40B4-BE49-F238E27FC236}">
                <a16:creationId xmlns:a16="http://schemas.microsoft.com/office/drawing/2014/main" id="{25FEDBB0-A3FF-4784-810B-7E0582CDDD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9063" y="4484688"/>
            <a:ext cx="145573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solidFill>
                  <a:srgbClr val="660066"/>
                </a:solidFill>
                <a:latin typeface="Arial" panose="020B0604020202020204" pitchFamily="34" charset="0"/>
              </a:rPr>
              <a:t>Plantas:</a:t>
            </a:r>
            <a:endParaRPr lang="es-ES" altLang="en-US" b="1" i="1">
              <a:solidFill>
                <a:srgbClr val="660066"/>
              </a:solidFill>
              <a:latin typeface="Arial" panose="020B0604020202020204" pitchFamily="34" charset="0"/>
            </a:endParaRPr>
          </a:p>
        </p:txBody>
      </p:sp>
      <p:sp>
        <p:nvSpPr>
          <p:cNvPr id="54285" name="Text Box 37">
            <a:extLst>
              <a:ext uri="{FF2B5EF4-FFF2-40B4-BE49-F238E27FC236}">
                <a16:creationId xmlns:a16="http://schemas.microsoft.com/office/drawing/2014/main" id="{E4C293E9-C277-4762-86D1-18397EC6BB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5300" y="4868863"/>
            <a:ext cx="1655763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n-US" altLang="en-US" sz="1800" b="1">
                <a:latin typeface="Verdana" panose="020B0604030504040204" pitchFamily="34" charset="0"/>
              </a:rPr>
              <a:t>Legumbres</a:t>
            </a:r>
            <a:endParaRPr lang="en-US" altLang="en-US" sz="1800" b="1" i="1">
              <a:latin typeface="Verdana" panose="020B0604030504040204" pitchFamily="34" charset="0"/>
            </a:endParaRPr>
          </a:p>
        </p:txBody>
      </p:sp>
      <p:grpSp>
        <p:nvGrpSpPr>
          <p:cNvPr id="54286" name="Group 38">
            <a:extLst>
              <a:ext uri="{FF2B5EF4-FFF2-40B4-BE49-F238E27FC236}">
                <a16:creationId xmlns:a16="http://schemas.microsoft.com/office/drawing/2014/main" id="{9DDF11B4-48C7-4496-9A6C-B81713BE84D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498600" y="4903788"/>
            <a:ext cx="266700" cy="268287"/>
            <a:chOff x="618" y="2160"/>
            <a:chExt cx="2262" cy="2267"/>
          </a:xfrm>
        </p:grpSpPr>
        <p:sp>
          <p:nvSpPr>
            <p:cNvPr id="54327" name="AutoShape 39">
              <a:extLst>
                <a:ext uri="{FF2B5EF4-FFF2-40B4-BE49-F238E27FC236}">
                  <a16:creationId xmlns:a16="http://schemas.microsoft.com/office/drawing/2014/main" id="{00ECA186-C29C-4D5E-B362-F095D659FFB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618" y="2160"/>
              <a:ext cx="2262" cy="22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8" name="Freeform 40">
              <a:extLst>
                <a:ext uri="{FF2B5EF4-FFF2-40B4-BE49-F238E27FC236}">
                  <a16:creationId xmlns:a16="http://schemas.microsoft.com/office/drawing/2014/main" id="{62EF42D5-CF75-4688-8493-DC2B5EDA4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160"/>
              <a:ext cx="2262" cy="2267"/>
            </a:xfrm>
            <a:custGeom>
              <a:avLst/>
              <a:gdLst>
                <a:gd name="T0" fmla="*/ 1252 w 18096"/>
                <a:gd name="T1" fmla="*/ 5 h 18136"/>
                <a:gd name="T2" fmla="*/ 1469 w 18096"/>
                <a:gd name="T3" fmla="*/ 49 h 18136"/>
                <a:gd name="T4" fmla="*/ 1671 w 18096"/>
                <a:gd name="T5" fmla="*/ 138 h 18136"/>
                <a:gd name="T6" fmla="*/ 1853 w 18096"/>
                <a:gd name="T7" fmla="*/ 261 h 18136"/>
                <a:gd name="T8" fmla="*/ 2006 w 18096"/>
                <a:gd name="T9" fmla="*/ 414 h 18136"/>
                <a:gd name="T10" fmla="*/ 2124 w 18096"/>
                <a:gd name="T11" fmla="*/ 591 h 18136"/>
                <a:gd name="T12" fmla="*/ 2213 w 18096"/>
                <a:gd name="T13" fmla="*/ 798 h 18136"/>
                <a:gd name="T14" fmla="*/ 2257 w 18096"/>
                <a:gd name="T15" fmla="*/ 1015 h 18136"/>
                <a:gd name="T16" fmla="*/ 2257 w 18096"/>
                <a:gd name="T17" fmla="*/ 1252 h 18136"/>
                <a:gd name="T18" fmla="*/ 2213 w 18096"/>
                <a:gd name="T19" fmla="*/ 1469 h 18136"/>
                <a:gd name="T20" fmla="*/ 2124 w 18096"/>
                <a:gd name="T21" fmla="*/ 1676 h 18136"/>
                <a:gd name="T22" fmla="*/ 2006 w 18096"/>
                <a:gd name="T23" fmla="*/ 1853 h 18136"/>
                <a:gd name="T24" fmla="*/ 1853 w 18096"/>
                <a:gd name="T25" fmla="*/ 2006 h 18136"/>
                <a:gd name="T26" fmla="*/ 1671 w 18096"/>
                <a:gd name="T27" fmla="*/ 2129 h 18136"/>
                <a:gd name="T28" fmla="*/ 1469 w 18096"/>
                <a:gd name="T29" fmla="*/ 2218 h 18136"/>
                <a:gd name="T30" fmla="*/ 1252 w 18096"/>
                <a:gd name="T31" fmla="*/ 2262 h 18136"/>
                <a:gd name="T32" fmla="*/ 1015 w 18096"/>
                <a:gd name="T33" fmla="*/ 2262 h 18136"/>
                <a:gd name="T34" fmla="*/ 798 w 18096"/>
                <a:gd name="T35" fmla="*/ 2218 h 18136"/>
                <a:gd name="T36" fmla="*/ 591 w 18096"/>
                <a:gd name="T37" fmla="*/ 2129 h 18136"/>
                <a:gd name="T38" fmla="*/ 414 w 18096"/>
                <a:gd name="T39" fmla="*/ 2006 h 18136"/>
                <a:gd name="T40" fmla="*/ 261 w 18096"/>
                <a:gd name="T41" fmla="*/ 1853 h 18136"/>
                <a:gd name="T42" fmla="*/ 138 w 18096"/>
                <a:gd name="T43" fmla="*/ 1676 h 18136"/>
                <a:gd name="T44" fmla="*/ 49 w 18096"/>
                <a:gd name="T45" fmla="*/ 1469 h 18136"/>
                <a:gd name="T46" fmla="*/ 5 w 18096"/>
                <a:gd name="T47" fmla="*/ 1252 h 18136"/>
                <a:gd name="T48" fmla="*/ 5 w 18096"/>
                <a:gd name="T49" fmla="*/ 1015 h 18136"/>
                <a:gd name="T50" fmla="*/ 49 w 18096"/>
                <a:gd name="T51" fmla="*/ 798 h 18136"/>
                <a:gd name="T52" fmla="*/ 138 w 18096"/>
                <a:gd name="T53" fmla="*/ 591 h 18136"/>
                <a:gd name="T54" fmla="*/ 261 w 18096"/>
                <a:gd name="T55" fmla="*/ 414 h 18136"/>
                <a:gd name="T56" fmla="*/ 414 w 18096"/>
                <a:gd name="T57" fmla="*/ 261 h 18136"/>
                <a:gd name="T58" fmla="*/ 591 w 18096"/>
                <a:gd name="T59" fmla="*/ 138 h 18136"/>
                <a:gd name="T60" fmla="*/ 798 w 18096"/>
                <a:gd name="T61" fmla="*/ 49 h 18136"/>
                <a:gd name="T62" fmla="*/ 1015 w 18096"/>
                <a:gd name="T63" fmla="*/ 5 h 181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096" h="18136">
                  <a:moveTo>
                    <a:pt x="9068" y="0"/>
                  </a:moveTo>
                  <a:lnTo>
                    <a:pt x="10014" y="40"/>
                  </a:lnTo>
                  <a:lnTo>
                    <a:pt x="10881" y="197"/>
                  </a:lnTo>
                  <a:lnTo>
                    <a:pt x="11749" y="394"/>
                  </a:lnTo>
                  <a:lnTo>
                    <a:pt x="12577" y="710"/>
                  </a:lnTo>
                  <a:lnTo>
                    <a:pt x="13365" y="1104"/>
                  </a:lnTo>
                  <a:lnTo>
                    <a:pt x="14114" y="1538"/>
                  </a:lnTo>
                  <a:lnTo>
                    <a:pt x="14824" y="2089"/>
                  </a:lnTo>
                  <a:lnTo>
                    <a:pt x="15455" y="2641"/>
                  </a:lnTo>
                  <a:lnTo>
                    <a:pt x="16046" y="3312"/>
                  </a:lnTo>
                  <a:lnTo>
                    <a:pt x="16558" y="3982"/>
                  </a:lnTo>
                  <a:lnTo>
                    <a:pt x="16992" y="4731"/>
                  </a:lnTo>
                  <a:lnTo>
                    <a:pt x="17386" y="5520"/>
                  </a:lnTo>
                  <a:lnTo>
                    <a:pt x="17702" y="6387"/>
                  </a:lnTo>
                  <a:lnTo>
                    <a:pt x="17899" y="7254"/>
                  </a:lnTo>
                  <a:lnTo>
                    <a:pt x="18056" y="8122"/>
                  </a:lnTo>
                  <a:lnTo>
                    <a:pt x="18096" y="9068"/>
                  </a:lnTo>
                  <a:lnTo>
                    <a:pt x="18056" y="10014"/>
                  </a:lnTo>
                  <a:lnTo>
                    <a:pt x="17899" y="10882"/>
                  </a:lnTo>
                  <a:lnTo>
                    <a:pt x="17702" y="11749"/>
                  </a:lnTo>
                  <a:lnTo>
                    <a:pt x="17386" y="12616"/>
                  </a:lnTo>
                  <a:lnTo>
                    <a:pt x="16992" y="13405"/>
                  </a:lnTo>
                  <a:lnTo>
                    <a:pt x="16558" y="14154"/>
                  </a:lnTo>
                  <a:lnTo>
                    <a:pt x="16046" y="14824"/>
                  </a:lnTo>
                  <a:lnTo>
                    <a:pt x="15455" y="15495"/>
                  </a:lnTo>
                  <a:lnTo>
                    <a:pt x="14824" y="16047"/>
                  </a:lnTo>
                  <a:lnTo>
                    <a:pt x="14114" y="16598"/>
                  </a:lnTo>
                  <a:lnTo>
                    <a:pt x="13365" y="17032"/>
                  </a:lnTo>
                  <a:lnTo>
                    <a:pt x="12577" y="17426"/>
                  </a:lnTo>
                  <a:lnTo>
                    <a:pt x="11749" y="17742"/>
                  </a:lnTo>
                  <a:lnTo>
                    <a:pt x="10881" y="17939"/>
                  </a:lnTo>
                  <a:lnTo>
                    <a:pt x="10014" y="18096"/>
                  </a:lnTo>
                  <a:lnTo>
                    <a:pt x="9068" y="18136"/>
                  </a:lnTo>
                  <a:lnTo>
                    <a:pt x="8121" y="18096"/>
                  </a:lnTo>
                  <a:lnTo>
                    <a:pt x="7254" y="17939"/>
                  </a:lnTo>
                  <a:lnTo>
                    <a:pt x="6387" y="17742"/>
                  </a:lnTo>
                  <a:lnTo>
                    <a:pt x="5519" y="17426"/>
                  </a:lnTo>
                  <a:lnTo>
                    <a:pt x="4731" y="17032"/>
                  </a:lnTo>
                  <a:lnTo>
                    <a:pt x="3982" y="16598"/>
                  </a:lnTo>
                  <a:lnTo>
                    <a:pt x="3312" y="16047"/>
                  </a:lnTo>
                  <a:lnTo>
                    <a:pt x="2641" y="15495"/>
                  </a:lnTo>
                  <a:lnTo>
                    <a:pt x="2089" y="14824"/>
                  </a:lnTo>
                  <a:lnTo>
                    <a:pt x="1537" y="14154"/>
                  </a:lnTo>
                  <a:lnTo>
                    <a:pt x="1104" y="13405"/>
                  </a:lnTo>
                  <a:lnTo>
                    <a:pt x="710" y="12616"/>
                  </a:lnTo>
                  <a:lnTo>
                    <a:pt x="394" y="11749"/>
                  </a:lnTo>
                  <a:lnTo>
                    <a:pt x="197" y="10882"/>
                  </a:lnTo>
                  <a:lnTo>
                    <a:pt x="40" y="10014"/>
                  </a:lnTo>
                  <a:lnTo>
                    <a:pt x="0" y="9068"/>
                  </a:lnTo>
                  <a:lnTo>
                    <a:pt x="40" y="8122"/>
                  </a:lnTo>
                  <a:lnTo>
                    <a:pt x="197" y="7254"/>
                  </a:lnTo>
                  <a:lnTo>
                    <a:pt x="394" y="6387"/>
                  </a:lnTo>
                  <a:lnTo>
                    <a:pt x="710" y="5520"/>
                  </a:lnTo>
                  <a:lnTo>
                    <a:pt x="1104" y="4731"/>
                  </a:lnTo>
                  <a:lnTo>
                    <a:pt x="1537" y="3982"/>
                  </a:lnTo>
                  <a:lnTo>
                    <a:pt x="2089" y="3312"/>
                  </a:lnTo>
                  <a:lnTo>
                    <a:pt x="2641" y="2641"/>
                  </a:lnTo>
                  <a:lnTo>
                    <a:pt x="3312" y="2089"/>
                  </a:lnTo>
                  <a:lnTo>
                    <a:pt x="3982" y="1538"/>
                  </a:lnTo>
                  <a:lnTo>
                    <a:pt x="4731" y="1104"/>
                  </a:lnTo>
                  <a:lnTo>
                    <a:pt x="5519" y="710"/>
                  </a:lnTo>
                  <a:lnTo>
                    <a:pt x="6387" y="394"/>
                  </a:lnTo>
                  <a:lnTo>
                    <a:pt x="7254" y="197"/>
                  </a:lnTo>
                  <a:lnTo>
                    <a:pt x="8121" y="40"/>
                  </a:lnTo>
                  <a:lnTo>
                    <a:pt x="9068" y="0"/>
                  </a:lnTo>
                  <a:close/>
                </a:path>
              </a:pathLst>
            </a:custGeom>
            <a:solidFill>
              <a:srgbClr val="19B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9" name="Freeform 41">
              <a:extLst>
                <a:ext uri="{FF2B5EF4-FFF2-40B4-BE49-F238E27FC236}">
                  <a16:creationId xmlns:a16="http://schemas.microsoft.com/office/drawing/2014/main" id="{E8A8B6F8-0374-4CC9-8AFE-8727AA837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3294"/>
              <a:ext cx="1034" cy="1034"/>
            </a:xfrm>
            <a:custGeom>
              <a:avLst/>
              <a:gdLst>
                <a:gd name="T0" fmla="*/ 1034 w 8279"/>
                <a:gd name="T1" fmla="*/ 1034 h 8279"/>
                <a:gd name="T2" fmla="*/ 930 w 8279"/>
                <a:gd name="T3" fmla="*/ 1029 h 8279"/>
                <a:gd name="T4" fmla="*/ 827 w 8279"/>
                <a:gd name="T5" fmla="*/ 1014 h 8279"/>
                <a:gd name="T6" fmla="*/ 729 w 8279"/>
                <a:gd name="T7" fmla="*/ 990 h 8279"/>
                <a:gd name="T8" fmla="*/ 630 w 8279"/>
                <a:gd name="T9" fmla="*/ 950 h 8279"/>
                <a:gd name="T10" fmla="*/ 542 w 8279"/>
                <a:gd name="T11" fmla="*/ 911 h 8279"/>
                <a:gd name="T12" fmla="*/ 458 w 8279"/>
                <a:gd name="T13" fmla="*/ 857 h 8279"/>
                <a:gd name="T14" fmla="*/ 374 w 8279"/>
                <a:gd name="T15" fmla="*/ 798 h 8279"/>
                <a:gd name="T16" fmla="*/ 305 w 8279"/>
                <a:gd name="T17" fmla="*/ 729 h 8279"/>
                <a:gd name="T18" fmla="*/ 236 w 8279"/>
                <a:gd name="T19" fmla="*/ 660 h 8279"/>
                <a:gd name="T20" fmla="*/ 177 w 8279"/>
                <a:gd name="T21" fmla="*/ 576 h 8279"/>
                <a:gd name="T22" fmla="*/ 123 w 8279"/>
                <a:gd name="T23" fmla="*/ 492 h 8279"/>
                <a:gd name="T24" fmla="*/ 84 w 8279"/>
                <a:gd name="T25" fmla="*/ 404 h 8279"/>
                <a:gd name="T26" fmla="*/ 44 w 8279"/>
                <a:gd name="T27" fmla="*/ 305 h 8279"/>
                <a:gd name="T28" fmla="*/ 20 w 8279"/>
                <a:gd name="T29" fmla="*/ 207 h 8279"/>
                <a:gd name="T30" fmla="*/ 5 w 8279"/>
                <a:gd name="T31" fmla="*/ 103 h 8279"/>
                <a:gd name="T32" fmla="*/ 0 w 8279"/>
                <a:gd name="T33" fmla="*/ 0 h 8279"/>
                <a:gd name="T34" fmla="*/ 34 w 8279"/>
                <a:gd name="T35" fmla="*/ 0 h 8279"/>
                <a:gd name="T36" fmla="*/ 84 w 8279"/>
                <a:gd name="T37" fmla="*/ 0 h 8279"/>
                <a:gd name="T38" fmla="*/ 143 w 8279"/>
                <a:gd name="T39" fmla="*/ 0 h 8279"/>
                <a:gd name="T40" fmla="*/ 212 w 8279"/>
                <a:gd name="T41" fmla="*/ 0 h 8279"/>
                <a:gd name="T42" fmla="*/ 286 w 8279"/>
                <a:gd name="T43" fmla="*/ 0 h 8279"/>
                <a:gd name="T44" fmla="*/ 364 w 8279"/>
                <a:gd name="T45" fmla="*/ 0 h 8279"/>
                <a:gd name="T46" fmla="*/ 453 w 8279"/>
                <a:gd name="T47" fmla="*/ 0 h 8279"/>
                <a:gd name="T48" fmla="*/ 537 w 8279"/>
                <a:gd name="T49" fmla="*/ 0 h 8279"/>
                <a:gd name="T50" fmla="*/ 620 w 8279"/>
                <a:gd name="T51" fmla="*/ 0 h 8279"/>
                <a:gd name="T52" fmla="*/ 704 w 8279"/>
                <a:gd name="T53" fmla="*/ 0 h 8279"/>
                <a:gd name="T54" fmla="*/ 783 w 8279"/>
                <a:gd name="T55" fmla="*/ 0 h 8279"/>
                <a:gd name="T56" fmla="*/ 857 w 8279"/>
                <a:gd name="T57" fmla="*/ 0 h 8279"/>
                <a:gd name="T58" fmla="*/ 916 w 8279"/>
                <a:gd name="T59" fmla="*/ 0 h 8279"/>
                <a:gd name="T60" fmla="*/ 970 w 8279"/>
                <a:gd name="T61" fmla="*/ 0 h 8279"/>
                <a:gd name="T62" fmla="*/ 1009 w 8279"/>
                <a:gd name="T63" fmla="*/ 0 h 8279"/>
                <a:gd name="T64" fmla="*/ 1034 w 8279"/>
                <a:gd name="T65" fmla="*/ 0 h 8279"/>
                <a:gd name="T66" fmla="*/ 1034 w 8279"/>
                <a:gd name="T67" fmla="*/ 222 h 8279"/>
                <a:gd name="T68" fmla="*/ 1034 w 8279"/>
                <a:gd name="T69" fmla="*/ 552 h 8279"/>
                <a:gd name="T70" fmla="*/ 1034 w 8279"/>
                <a:gd name="T71" fmla="*/ 862 h 8279"/>
                <a:gd name="T72" fmla="*/ 1034 w 8279"/>
                <a:gd name="T73" fmla="*/ 1034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8279" y="8279"/>
                  </a:moveTo>
                  <a:lnTo>
                    <a:pt x="7450" y="8241"/>
                  </a:lnTo>
                  <a:lnTo>
                    <a:pt x="6623" y="8122"/>
                  </a:lnTo>
                  <a:lnTo>
                    <a:pt x="5834" y="7924"/>
                  </a:lnTo>
                  <a:lnTo>
                    <a:pt x="5046" y="7609"/>
                  </a:lnTo>
                  <a:lnTo>
                    <a:pt x="4337" y="7294"/>
                  </a:lnTo>
                  <a:lnTo>
                    <a:pt x="3666" y="6860"/>
                  </a:lnTo>
                  <a:lnTo>
                    <a:pt x="2996" y="6387"/>
                  </a:lnTo>
                  <a:lnTo>
                    <a:pt x="2444" y="5835"/>
                  </a:lnTo>
                  <a:lnTo>
                    <a:pt x="1892" y="5283"/>
                  </a:lnTo>
                  <a:lnTo>
                    <a:pt x="1419" y="4613"/>
                  </a:lnTo>
                  <a:lnTo>
                    <a:pt x="985" y="3942"/>
                  </a:lnTo>
                  <a:lnTo>
                    <a:pt x="670" y="3233"/>
                  </a:lnTo>
                  <a:lnTo>
                    <a:pt x="355" y="2445"/>
                  </a:lnTo>
                  <a:lnTo>
                    <a:pt x="157" y="1656"/>
                  </a:lnTo>
                  <a:lnTo>
                    <a:pt x="38" y="827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2" y="0"/>
                  </a:lnTo>
                  <a:lnTo>
                    <a:pt x="1694" y="0"/>
                  </a:lnTo>
                  <a:lnTo>
                    <a:pt x="2286" y="0"/>
                  </a:lnTo>
                  <a:lnTo>
                    <a:pt x="2917" y="0"/>
                  </a:lnTo>
                  <a:lnTo>
                    <a:pt x="3627" y="0"/>
                  </a:lnTo>
                  <a:lnTo>
                    <a:pt x="4297" y="0"/>
                  </a:lnTo>
                  <a:lnTo>
                    <a:pt x="4967" y="0"/>
                  </a:lnTo>
                  <a:lnTo>
                    <a:pt x="5637" y="0"/>
                  </a:lnTo>
                  <a:lnTo>
                    <a:pt x="6268" y="0"/>
                  </a:lnTo>
                  <a:lnTo>
                    <a:pt x="6860" y="0"/>
                  </a:lnTo>
                  <a:lnTo>
                    <a:pt x="7332" y="0"/>
                  </a:lnTo>
                  <a:lnTo>
                    <a:pt x="7767" y="0"/>
                  </a:lnTo>
                  <a:lnTo>
                    <a:pt x="8082" y="0"/>
                  </a:lnTo>
                  <a:lnTo>
                    <a:pt x="8279" y="0"/>
                  </a:lnTo>
                  <a:lnTo>
                    <a:pt x="8279" y="1774"/>
                  </a:lnTo>
                  <a:lnTo>
                    <a:pt x="8279" y="4416"/>
                  </a:lnTo>
                  <a:lnTo>
                    <a:pt x="8279" y="6900"/>
                  </a:lnTo>
                  <a:lnTo>
                    <a:pt x="8279" y="8279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0" name="Freeform 42">
              <a:extLst>
                <a:ext uri="{FF2B5EF4-FFF2-40B4-BE49-F238E27FC236}">
                  <a16:creationId xmlns:a16="http://schemas.microsoft.com/office/drawing/2014/main" id="{EB8253D7-60D0-4320-852D-3AC4F35FB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1035" cy="1030"/>
            </a:xfrm>
            <a:custGeom>
              <a:avLst/>
              <a:gdLst>
                <a:gd name="T0" fmla="*/ 1035 w 8279"/>
                <a:gd name="T1" fmla="*/ 0 h 8241"/>
                <a:gd name="T2" fmla="*/ 1030 w 8279"/>
                <a:gd name="T3" fmla="*/ 103 h 8241"/>
                <a:gd name="T4" fmla="*/ 1015 w 8279"/>
                <a:gd name="T5" fmla="*/ 207 h 8241"/>
                <a:gd name="T6" fmla="*/ 991 w 8279"/>
                <a:gd name="T7" fmla="*/ 306 h 8241"/>
                <a:gd name="T8" fmla="*/ 956 w 8279"/>
                <a:gd name="T9" fmla="*/ 404 h 8241"/>
                <a:gd name="T10" fmla="*/ 912 w 8279"/>
                <a:gd name="T11" fmla="*/ 493 h 8241"/>
                <a:gd name="T12" fmla="*/ 858 w 8279"/>
                <a:gd name="T13" fmla="*/ 577 h 8241"/>
                <a:gd name="T14" fmla="*/ 798 w 8279"/>
                <a:gd name="T15" fmla="*/ 655 h 8241"/>
                <a:gd name="T16" fmla="*/ 734 w 8279"/>
                <a:gd name="T17" fmla="*/ 729 h 8241"/>
                <a:gd name="T18" fmla="*/ 660 w 8279"/>
                <a:gd name="T19" fmla="*/ 793 h 8241"/>
                <a:gd name="T20" fmla="*/ 577 w 8279"/>
                <a:gd name="T21" fmla="*/ 852 h 8241"/>
                <a:gd name="T22" fmla="*/ 493 w 8279"/>
                <a:gd name="T23" fmla="*/ 907 h 8241"/>
                <a:gd name="T24" fmla="*/ 404 w 8279"/>
                <a:gd name="T25" fmla="*/ 951 h 8241"/>
                <a:gd name="T26" fmla="*/ 306 w 8279"/>
                <a:gd name="T27" fmla="*/ 986 h 8241"/>
                <a:gd name="T28" fmla="*/ 207 w 8279"/>
                <a:gd name="T29" fmla="*/ 1010 h 8241"/>
                <a:gd name="T30" fmla="*/ 103 w 8279"/>
                <a:gd name="T31" fmla="*/ 1025 h 8241"/>
                <a:gd name="T32" fmla="*/ 0 w 8279"/>
                <a:gd name="T33" fmla="*/ 1030 h 8241"/>
                <a:gd name="T34" fmla="*/ 0 w 8279"/>
                <a:gd name="T35" fmla="*/ 818 h 8241"/>
                <a:gd name="T36" fmla="*/ 0 w 8279"/>
                <a:gd name="T37" fmla="*/ 493 h 8241"/>
                <a:gd name="T38" fmla="*/ 0 w 8279"/>
                <a:gd name="T39" fmla="*/ 177 h 8241"/>
                <a:gd name="T40" fmla="*/ 0 w 8279"/>
                <a:gd name="T41" fmla="*/ 0 h 8241"/>
                <a:gd name="T42" fmla="*/ 39 w 8279"/>
                <a:gd name="T43" fmla="*/ 0 h 8241"/>
                <a:gd name="T44" fmla="*/ 89 w 8279"/>
                <a:gd name="T45" fmla="*/ 0 h 8241"/>
                <a:gd name="T46" fmla="*/ 153 w 8279"/>
                <a:gd name="T47" fmla="*/ 0 h 8241"/>
                <a:gd name="T48" fmla="*/ 222 w 8279"/>
                <a:gd name="T49" fmla="*/ 0 h 8241"/>
                <a:gd name="T50" fmla="*/ 301 w 8279"/>
                <a:gd name="T51" fmla="*/ 0 h 8241"/>
                <a:gd name="T52" fmla="*/ 379 w 8279"/>
                <a:gd name="T53" fmla="*/ 0 h 8241"/>
                <a:gd name="T54" fmla="*/ 463 w 8279"/>
                <a:gd name="T55" fmla="*/ 0 h 8241"/>
                <a:gd name="T56" fmla="*/ 552 w 8279"/>
                <a:gd name="T57" fmla="*/ 0 h 8241"/>
                <a:gd name="T58" fmla="*/ 636 w 8279"/>
                <a:gd name="T59" fmla="*/ 0 h 8241"/>
                <a:gd name="T60" fmla="*/ 715 w 8279"/>
                <a:gd name="T61" fmla="*/ 0 h 8241"/>
                <a:gd name="T62" fmla="*/ 793 w 8279"/>
                <a:gd name="T63" fmla="*/ 0 h 8241"/>
                <a:gd name="T64" fmla="*/ 862 w 8279"/>
                <a:gd name="T65" fmla="*/ 0 h 8241"/>
                <a:gd name="T66" fmla="*/ 922 w 8279"/>
                <a:gd name="T67" fmla="*/ 0 h 8241"/>
                <a:gd name="T68" fmla="*/ 976 w 8279"/>
                <a:gd name="T69" fmla="*/ 0 h 8241"/>
                <a:gd name="T70" fmla="*/ 1010 w 8279"/>
                <a:gd name="T71" fmla="*/ 0 h 8241"/>
                <a:gd name="T72" fmla="*/ 1035 w 8279"/>
                <a:gd name="T73" fmla="*/ 0 h 82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41">
                  <a:moveTo>
                    <a:pt x="8279" y="0"/>
                  </a:moveTo>
                  <a:lnTo>
                    <a:pt x="8239" y="827"/>
                  </a:lnTo>
                  <a:lnTo>
                    <a:pt x="8121" y="1656"/>
                  </a:lnTo>
                  <a:lnTo>
                    <a:pt x="7924" y="2445"/>
                  </a:lnTo>
                  <a:lnTo>
                    <a:pt x="7649" y="3233"/>
                  </a:lnTo>
                  <a:lnTo>
                    <a:pt x="7294" y="3942"/>
                  </a:lnTo>
                  <a:lnTo>
                    <a:pt x="6860" y="4613"/>
                  </a:lnTo>
                  <a:lnTo>
                    <a:pt x="6387" y="5244"/>
                  </a:lnTo>
                  <a:lnTo>
                    <a:pt x="5874" y="5835"/>
                  </a:lnTo>
                  <a:lnTo>
                    <a:pt x="5283" y="6348"/>
                  </a:lnTo>
                  <a:lnTo>
                    <a:pt x="4612" y="6820"/>
                  </a:lnTo>
                  <a:lnTo>
                    <a:pt x="3942" y="7254"/>
                  </a:lnTo>
                  <a:lnTo>
                    <a:pt x="3233" y="7609"/>
                  </a:lnTo>
                  <a:lnTo>
                    <a:pt x="2444" y="7886"/>
                  </a:lnTo>
                  <a:lnTo>
                    <a:pt x="1656" y="8082"/>
                  </a:lnTo>
                  <a:lnTo>
                    <a:pt x="827" y="8201"/>
                  </a:lnTo>
                  <a:lnTo>
                    <a:pt x="0" y="8241"/>
                  </a:lnTo>
                  <a:lnTo>
                    <a:pt x="0" y="6545"/>
                  </a:lnTo>
                  <a:lnTo>
                    <a:pt x="0" y="3942"/>
                  </a:lnTo>
                  <a:lnTo>
                    <a:pt x="0" y="1419"/>
                  </a:lnTo>
                  <a:lnTo>
                    <a:pt x="0" y="0"/>
                  </a:lnTo>
                  <a:lnTo>
                    <a:pt x="315" y="0"/>
                  </a:lnTo>
                  <a:lnTo>
                    <a:pt x="709" y="0"/>
                  </a:lnTo>
                  <a:lnTo>
                    <a:pt x="1222" y="0"/>
                  </a:lnTo>
                  <a:lnTo>
                    <a:pt x="1774" y="0"/>
                  </a:lnTo>
                  <a:lnTo>
                    <a:pt x="2405" y="0"/>
                  </a:lnTo>
                  <a:lnTo>
                    <a:pt x="3035" y="0"/>
                  </a:lnTo>
                  <a:lnTo>
                    <a:pt x="3705" y="0"/>
                  </a:lnTo>
                  <a:lnTo>
                    <a:pt x="4415" y="0"/>
                  </a:lnTo>
                  <a:lnTo>
                    <a:pt x="5086" y="0"/>
                  </a:lnTo>
                  <a:lnTo>
                    <a:pt x="5716" y="0"/>
                  </a:lnTo>
                  <a:lnTo>
                    <a:pt x="6347" y="0"/>
                  </a:lnTo>
                  <a:lnTo>
                    <a:pt x="6899" y="0"/>
                  </a:lnTo>
                  <a:lnTo>
                    <a:pt x="7372" y="0"/>
                  </a:lnTo>
                  <a:lnTo>
                    <a:pt x="7806" y="0"/>
                  </a:lnTo>
                  <a:lnTo>
                    <a:pt x="8082" y="0"/>
                  </a:lnTo>
                  <a:lnTo>
                    <a:pt x="8279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1" name="Freeform 43">
              <a:extLst>
                <a:ext uri="{FF2B5EF4-FFF2-40B4-BE49-F238E27FC236}">
                  <a16:creationId xmlns:a16="http://schemas.microsoft.com/office/drawing/2014/main" id="{C18F32AE-FC62-4162-A658-BD851A5A1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259"/>
              <a:ext cx="1034" cy="1035"/>
            </a:xfrm>
            <a:custGeom>
              <a:avLst/>
              <a:gdLst>
                <a:gd name="T0" fmla="*/ 0 w 8279"/>
                <a:gd name="T1" fmla="*/ 1035 h 8279"/>
                <a:gd name="T2" fmla="*/ 5 w 8279"/>
                <a:gd name="T3" fmla="*/ 932 h 8279"/>
                <a:gd name="T4" fmla="*/ 20 w 8279"/>
                <a:gd name="T5" fmla="*/ 828 h 8279"/>
                <a:gd name="T6" fmla="*/ 44 w 8279"/>
                <a:gd name="T7" fmla="*/ 729 h 8279"/>
                <a:gd name="T8" fmla="*/ 84 w 8279"/>
                <a:gd name="T9" fmla="*/ 631 h 8279"/>
                <a:gd name="T10" fmla="*/ 123 w 8279"/>
                <a:gd name="T11" fmla="*/ 542 h 8279"/>
                <a:gd name="T12" fmla="*/ 177 w 8279"/>
                <a:gd name="T13" fmla="*/ 458 h 8279"/>
                <a:gd name="T14" fmla="*/ 236 w 8279"/>
                <a:gd name="T15" fmla="*/ 375 h 8279"/>
                <a:gd name="T16" fmla="*/ 305 w 8279"/>
                <a:gd name="T17" fmla="*/ 301 h 8279"/>
                <a:gd name="T18" fmla="*/ 374 w 8279"/>
                <a:gd name="T19" fmla="*/ 237 h 8279"/>
                <a:gd name="T20" fmla="*/ 458 w 8279"/>
                <a:gd name="T21" fmla="*/ 177 h 8279"/>
                <a:gd name="T22" fmla="*/ 542 w 8279"/>
                <a:gd name="T23" fmla="*/ 123 h 8279"/>
                <a:gd name="T24" fmla="*/ 630 w 8279"/>
                <a:gd name="T25" fmla="*/ 79 h 8279"/>
                <a:gd name="T26" fmla="*/ 729 w 8279"/>
                <a:gd name="T27" fmla="*/ 44 h 8279"/>
                <a:gd name="T28" fmla="*/ 827 w 8279"/>
                <a:gd name="T29" fmla="*/ 20 h 8279"/>
                <a:gd name="T30" fmla="*/ 930 w 8279"/>
                <a:gd name="T31" fmla="*/ 5 h 8279"/>
                <a:gd name="T32" fmla="*/ 1034 w 8279"/>
                <a:gd name="T33" fmla="*/ 0 h 8279"/>
                <a:gd name="T34" fmla="*/ 1034 w 8279"/>
                <a:gd name="T35" fmla="*/ 212 h 8279"/>
                <a:gd name="T36" fmla="*/ 1034 w 8279"/>
                <a:gd name="T37" fmla="*/ 537 h 8279"/>
                <a:gd name="T38" fmla="*/ 1034 w 8279"/>
                <a:gd name="T39" fmla="*/ 858 h 8279"/>
                <a:gd name="T40" fmla="*/ 1034 w 8279"/>
                <a:gd name="T41" fmla="*/ 1035 h 8279"/>
                <a:gd name="T42" fmla="*/ 995 w 8279"/>
                <a:gd name="T43" fmla="*/ 1035 h 8279"/>
                <a:gd name="T44" fmla="*/ 940 w 8279"/>
                <a:gd name="T45" fmla="*/ 1035 h 8279"/>
                <a:gd name="T46" fmla="*/ 881 w 8279"/>
                <a:gd name="T47" fmla="*/ 1035 h 8279"/>
                <a:gd name="T48" fmla="*/ 807 w 8279"/>
                <a:gd name="T49" fmla="*/ 1035 h 8279"/>
                <a:gd name="T50" fmla="*/ 734 w 8279"/>
                <a:gd name="T51" fmla="*/ 1035 h 8279"/>
                <a:gd name="T52" fmla="*/ 650 w 8279"/>
                <a:gd name="T53" fmla="*/ 1035 h 8279"/>
                <a:gd name="T54" fmla="*/ 566 w 8279"/>
                <a:gd name="T55" fmla="*/ 1035 h 8279"/>
                <a:gd name="T56" fmla="*/ 482 w 8279"/>
                <a:gd name="T57" fmla="*/ 1035 h 8279"/>
                <a:gd name="T58" fmla="*/ 394 w 8279"/>
                <a:gd name="T59" fmla="*/ 1035 h 8279"/>
                <a:gd name="T60" fmla="*/ 315 w 8279"/>
                <a:gd name="T61" fmla="*/ 1035 h 8279"/>
                <a:gd name="T62" fmla="*/ 241 w 8279"/>
                <a:gd name="T63" fmla="*/ 1035 h 8279"/>
                <a:gd name="T64" fmla="*/ 172 w 8279"/>
                <a:gd name="T65" fmla="*/ 1035 h 8279"/>
                <a:gd name="T66" fmla="*/ 108 w 8279"/>
                <a:gd name="T67" fmla="*/ 1035 h 8279"/>
                <a:gd name="T68" fmla="*/ 59 w 8279"/>
                <a:gd name="T69" fmla="*/ 1035 h 8279"/>
                <a:gd name="T70" fmla="*/ 25 w 8279"/>
                <a:gd name="T71" fmla="*/ 1035 h 8279"/>
                <a:gd name="T72" fmla="*/ 0 w 8279"/>
                <a:gd name="T73" fmla="*/ 1035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8279"/>
                  </a:moveTo>
                  <a:lnTo>
                    <a:pt x="38" y="7452"/>
                  </a:lnTo>
                  <a:lnTo>
                    <a:pt x="157" y="6623"/>
                  </a:lnTo>
                  <a:lnTo>
                    <a:pt x="355" y="5834"/>
                  </a:lnTo>
                  <a:lnTo>
                    <a:pt x="670" y="5046"/>
                  </a:lnTo>
                  <a:lnTo>
                    <a:pt x="985" y="4337"/>
                  </a:lnTo>
                  <a:lnTo>
                    <a:pt x="1419" y="3666"/>
                  </a:lnTo>
                  <a:lnTo>
                    <a:pt x="1892" y="2996"/>
                  </a:lnTo>
                  <a:lnTo>
                    <a:pt x="2444" y="2404"/>
                  </a:lnTo>
                  <a:lnTo>
                    <a:pt x="2996" y="1892"/>
                  </a:lnTo>
                  <a:lnTo>
                    <a:pt x="3666" y="1419"/>
                  </a:lnTo>
                  <a:lnTo>
                    <a:pt x="4337" y="985"/>
                  </a:lnTo>
                  <a:lnTo>
                    <a:pt x="5046" y="630"/>
                  </a:lnTo>
                  <a:lnTo>
                    <a:pt x="5834" y="355"/>
                  </a:lnTo>
                  <a:lnTo>
                    <a:pt x="6623" y="157"/>
                  </a:lnTo>
                  <a:lnTo>
                    <a:pt x="7450" y="38"/>
                  </a:lnTo>
                  <a:lnTo>
                    <a:pt x="8279" y="0"/>
                  </a:lnTo>
                  <a:lnTo>
                    <a:pt x="8279" y="1694"/>
                  </a:lnTo>
                  <a:lnTo>
                    <a:pt x="8279" y="4297"/>
                  </a:lnTo>
                  <a:lnTo>
                    <a:pt x="8279" y="6860"/>
                  </a:lnTo>
                  <a:lnTo>
                    <a:pt x="8279" y="8279"/>
                  </a:lnTo>
                  <a:lnTo>
                    <a:pt x="7964" y="8279"/>
                  </a:lnTo>
                  <a:lnTo>
                    <a:pt x="7530" y="8279"/>
                  </a:lnTo>
                  <a:lnTo>
                    <a:pt x="7057" y="8279"/>
                  </a:lnTo>
                  <a:lnTo>
                    <a:pt x="6465" y="8279"/>
                  </a:lnTo>
                  <a:lnTo>
                    <a:pt x="5874" y="8279"/>
                  </a:lnTo>
                  <a:lnTo>
                    <a:pt x="5204" y="8279"/>
                  </a:lnTo>
                  <a:lnTo>
                    <a:pt x="4534" y="8279"/>
                  </a:lnTo>
                  <a:lnTo>
                    <a:pt x="3863" y="8279"/>
                  </a:lnTo>
                  <a:lnTo>
                    <a:pt x="3153" y="8279"/>
                  </a:lnTo>
                  <a:lnTo>
                    <a:pt x="2523" y="8279"/>
                  </a:lnTo>
                  <a:lnTo>
                    <a:pt x="1931" y="8279"/>
                  </a:lnTo>
                  <a:lnTo>
                    <a:pt x="1379" y="8279"/>
                  </a:lnTo>
                  <a:lnTo>
                    <a:pt x="867" y="8279"/>
                  </a:lnTo>
                  <a:lnTo>
                    <a:pt x="473" y="8279"/>
                  </a:lnTo>
                  <a:lnTo>
                    <a:pt x="197" y="8279"/>
                  </a:lnTo>
                  <a:lnTo>
                    <a:pt x="0" y="8279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2" name="Freeform 44">
              <a:extLst>
                <a:ext uri="{FF2B5EF4-FFF2-40B4-BE49-F238E27FC236}">
                  <a16:creationId xmlns:a16="http://schemas.microsoft.com/office/drawing/2014/main" id="{83BC357E-A986-4AE1-ACB3-6CEEE3804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259"/>
              <a:ext cx="1035" cy="1035"/>
            </a:xfrm>
            <a:custGeom>
              <a:avLst/>
              <a:gdLst>
                <a:gd name="T0" fmla="*/ 0 w 8279"/>
                <a:gd name="T1" fmla="*/ 0 h 8279"/>
                <a:gd name="T2" fmla="*/ 103 w 8279"/>
                <a:gd name="T3" fmla="*/ 5 h 8279"/>
                <a:gd name="T4" fmla="*/ 207 w 8279"/>
                <a:gd name="T5" fmla="*/ 20 h 8279"/>
                <a:gd name="T6" fmla="*/ 306 w 8279"/>
                <a:gd name="T7" fmla="*/ 44 h 8279"/>
                <a:gd name="T8" fmla="*/ 404 w 8279"/>
                <a:gd name="T9" fmla="*/ 79 h 8279"/>
                <a:gd name="T10" fmla="*/ 493 w 8279"/>
                <a:gd name="T11" fmla="*/ 123 h 8279"/>
                <a:gd name="T12" fmla="*/ 577 w 8279"/>
                <a:gd name="T13" fmla="*/ 177 h 8279"/>
                <a:gd name="T14" fmla="*/ 660 w 8279"/>
                <a:gd name="T15" fmla="*/ 237 h 8279"/>
                <a:gd name="T16" fmla="*/ 734 w 8279"/>
                <a:gd name="T17" fmla="*/ 301 h 8279"/>
                <a:gd name="T18" fmla="*/ 798 w 8279"/>
                <a:gd name="T19" fmla="*/ 375 h 8279"/>
                <a:gd name="T20" fmla="*/ 858 w 8279"/>
                <a:gd name="T21" fmla="*/ 458 h 8279"/>
                <a:gd name="T22" fmla="*/ 912 w 8279"/>
                <a:gd name="T23" fmla="*/ 542 h 8279"/>
                <a:gd name="T24" fmla="*/ 956 w 8279"/>
                <a:gd name="T25" fmla="*/ 631 h 8279"/>
                <a:gd name="T26" fmla="*/ 991 w 8279"/>
                <a:gd name="T27" fmla="*/ 729 h 8279"/>
                <a:gd name="T28" fmla="*/ 1015 w 8279"/>
                <a:gd name="T29" fmla="*/ 828 h 8279"/>
                <a:gd name="T30" fmla="*/ 1030 w 8279"/>
                <a:gd name="T31" fmla="*/ 932 h 8279"/>
                <a:gd name="T32" fmla="*/ 1035 w 8279"/>
                <a:gd name="T33" fmla="*/ 1035 h 8279"/>
                <a:gd name="T34" fmla="*/ 1000 w 8279"/>
                <a:gd name="T35" fmla="*/ 1035 h 8279"/>
                <a:gd name="T36" fmla="*/ 951 w 8279"/>
                <a:gd name="T37" fmla="*/ 1035 h 8279"/>
                <a:gd name="T38" fmla="*/ 892 w 8279"/>
                <a:gd name="T39" fmla="*/ 1035 h 8279"/>
                <a:gd name="T40" fmla="*/ 823 w 8279"/>
                <a:gd name="T41" fmla="*/ 1035 h 8279"/>
                <a:gd name="T42" fmla="*/ 749 w 8279"/>
                <a:gd name="T43" fmla="*/ 1035 h 8279"/>
                <a:gd name="T44" fmla="*/ 665 w 8279"/>
                <a:gd name="T45" fmla="*/ 1035 h 8279"/>
                <a:gd name="T46" fmla="*/ 582 w 8279"/>
                <a:gd name="T47" fmla="*/ 1035 h 8279"/>
                <a:gd name="T48" fmla="*/ 498 w 8279"/>
                <a:gd name="T49" fmla="*/ 1035 h 8279"/>
                <a:gd name="T50" fmla="*/ 409 w 8279"/>
                <a:gd name="T51" fmla="*/ 1035 h 8279"/>
                <a:gd name="T52" fmla="*/ 325 w 8279"/>
                <a:gd name="T53" fmla="*/ 1035 h 8279"/>
                <a:gd name="T54" fmla="*/ 251 w 8279"/>
                <a:gd name="T55" fmla="*/ 1035 h 8279"/>
                <a:gd name="T56" fmla="*/ 177 w 8279"/>
                <a:gd name="T57" fmla="*/ 1035 h 8279"/>
                <a:gd name="T58" fmla="*/ 113 w 8279"/>
                <a:gd name="T59" fmla="*/ 1035 h 8279"/>
                <a:gd name="T60" fmla="*/ 64 w 8279"/>
                <a:gd name="T61" fmla="*/ 1035 h 8279"/>
                <a:gd name="T62" fmla="*/ 25 w 8279"/>
                <a:gd name="T63" fmla="*/ 1035 h 8279"/>
                <a:gd name="T64" fmla="*/ 0 w 8279"/>
                <a:gd name="T65" fmla="*/ 1035 h 8279"/>
                <a:gd name="T66" fmla="*/ 0 w 8279"/>
                <a:gd name="T67" fmla="*/ 808 h 8279"/>
                <a:gd name="T68" fmla="*/ 0 w 8279"/>
                <a:gd name="T69" fmla="*/ 478 h 8279"/>
                <a:gd name="T70" fmla="*/ 0 w 8279"/>
                <a:gd name="T71" fmla="*/ 168 h 8279"/>
                <a:gd name="T72" fmla="*/ 0 w 8279"/>
                <a:gd name="T73" fmla="*/ 0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0"/>
                  </a:moveTo>
                  <a:lnTo>
                    <a:pt x="827" y="38"/>
                  </a:lnTo>
                  <a:lnTo>
                    <a:pt x="1656" y="157"/>
                  </a:lnTo>
                  <a:lnTo>
                    <a:pt x="2444" y="355"/>
                  </a:lnTo>
                  <a:lnTo>
                    <a:pt x="3233" y="630"/>
                  </a:lnTo>
                  <a:lnTo>
                    <a:pt x="3942" y="985"/>
                  </a:lnTo>
                  <a:lnTo>
                    <a:pt x="4612" y="1419"/>
                  </a:lnTo>
                  <a:lnTo>
                    <a:pt x="5283" y="1892"/>
                  </a:lnTo>
                  <a:lnTo>
                    <a:pt x="5874" y="2404"/>
                  </a:lnTo>
                  <a:lnTo>
                    <a:pt x="6387" y="2996"/>
                  </a:lnTo>
                  <a:lnTo>
                    <a:pt x="6860" y="3666"/>
                  </a:lnTo>
                  <a:lnTo>
                    <a:pt x="7294" y="4337"/>
                  </a:lnTo>
                  <a:lnTo>
                    <a:pt x="7649" y="5046"/>
                  </a:lnTo>
                  <a:lnTo>
                    <a:pt x="7924" y="5834"/>
                  </a:lnTo>
                  <a:lnTo>
                    <a:pt x="8121" y="6623"/>
                  </a:lnTo>
                  <a:lnTo>
                    <a:pt x="8239" y="7452"/>
                  </a:lnTo>
                  <a:lnTo>
                    <a:pt x="8279" y="8279"/>
                  </a:lnTo>
                  <a:lnTo>
                    <a:pt x="8003" y="8279"/>
                  </a:lnTo>
                  <a:lnTo>
                    <a:pt x="7609" y="8279"/>
                  </a:lnTo>
                  <a:lnTo>
                    <a:pt x="7135" y="8279"/>
                  </a:lnTo>
                  <a:lnTo>
                    <a:pt x="6584" y="8279"/>
                  </a:lnTo>
                  <a:lnTo>
                    <a:pt x="5993" y="8279"/>
                  </a:lnTo>
                  <a:lnTo>
                    <a:pt x="5322" y="8279"/>
                  </a:lnTo>
                  <a:lnTo>
                    <a:pt x="4652" y="8279"/>
                  </a:lnTo>
                  <a:lnTo>
                    <a:pt x="3982" y="8279"/>
                  </a:lnTo>
                  <a:lnTo>
                    <a:pt x="3272" y="8279"/>
                  </a:lnTo>
                  <a:lnTo>
                    <a:pt x="2601" y="8279"/>
                  </a:lnTo>
                  <a:lnTo>
                    <a:pt x="2011" y="8279"/>
                  </a:lnTo>
                  <a:lnTo>
                    <a:pt x="1419" y="8279"/>
                  </a:lnTo>
                  <a:lnTo>
                    <a:pt x="907" y="8279"/>
                  </a:lnTo>
                  <a:lnTo>
                    <a:pt x="512" y="8279"/>
                  </a:lnTo>
                  <a:lnTo>
                    <a:pt x="197" y="8279"/>
                  </a:lnTo>
                  <a:lnTo>
                    <a:pt x="0" y="8279"/>
                  </a:lnTo>
                  <a:lnTo>
                    <a:pt x="0" y="6465"/>
                  </a:lnTo>
                  <a:lnTo>
                    <a:pt x="0" y="3824"/>
                  </a:lnTo>
                  <a:lnTo>
                    <a:pt x="0" y="1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3" name="Freeform 45">
              <a:extLst>
                <a:ext uri="{FF2B5EF4-FFF2-40B4-BE49-F238E27FC236}">
                  <a16:creationId xmlns:a16="http://schemas.microsoft.com/office/drawing/2014/main" id="{213579DA-5513-4586-995B-F781C2BB1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932" cy="931"/>
            </a:xfrm>
            <a:custGeom>
              <a:avLst/>
              <a:gdLst>
                <a:gd name="T0" fmla="*/ 932 w 7451"/>
                <a:gd name="T1" fmla="*/ 0 h 7452"/>
                <a:gd name="T2" fmla="*/ 927 w 7451"/>
                <a:gd name="T3" fmla="*/ 94 h 7452"/>
                <a:gd name="T4" fmla="*/ 912 w 7451"/>
                <a:gd name="T5" fmla="*/ 187 h 7452"/>
                <a:gd name="T6" fmla="*/ 892 w 7451"/>
                <a:gd name="T7" fmla="*/ 276 h 7452"/>
                <a:gd name="T8" fmla="*/ 858 w 7451"/>
                <a:gd name="T9" fmla="*/ 360 h 7452"/>
                <a:gd name="T10" fmla="*/ 819 w 7451"/>
                <a:gd name="T11" fmla="*/ 443 h 7452"/>
                <a:gd name="T12" fmla="*/ 774 w 7451"/>
                <a:gd name="T13" fmla="*/ 522 h 7452"/>
                <a:gd name="T14" fmla="*/ 720 w 7451"/>
                <a:gd name="T15" fmla="*/ 591 h 7452"/>
                <a:gd name="T16" fmla="*/ 661 w 7451"/>
                <a:gd name="T17" fmla="*/ 655 h 7452"/>
                <a:gd name="T18" fmla="*/ 592 w 7451"/>
                <a:gd name="T19" fmla="*/ 719 h 7452"/>
                <a:gd name="T20" fmla="*/ 523 w 7451"/>
                <a:gd name="T21" fmla="*/ 773 h 7452"/>
                <a:gd name="T22" fmla="*/ 444 w 7451"/>
                <a:gd name="T23" fmla="*/ 818 h 7452"/>
                <a:gd name="T24" fmla="*/ 365 w 7451"/>
                <a:gd name="T25" fmla="*/ 857 h 7452"/>
                <a:gd name="T26" fmla="*/ 276 w 7451"/>
                <a:gd name="T27" fmla="*/ 887 h 7452"/>
                <a:gd name="T28" fmla="*/ 187 w 7451"/>
                <a:gd name="T29" fmla="*/ 911 h 7452"/>
                <a:gd name="T30" fmla="*/ 94 w 7451"/>
                <a:gd name="T31" fmla="*/ 926 h 7452"/>
                <a:gd name="T32" fmla="*/ 0 w 7451"/>
                <a:gd name="T33" fmla="*/ 931 h 7452"/>
                <a:gd name="T34" fmla="*/ 0 w 7451"/>
                <a:gd name="T35" fmla="*/ 749 h 7452"/>
                <a:gd name="T36" fmla="*/ 0 w 7451"/>
                <a:gd name="T37" fmla="*/ 443 h 7452"/>
                <a:gd name="T38" fmla="*/ 0 w 7451"/>
                <a:gd name="T39" fmla="*/ 153 h 7452"/>
                <a:gd name="T40" fmla="*/ 0 w 7451"/>
                <a:gd name="T41" fmla="*/ 0 h 7452"/>
                <a:gd name="T42" fmla="*/ 34 w 7451"/>
                <a:gd name="T43" fmla="*/ 0 h 7452"/>
                <a:gd name="T44" fmla="*/ 84 w 7451"/>
                <a:gd name="T45" fmla="*/ 0 h 7452"/>
                <a:gd name="T46" fmla="*/ 143 w 7451"/>
                <a:gd name="T47" fmla="*/ 0 h 7452"/>
                <a:gd name="T48" fmla="*/ 207 w 7451"/>
                <a:gd name="T49" fmla="*/ 0 h 7452"/>
                <a:gd name="T50" fmla="*/ 276 w 7451"/>
                <a:gd name="T51" fmla="*/ 0 h 7452"/>
                <a:gd name="T52" fmla="*/ 350 w 7451"/>
                <a:gd name="T53" fmla="*/ 0 h 7452"/>
                <a:gd name="T54" fmla="*/ 424 w 7451"/>
                <a:gd name="T55" fmla="*/ 0 h 7452"/>
                <a:gd name="T56" fmla="*/ 503 w 7451"/>
                <a:gd name="T57" fmla="*/ 0 h 7452"/>
                <a:gd name="T58" fmla="*/ 577 w 7451"/>
                <a:gd name="T59" fmla="*/ 0 h 7452"/>
                <a:gd name="T60" fmla="*/ 651 w 7451"/>
                <a:gd name="T61" fmla="*/ 0 h 7452"/>
                <a:gd name="T62" fmla="*/ 720 w 7451"/>
                <a:gd name="T63" fmla="*/ 0 h 7452"/>
                <a:gd name="T64" fmla="*/ 784 w 7451"/>
                <a:gd name="T65" fmla="*/ 0 h 7452"/>
                <a:gd name="T66" fmla="*/ 838 w 7451"/>
                <a:gd name="T67" fmla="*/ 0 h 7452"/>
                <a:gd name="T68" fmla="*/ 883 w 7451"/>
                <a:gd name="T69" fmla="*/ 0 h 7452"/>
                <a:gd name="T70" fmla="*/ 912 w 7451"/>
                <a:gd name="T71" fmla="*/ 0 h 7452"/>
                <a:gd name="T72" fmla="*/ 932 w 7451"/>
                <a:gd name="T73" fmla="*/ 0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2">
                  <a:moveTo>
                    <a:pt x="7451" y="0"/>
                  </a:moveTo>
                  <a:lnTo>
                    <a:pt x="7412" y="749"/>
                  </a:lnTo>
                  <a:lnTo>
                    <a:pt x="7294" y="1498"/>
                  </a:lnTo>
                  <a:lnTo>
                    <a:pt x="7135" y="2208"/>
                  </a:lnTo>
                  <a:lnTo>
                    <a:pt x="6860" y="2878"/>
                  </a:lnTo>
                  <a:lnTo>
                    <a:pt x="6545" y="3548"/>
                  </a:lnTo>
                  <a:lnTo>
                    <a:pt x="6190" y="4179"/>
                  </a:lnTo>
                  <a:lnTo>
                    <a:pt x="5756" y="4731"/>
                  </a:lnTo>
                  <a:lnTo>
                    <a:pt x="5283" y="5244"/>
                  </a:lnTo>
                  <a:lnTo>
                    <a:pt x="4731" y="5756"/>
                  </a:lnTo>
                  <a:lnTo>
                    <a:pt x="4179" y="6190"/>
                  </a:lnTo>
                  <a:lnTo>
                    <a:pt x="3548" y="6545"/>
                  </a:lnTo>
                  <a:lnTo>
                    <a:pt x="2917" y="6860"/>
                  </a:lnTo>
                  <a:lnTo>
                    <a:pt x="2208" y="7097"/>
                  </a:lnTo>
                  <a:lnTo>
                    <a:pt x="1498" y="7294"/>
                  </a:lnTo>
                  <a:lnTo>
                    <a:pt x="749" y="7412"/>
                  </a:lnTo>
                  <a:lnTo>
                    <a:pt x="0" y="7452"/>
                  </a:lnTo>
                  <a:lnTo>
                    <a:pt x="0" y="5993"/>
                  </a:lnTo>
                  <a:lnTo>
                    <a:pt x="0" y="3548"/>
                  </a:lnTo>
                  <a:lnTo>
                    <a:pt x="0" y="1222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4" y="0"/>
                  </a:lnTo>
                  <a:lnTo>
                    <a:pt x="1656" y="0"/>
                  </a:lnTo>
                  <a:lnTo>
                    <a:pt x="2208" y="0"/>
                  </a:lnTo>
                  <a:lnTo>
                    <a:pt x="2798" y="0"/>
                  </a:lnTo>
                  <a:lnTo>
                    <a:pt x="3390" y="0"/>
                  </a:lnTo>
                  <a:lnTo>
                    <a:pt x="4021" y="0"/>
                  </a:lnTo>
                  <a:lnTo>
                    <a:pt x="4612" y="0"/>
                  </a:lnTo>
                  <a:lnTo>
                    <a:pt x="5204" y="0"/>
                  </a:lnTo>
                  <a:lnTo>
                    <a:pt x="5756" y="0"/>
                  </a:lnTo>
                  <a:lnTo>
                    <a:pt x="6268" y="0"/>
                  </a:lnTo>
                  <a:lnTo>
                    <a:pt x="6702" y="0"/>
                  </a:lnTo>
                  <a:lnTo>
                    <a:pt x="7057" y="0"/>
                  </a:lnTo>
                  <a:lnTo>
                    <a:pt x="7294" y="0"/>
                  </a:lnTo>
                  <a:lnTo>
                    <a:pt x="7451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4" name="Freeform 46">
              <a:extLst>
                <a:ext uri="{FF2B5EF4-FFF2-40B4-BE49-F238E27FC236}">
                  <a16:creationId xmlns:a16="http://schemas.microsoft.com/office/drawing/2014/main" id="{5C654C15-17ED-4890-857B-BD24F63A5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3294"/>
              <a:ext cx="936" cy="931"/>
            </a:xfrm>
            <a:custGeom>
              <a:avLst/>
              <a:gdLst>
                <a:gd name="T0" fmla="*/ 936 w 7491"/>
                <a:gd name="T1" fmla="*/ 931 h 7452"/>
                <a:gd name="T2" fmla="*/ 842 w 7491"/>
                <a:gd name="T3" fmla="*/ 926 h 7452"/>
                <a:gd name="T4" fmla="*/ 749 w 7491"/>
                <a:gd name="T5" fmla="*/ 911 h 7452"/>
                <a:gd name="T6" fmla="*/ 655 w 7491"/>
                <a:gd name="T7" fmla="*/ 887 h 7452"/>
                <a:gd name="T8" fmla="*/ 571 w 7491"/>
                <a:gd name="T9" fmla="*/ 857 h 7452"/>
                <a:gd name="T10" fmla="*/ 488 w 7491"/>
                <a:gd name="T11" fmla="*/ 818 h 7452"/>
                <a:gd name="T12" fmla="*/ 414 w 7491"/>
                <a:gd name="T13" fmla="*/ 773 h 7452"/>
                <a:gd name="T14" fmla="*/ 340 w 7491"/>
                <a:gd name="T15" fmla="*/ 719 h 7452"/>
                <a:gd name="T16" fmla="*/ 276 w 7491"/>
                <a:gd name="T17" fmla="*/ 655 h 7452"/>
                <a:gd name="T18" fmla="*/ 212 w 7491"/>
                <a:gd name="T19" fmla="*/ 591 h 7452"/>
                <a:gd name="T20" fmla="*/ 158 w 7491"/>
                <a:gd name="T21" fmla="*/ 522 h 7452"/>
                <a:gd name="T22" fmla="*/ 113 w 7491"/>
                <a:gd name="T23" fmla="*/ 443 h 7452"/>
                <a:gd name="T24" fmla="*/ 74 w 7491"/>
                <a:gd name="T25" fmla="*/ 360 h 7452"/>
                <a:gd name="T26" fmla="*/ 44 w 7491"/>
                <a:gd name="T27" fmla="*/ 276 h 7452"/>
                <a:gd name="T28" fmla="*/ 20 w 7491"/>
                <a:gd name="T29" fmla="*/ 187 h 7452"/>
                <a:gd name="T30" fmla="*/ 5 w 7491"/>
                <a:gd name="T31" fmla="*/ 94 h 7452"/>
                <a:gd name="T32" fmla="*/ 0 w 7491"/>
                <a:gd name="T33" fmla="*/ 0 h 7452"/>
                <a:gd name="T34" fmla="*/ 30 w 7491"/>
                <a:gd name="T35" fmla="*/ 0 h 7452"/>
                <a:gd name="T36" fmla="*/ 69 w 7491"/>
                <a:gd name="T37" fmla="*/ 0 h 7452"/>
                <a:gd name="T38" fmla="*/ 123 w 7491"/>
                <a:gd name="T39" fmla="*/ 0 h 7452"/>
                <a:gd name="T40" fmla="*/ 182 w 7491"/>
                <a:gd name="T41" fmla="*/ 0 h 7452"/>
                <a:gd name="T42" fmla="*/ 256 w 7491"/>
                <a:gd name="T43" fmla="*/ 0 h 7452"/>
                <a:gd name="T44" fmla="*/ 330 w 7491"/>
                <a:gd name="T45" fmla="*/ 0 h 7452"/>
                <a:gd name="T46" fmla="*/ 409 w 7491"/>
                <a:gd name="T47" fmla="*/ 0 h 7452"/>
                <a:gd name="T48" fmla="*/ 488 w 7491"/>
                <a:gd name="T49" fmla="*/ 0 h 7452"/>
                <a:gd name="T50" fmla="*/ 567 w 7491"/>
                <a:gd name="T51" fmla="*/ 0 h 7452"/>
                <a:gd name="T52" fmla="*/ 645 w 7491"/>
                <a:gd name="T53" fmla="*/ 0 h 7452"/>
                <a:gd name="T54" fmla="*/ 714 w 7491"/>
                <a:gd name="T55" fmla="*/ 0 h 7452"/>
                <a:gd name="T56" fmla="*/ 783 w 7491"/>
                <a:gd name="T57" fmla="*/ 0 h 7452"/>
                <a:gd name="T58" fmla="*/ 837 w 7491"/>
                <a:gd name="T59" fmla="*/ 0 h 7452"/>
                <a:gd name="T60" fmla="*/ 887 w 7491"/>
                <a:gd name="T61" fmla="*/ 0 h 7452"/>
                <a:gd name="T62" fmla="*/ 916 w 7491"/>
                <a:gd name="T63" fmla="*/ 0 h 7452"/>
                <a:gd name="T64" fmla="*/ 936 w 7491"/>
                <a:gd name="T65" fmla="*/ 0 h 7452"/>
                <a:gd name="T66" fmla="*/ 936 w 7491"/>
                <a:gd name="T67" fmla="*/ 202 h 7452"/>
                <a:gd name="T68" fmla="*/ 936 w 7491"/>
                <a:gd name="T69" fmla="*/ 502 h 7452"/>
                <a:gd name="T70" fmla="*/ 936 w 7491"/>
                <a:gd name="T71" fmla="*/ 778 h 7452"/>
                <a:gd name="T72" fmla="*/ 936 w 7491"/>
                <a:gd name="T73" fmla="*/ 931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91" h="7452">
                  <a:moveTo>
                    <a:pt x="7491" y="7452"/>
                  </a:moveTo>
                  <a:lnTo>
                    <a:pt x="6742" y="7412"/>
                  </a:lnTo>
                  <a:lnTo>
                    <a:pt x="5992" y="7294"/>
                  </a:lnTo>
                  <a:lnTo>
                    <a:pt x="5243" y="7097"/>
                  </a:lnTo>
                  <a:lnTo>
                    <a:pt x="4573" y="6860"/>
                  </a:lnTo>
                  <a:lnTo>
                    <a:pt x="3903" y="6545"/>
                  </a:lnTo>
                  <a:lnTo>
                    <a:pt x="3312" y="6190"/>
                  </a:lnTo>
                  <a:lnTo>
                    <a:pt x="2720" y="5756"/>
                  </a:lnTo>
                  <a:lnTo>
                    <a:pt x="2208" y="5244"/>
                  </a:lnTo>
                  <a:lnTo>
                    <a:pt x="1695" y="4731"/>
                  </a:lnTo>
                  <a:lnTo>
                    <a:pt x="1261" y="4179"/>
                  </a:lnTo>
                  <a:lnTo>
                    <a:pt x="906" y="3548"/>
                  </a:lnTo>
                  <a:lnTo>
                    <a:pt x="591" y="2878"/>
                  </a:lnTo>
                  <a:lnTo>
                    <a:pt x="354" y="2208"/>
                  </a:lnTo>
                  <a:lnTo>
                    <a:pt x="157" y="1498"/>
                  </a:lnTo>
                  <a:lnTo>
                    <a:pt x="39" y="749"/>
                  </a:lnTo>
                  <a:lnTo>
                    <a:pt x="0" y="0"/>
                  </a:lnTo>
                  <a:lnTo>
                    <a:pt x="237" y="0"/>
                  </a:lnTo>
                  <a:lnTo>
                    <a:pt x="552" y="0"/>
                  </a:lnTo>
                  <a:lnTo>
                    <a:pt x="986" y="0"/>
                  </a:lnTo>
                  <a:lnTo>
                    <a:pt x="1458" y="0"/>
                  </a:lnTo>
                  <a:lnTo>
                    <a:pt x="2050" y="0"/>
                  </a:lnTo>
                  <a:lnTo>
                    <a:pt x="2642" y="0"/>
                  </a:lnTo>
                  <a:lnTo>
                    <a:pt x="3272" y="0"/>
                  </a:lnTo>
                  <a:lnTo>
                    <a:pt x="3903" y="0"/>
                  </a:lnTo>
                  <a:lnTo>
                    <a:pt x="4534" y="0"/>
                  </a:lnTo>
                  <a:lnTo>
                    <a:pt x="5165" y="0"/>
                  </a:lnTo>
                  <a:lnTo>
                    <a:pt x="5717" y="0"/>
                  </a:lnTo>
                  <a:lnTo>
                    <a:pt x="6269" y="0"/>
                  </a:lnTo>
                  <a:lnTo>
                    <a:pt x="6702" y="0"/>
                  </a:lnTo>
                  <a:lnTo>
                    <a:pt x="7096" y="0"/>
                  </a:lnTo>
                  <a:lnTo>
                    <a:pt x="7333" y="0"/>
                  </a:lnTo>
                  <a:lnTo>
                    <a:pt x="7491" y="0"/>
                  </a:lnTo>
                  <a:lnTo>
                    <a:pt x="7491" y="1616"/>
                  </a:lnTo>
                  <a:lnTo>
                    <a:pt x="7491" y="4022"/>
                  </a:lnTo>
                  <a:lnTo>
                    <a:pt x="7491" y="6230"/>
                  </a:lnTo>
                  <a:lnTo>
                    <a:pt x="7491" y="7452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5" name="Freeform 47">
              <a:extLst>
                <a:ext uri="{FF2B5EF4-FFF2-40B4-BE49-F238E27FC236}">
                  <a16:creationId xmlns:a16="http://schemas.microsoft.com/office/drawing/2014/main" id="{F3BC909B-DEFB-4199-81A5-AFF1FA683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357"/>
              <a:ext cx="932" cy="937"/>
            </a:xfrm>
            <a:custGeom>
              <a:avLst/>
              <a:gdLst>
                <a:gd name="T0" fmla="*/ 0 w 7451"/>
                <a:gd name="T1" fmla="*/ 932 h 7491"/>
                <a:gd name="T2" fmla="*/ 5 w 7451"/>
                <a:gd name="T3" fmla="*/ 838 h 7491"/>
                <a:gd name="T4" fmla="*/ 20 w 7451"/>
                <a:gd name="T5" fmla="*/ 745 h 7491"/>
                <a:gd name="T6" fmla="*/ 44 w 7451"/>
                <a:gd name="T7" fmla="*/ 656 h 7491"/>
                <a:gd name="T8" fmla="*/ 74 w 7451"/>
                <a:gd name="T9" fmla="*/ 572 h 7491"/>
                <a:gd name="T10" fmla="*/ 113 w 7451"/>
                <a:gd name="T11" fmla="*/ 488 h 7491"/>
                <a:gd name="T12" fmla="*/ 158 w 7451"/>
                <a:gd name="T13" fmla="*/ 409 h 7491"/>
                <a:gd name="T14" fmla="*/ 212 w 7451"/>
                <a:gd name="T15" fmla="*/ 340 h 7491"/>
                <a:gd name="T16" fmla="*/ 276 w 7451"/>
                <a:gd name="T17" fmla="*/ 271 h 7491"/>
                <a:gd name="T18" fmla="*/ 340 w 7451"/>
                <a:gd name="T19" fmla="*/ 212 h 7491"/>
                <a:gd name="T20" fmla="*/ 409 w 7451"/>
                <a:gd name="T21" fmla="*/ 158 h 7491"/>
                <a:gd name="T22" fmla="*/ 488 w 7451"/>
                <a:gd name="T23" fmla="*/ 113 h 7491"/>
                <a:gd name="T24" fmla="*/ 572 w 7451"/>
                <a:gd name="T25" fmla="*/ 74 h 7491"/>
                <a:gd name="T26" fmla="*/ 656 w 7451"/>
                <a:gd name="T27" fmla="*/ 44 h 7491"/>
                <a:gd name="T28" fmla="*/ 745 w 7451"/>
                <a:gd name="T29" fmla="*/ 20 h 7491"/>
                <a:gd name="T30" fmla="*/ 838 w 7451"/>
                <a:gd name="T31" fmla="*/ 5 h 7491"/>
                <a:gd name="T32" fmla="*/ 932 w 7451"/>
                <a:gd name="T33" fmla="*/ 0 h 7491"/>
                <a:gd name="T34" fmla="*/ 932 w 7451"/>
                <a:gd name="T35" fmla="*/ 182 h 7491"/>
                <a:gd name="T36" fmla="*/ 932 w 7451"/>
                <a:gd name="T37" fmla="*/ 488 h 7491"/>
                <a:gd name="T38" fmla="*/ 932 w 7451"/>
                <a:gd name="T39" fmla="*/ 784 h 7491"/>
                <a:gd name="T40" fmla="*/ 932 w 7451"/>
                <a:gd name="T41" fmla="*/ 937 h 7491"/>
                <a:gd name="T42" fmla="*/ 898 w 7451"/>
                <a:gd name="T43" fmla="*/ 937 h 7491"/>
                <a:gd name="T44" fmla="*/ 848 w 7451"/>
                <a:gd name="T45" fmla="*/ 937 h 7491"/>
                <a:gd name="T46" fmla="*/ 794 w 7451"/>
                <a:gd name="T47" fmla="*/ 937 h 7491"/>
                <a:gd name="T48" fmla="*/ 730 w 7451"/>
                <a:gd name="T49" fmla="*/ 937 h 7491"/>
                <a:gd name="T50" fmla="*/ 661 w 7451"/>
                <a:gd name="T51" fmla="*/ 937 h 7491"/>
                <a:gd name="T52" fmla="*/ 587 w 7451"/>
                <a:gd name="T53" fmla="*/ 937 h 7491"/>
                <a:gd name="T54" fmla="*/ 508 w 7451"/>
                <a:gd name="T55" fmla="*/ 937 h 7491"/>
                <a:gd name="T56" fmla="*/ 429 w 7451"/>
                <a:gd name="T57" fmla="*/ 932 h 7491"/>
                <a:gd name="T58" fmla="*/ 355 w 7451"/>
                <a:gd name="T59" fmla="*/ 932 h 7491"/>
                <a:gd name="T60" fmla="*/ 281 w 7451"/>
                <a:gd name="T61" fmla="*/ 932 h 7491"/>
                <a:gd name="T62" fmla="*/ 212 w 7451"/>
                <a:gd name="T63" fmla="*/ 932 h 7491"/>
                <a:gd name="T64" fmla="*/ 153 w 7451"/>
                <a:gd name="T65" fmla="*/ 932 h 7491"/>
                <a:gd name="T66" fmla="*/ 99 w 7451"/>
                <a:gd name="T67" fmla="*/ 932 h 7491"/>
                <a:gd name="T68" fmla="*/ 54 w 7451"/>
                <a:gd name="T69" fmla="*/ 932 h 7491"/>
                <a:gd name="T70" fmla="*/ 20 w 7451"/>
                <a:gd name="T71" fmla="*/ 932 h 7491"/>
                <a:gd name="T72" fmla="*/ 0 w 7451"/>
                <a:gd name="T73" fmla="*/ 932 h 74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91">
                  <a:moveTo>
                    <a:pt x="0" y="7451"/>
                  </a:moveTo>
                  <a:lnTo>
                    <a:pt x="39" y="6702"/>
                  </a:lnTo>
                  <a:lnTo>
                    <a:pt x="157" y="5953"/>
                  </a:lnTo>
                  <a:lnTo>
                    <a:pt x="354" y="5243"/>
                  </a:lnTo>
                  <a:lnTo>
                    <a:pt x="591" y="4573"/>
                  </a:lnTo>
                  <a:lnTo>
                    <a:pt x="906" y="3903"/>
                  </a:lnTo>
                  <a:lnTo>
                    <a:pt x="1261" y="3272"/>
                  </a:lnTo>
                  <a:lnTo>
                    <a:pt x="1695" y="2720"/>
                  </a:lnTo>
                  <a:lnTo>
                    <a:pt x="2208" y="2168"/>
                  </a:lnTo>
                  <a:lnTo>
                    <a:pt x="2720" y="1695"/>
                  </a:lnTo>
                  <a:lnTo>
                    <a:pt x="3272" y="1261"/>
                  </a:lnTo>
                  <a:lnTo>
                    <a:pt x="3903" y="906"/>
                  </a:lnTo>
                  <a:lnTo>
                    <a:pt x="4573" y="591"/>
                  </a:lnTo>
                  <a:lnTo>
                    <a:pt x="5243" y="354"/>
                  </a:lnTo>
                  <a:lnTo>
                    <a:pt x="5953" y="157"/>
                  </a:lnTo>
                  <a:lnTo>
                    <a:pt x="6702" y="39"/>
                  </a:lnTo>
                  <a:lnTo>
                    <a:pt x="7451" y="0"/>
                  </a:lnTo>
                  <a:lnTo>
                    <a:pt x="7451" y="1459"/>
                  </a:lnTo>
                  <a:lnTo>
                    <a:pt x="7451" y="3903"/>
                  </a:lnTo>
                  <a:lnTo>
                    <a:pt x="7451" y="6269"/>
                  </a:lnTo>
                  <a:lnTo>
                    <a:pt x="7451" y="7491"/>
                  </a:lnTo>
                  <a:lnTo>
                    <a:pt x="7176" y="7491"/>
                  </a:lnTo>
                  <a:lnTo>
                    <a:pt x="6781" y="7491"/>
                  </a:lnTo>
                  <a:lnTo>
                    <a:pt x="6347" y="7491"/>
                  </a:lnTo>
                  <a:lnTo>
                    <a:pt x="5835" y="7491"/>
                  </a:lnTo>
                  <a:lnTo>
                    <a:pt x="5283" y="7491"/>
                  </a:lnTo>
                  <a:lnTo>
                    <a:pt x="4691" y="7491"/>
                  </a:lnTo>
                  <a:lnTo>
                    <a:pt x="4061" y="7491"/>
                  </a:lnTo>
                  <a:lnTo>
                    <a:pt x="3430" y="7451"/>
                  </a:lnTo>
                  <a:lnTo>
                    <a:pt x="2839" y="7451"/>
                  </a:lnTo>
                  <a:lnTo>
                    <a:pt x="2247" y="7451"/>
                  </a:lnTo>
                  <a:lnTo>
                    <a:pt x="1695" y="7451"/>
                  </a:lnTo>
                  <a:lnTo>
                    <a:pt x="1223" y="7451"/>
                  </a:lnTo>
                  <a:lnTo>
                    <a:pt x="789" y="7451"/>
                  </a:lnTo>
                  <a:lnTo>
                    <a:pt x="434" y="7451"/>
                  </a:lnTo>
                  <a:lnTo>
                    <a:pt x="157" y="7451"/>
                  </a:lnTo>
                  <a:lnTo>
                    <a:pt x="0" y="7451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6" name="Freeform 48">
              <a:extLst>
                <a:ext uri="{FF2B5EF4-FFF2-40B4-BE49-F238E27FC236}">
                  <a16:creationId xmlns:a16="http://schemas.microsoft.com/office/drawing/2014/main" id="{194503F0-95DF-49A4-A491-462B53CDD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357"/>
              <a:ext cx="932" cy="932"/>
            </a:xfrm>
            <a:custGeom>
              <a:avLst/>
              <a:gdLst>
                <a:gd name="T0" fmla="*/ 0 w 7451"/>
                <a:gd name="T1" fmla="*/ 0 h 7451"/>
                <a:gd name="T2" fmla="*/ 94 w 7451"/>
                <a:gd name="T3" fmla="*/ 5 h 7451"/>
                <a:gd name="T4" fmla="*/ 187 w 7451"/>
                <a:gd name="T5" fmla="*/ 20 h 7451"/>
                <a:gd name="T6" fmla="*/ 276 w 7451"/>
                <a:gd name="T7" fmla="*/ 44 h 7451"/>
                <a:gd name="T8" fmla="*/ 365 w 7451"/>
                <a:gd name="T9" fmla="*/ 74 h 7451"/>
                <a:gd name="T10" fmla="*/ 444 w 7451"/>
                <a:gd name="T11" fmla="*/ 113 h 7451"/>
                <a:gd name="T12" fmla="*/ 523 w 7451"/>
                <a:gd name="T13" fmla="*/ 158 h 7451"/>
                <a:gd name="T14" fmla="*/ 592 w 7451"/>
                <a:gd name="T15" fmla="*/ 212 h 7451"/>
                <a:gd name="T16" fmla="*/ 661 w 7451"/>
                <a:gd name="T17" fmla="*/ 271 h 7451"/>
                <a:gd name="T18" fmla="*/ 720 w 7451"/>
                <a:gd name="T19" fmla="*/ 340 h 7451"/>
                <a:gd name="T20" fmla="*/ 774 w 7451"/>
                <a:gd name="T21" fmla="*/ 409 h 7451"/>
                <a:gd name="T22" fmla="*/ 819 w 7451"/>
                <a:gd name="T23" fmla="*/ 488 h 7451"/>
                <a:gd name="T24" fmla="*/ 858 w 7451"/>
                <a:gd name="T25" fmla="*/ 572 h 7451"/>
                <a:gd name="T26" fmla="*/ 892 w 7451"/>
                <a:gd name="T27" fmla="*/ 656 h 7451"/>
                <a:gd name="T28" fmla="*/ 912 w 7451"/>
                <a:gd name="T29" fmla="*/ 745 h 7451"/>
                <a:gd name="T30" fmla="*/ 927 w 7451"/>
                <a:gd name="T31" fmla="*/ 838 h 7451"/>
                <a:gd name="T32" fmla="*/ 932 w 7451"/>
                <a:gd name="T33" fmla="*/ 932 h 7451"/>
                <a:gd name="T34" fmla="*/ 902 w 7451"/>
                <a:gd name="T35" fmla="*/ 932 h 7451"/>
                <a:gd name="T36" fmla="*/ 863 w 7451"/>
                <a:gd name="T37" fmla="*/ 932 h 7451"/>
                <a:gd name="T38" fmla="*/ 809 w 7451"/>
                <a:gd name="T39" fmla="*/ 932 h 7451"/>
                <a:gd name="T40" fmla="*/ 750 w 7451"/>
                <a:gd name="T41" fmla="*/ 932 h 7451"/>
                <a:gd name="T42" fmla="*/ 676 w 7451"/>
                <a:gd name="T43" fmla="*/ 932 h 7451"/>
                <a:gd name="T44" fmla="*/ 602 w 7451"/>
                <a:gd name="T45" fmla="*/ 932 h 7451"/>
                <a:gd name="T46" fmla="*/ 523 w 7451"/>
                <a:gd name="T47" fmla="*/ 932 h 7451"/>
                <a:gd name="T48" fmla="*/ 444 w 7451"/>
                <a:gd name="T49" fmla="*/ 932 h 7451"/>
                <a:gd name="T50" fmla="*/ 365 w 7451"/>
                <a:gd name="T51" fmla="*/ 932 h 7451"/>
                <a:gd name="T52" fmla="*/ 286 w 7451"/>
                <a:gd name="T53" fmla="*/ 932 h 7451"/>
                <a:gd name="T54" fmla="*/ 217 w 7451"/>
                <a:gd name="T55" fmla="*/ 932 h 7451"/>
                <a:gd name="T56" fmla="*/ 153 w 7451"/>
                <a:gd name="T57" fmla="*/ 932 h 7451"/>
                <a:gd name="T58" fmla="*/ 94 w 7451"/>
                <a:gd name="T59" fmla="*/ 932 h 7451"/>
                <a:gd name="T60" fmla="*/ 49 w 7451"/>
                <a:gd name="T61" fmla="*/ 932 h 7451"/>
                <a:gd name="T62" fmla="*/ 20 w 7451"/>
                <a:gd name="T63" fmla="*/ 932 h 7451"/>
                <a:gd name="T64" fmla="*/ 0 w 7451"/>
                <a:gd name="T65" fmla="*/ 932 h 7451"/>
                <a:gd name="T66" fmla="*/ 0 w 7451"/>
                <a:gd name="T67" fmla="*/ 730 h 7451"/>
                <a:gd name="T68" fmla="*/ 0 w 7451"/>
                <a:gd name="T69" fmla="*/ 429 h 7451"/>
                <a:gd name="T70" fmla="*/ 0 w 7451"/>
                <a:gd name="T71" fmla="*/ 153 h 7451"/>
                <a:gd name="T72" fmla="*/ 0 w 7451"/>
                <a:gd name="T73" fmla="*/ 0 h 74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1">
                  <a:moveTo>
                    <a:pt x="0" y="0"/>
                  </a:moveTo>
                  <a:lnTo>
                    <a:pt x="749" y="39"/>
                  </a:lnTo>
                  <a:lnTo>
                    <a:pt x="1498" y="157"/>
                  </a:lnTo>
                  <a:lnTo>
                    <a:pt x="2208" y="354"/>
                  </a:lnTo>
                  <a:lnTo>
                    <a:pt x="2917" y="591"/>
                  </a:lnTo>
                  <a:lnTo>
                    <a:pt x="3548" y="906"/>
                  </a:lnTo>
                  <a:lnTo>
                    <a:pt x="4179" y="1261"/>
                  </a:lnTo>
                  <a:lnTo>
                    <a:pt x="4731" y="1695"/>
                  </a:lnTo>
                  <a:lnTo>
                    <a:pt x="5283" y="2168"/>
                  </a:lnTo>
                  <a:lnTo>
                    <a:pt x="5756" y="2720"/>
                  </a:lnTo>
                  <a:lnTo>
                    <a:pt x="6190" y="3272"/>
                  </a:lnTo>
                  <a:lnTo>
                    <a:pt x="6545" y="3903"/>
                  </a:lnTo>
                  <a:lnTo>
                    <a:pt x="6860" y="4573"/>
                  </a:lnTo>
                  <a:lnTo>
                    <a:pt x="7135" y="5243"/>
                  </a:lnTo>
                  <a:lnTo>
                    <a:pt x="7294" y="5953"/>
                  </a:lnTo>
                  <a:lnTo>
                    <a:pt x="7412" y="6702"/>
                  </a:lnTo>
                  <a:lnTo>
                    <a:pt x="7451" y="7451"/>
                  </a:lnTo>
                  <a:lnTo>
                    <a:pt x="7214" y="7451"/>
                  </a:lnTo>
                  <a:lnTo>
                    <a:pt x="6899" y="7451"/>
                  </a:lnTo>
                  <a:lnTo>
                    <a:pt x="6465" y="7451"/>
                  </a:lnTo>
                  <a:lnTo>
                    <a:pt x="5993" y="7451"/>
                  </a:lnTo>
                  <a:lnTo>
                    <a:pt x="5401" y="7451"/>
                  </a:lnTo>
                  <a:lnTo>
                    <a:pt x="4809" y="7451"/>
                  </a:lnTo>
                  <a:lnTo>
                    <a:pt x="4179" y="7451"/>
                  </a:lnTo>
                  <a:lnTo>
                    <a:pt x="3548" y="7451"/>
                  </a:lnTo>
                  <a:lnTo>
                    <a:pt x="2917" y="7451"/>
                  </a:lnTo>
                  <a:lnTo>
                    <a:pt x="2286" y="7451"/>
                  </a:lnTo>
                  <a:lnTo>
                    <a:pt x="1734" y="7451"/>
                  </a:lnTo>
                  <a:lnTo>
                    <a:pt x="1222" y="7451"/>
                  </a:lnTo>
                  <a:lnTo>
                    <a:pt x="749" y="7451"/>
                  </a:lnTo>
                  <a:lnTo>
                    <a:pt x="394" y="7451"/>
                  </a:lnTo>
                  <a:lnTo>
                    <a:pt x="157" y="7451"/>
                  </a:lnTo>
                  <a:lnTo>
                    <a:pt x="0" y="7451"/>
                  </a:lnTo>
                  <a:lnTo>
                    <a:pt x="0" y="5835"/>
                  </a:lnTo>
                  <a:lnTo>
                    <a:pt x="0" y="3430"/>
                  </a:lnTo>
                  <a:lnTo>
                    <a:pt x="0" y="12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7" name="Freeform 49">
              <a:extLst>
                <a:ext uri="{FF2B5EF4-FFF2-40B4-BE49-F238E27FC236}">
                  <a16:creationId xmlns:a16="http://schemas.microsoft.com/office/drawing/2014/main" id="{73EBFF96-D2B5-48E4-8B91-5D42E88A7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648"/>
              <a:ext cx="1266" cy="1267"/>
            </a:xfrm>
            <a:custGeom>
              <a:avLst/>
              <a:gdLst>
                <a:gd name="T0" fmla="*/ 635 w 10132"/>
                <a:gd name="T1" fmla="*/ 0 h 10133"/>
                <a:gd name="T2" fmla="*/ 0 w 10132"/>
                <a:gd name="T3" fmla="*/ 636 h 10133"/>
                <a:gd name="T4" fmla="*/ 635 w 10132"/>
                <a:gd name="T5" fmla="*/ 1267 h 10133"/>
                <a:gd name="T6" fmla="*/ 1266 w 10132"/>
                <a:gd name="T7" fmla="*/ 636 h 10133"/>
                <a:gd name="T8" fmla="*/ 635 w 10132"/>
                <a:gd name="T9" fmla="*/ 0 h 10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32" h="10133">
                  <a:moveTo>
                    <a:pt x="5086" y="0"/>
                  </a:moveTo>
                  <a:lnTo>
                    <a:pt x="0" y="5086"/>
                  </a:lnTo>
                  <a:lnTo>
                    <a:pt x="5086" y="10133"/>
                  </a:lnTo>
                  <a:lnTo>
                    <a:pt x="10132" y="5086"/>
                  </a:lnTo>
                  <a:lnTo>
                    <a:pt x="5086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4287" name="Text Box 50">
            <a:extLst>
              <a:ext uri="{FF2B5EF4-FFF2-40B4-BE49-F238E27FC236}">
                <a16:creationId xmlns:a16="http://schemas.microsoft.com/office/drawing/2014/main" id="{ECDAF9CC-F336-414E-8840-5D5F3179A8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5300" y="5300663"/>
            <a:ext cx="1223963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n-US" altLang="en-US" sz="1800" b="1">
                <a:latin typeface="Verdana" panose="020B0604030504040204" pitchFamily="34" charset="0"/>
              </a:rPr>
              <a:t>Nueces</a:t>
            </a:r>
            <a:endParaRPr lang="en-US" altLang="en-US" sz="1800" b="1" i="1">
              <a:latin typeface="Verdana" panose="020B0604030504040204" pitchFamily="34" charset="0"/>
            </a:endParaRPr>
          </a:p>
        </p:txBody>
      </p:sp>
      <p:grpSp>
        <p:nvGrpSpPr>
          <p:cNvPr id="54288" name="Group 51">
            <a:extLst>
              <a:ext uri="{FF2B5EF4-FFF2-40B4-BE49-F238E27FC236}">
                <a16:creationId xmlns:a16="http://schemas.microsoft.com/office/drawing/2014/main" id="{2EB29249-39F5-4A83-97B3-C4425F77642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498600" y="5335588"/>
            <a:ext cx="266700" cy="268287"/>
            <a:chOff x="618" y="2160"/>
            <a:chExt cx="2262" cy="2267"/>
          </a:xfrm>
        </p:grpSpPr>
        <p:sp>
          <p:nvSpPr>
            <p:cNvPr id="54316" name="AutoShape 52">
              <a:extLst>
                <a:ext uri="{FF2B5EF4-FFF2-40B4-BE49-F238E27FC236}">
                  <a16:creationId xmlns:a16="http://schemas.microsoft.com/office/drawing/2014/main" id="{A45E5272-3C34-40BA-89A7-A79D7CD227B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618" y="2160"/>
              <a:ext cx="2262" cy="22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7" name="Freeform 53">
              <a:extLst>
                <a:ext uri="{FF2B5EF4-FFF2-40B4-BE49-F238E27FC236}">
                  <a16:creationId xmlns:a16="http://schemas.microsoft.com/office/drawing/2014/main" id="{82C38FC5-1A69-41BD-8F07-11B822E33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160"/>
              <a:ext cx="2262" cy="2267"/>
            </a:xfrm>
            <a:custGeom>
              <a:avLst/>
              <a:gdLst>
                <a:gd name="T0" fmla="*/ 1252 w 18096"/>
                <a:gd name="T1" fmla="*/ 5 h 18136"/>
                <a:gd name="T2" fmla="*/ 1469 w 18096"/>
                <a:gd name="T3" fmla="*/ 49 h 18136"/>
                <a:gd name="T4" fmla="*/ 1671 w 18096"/>
                <a:gd name="T5" fmla="*/ 138 h 18136"/>
                <a:gd name="T6" fmla="*/ 1853 w 18096"/>
                <a:gd name="T7" fmla="*/ 261 h 18136"/>
                <a:gd name="T8" fmla="*/ 2006 w 18096"/>
                <a:gd name="T9" fmla="*/ 414 h 18136"/>
                <a:gd name="T10" fmla="*/ 2124 w 18096"/>
                <a:gd name="T11" fmla="*/ 591 h 18136"/>
                <a:gd name="T12" fmla="*/ 2213 w 18096"/>
                <a:gd name="T13" fmla="*/ 798 h 18136"/>
                <a:gd name="T14" fmla="*/ 2257 w 18096"/>
                <a:gd name="T15" fmla="*/ 1015 h 18136"/>
                <a:gd name="T16" fmla="*/ 2257 w 18096"/>
                <a:gd name="T17" fmla="*/ 1252 h 18136"/>
                <a:gd name="T18" fmla="*/ 2213 w 18096"/>
                <a:gd name="T19" fmla="*/ 1469 h 18136"/>
                <a:gd name="T20" fmla="*/ 2124 w 18096"/>
                <a:gd name="T21" fmla="*/ 1676 h 18136"/>
                <a:gd name="T22" fmla="*/ 2006 w 18096"/>
                <a:gd name="T23" fmla="*/ 1853 h 18136"/>
                <a:gd name="T24" fmla="*/ 1853 w 18096"/>
                <a:gd name="T25" fmla="*/ 2006 h 18136"/>
                <a:gd name="T26" fmla="*/ 1671 w 18096"/>
                <a:gd name="T27" fmla="*/ 2129 h 18136"/>
                <a:gd name="T28" fmla="*/ 1469 w 18096"/>
                <a:gd name="T29" fmla="*/ 2218 h 18136"/>
                <a:gd name="T30" fmla="*/ 1252 w 18096"/>
                <a:gd name="T31" fmla="*/ 2262 h 18136"/>
                <a:gd name="T32" fmla="*/ 1015 w 18096"/>
                <a:gd name="T33" fmla="*/ 2262 h 18136"/>
                <a:gd name="T34" fmla="*/ 798 w 18096"/>
                <a:gd name="T35" fmla="*/ 2218 h 18136"/>
                <a:gd name="T36" fmla="*/ 591 w 18096"/>
                <a:gd name="T37" fmla="*/ 2129 h 18136"/>
                <a:gd name="T38" fmla="*/ 414 w 18096"/>
                <a:gd name="T39" fmla="*/ 2006 h 18136"/>
                <a:gd name="T40" fmla="*/ 261 w 18096"/>
                <a:gd name="T41" fmla="*/ 1853 h 18136"/>
                <a:gd name="T42" fmla="*/ 138 w 18096"/>
                <a:gd name="T43" fmla="*/ 1676 h 18136"/>
                <a:gd name="T44" fmla="*/ 49 w 18096"/>
                <a:gd name="T45" fmla="*/ 1469 h 18136"/>
                <a:gd name="T46" fmla="*/ 5 w 18096"/>
                <a:gd name="T47" fmla="*/ 1252 h 18136"/>
                <a:gd name="T48" fmla="*/ 5 w 18096"/>
                <a:gd name="T49" fmla="*/ 1015 h 18136"/>
                <a:gd name="T50" fmla="*/ 49 w 18096"/>
                <a:gd name="T51" fmla="*/ 798 h 18136"/>
                <a:gd name="T52" fmla="*/ 138 w 18096"/>
                <a:gd name="T53" fmla="*/ 591 h 18136"/>
                <a:gd name="T54" fmla="*/ 261 w 18096"/>
                <a:gd name="T55" fmla="*/ 414 h 18136"/>
                <a:gd name="T56" fmla="*/ 414 w 18096"/>
                <a:gd name="T57" fmla="*/ 261 h 18136"/>
                <a:gd name="T58" fmla="*/ 591 w 18096"/>
                <a:gd name="T59" fmla="*/ 138 h 18136"/>
                <a:gd name="T60" fmla="*/ 798 w 18096"/>
                <a:gd name="T61" fmla="*/ 49 h 18136"/>
                <a:gd name="T62" fmla="*/ 1015 w 18096"/>
                <a:gd name="T63" fmla="*/ 5 h 181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096" h="18136">
                  <a:moveTo>
                    <a:pt x="9068" y="0"/>
                  </a:moveTo>
                  <a:lnTo>
                    <a:pt x="10014" y="40"/>
                  </a:lnTo>
                  <a:lnTo>
                    <a:pt x="10881" y="197"/>
                  </a:lnTo>
                  <a:lnTo>
                    <a:pt x="11749" y="394"/>
                  </a:lnTo>
                  <a:lnTo>
                    <a:pt x="12577" y="710"/>
                  </a:lnTo>
                  <a:lnTo>
                    <a:pt x="13365" y="1104"/>
                  </a:lnTo>
                  <a:lnTo>
                    <a:pt x="14114" y="1538"/>
                  </a:lnTo>
                  <a:lnTo>
                    <a:pt x="14824" y="2089"/>
                  </a:lnTo>
                  <a:lnTo>
                    <a:pt x="15455" y="2641"/>
                  </a:lnTo>
                  <a:lnTo>
                    <a:pt x="16046" y="3312"/>
                  </a:lnTo>
                  <a:lnTo>
                    <a:pt x="16558" y="3982"/>
                  </a:lnTo>
                  <a:lnTo>
                    <a:pt x="16992" y="4731"/>
                  </a:lnTo>
                  <a:lnTo>
                    <a:pt x="17386" y="5520"/>
                  </a:lnTo>
                  <a:lnTo>
                    <a:pt x="17702" y="6387"/>
                  </a:lnTo>
                  <a:lnTo>
                    <a:pt x="17899" y="7254"/>
                  </a:lnTo>
                  <a:lnTo>
                    <a:pt x="18056" y="8122"/>
                  </a:lnTo>
                  <a:lnTo>
                    <a:pt x="18096" y="9068"/>
                  </a:lnTo>
                  <a:lnTo>
                    <a:pt x="18056" y="10014"/>
                  </a:lnTo>
                  <a:lnTo>
                    <a:pt x="17899" y="10882"/>
                  </a:lnTo>
                  <a:lnTo>
                    <a:pt x="17702" y="11749"/>
                  </a:lnTo>
                  <a:lnTo>
                    <a:pt x="17386" y="12616"/>
                  </a:lnTo>
                  <a:lnTo>
                    <a:pt x="16992" y="13405"/>
                  </a:lnTo>
                  <a:lnTo>
                    <a:pt x="16558" y="14154"/>
                  </a:lnTo>
                  <a:lnTo>
                    <a:pt x="16046" y="14824"/>
                  </a:lnTo>
                  <a:lnTo>
                    <a:pt x="15455" y="15495"/>
                  </a:lnTo>
                  <a:lnTo>
                    <a:pt x="14824" y="16047"/>
                  </a:lnTo>
                  <a:lnTo>
                    <a:pt x="14114" y="16598"/>
                  </a:lnTo>
                  <a:lnTo>
                    <a:pt x="13365" y="17032"/>
                  </a:lnTo>
                  <a:lnTo>
                    <a:pt x="12577" y="17426"/>
                  </a:lnTo>
                  <a:lnTo>
                    <a:pt x="11749" y="17742"/>
                  </a:lnTo>
                  <a:lnTo>
                    <a:pt x="10881" y="17939"/>
                  </a:lnTo>
                  <a:lnTo>
                    <a:pt x="10014" y="18096"/>
                  </a:lnTo>
                  <a:lnTo>
                    <a:pt x="9068" y="18136"/>
                  </a:lnTo>
                  <a:lnTo>
                    <a:pt x="8121" y="18096"/>
                  </a:lnTo>
                  <a:lnTo>
                    <a:pt x="7254" y="17939"/>
                  </a:lnTo>
                  <a:lnTo>
                    <a:pt x="6387" y="17742"/>
                  </a:lnTo>
                  <a:lnTo>
                    <a:pt x="5519" y="17426"/>
                  </a:lnTo>
                  <a:lnTo>
                    <a:pt x="4731" y="17032"/>
                  </a:lnTo>
                  <a:lnTo>
                    <a:pt x="3982" y="16598"/>
                  </a:lnTo>
                  <a:lnTo>
                    <a:pt x="3312" y="16047"/>
                  </a:lnTo>
                  <a:lnTo>
                    <a:pt x="2641" y="15495"/>
                  </a:lnTo>
                  <a:lnTo>
                    <a:pt x="2089" y="14824"/>
                  </a:lnTo>
                  <a:lnTo>
                    <a:pt x="1537" y="14154"/>
                  </a:lnTo>
                  <a:lnTo>
                    <a:pt x="1104" y="13405"/>
                  </a:lnTo>
                  <a:lnTo>
                    <a:pt x="710" y="12616"/>
                  </a:lnTo>
                  <a:lnTo>
                    <a:pt x="394" y="11749"/>
                  </a:lnTo>
                  <a:lnTo>
                    <a:pt x="197" y="10882"/>
                  </a:lnTo>
                  <a:lnTo>
                    <a:pt x="40" y="10014"/>
                  </a:lnTo>
                  <a:lnTo>
                    <a:pt x="0" y="9068"/>
                  </a:lnTo>
                  <a:lnTo>
                    <a:pt x="40" y="8122"/>
                  </a:lnTo>
                  <a:lnTo>
                    <a:pt x="197" y="7254"/>
                  </a:lnTo>
                  <a:lnTo>
                    <a:pt x="394" y="6387"/>
                  </a:lnTo>
                  <a:lnTo>
                    <a:pt x="710" y="5520"/>
                  </a:lnTo>
                  <a:lnTo>
                    <a:pt x="1104" y="4731"/>
                  </a:lnTo>
                  <a:lnTo>
                    <a:pt x="1537" y="3982"/>
                  </a:lnTo>
                  <a:lnTo>
                    <a:pt x="2089" y="3312"/>
                  </a:lnTo>
                  <a:lnTo>
                    <a:pt x="2641" y="2641"/>
                  </a:lnTo>
                  <a:lnTo>
                    <a:pt x="3312" y="2089"/>
                  </a:lnTo>
                  <a:lnTo>
                    <a:pt x="3982" y="1538"/>
                  </a:lnTo>
                  <a:lnTo>
                    <a:pt x="4731" y="1104"/>
                  </a:lnTo>
                  <a:lnTo>
                    <a:pt x="5519" y="710"/>
                  </a:lnTo>
                  <a:lnTo>
                    <a:pt x="6387" y="394"/>
                  </a:lnTo>
                  <a:lnTo>
                    <a:pt x="7254" y="197"/>
                  </a:lnTo>
                  <a:lnTo>
                    <a:pt x="8121" y="40"/>
                  </a:lnTo>
                  <a:lnTo>
                    <a:pt x="9068" y="0"/>
                  </a:lnTo>
                  <a:close/>
                </a:path>
              </a:pathLst>
            </a:custGeom>
            <a:solidFill>
              <a:srgbClr val="19B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8" name="Freeform 54">
              <a:extLst>
                <a:ext uri="{FF2B5EF4-FFF2-40B4-BE49-F238E27FC236}">
                  <a16:creationId xmlns:a16="http://schemas.microsoft.com/office/drawing/2014/main" id="{44130B31-0C88-40D3-9BE2-1DCC83845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3294"/>
              <a:ext cx="1034" cy="1034"/>
            </a:xfrm>
            <a:custGeom>
              <a:avLst/>
              <a:gdLst>
                <a:gd name="T0" fmla="*/ 1034 w 8279"/>
                <a:gd name="T1" fmla="*/ 1034 h 8279"/>
                <a:gd name="T2" fmla="*/ 930 w 8279"/>
                <a:gd name="T3" fmla="*/ 1029 h 8279"/>
                <a:gd name="T4" fmla="*/ 827 w 8279"/>
                <a:gd name="T5" fmla="*/ 1014 h 8279"/>
                <a:gd name="T6" fmla="*/ 729 w 8279"/>
                <a:gd name="T7" fmla="*/ 990 h 8279"/>
                <a:gd name="T8" fmla="*/ 630 w 8279"/>
                <a:gd name="T9" fmla="*/ 950 h 8279"/>
                <a:gd name="T10" fmla="*/ 542 w 8279"/>
                <a:gd name="T11" fmla="*/ 911 h 8279"/>
                <a:gd name="T12" fmla="*/ 458 w 8279"/>
                <a:gd name="T13" fmla="*/ 857 h 8279"/>
                <a:gd name="T14" fmla="*/ 374 w 8279"/>
                <a:gd name="T15" fmla="*/ 798 h 8279"/>
                <a:gd name="T16" fmla="*/ 305 w 8279"/>
                <a:gd name="T17" fmla="*/ 729 h 8279"/>
                <a:gd name="T18" fmla="*/ 236 w 8279"/>
                <a:gd name="T19" fmla="*/ 660 h 8279"/>
                <a:gd name="T20" fmla="*/ 177 w 8279"/>
                <a:gd name="T21" fmla="*/ 576 h 8279"/>
                <a:gd name="T22" fmla="*/ 123 w 8279"/>
                <a:gd name="T23" fmla="*/ 492 h 8279"/>
                <a:gd name="T24" fmla="*/ 84 w 8279"/>
                <a:gd name="T25" fmla="*/ 404 h 8279"/>
                <a:gd name="T26" fmla="*/ 44 w 8279"/>
                <a:gd name="T27" fmla="*/ 305 h 8279"/>
                <a:gd name="T28" fmla="*/ 20 w 8279"/>
                <a:gd name="T29" fmla="*/ 207 h 8279"/>
                <a:gd name="T30" fmla="*/ 5 w 8279"/>
                <a:gd name="T31" fmla="*/ 103 h 8279"/>
                <a:gd name="T32" fmla="*/ 0 w 8279"/>
                <a:gd name="T33" fmla="*/ 0 h 8279"/>
                <a:gd name="T34" fmla="*/ 34 w 8279"/>
                <a:gd name="T35" fmla="*/ 0 h 8279"/>
                <a:gd name="T36" fmla="*/ 84 w 8279"/>
                <a:gd name="T37" fmla="*/ 0 h 8279"/>
                <a:gd name="T38" fmla="*/ 143 w 8279"/>
                <a:gd name="T39" fmla="*/ 0 h 8279"/>
                <a:gd name="T40" fmla="*/ 212 w 8279"/>
                <a:gd name="T41" fmla="*/ 0 h 8279"/>
                <a:gd name="T42" fmla="*/ 286 w 8279"/>
                <a:gd name="T43" fmla="*/ 0 h 8279"/>
                <a:gd name="T44" fmla="*/ 364 w 8279"/>
                <a:gd name="T45" fmla="*/ 0 h 8279"/>
                <a:gd name="T46" fmla="*/ 453 w 8279"/>
                <a:gd name="T47" fmla="*/ 0 h 8279"/>
                <a:gd name="T48" fmla="*/ 537 w 8279"/>
                <a:gd name="T49" fmla="*/ 0 h 8279"/>
                <a:gd name="T50" fmla="*/ 620 w 8279"/>
                <a:gd name="T51" fmla="*/ 0 h 8279"/>
                <a:gd name="T52" fmla="*/ 704 w 8279"/>
                <a:gd name="T53" fmla="*/ 0 h 8279"/>
                <a:gd name="T54" fmla="*/ 783 w 8279"/>
                <a:gd name="T55" fmla="*/ 0 h 8279"/>
                <a:gd name="T56" fmla="*/ 857 w 8279"/>
                <a:gd name="T57" fmla="*/ 0 h 8279"/>
                <a:gd name="T58" fmla="*/ 916 w 8279"/>
                <a:gd name="T59" fmla="*/ 0 h 8279"/>
                <a:gd name="T60" fmla="*/ 970 w 8279"/>
                <a:gd name="T61" fmla="*/ 0 h 8279"/>
                <a:gd name="T62" fmla="*/ 1009 w 8279"/>
                <a:gd name="T63" fmla="*/ 0 h 8279"/>
                <a:gd name="T64" fmla="*/ 1034 w 8279"/>
                <a:gd name="T65" fmla="*/ 0 h 8279"/>
                <a:gd name="T66" fmla="*/ 1034 w 8279"/>
                <a:gd name="T67" fmla="*/ 222 h 8279"/>
                <a:gd name="T68" fmla="*/ 1034 w 8279"/>
                <a:gd name="T69" fmla="*/ 552 h 8279"/>
                <a:gd name="T70" fmla="*/ 1034 w 8279"/>
                <a:gd name="T71" fmla="*/ 862 h 8279"/>
                <a:gd name="T72" fmla="*/ 1034 w 8279"/>
                <a:gd name="T73" fmla="*/ 1034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8279" y="8279"/>
                  </a:moveTo>
                  <a:lnTo>
                    <a:pt x="7450" y="8241"/>
                  </a:lnTo>
                  <a:lnTo>
                    <a:pt x="6623" y="8122"/>
                  </a:lnTo>
                  <a:lnTo>
                    <a:pt x="5834" y="7924"/>
                  </a:lnTo>
                  <a:lnTo>
                    <a:pt x="5046" y="7609"/>
                  </a:lnTo>
                  <a:lnTo>
                    <a:pt x="4337" y="7294"/>
                  </a:lnTo>
                  <a:lnTo>
                    <a:pt x="3666" y="6860"/>
                  </a:lnTo>
                  <a:lnTo>
                    <a:pt x="2996" y="6387"/>
                  </a:lnTo>
                  <a:lnTo>
                    <a:pt x="2444" y="5835"/>
                  </a:lnTo>
                  <a:lnTo>
                    <a:pt x="1892" y="5283"/>
                  </a:lnTo>
                  <a:lnTo>
                    <a:pt x="1419" y="4613"/>
                  </a:lnTo>
                  <a:lnTo>
                    <a:pt x="985" y="3942"/>
                  </a:lnTo>
                  <a:lnTo>
                    <a:pt x="670" y="3233"/>
                  </a:lnTo>
                  <a:lnTo>
                    <a:pt x="355" y="2445"/>
                  </a:lnTo>
                  <a:lnTo>
                    <a:pt x="157" y="1656"/>
                  </a:lnTo>
                  <a:lnTo>
                    <a:pt x="38" y="827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2" y="0"/>
                  </a:lnTo>
                  <a:lnTo>
                    <a:pt x="1694" y="0"/>
                  </a:lnTo>
                  <a:lnTo>
                    <a:pt x="2286" y="0"/>
                  </a:lnTo>
                  <a:lnTo>
                    <a:pt x="2917" y="0"/>
                  </a:lnTo>
                  <a:lnTo>
                    <a:pt x="3627" y="0"/>
                  </a:lnTo>
                  <a:lnTo>
                    <a:pt x="4297" y="0"/>
                  </a:lnTo>
                  <a:lnTo>
                    <a:pt x="4967" y="0"/>
                  </a:lnTo>
                  <a:lnTo>
                    <a:pt x="5637" y="0"/>
                  </a:lnTo>
                  <a:lnTo>
                    <a:pt x="6268" y="0"/>
                  </a:lnTo>
                  <a:lnTo>
                    <a:pt x="6860" y="0"/>
                  </a:lnTo>
                  <a:lnTo>
                    <a:pt x="7332" y="0"/>
                  </a:lnTo>
                  <a:lnTo>
                    <a:pt x="7767" y="0"/>
                  </a:lnTo>
                  <a:lnTo>
                    <a:pt x="8082" y="0"/>
                  </a:lnTo>
                  <a:lnTo>
                    <a:pt x="8279" y="0"/>
                  </a:lnTo>
                  <a:lnTo>
                    <a:pt x="8279" y="1774"/>
                  </a:lnTo>
                  <a:lnTo>
                    <a:pt x="8279" y="4416"/>
                  </a:lnTo>
                  <a:lnTo>
                    <a:pt x="8279" y="6900"/>
                  </a:lnTo>
                  <a:lnTo>
                    <a:pt x="8279" y="8279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9" name="Freeform 55">
              <a:extLst>
                <a:ext uri="{FF2B5EF4-FFF2-40B4-BE49-F238E27FC236}">
                  <a16:creationId xmlns:a16="http://schemas.microsoft.com/office/drawing/2014/main" id="{F5A6BDFF-CDBC-4344-AEDA-F223A1977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1035" cy="1030"/>
            </a:xfrm>
            <a:custGeom>
              <a:avLst/>
              <a:gdLst>
                <a:gd name="T0" fmla="*/ 1035 w 8279"/>
                <a:gd name="T1" fmla="*/ 0 h 8241"/>
                <a:gd name="T2" fmla="*/ 1030 w 8279"/>
                <a:gd name="T3" fmla="*/ 103 h 8241"/>
                <a:gd name="T4" fmla="*/ 1015 w 8279"/>
                <a:gd name="T5" fmla="*/ 207 h 8241"/>
                <a:gd name="T6" fmla="*/ 991 w 8279"/>
                <a:gd name="T7" fmla="*/ 306 h 8241"/>
                <a:gd name="T8" fmla="*/ 956 w 8279"/>
                <a:gd name="T9" fmla="*/ 404 h 8241"/>
                <a:gd name="T10" fmla="*/ 912 w 8279"/>
                <a:gd name="T11" fmla="*/ 493 h 8241"/>
                <a:gd name="T12" fmla="*/ 858 w 8279"/>
                <a:gd name="T13" fmla="*/ 577 h 8241"/>
                <a:gd name="T14" fmla="*/ 798 w 8279"/>
                <a:gd name="T15" fmla="*/ 655 h 8241"/>
                <a:gd name="T16" fmla="*/ 734 w 8279"/>
                <a:gd name="T17" fmla="*/ 729 h 8241"/>
                <a:gd name="T18" fmla="*/ 660 w 8279"/>
                <a:gd name="T19" fmla="*/ 793 h 8241"/>
                <a:gd name="T20" fmla="*/ 577 w 8279"/>
                <a:gd name="T21" fmla="*/ 852 h 8241"/>
                <a:gd name="T22" fmla="*/ 493 w 8279"/>
                <a:gd name="T23" fmla="*/ 907 h 8241"/>
                <a:gd name="T24" fmla="*/ 404 w 8279"/>
                <a:gd name="T25" fmla="*/ 951 h 8241"/>
                <a:gd name="T26" fmla="*/ 306 w 8279"/>
                <a:gd name="T27" fmla="*/ 986 h 8241"/>
                <a:gd name="T28" fmla="*/ 207 w 8279"/>
                <a:gd name="T29" fmla="*/ 1010 h 8241"/>
                <a:gd name="T30" fmla="*/ 103 w 8279"/>
                <a:gd name="T31" fmla="*/ 1025 h 8241"/>
                <a:gd name="T32" fmla="*/ 0 w 8279"/>
                <a:gd name="T33" fmla="*/ 1030 h 8241"/>
                <a:gd name="T34" fmla="*/ 0 w 8279"/>
                <a:gd name="T35" fmla="*/ 818 h 8241"/>
                <a:gd name="T36" fmla="*/ 0 w 8279"/>
                <a:gd name="T37" fmla="*/ 493 h 8241"/>
                <a:gd name="T38" fmla="*/ 0 w 8279"/>
                <a:gd name="T39" fmla="*/ 177 h 8241"/>
                <a:gd name="T40" fmla="*/ 0 w 8279"/>
                <a:gd name="T41" fmla="*/ 0 h 8241"/>
                <a:gd name="T42" fmla="*/ 39 w 8279"/>
                <a:gd name="T43" fmla="*/ 0 h 8241"/>
                <a:gd name="T44" fmla="*/ 89 w 8279"/>
                <a:gd name="T45" fmla="*/ 0 h 8241"/>
                <a:gd name="T46" fmla="*/ 153 w 8279"/>
                <a:gd name="T47" fmla="*/ 0 h 8241"/>
                <a:gd name="T48" fmla="*/ 222 w 8279"/>
                <a:gd name="T49" fmla="*/ 0 h 8241"/>
                <a:gd name="T50" fmla="*/ 301 w 8279"/>
                <a:gd name="T51" fmla="*/ 0 h 8241"/>
                <a:gd name="T52" fmla="*/ 379 w 8279"/>
                <a:gd name="T53" fmla="*/ 0 h 8241"/>
                <a:gd name="T54" fmla="*/ 463 w 8279"/>
                <a:gd name="T55" fmla="*/ 0 h 8241"/>
                <a:gd name="T56" fmla="*/ 552 w 8279"/>
                <a:gd name="T57" fmla="*/ 0 h 8241"/>
                <a:gd name="T58" fmla="*/ 636 w 8279"/>
                <a:gd name="T59" fmla="*/ 0 h 8241"/>
                <a:gd name="T60" fmla="*/ 715 w 8279"/>
                <a:gd name="T61" fmla="*/ 0 h 8241"/>
                <a:gd name="T62" fmla="*/ 793 w 8279"/>
                <a:gd name="T63" fmla="*/ 0 h 8241"/>
                <a:gd name="T64" fmla="*/ 862 w 8279"/>
                <a:gd name="T65" fmla="*/ 0 h 8241"/>
                <a:gd name="T66" fmla="*/ 922 w 8279"/>
                <a:gd name="T67" fmla="*/ 0 h 8241"/>
                <a:gd name="T68" fmla="*/ 976 w 8279"/>
                <a:gd name="T69" fmla="*/ 0 h 8241"/>
                <a:gd name="T70" fmla="*/ 1010 w 8279"/>
                <a:gd name="T71" fmla="*/ 0 h 8241"/>
                <a:gd name="T72" fmla="*/ 1035 w 8279"/>
                <a:gd name="T73" fmla="*/ 0 h 82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41">
                  <a:moveTo>
                    <a:pt x="8279" y="0"/>
                  </a:moveTo>
                  <a:lnTo>
                    <a:pt x="8239" y="827"/>
                  </a:lnTo>
                  <a:lnTo>
                    <a:pt x="8121" y="1656"/>
                  </a:lnTo>
                  <a:lnTo>
                    <a:pt x="7924" y="2445"/>
                  </a:lnTo>
                  <a:lnTo>
                    <a:pt x="7649" y="3233"/>
                  </a:lnTo>
                  <a:lnTo>
                    <a:pt x="7294" y="3942"/>
                  </a:lnTo>
                  <a:lnTo>
                    <a:pt x="6860" y="4613"/>
                  </a:lnTo>
                  <a:lnTo>
                    <a:pt x="6387" y="5244"/>
                  </a:lnTo>
                  <a:lnTo>
                    <a:pt x="5874" y="5835"/>
                  </a:lnTo>
                  <a:lnTo>
                    <a:pt x="5283" y="6348"/>
                  </a:lnTo>
                  <a:lnTo>
                    <a:pt x="4612" y="6820"/>
                  </a:lnTo>
                  <a:lnTo>
                    <a:pt x="3942" y="7254"/>
                  </a:lnTo>
                  <a:lnTo>
                    <a:pt x="3233" y="7609"/>
                  </a:lnTo>
                  <a:lnTo>
                    <a:pt x="2444" y="7886"/>
                  </a:lnTo>
                  <a:lnTo>
                    <a:pt x="1656" y="8082"/>
                  </a:lnTo>
                  <a:lnTo>
                    <a:pt x="827" y="8201"/>
                  </a:lnTo>
                  <a:lnTo>
                    <a:pt x="0" y="8241"/>
                  </a:lnTo>
                  <a:lnTo>
                    <a:pt x="0" y="6545"/>
                  </a:lnTo>
                  <a:lnTo>
                    <a:pt x="0" y="3942"/>
                  </a:lnTo>
                  <a:lnTo>
                    <a:pt x="0" y="1419"/>
                  </a:lnTo>
                  <a:lnTo>
                    <a:pt x="0" y="0"/>
                  </a:lnTo>
                  <a:lnTo>
                    <a:pt x="315" y="0"/>
                  </a:lnTo>
                  <a:lnTo>
                    <a:pt x="709" y="0"/>
                  </a:lnTo>
                  <a:lnTo>
                    <a:pt x="1222" y="0"/>
                  </a:lnTo>
                  <a:lnTo>
                    <a:pt x="1774" y="0"/>
                  </a:lnTo>
                  <a:lnTo>
                    <a:pt x="2405" y="0"/>
                  </a:lnTo>
                  <a:lnTo>
                    <a:pt x="3035" y="0"/>
                  </a:lnTo>
                  <a:lnTo>
                    <a:pt x="3705" y="0"/>
                  </a:lnTo>
                  <a:lnTo>
                    <a:pt x="4415" y="0"/>
                  </a:lnTo>
                  <a:lnTo>
                    <a:pt x="5086" y="0"/>
                  </a:lnTo>
                  <a:lnTo>
                    <a:pt x="5716" y="0"/>
                  </a:lnTo>
                  <a:lnTo>
                    <a:pt x="6347" y="0"/>
                  </a:lnTo>
                  <a:lnTo>
                    <a:pt x="6899" y="0"/>
                  </a:lnTo>
                  <a:lnTo>
                    <a:pt x="7372" y="0"/>
                  </a:lnTo>
                  <a:lnTo>
                    <a:pt x="7806" y="0"/>
                  </a:lnTo>
                  <a:lnTo>
                    <a:pt x="8082" y="0"/>
                  </a:lnTo>
                  <a:lnTo>
                    <a:pt x="8279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0" name="Freeform 56">
              <a:extLst>
                <a:ext uri="{FF2B5EF4-FFF2-40B4-BE49-F238E27FC236}">
                  <a16:creationId xmlns:a16="http://schemas.microsoft.com/office/drawing/2014/main" id="{E51C614D-171F-425A-9DA3-0E45E08FC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259"/>
              <a:ext cx="1034" cy="1035"/>
            </a:xfrm>
            <a:custGeom>
              <a:avLst/>
              <a:gdLst>
                <a:gd name="T0" fmla="*/ 0 w 8279"/>
                <a:gd name="T1" fmla="*/ 1035 h 8279"/>
                <a:gd name="T2" fmla="*/ 5 w 8279"/>
                <a:gd name="T3" fmla="*/ 932 h 8279"/>
                <a:gd name="T4" fmla="*/ 20 w 8279"/>
                <a:gd name="T5" fmla="*/ 828 h 8279"/>
                <a:gd name="T6" fmla="*/ 44 w 8279"/>
                <a:gd name="T7" fmla="*/ 729 h 8279"/>
                <a:gd name="T8" fmla="*/ 84 w 8279"/>
                <a:gd name="T9" fmla="*/ 631 h 8279"/>
                <a:gd name="T10" fmla="*/ 123 w 8279"/>
                <a:gd name="T11" fmla="*/ 542 h 8279"/>
                <a:gd name="T12" fmla="*/ 177 w 8279"/>
                <a:gd name="T13" fmla="*/ 458 h 8279"/>
                <a:gd name="T14" fmla="*/ 236 w 8279"/>
                <a:gd name="T15" fmla="*/ 375 h 8279"/>
                <a:gd name="T16" fmla="*/ 305 w 8279"/>
                <a:gd name="T17" fmla="*/ 301 h 8279"/>
                <a:gd name="T18" fmla="*/ 374 w 8279"/>
                <a:gd name="T19" fmla="*/ 237 h 8279"/>
                <a:gd name="T20" fmla="*/ 458 w 8279"/>
                <a:gd name="T21" fmla="*/ 177 h 8279"/>
                <a:gd name="T22" fmla="*/ 542 w 8279"/>
                <a:gd name="T23" fmla="*/ 123 h 8279"/>
                <a:gd name="T24" fmla="*/ 630 w 8279"/>
                <a:gd name="T25" fmla="*/ 79 h 8279"/>
                <a:gd name="T26" fmla="*/ 729 w 8279"/>
                <a:gd name="T27" fmla="*/ 44 h 8279"/>
                <a:gd name="T28" fmla="*/ 827 w 8279"/>
                <a:gd name="T29" fmla="*/ 20 h 8279"/>
                <a:gd name="T30" fmla="*/ 930 w 8279"/>
                <a:gd name="T31" fmla="*/ 5 h 8279"/>
                <a:gd name="T32" fmla="*/ 1034 w 8279"/>
                <a:gd name="T33" fmla="*/ 0 h 8279"/>
                <a:gd name="T34" fmla="*/ 1034 w 8279"/>
                <a:gd name="T35" fmla="*/ 212 h 8279"/>
                <a:gd name="T36" fmla="*/ 1034 w 8279"/>
                <a:gd name="T37" fmla="*/ 537 h 8279"/>
                <a:gd name="T38" fmla="*/ 1034 w 8279"/>
                <a:gd name="T39" fmla="*/ 858 h 8279"/>
                <a:gd name="T40" fmla="*/ 1034 w 8279"/>
                <a:gd name="T41" fmla="*/ 1035 h 8279"/>
                <a:gd name="T42" fmla="*/ 995 w 8279"/>
                <a:gd name="T43" fmla="*/ 1035 h 8279"/>
                <a:gd name="T44" fmla="*/ 940 w 8279"/>
                <a:gd name="T45" fmla="*/ 1035 h 8279"/>
                <a:gd name="T46" fmla="*/ 881 w 8279"/>
                <a:gd name="T47" fmla="*/ 1035 h 8279"/>
                <a:gd name="T48" fmla="*/ 807 w 8279"/>
                <a:gd name="T49" fmla="*/ 1035 h 8279"/>
                <a:gd name="T50" fmla="*/ 734 w 8279"/>
                <a:gd name="T51" fmla="*/ 1035 h 8279"/>
                <a:gd name="T52" fmla="*/ 650 w 8279"/>
                <a:gd name="T53" fmla="*/ 1035 h 8279"/>
                <a:gd name="T54" fmla="*/ 566 w 8279"/>
                <a:gd name="T55" fmla="*/ 1035 h 8279"/>
                <a:gd name="T56" fmla="*/ 482 w 8279"/>
                <a:gd name="T57" fmla="*/ 1035 h 8279"/>
                <a:gd name="T58" fmla="*/ 394 w 8279"/>
                <a:gd name="T59" fmla="*/ 1035 h 8279"/>
                <a:gd name="T60" fmla="*/ 315 w 8279"/>
                <a:gd name="T61" fmla="*/ 1035 h 8279"/>
                <a:gd name="T62" fmla="*/ 241 w 8279"/>
                <a:gd name="T63" fmla="*/ 1035 h 8279"/>
                <a:gd name="T64" fmla="*/ 172 w 8279"/>
                <a:gd name="T65" fmla="*/ 1035 h 8279"/>
                <a:gd name="T66" fmla="*/ 108 w 8279"/>
                <a:gd name="T67" fmla="*/ 1035 h 8279"/>
                <a:gd name="T68" fmla="*/ 59 w 8279"/>
                <a:gd name="T69" fmla="*/ 1035 h 8279"/>
                <a:gd name="T70" fmla="*/ 25 w 8279"/>
                <a:gd name="T71" fmla="*/ 1035 h 8279"/>
                <a:gd name="T72" fmla="*/ 0 w 8279"/>
                <a:gd name="T73" fmla="*/ 1035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8279"/>
                  </a:moveTo>
                  <a:lnTo>
                    <a:pt x="38" y="7452"/>
                  </a:lnTo>
                  <a:lnTo>
                    <a:pt x="157" y="6623"/>
                  </a:lnTo>
                  <a:lnTo>
                    <a:pt x="355" y="5834"/>
                  </a:lnTo>
                  <a:lnTo>
                    <a:pt x="670" y="5046"/>
                  </a:lnTo>
                  <a:lnTo>
                    <a:pt x="985" y="4337"/>
                  </a:lnTo>
                  <a:lnTo>
                    <a:pt x="1419" y="3666"/>
                  </a:lnTo>
                  <a:lnTo>
                    <a:pt x="1892" y="2996"/>
                  </a:lnTo>
                  <a:lnTo>
                    <a:pt x="2444" y="2404"/>
                  </a:lnTo>
                  <a:lnTo>
                    <a:pt x="2996" y="1892"/>
                  </a:lnTo>
                  <a:lnTo>
                    <a:pt x="3666" y="1419"/>
                  </a:lnTo>
                  <a:lnTo>
                    <a:pt x="4337" y="985"/>
                  </a:lnTo>
                  <a:lnTo>
                    <a:pt x="5046" y="630"/>
                  </a:lnTo>
                  <a:lnTo>
                    <a:pt x="5834" y="355"/>
                  </a:lnTo>
                  <a:lnTo>
                    <a:pt x="6623" y="157"/>
                  </a:lnTo>
                  <a:lnTo>
                    <a:pt x="7450" y="38"/>
                  </a:lnTo>
                  <a:lnTo>
                    <a:pt x="8279" y="0"/>
                  </a:lnTo>
                  <a:lnTo>
                    <a:pt x="8279" y="1694"/>
                  </a:lnTo>
                  <a:lnTo>
                    <a:pt x="8279" y="4297"/>
                  </a:lnTo>
                  <a:lnTo>
                    <a:pt x="8279" y="6860"/>
                  </a:lnTo>
                  <a:lnTo>
                    <a:pt x="8279" y="8279"/>
                  </a:lnTo>
                  <a:lnTo>
                    <a:pt x="7964" y="8279"/>
                  </a:lnTo>
                  <a:lnTo>
                    <a:pt x="7530" y="8279"/>
                  </a:lnTo>
                  <a:lnTo>
                    <a:pt x="7057" y="8279"/>
                  </a:lnTo>
                  <a:lnTo>
                    <a:pt x="6465" y="8279"/>
                  </a:lnTo>
                  <a:lnTo>
                    <a:pt x="5874" y="8279"/>
                  </a:lnTo>
                  <a:lnTo>
                    <a:pt x="5204" y="8279"/>
                  </a:lnTo>
                  <a:lnTo>
                    <a:pt x="4534" y="8279"/>
                  </a:lnTo>
                  <a:lnTo>
                    <a:pt x="3863" y="8279"/>
                  </a:lnTo>
                  <a:lnTo>
                    <a:pt x="3153" y="8279"/>
                  </a:lnTo>
                  <a:lnTo>
                    <a:pt x="2523" y="8279"/>
                  </a:lnTo>
                  <a:lnTo>
                    <a:pt x="1931" y="8279"/>
                  </a:lnTo>
                  <a:lnTo>
                    <a:pt x="1379" y="8279"/>
                  </a:lnTo>
                  <a:lnTo>
                    <a:pt x="867" y="8279"/>
                  </a:lnTo>
                  <a:lnTo>
                    <a:pt x="473" y="8279"/>
                  </a:lnTo>
                  <a:lnTo>
                    <a:pt x="197" y="8279"/>
                  </a:lnTo>
                  <a:lnTo>
                    <a:pt x="0" y="8279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1" name="Freeform 57">
              <a:extLst>
                <a:ext uri="{FF2B5EF4-FFF2-40B4-BE49-F238E27FC236}">
                  <a16:creationId xmlns:a16="http://schemas.microsoft.com/office/drawing/2014/main" id="{7406979A-BDA1-4703-B29F-3ABC91D79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259"/>
              <a:ext cx="1035" cy="1035"/>
            </a:xfrm>
            <a:custGeom>
              <a:avLst/>
              <a:gdLst>
                <a:gd name="T0" fmla="*/ 0 w 8279"/>
                <a:gd name="T1" fmla="*/ 0 h 8279"/>
                <a:gd name="T2" fmla="*/ 103 w 8279"/>
                <a:gd name="T3" fmla="*/ 5 h 8279"/>
                <a:gd name="T4" fmla="*/ 207 w 8279"/>
                <a:gd name="T5" fmla="*/ 20 h 8279"/>
                <a:gd name="T6" fmla="*/ 306 w 8279"/>
                <a:gd name="T7" fmla="*/ 44 h 8279"/>
                <a:gd name="T8" fmla="*/ 404 w 8279"/>
                <a:gd name="T9" fmla="*/ 79 h 8279"/>
                <a:gd name="T10" fmla="*/ 493 w 8279"/>
                <a:gd name="T11" fmla="*/ 123 h 8279"/>
                <a:gd name="T12" fmla="*/ 577 w 8279"/>
                <a:gd name="T13" fmla="*/ 177 h 8279"/>
                <a:gd name="T14" fmla="*/ 660 w 8279"/>
                <a:gd name="T15" fmla="*/ 237 h 8279"/>
                <a:gd name="T16" fmla="*/ 734 w 8279"/>
                <a:gd name="T17" fmla="*/ 301 h 8279"/>
                <a:gd name="T18" fmla="*/ 798 w 8279"/>
                <a:gd name="T19" fmla="*/ 375 h 8279"/>
                <a:gd name="T20" fmla="*/ 858 w 8279"/>
                <a:gd name="T21" fmla="*/ 458 h 8279"/>
                <a:gd name="T22" fmla="*/ 912 w 8279"/>
                <a:gd name="T23" fmla="*/ 542 h 8279"/>
                <a:gd name="T24" fmla="*/ 956 w 8279"/>
                <a:gd name="T25" fmla="*/ 631 h 8279"/>
                <a:gd name="T26" fmla="*/ 991 w 8279"/>
                <a:gd name="T27" fmla="*/ 729 h 8279"/>
                <a:gd name="T28" fmla="*/ 1015 w 8279"/>
                <a:gd name="T29" fmla="*/ 828 h 8279"/>
                <a:gd name="T30" fmla="*/ 1030 w 8279"/>
                <a:gd name="T31" fmla="*/ 932 h 8279"/>
                <a:gd name="T32" fmla="*/ 1035 w 8279"/>
                <a:gd name="T33" fmla="*/ 1035 h 8279"/>
                <a:gd name="T34" fmla="*/ 1000 w 8279"/>
                <a:gd name="T35" fmla="*/ 1035 h 8279"/>
                <a:gd name="T36" fmla="*/ 951 w 8279"/>
                <a:gd name="T37" fmla="*/ 1035 h 8279"/>
                <a:gd name="T38" fmla="*/ 892 w 8279"/>
                <a:gd name="T39" fmla="*/ 1035 h 8279"/>
                <a:gd name="T40" fmla="*/ 823 w 8279"/>
                <a:gd name="T41" fmla="*/ 1035 h 8279"/>
                <a:gd name="T42" fmla="*/ 749 w 8279"/>
                <a:gd name="T43" fmla="*/ 1035 h 8279"/>
                <a:gd name="T44" fmla="*/ 665 w 8279"/>
                <a:gd name="T45" fmla="*/ 1035 h 8279"/>
                <a:gd name="T46" fmla="*/ 582 w 8279"/>
                <a:gd name="T47" fmla="*/ 1035 h 8279"/>
                <a:gd name="T48" fmla="*/ 498 w 8279"/>
                <a:gd name="T49" fmla="*/ 1035 h 8279"/>
                <a:gd name="T50" fmla="*/ 409 w 8279"/>
                <a:gd name="T51" fmla="*/ 1035 h 8279"/>
                <a:gd name="T52" fmla="*/ 325 w 8279"/>
                <a:gd name="T53" fmla="*/ 1035 h 8279"/>
                <a:gd name="T54" fmla="*/ 251 w 8279"/>
                <a:gd name="T55" fmla="*/ 1035 h 8279"/>
                <a:gd name="T56" fmla="*/ 177 w 8279"/>
                <a:gd name="T57" fmla="*/ 1035 h 8279"/>
                <a:gd name="T58" fmla="*/ 113 w 8279"/>
                <a:gd name="T59" fmla="*/ 1035 h 8279"/>
                <a:gd name="T60" fmla="*/ 64 w 8279"/>
                <a:gd name="T61" fmla="*/ 1035 h 8279"/>
                <a:gd name="T62" fmla="*/ 25 w 8279"/>
                <a:gd name="T63" fmla="*/ 1035 h 8279"/>
                <a:gd name="T64" fmla="*/ 0 w 8279"/>
                <a:gd name="T65" fmla="*/ 1035 h 8279"/>
                <a:gd name="T66" fmla="*/ 0 w 8279"/>
                <a:gd name="T67" fmla="*/ 808 h 8279"/>
                <a:gd name="T68" fmla="*/ 0 w 8279"/>
                <a:gd name="T69" fmla="*/ 478 h 8279"/>
                <a:gd name="T70" fmla="*/ 0 w 8279"/>
                <a:gd name="T71" fmla="*/ 168 h 8279"/>
                <a:gd name="T72" fmla="*/ 0 w 8279"/>
                <a:gd name="T73" fmla="*/ 0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0"/>
                  </a:moveTo>
                  <a:lnTo>
                    <a:pt x="827" y="38"/>
                  </a:lnTo>
                  <a:lnTo>
                    <a:pt x="1656" y="157"/>
                  </a:lnTo>
                  <a:lnTo>
                    <a:pt x="2444" y="355"/>
                  </a:lnTo>
                  <a:lnTo>
                    <a:pt x="3233" y="630"/>
                  </a:lnTo>
                  <a:lnTo>
                    <a:pt x="3942" y="985"/>
                  </a:lnTo>
                  <a:lnTo>
                    <a:pt x="4612" y="1419"/>
                  </a:lnTo>
                  <a:lnTo>
                    <a:pt x="5283" y="1892"/>
                  </a:lnTo>
                  <a:lnTo>
                    <a:pt x="5874" y="2404"/>
                  </a:lnTo>
                  <a:lnTo>
                    <a:pt x="6387" y="2996"/>
                  </a:lnTo>
                  <a:lnTo>
                    <a:pt x="6860" y="3666"/>
                  </a:lnTo>
                  <a:lnTo>
                    <a:pt x="7294" y="4337"/>
                  </a:lnTo>
                  <a:lnTo>
                    <a:pt x="7649" y="5046"/>
                  </a:lnTo>
                  <a:lnTo>
                    <a:pt x="7924" y="5834"/>
                  </a:lnTo>
                  <a:lnTo>
                    <a:pt x="8121" y="6623"/>
                  </a:lnTo>
                  <a:lnTo>
                    <a:pt x="8239" y="7452"/>
                  </a:lnTo>
                  <a:lnTo>
                    <a:pt x="8279" y="8279"/>
                  </a:lnTo>
                  <a:lnTo>
                    <a:pt x="8003" y="8279"/>
                  </a:lnTo>
                  <a:lnTo>
                    <a:pt x="7609" y="8279"/>
                  </a:lnTo>
                  <a:lnTo>
                    <a:pt x="7135" y="8279"/>
                  </a:lnTo>
                  <a:lnTo>
                    <a:pt x="6584" y="8279"/>
                  </a:lnTo>
                  <a:lnTo>
                    <a:pt x="5993" y="8279"/>
                  </a:lnTo>
                  <a:lnTo>
                    <a:pt x="5322" y="8279"/>
                  </a:lnTo>
                  <a:lnTo>
                    <a:pt x="4652" y="8279"/>
                  </a:lnTo>
                  <a:lnTo>
                    <a:pt x="3982" y="8279"/>
                  </a:lnTo>
                  <a:lnTo>
                    <a:pt x="3272" y="8279"/>
                  </a:lnTo>
                  <a:lnTo>
                    <a:pt x="2601" y="8279"/>
                  </a:lnTo>
                  <a:lnTo>
                    <a:pt x="2011" y="8279"/>
                  </a:lnTo>
                  <a:lnTo>
                    <a:pt x="1419" y="8279"/>
                  </a:lnTo>
                  <a:lnTo>
                    <a:pt x="907" y="8279"/>
                  </a:lnTo>
                  <a:lnTo>
                    <a:pt x="512" y="8279"/>
                  </a:lnTo>
                  <a:lnTo>
                    <a:pt x="197" y="8279"/>
                  </a:lnTo>
                  <a:lnTo>
                    <a:pt x="0" y="8279"/>
                  </a:lnTo>
                  <a:lnTo>
                    <a:pt x="0" y="6465"/>
                  </a:lnTo>
                  <a:lnTo>
                    <a:pt x="0" y="3824"/>
                  </a:lnTo>
                  <a:lnTo>
                    <a:pt x="0" y="1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2" name="Freeform 58">
              <a:extLst>
                <a:ext uri="{FF2B5EF4-FFF2-40B4-BE49-F238E27FC236}">
                  <a16:creationId xmlns:a16="http://schemas.microsoft.com/office/drawing/2014/main" id="{41D630AC-7AA4-4EAC-9AE2-9A028A523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932" cy="931"/>
            </a:xfrm>
            <a:custGeom>
              <a:avLst/>
              <a:gdLst>
                <a:gd name="T0" fmla="*/ 932 w 7451"/>
                <a:gd name="T1" fmla="*/ 0 h 7452"/>
                <a:gd name="T2" fmla="*/ 927 w 7451"/>
                <a:gd name="T3" fmla="*/ 94 h 7452"/>
                <a:gd name="T4" fmla="*/ 912 w 7451"/>
                <a:gd name="T5" fmla="*/ 187 h 7452"/>
                <a:gd name="T6" fmla="*/ 892 w 7451"/>
                <a:gd name="T7" fmla="*/ 276 h 7452"/>
                <a:gd name="T8" fmla="*/ 858 w 7451"/>
                <a:gd name="T9" fmla="*/ 360 h 7452"/>
                <a:gd name="T10" fmla="*/ 819 w 7451"/>
                <a:gd name="T11" fmla="*/ 443 h 7452"/>
                <a:gd name="T12" fmla="*/ 774 w 7451"/>
                <a:gd name="T13" fmla="*/ 522 h 7452"/>
                <a:gd name="T14" fmla="*/ 720 w 7451"/>
                <a:gd name="T15" fmla="*/ 591 h 7452"/>
                <a:gd name="T16" fmla="*/ 661 w 7451"/>
                <a:gd name="T17" fmla="*/ 655 h 7452"/>
                <a:gd name="T18" fmla="*/ 592 w 7451"/>
                <a:gd name="T19" fmla="*/ 719 h 7452"/>
                <a:gd name="T20" fmla="*/ 523 w 7451"/>
                <a:gd name="T21" fmla="*/ 773 h 7452"/>
                <a:gd name="T22" fmla="*/ 444 w 7451"/>
                <a:gd name="T23" fmla="*/ 818 h 7452"/>
                <a:gd name="T24" fmla="*/ 365 w 7451"/>
                <a:gd name="T25" fmla="*/ 857 h 7452"/>
                <a:gd name="T26" fmla="*/ 276 w 7451"/>
                <a:gd name="T27" fmla="*/ 887 h 7452"/>
                <a:gd name="T28" fmla="*/ 187 w 7451"/>
                <a:gd name="T29" fmla="*/ 911 h 7452"/>
                <a:gd name="T30" fmla="*/ 94 w 7451"/>
                <a:gd name="T31" fmla="*/ 926 h 7452"/>
                <a:gd name="T32" fmla="*/ 0 w 7451"/>
                <a:gd name="T33" fmla="*/ 931 h 7452"/>
                <a:gd name="T34" fmla="*/ 0 w 7451"/>
                <a:gd name="T35" fmla="*/ 749 h 7452"/>
                <a:gd name="T36" fmla="*/ 0 w 7451"/>
                <a:gd name="T37" fmla="*/ 443 h 7452"/>
                <a:gd name="T38" fmla="*/ 0 w 7451"/>
                <a:gd name="T39" fmla="*/ 153 h 7452"/>
                <a:gd name="T40" fmla="*/ 0 w 7451"/>
                <a:gd name="T41" fmla="*/ 0 h 7452"/>
                <a:gd name="T42" fmla="*/ 34 w 7451"/>
                <a:gd name="T43" fmla="*/ 0 h 7452"/>
                <a:gd name="T44" fmla="*/ 84 w 7451"/>
                <a:gd name="T45" fmla="*/ 0 h 7452"/>
                <a:gd name="T46" fmla="*/ 143 w 7451"/>
                <a:gd name="T47" fmla="*/ 0 h 7452"/>
                <a:gd name="T48" fmla="*/ 207 w 7451"/>
                <a:gd name="T49" fmla="*/ 0 h 7452"/>
                <a:gd name="T50" fmla="*/ 276 w 7451"/>
                <a:gd name="T51" fmla="*/ 0 h 7452"/>
                <a:gd name="T52" fmla="*/ 350 w 7451"/>
                <a:gd name="T53" fmla="*/ 0 h 7452"/>
                <a:gd name="T54" fmla="*/ 424 w 7451"/>
                <a:gd name="T55" fmla="*/ 0 h 7452"/>
                <a:gd name="T56" fmla="*/ 503 w 7451"/>
                <a:gd name="T57" fmla="*/ 0 h 7452"/>
                <a:gd name="T58" fmla="*/ 577 w 7451"/>
                <a:gd name="T59" fmla="*/ 0 h 7452"/>
                <a:gd name="T60" fmla="*/ 651 w 7451"/>
                <a:gd name="T61" fmla="*/ 0 h 7452"/>
                <a:gd name="T62" fmla="*/ 720 w 7451"/>
                <a:gd name="T63" fmla="*/ 0 h 7452"/>
                <a:gd name="T64" fmla="*/ 784 w 7451"/>
                <a:gd name="T65" fmla="*/ 0 h 7452"/>
                <a:gd name="T66" fmla="*/ 838 w 7451"/>
                <a:gd name="T67" fmla="*/ 0 h 7452"/>
                <a:gd name="T68" fmla="*/ 883 w 7451"/>
                <a:gd name="T69" fmla="*/ 0 h 7452"/>
                <a:gd name="T70" fmla="*/ 912 w 7451"/>
                <a:gd name="T71" fmla="*/ 0 h 7452"/>
                <a:gd name="T72" fmla="*/ 932 w 7451"/>
                <a:gd name="T73" fmla="*/ 0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2">
                  <a:moveTo>
                    <a:pt x="7451" y="0"/>
                  </a:moveTo>
                  <a:lnTo>
                    <a:pt x="7412" y="749"/>
                  </a:lnTo>
                  <a:lnTo>
                    <a:pt x="7294" y="1498"/>
                  </a:lnTo>
                  <a:lnTo>
                    <a:pt x="7135" y="2208"/>
                  </a:lnTo>
                  <a:lnTo>
                    <a:pt x="6860" y="2878"/>
                  </a:lnTo>
                  <a:lnTo>
                    <a:pt x="6545" y="3548"/>
                  </a:lnTo>
                  <a:lnTo>
                    <a:pt x="6190" y="4179"/>
                  </a:lnTo>
                  <a:lnTo>
                    <a:pt x="5756" y="4731"/>
                  </a:lnTo>
                  <a:lnTo>
                    <a:pt x="5283" y="5244"/>
                  </a:lnTo>
                  <a:lnTo>
                    <a:pt x="4731" y="5756"/>
                  </a:lnTo>
                  <a:lnTo>
                    <a:pt x="4179" y="6190"/>
                  </a:lnTo>
                  <a:lnTo>
                    <a:pt x="3548" y="6545"/>
                  </a:lnTo>
                  <a:lnTo>
                    <a:pt x="2917" y="6860"/>
                  </a:lnTo>
                  <a:lnTo>
                    <a:pt x="2208" y="7097"/>
                  </a:lnTo>
                  <a:lnTo>
                    <a:pt x="1498" y="7294"/>
                  </a:lnTo>
                  <a:lnTo>
                    <a:pt x="749" y="7412"/>
                  </a:lnTo>
                  <a:lnTo>
                    <a:pt x="0" y="7452"/>
                  </a:lnTo>
                  <a:lnTo>
                    <a:pt x="0" y="5993"/>
                  </a:lnTo>
                  <a:lnTo>
                    <a:pt x="0" y="3548"/>
                  </a:lnTo>
                  <a:lnTo>
                    <a:pt x="0" y="1222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4" y="0"/>
                  </a:lnTo>
                  <a:lnTo>
                    <a:pt x="1656" y="0"/>
                  </a:lnTo>
                  <a:lnTo>
                    <a:pt x="2208" y="0"/>
                  </a:lnTo>
                  <a:lnTo>
                    <a:pt x="2798" y="0"/>
                  </a:lnTo>
                  <a:lnTo>
                    <a:pt x="3390" y="0"/>
                  </a:lnTo>
                  <a:lnTo>
                    <a:pt x="4021" y="0"/>
                  </a:lnTo>
                  <a:lnTo>
                    <a:pt x="4612" y="0"/>
                  </a:lnTo>
                  <a:lnTo>
                    <a:pt x="5204" y="0"/>
                  </a:lnTo>
                  <a:lnTo>
                    <a:pt x="5756" y="0"/>
                  </a:lnTo>
                  <a:lnTo>
                    <a:pt x="6268" y="0"/>
                  </a:lnTo>
                  <a:lnTo>
                    <a:pt x="6702" y="0"/>
                  </a:lnTo>
                  <a:lnTo>
                    <a:pt x="7057" y="0"/>
                  </a:lnTo>
                  <a:lnTo>
                    <a:pt x="7294" y="0"/>
                  </a:lnTo>
                  <a:lnTo>
                    <a:pt x="7451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3" name="Freeform 59">
              <a:extLst>
                <a:ext uri="{FF2B5EF4-FFF2-40B4-BE49-F238E27FC236}">
                  <a16:creationId xmlns:a16="http://schemas.microsoft.com/office/drawing/2014/main" id="{D08DBD6C-3B9E-4446-BC59-ED196A556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3294"/>
              <a:ext cx="936" cy="931"/>
            </a:xfrm>
            <a:custGeom>
              <a:avLst/>
              <a:gdLst>
                <a:gd name="T0" fmla="*/ 936 w 7491"/>
                <a:gd name="T1" fmla="*/ 931 h 7452"/>
                <a:gd name="T2" fmla="*/ 842 w 7491"/>
                <a:gd name="T3" fmla="*/ 926 h 7452"/>
                <a:gd name="T4" fmla="*/ 749 w 7491"/>
                <a:gd name="T5" fmla="*/ 911 h 7452"/>
                <a:gd name="T6" fmla="*/ 655 w 7491"/>
                <a:gd name="T7" fmla="*/ 887 h 7452"/>
                <a:gd name="T8" fmla="*/ 571 w 7491"/>
                <a:gd name="T9" fmla="*/ 857 h 7452"/>
                <a:gd name="T10" fmla="*/ 488 w 7491"/>
                <a:gd name="T11" fmla="*/ 818 h 7452"/>
                <a:gd name="T12" fmla="*/ 414 w 7491"/>
                <a:gd name="T13" fmla="*/ 773 h 7452"/>
                <a:gd name="T14" fmla="*/ 340 w 7491"/>
                <a:gd name="T15" fmla="*/ 719 h 7452"/>
                <a:gd name="T16" fmla="*/ 276 w 7491"/>
                <a:gd name="T17" fmla="*/ 655 h 7452"/>
                <a:gd name="T18" fmla="*/ 212 w 7491"/>
                <a:gd name="T19" fmla="*/ 591 h 7452"/>
                <a:gd name="T20" fmla="*/ 158 w 7491"/>
                <a:gd name="T21" fmla="*/ 522 h 7452"/>
                <a:gd name="T22" fmla="*/ 113 w 7491"/>
                <a:gd name="T23" fmla="*/ 443 h 7452"/>
                <a:gd name="T24" fmla="*/ 74 w 7491"/>
                <a:gd name="T25" fmla="*/ 360 h 7452"/>
                <a:gd name="T26" fmla="*/ 44 w 7491"/>
                <a:gd name="T27" fmla="*/ 276 h 7452"/>
                <a:gd name="T28" fmla="*/ 20 w 7491"/>
                <a:gd name="T29" fmla="*/ 187 h 7452"/>
                <a:gd name="T30" fmla="*/ 5 w 7491"/>
                <a:gd name="T31" fmla="*/ 94 h 7452"/>
                <a:gd name="T32" fmla="*/ 0 w 7491"/>
                <a:gd name="T33" fmla="*/ 0 h 7452"/>
                <a:gd name="T34" fmla="*/ 30 w 7491"/>
                <a:gd name="T35" fmla="*/ 0 h 7452"/>
                <a:gd name="T36" fmla="*/ 69 w 7491"/>
                <a:gd name="T37" fmla="*/ 0 h 7452"/>
                <a:gd name="T38" fmla="*/ 123 w 7491"/>
                <a:gd name="T39" fmla="*/ 0 h 7452"/>
                <a:gd name="T40" fmla="*/ 182 w 7491"/>
                <a:gd name="T41" fmla="*/ 0 h 7452"/>
                <a:gd name="T42" fmla="*/ 256 w 7491"/>
                <a:gd name="T43" fmla="*/ 0 h 7452"/>
                <a:gd name="T44" fmla="*/ 330 w 7491"/>
                <a:gd name="T45" fmla="*/ 0 h 7452"/>
                <a:gd name="T46" fmla="*/ 409 w 7491"/>
                <a:gd name="T47" fmla="*/ 0 h 7452"/>
                <a:gd name="T48" fmla="*/ 488 w 7491"/>
                <a:gd name="T49" fmla="*/ 0 h 7452"/>
                <a:gd name="T50" fmla="*/ 567 w 7491"/>
                <a:gd name="T51" fmla="*/ 0 h 7452"/>
                <a:gd name="T52" fmla="*/ 645 w 7491"/>
                <a:gd name="T53" fmla="*/ 0 h 7452"/>
                <a:gd name="T54" fmla="*/ 714 w 7491"/>
                <a:gd name="T55" fmla="*/ 0 h 7452"/>
                <a:gd name="T56" fmla="*/ 783 w 7491"/>
                <a:gd name="T57" fmla="*/ 0 h 7452"/>
                <a:gd name="T58" fmla="*/ 837 w 7491"/>
                <a:gd name="T59" fmla="*/ 0 h 7452"/>
                <a:gd name="T60" fmla="*/ 887 w 7491"/>
                <a:gd name="T61" fmla="*/ 0 h 7452"/>
                <a:gd name="T62" fmla="*/ 916 w 7491"/>
                <a:gd name="T63" fmla="*/ 0 h 7452"/>
                <a:gd name="T64" fmla="*/ 936 w 7491"/>
                <a:gd name="T65" fmla="*/ 0 h 7452"/>
                <a:gd name="T66" fmla="*/ 936 w 7491"/>
                <a:gd name="T67" fmla="*/ 202 h 7452"/>
                <a:gd name="T68" fmla="*/ 936 w 7491"/>
                <a:gd name="T69" fmla="*/ 502 h 7452"/>
                <a:gd name="T70" fmla="*/ 936 w 7491"/>
                <a:gd name="T71" fmla="*/ 778 h 7452"/>
                <a:gd name="T72" fmla="*/ 936 w 7491"/>
                <a:gd name="T73" fmla="*/ 931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91" h="7452">
                  <a:moveTo>
                    <a:pt x="7491" y="7452"/>
                  </a:moveTo>
                  <a:lnTo>
                    <a:pt x="6742" y="7412"/>
                  </a:lnTo>
                  <a:lnTo>
                    <a:pt x="5992" y="7294"/>
                  </a:lnTo>
                  <a:lnTo>
                    <a:pt x="5243" y="7097"/>
                  </a:lnTo>
                  <a:lnTo>
                    <a:pt x="4573" y="6860"/>
                  </a:lnTo>
                  <a:lnTo>
                    <a:pt x="3903" y="6545"/>
                  </a:lnTo>
                  <a:lnTo>
                    <a:pt x="3312" y="6190"/>
                  </a:lnTo>
                  <a:lnTo>
                    <a:pt x="2720" y="5756"/>
                  </a:lnTo>
                  <a:lnTo>
                    <a:pt x="2208" y="5244"/>
                  </a:lnTo>
                  <a:lnTo>
                    <a:pt x="1695" y="4731"/>
                  </a:lnTo>
                  <a:lnTo>
                    <a:pt x="1261" y="4179"/>
                  </a:lnTo>
                  <a:lnTo>
                    <a:pt x="906" y="3548"/>
                  </a:lnTo>
                  <a:lnTo>
                    <a:pt x="591" y="2878"/>
                  </a:lnTo>
                  <a:lnTo>
                    <a:pt x="354" y="2208"/>
                  </a:lnTo>
                  <a:lnTo>
                    <a:pt x="157" y="1498"/>
                  </a:lnTo>
                  <a:lnTo>
                    <a:pt x="39" y="749"/>
                  </a:lnTo>
                  <a:lnTo>
                    <a:pt x="0" y="0"/>
                  </a:lnTo>
                  <a:lnTo>
                    <a:pt x="237" y="0"/>
                  </a:lnTo>
                  <a:lnTo>
                    <a:pt x="552" y="0"/>
                  </a:lnTo>
                  <a:lnTo>
                    <a:pt x="986" y="0"/>
                  </a:lnTo>
                  <a:lnTo>
                    <a:pt x="1458" y="0"/>
                  </a:lnTo>
                  <a:lnTo>
                    <a:pt x="2050" y="0"/>
                  </a:lnTo>
                  <a:lnTo>
                    <a:pt x="2642" y="0"/>
                  </a:lnTo>
                  <a:lnTo>
                    <a:pt x="3272" y="0"/>
                  </a:lnTo>
                  <a:lnTo>
                    <a:pt x="3903" y="0"/>
                  </a:lnTo>
                  <a:lnTo>
                    <a:pt x="4534" y="0"/>
                  </a:lnTo>
                  <a:lnTo>
                    <a:pt x="5165" y="0"/>
                  </a:lnTo>
                  <a:lnTo>
                    <a:pt x="5717" y="0"/>
                  </a:lnTo>
                  <a:lnTo>
                    <a:pt x="6269" y="0"/>
                  </a:lnTo>
                  <a:lnTo>
                    <a:pt x="6702" y="0"/>
                  </a:lnTo>
                  <a:lnTo>
                    <a:pt x="7096" y="0"/>
                  </a:lnTo>
                  <a:lnTo>
                    <a:pt x="7333" y="0"/>
                  </a:lnTo>
                  <a:lnTo>
                    <a:pt x="7491" y="0"/>
                  </a:lnTo>
                  <a:lnTo>
                    <a:pt x="7491" y="1616"/>
                  </a:lnTo>
                  <a:lnTo>
                    <a:pt x="7491" y="4022"/>
                  </a:lnTo>
                  <a:lnTo>
                    <a:pt x="7491" y="6230"/>
                  </a:lnTo>
                  <a:lnTo>
                    <a:pt x="7491" y="7452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4" name="Freeform 60">
              <a:extLst>
                <a:ext uri="{FF2B5EF4-FFF2-40B4-BE49-F238E27FC236}">
                  <a16:creationId xmlns:a16="http://schemas.microsoft.com/office/drawing/2014/main" id="{E87C681B-E9CE-4F32-8A19-97266E066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357"/>
              <a:ext cx="932" cy="937"/>
            </a:xfrm>
            <a:custGeom>
              <a:avLst/>
              <a:gdLst>
                <a:gd name="T0" fmla="*/ 0 w 7451"/>
                <a:gd name="T1" fmla="*/ 932 h 7491"/>
                <a:gd name="T2" fmla="*/ 5 w 7451"/>
                <a:gd name="T3" fmla="*/ 838 h 7491"/>
                <a:gd name="T4" fmla="*/ 20 w 7451"/>
                <a:gd name="T5" fmla="*/ 745 h 7491"/>
                <a:gd name="T6" fmla="*/ 44 w 7451"/>
                <a:gd name="T7" fmla="*/ 656 h 7491"/>
                <a:gd name="T8" fmla="*/ 74 w 7451"/>
                <a:gd name="T9" fmla="*/ 572 h 7491"/>
                <a:gd name="T10" fmla="*/ 113 w 7451"/>
                <a:gd name="T11" fmla="*/ 488 h 7491"/>
                <a:gd name="T12" fmla="*/ 158 w 7451"/>
                <a:gd name="T13" fmla="*/ 409 h 7491"/>
                <a:gd name="T14" fmla="*/ 212 w 7451"/>
                <a:gd name="T15" fmla="*/ 340 h 7491"/>
                <a:gd name="T16" fmla="*/ 276 w 7451"/>
                <a:gd name="T17" fmla="*/ 271 h 7491"/>
                <a:gd name="T18" fmla="*/ 340 w 7451"/>
                <a:gd name="T19" fmla="*/ 212 h 7491"/>
                <a:gd name="T20" fmla="*/ 409 w 7451"/>
                <a:gd name="T21" fmla="*/ 158 h 7491"/>
                <a:gd name="T22" fmla="*/ 488 w 7451"/>
                <a:gd name="T23" fmla="*/ 113 h 7491"/>
                <a:gd name="T24" fmla="*/ 572 w 7451"/>
                <a:gd name="T25" fmla="*/ 74 h 7491"/>
                <a:gd name="T26" fmla="*/ 656 w 7451"/>
                <a:gd name="T27" fmla="*/ 44 h 7491"/>
                <a:gd name="T28" fmla="*/ 745 w 7451"/>
                <a:gd name="T29" fmla="*/ 20 h 7491"/>
                <a:gd name="T30" fmla="*/ 838 w 7451"/>
                <a:gd name="T31" fmla="*/ 5 h 7491"/>
                <a:gd name="T32" fmla="*/ 932 w 7451"/>
                <a:gd name="T33" fmla="*/ 0 h 7491"/>
                <a:gd name="T34" fmla="*/ 932 w 7451"/>
                <a:gd name="T35" fmla="*/ 182 h 7491"/>
                <a:gd name="T36" fmla="*/ 932 w 7451"/>
                <a:gd name="T37" fmla="*/ 488 h 7491"/>
                <a:gd name="T38" fmla="*/ 932 w 7451"/>
                <a:gd name="T39" fmla="*/ 784 h 7491"/>
                <a:gd name="T40" fmla="*/ 932 w 7451"/>
                <a:gd name="T41" fmla="*/ 937 h 7491"/>
                <a:gd name="T42" fmla="*/ 898 w 7451"/>
                <a:gd name="T43" fmla="*/ 937 h 7491"/>
                <a:gd name="T44" fmla="*/ 848 w 7451"/>
                <a:gd name="T45" fmla="*/ 937 h 7491"/>
                <a:gd name="T46" fmla="*/ 794 w 7451"/>
                <a:gd name="T47" fmla="*/ 937 h 7491"/>
                <a:gd name="T48" fmla="*/ 730 w 7451"/>
                <a:gd name="T49" fmla="*/ 937 h 7491"/>
                <a:gd name="T50" fmla="*/ 661 w 7451"/>
                <a:gd name="T51" fmla="*/ 937 h 7491"/>
                <a:gd name="T52" fmla="*/ 587 w 7451"/>
                <a:gd name="T53" fmla="*/ 937 h 7491"/>
                <a:gd name="T54" fmla="*/ 508 w 7451"/>
                <a:gd name="T55" fmla="*/ 937 h 7491"/>
                <a:gd name="T56" fmla="*/ 429 w 7451"/>
                <a:gd name="T57" fmla="*/ 932 h 7491"/>
                <a:gd name="T58" fmla="*/ 355 w 7451"/>
                <a:gd name="T59" fmla="*/ 932 h 7491"/>
                <a:gd name="T60" fmla="*/ 281 w 7451"/>
                <a:gd name="T61" fmla="*/ 932 h 7491"/>
                <a:gd name="T62" fmla="*/ 212 w 7451"/>
                <a:gd name="T63" fmla="*/ 932 h 7491"/>
                <a:gd name="T64" fmla="*/ 153 w 7451"/>
                <a:gd name="T65" fmla="*/ 932 h 7491"/>
                <a:gd name="T66" fmla="*/ 99 w 7451"/>
                <a:gd name="T67" fmla="*/ 932 h 7491"/>
                <a:gd name="T68" fmla="*/ 54 w 7451"/>
                <a:gd name="T69" fmla="*/ 932 h 7491"/>
                <a:gd name="T70" fmla="*/ 20 w 7451"/>
                <a:gd name="T71" fmla="*/ 932 h 7491"/>
                <a:gd name="T72" fmla="*/ 0 w 7451"/>
                <a:gd name="T73" fmla="*/ 932 h 74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91">
                  <a:moveTo>
                    <a:pt x="0" y="7451"/>
                  </a:moveTo>
                  <a:lnTo>
                    <a:pt x="39" y="6702"/>
                  </a:lnTo>
                  <a:lnTo>
                    <a:pt x="157" y="5953"/>
                  </a:lnTo>
                  <a:lnTo>
                    <a:pt x="354" y="5243"/>
                  </a:lnTo>
                  <a:lnTo>
                    <a:pt x="591" y="4573"/>
                  </a:lnTo>
                  <a:lnTo>
                    <a:pt x="906" y="3903"/>
                  </a:lnTo>
                  <a:lnTo>
                    <a:pt x="1261" y="3272"/>
                  </a:lnTo>
                  <a:lnTo>
                    <a:pt x="1695" y="2720"/>
                  </a:lnTo>
                  <a:lnTo>
                    <a:pt x="2208" y="2168"/>
                  </a:lnTo>
                  <a:lnTo>
                    <a:pt x="2720" y="1695"/>
                  </a:lnTo>
                  <a:lnTo>
                    <a:pt x="3272" y="1261"/>
                  </a:lnTo>
                  <a:lnTo>
                    <a:pt x="3903" y="906"/>
                  </a:lnTo>
                  <a:lnTo>
                    <a:pt x="4573" y="591"/>
                  </a:lnTo>
                  <a:lnTo>
                    <a:pt x="5243" y="354"/>
                  </a:lnTo>
                  <a:lnTo>
                    <a:pt x="5953" y="157"/>
                  </a:lnTo>
                  <a:lnTo>
                    <a:pt x="6702" y="39"/>
                  </a:lnTo>
                  <a:lnTo>
                    <a:pt x="7451" y="0"/>
                  </a:lnTo>
                  <a:lnTo>
                    <a:pt x="7451" y="1459"/>
                  </a:lnTo>
                  <a:lnTo>
                    <a:pt x="7451" y="3903"/>
                  </a:lnTo>
                  <a:lnTo>
                    <a:pt x="7451" y="6269"/>
                  </a:lnTo>
                  <a:lnTo>
                    <a:pt x="7451" y="7491"/>
                  </a:lnTo>
                  <a:lnTo>
                    <a:pt x="7176" y="7491"/>
                  </a:lnTo>
                  <a:lnTo>
                    <a:pt x="6781" y="7491"/>
                  </a:lnTo>
                  <a:lnTo>
                    <a:pt x="6347" y="7491"/>
                  </a:lnTo>
                  <a:lnTo>
                    <a:pt x="5835" y="7491"/>
                  </a:lnTo>
                  <a:lnTo>
                    <a:pt x="5283" y="7491"/>
                  </a:lnTo>
                  <a:lnTo>
                    <a:pt x="4691" y="7491"/>
                  </a:lnTo>
                  <a:lnTo>
                    <a:pt x="4061" y="7491"/>
                  </a:lnTo>
                  <a:lnTo>
                    <a:pt x="3430" y="7451"/>
                  </a:lnTo>
                  <a:lnTo>
                    <a:pt x="2839" y="7451"/>
                  </a:lnTo>
                  <a:lnTo>
                    <a:pt x="2247" y="7451"/>
                  </a:lnTo>
                  <a:lnTo>
                    <a:pt x="1695" y="7451"/>
                  </a:lnTo>
                  <a:lnTo>
                    <a:pt x="1223" y="7451"/>
                  </a:lnTo>
                  <a:lnTo>
                    <a:pt x="789" y="7451"/>
                  </a:lnTo>
                  <a:lnTo>
                    <a:pt x="434" y="7451"/>
                  </a:lnTo>
                  <a:lnTo>
                    <a:pt x="157" y="7451"/>
                  </a:lnTo>
                  <a:lnTo>
                    <a:pt x="0" y="7451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5" name="Freeform 61">
              <a:extLst>
                <a:ext uri="{FF2B5EF4-FFF2-40B4-BE49-F238E27FC236}">
                  <a16:creationId xmlns:a16="http://schemas.microsoft.com/office/drawing/2014/main" id="{D1C055C3-455E-4A91-9DE9-D2D2EBC6D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357"/>
              <a:ext cx="932" cy="932"/>
            </a:xfrm>
            <a:custGeom>
              <a:avLst/>
              <a:gdLst>
                <a:gd name="T0" fmla="*/ 0 w 7451"/>
                <a:gd name="T1" fmla="*/ 0 h 7451"/>
                <a:gd name="T2" fmla="*/ 94 w 7451"/>
                <a:gd name="T3" fmla="*/ 5 h 7451"/>
                <a:gd name="T4" fmla="*/ 187 w 7451"/>
                <a:gd name="T5" fmla="*/ 20 h 7451"/>
                <a:gd name="T6" fmla="*/ 276 w 7451"/>
                <a:gd name="T7" fmla="*/ 44 h 7451"/>
                <a:gd name="T8" fmla="*/ 365 w 7451"/>
                <a:gd name="T9" fmla="*/ 74 h 7451"/>
                <a:gd name="T10" fmla="*/ 444 w 7451"/>
                <a:gd name="T11" fmla="*/ 113 h 7451"/>
                <a:gd name="T12" fmla="*/ 523 w 7451"/>
                <a:gd name="T13" fmla="*/ 158 h 7451"/>
                <a:gd name="T14" fmla="*/ 592 w 7451"/>
                <a:gd name="T15" fmla="*/ 212 h 7451"/>
                <a:gd name="T16" fmla="*/ 661 w 7451"/>
                <a:gd name="T17" fmla="*/ 271 h 7451"/>
                <a:gd name="T18" fmla="*/ 720 w 7451"/>
                <a:gd name="T19" fmla="*/ 340 h 7451"/>
                <a:gd name="T20" fmla="*/ 774 w 7451"/>
                <a:gd name="T21" fmla="*/ 409 h 7451"/>
                <a:gd name="T22" fmla="*/ 819 w 7451"/>
                <a:gd name="T23" fmla="*/ 488 h 7451"/>
                <a:gd name="T24" fmla="*/ 858 w 7451"/>
                <a:gd name="T25" fmla="*/ 572 h 7451"/>
                <a:gd name="T26" fmla="*/ 892 w 7451"/>
                <a:gd name="T27" fmla="*/ 656 h 7451"/>
                <a:gd name="T28" fmla="*/ 912 w 7451"/>
                <a:gd name="T29" fmla="*/ 745 h 7451"/>
                <a:gd name="T30" fmla="*/ 927 w 7451"/>
                <a:gd name="T31" fmla="*/ 838 h 7451"/>
                <a:gd name="T32" fmla="*/ 932 w 7451"/>
                <a:gd name="T33" fmla="*/ 932 h 7451"/>
                <a:gd name="T34" fmla="*/ 902 w 7451"/>
                <a:gd name="T35" fmla="*/ 932 h 7451"/>
                <a:gd name="T36" fmla="*/ 863 w 7451"/>
                <a:gd name="T37" fmla="*/ 932 h 7451"/>
                <a:gd name="T38" fmla="*/ 809 w 7451"/>
                <a:gd name="T39" fmla="*/ 932 h 7451"/>
                <a:gd name="T40" fmla="*/ 750 w 7451"/>
                <a:gd name="T41" fmla="*/ 932 h 7451"/>
                <a:gd name="T42" fmla="*/ 676 w 7451"/>
                <a:gd name="T43" fmla="*/ 932 h 7451"/>
                <a:gd name="T44" fmla="*/ 602 w 7451"/>
                <a:gd name="T45" fmla="*/ 932 h 7451"/>
                <a:gd name="T46" fmla="*/ 523 w 7451"/>
                <a:gd name="T47" fmla="*/ 932 h 7451"/>
                <a:gd name="T48" fmla="*/ 444 w 7451"/>
                <a:gd name="T49" fmla="*/ 932 h 7451"/>
                <a:gd name="T50" fmla="*/ 365 w 7451"/>
                <a:gd name="T51" fmla="*/ 932 h 7451"/>
                <a:gd name="T52" fmla="*/ 286 w 7451"/>
                <a:gd name="T53" fmla="*/ 932 h 7451"/>
                <a:gd name="T54" fmla="*/ 217 w 7451"/>
                <a:gd name="T55" fmla="*/ 932 h 7451"/>
                <a:gd name="T56" fmla="*/ 153 w 7451"/>
                <a:gd name="T57" fmla="*/ 932 h 7451"/>
                <a:gd name="T58" fmla="*/ 94 w 7451"/>
                <a:gd name="T59" fmla="*/ 932 h 7451"/>
                <a:gd name="T60" fmla="*/ 49 w 7451"/>
                <a:gd name="T61" fmla="*/ 932 h 7451"/>
                <a:gd name="T62" fmla="*/ 20 w 7451"/>
                <a:gd name="T63" fmla="*/ 932 h 7451"/>
                <a:gd name="T64" fmla="*/ 0 w 7451"/>
                <a:gd name="T65" fmla="*/ 932 h 7451"/>
                <a:gd name="T66" fmla="*/ 0 w 7451"/>
                <a:gd name="T67" fmla="*/ 730 h 7451"/>
                <a:gd name="T68" fmla="*/ 0 w 7451"/>
                <a:gd name="T69" fmla="*/ 429 h 7451"/>
                <a:gd name="T70" fmla="*/ 0 w 7451"/>
                <a:gd name="T71" fmla="*/ 153 h 7451"/>
                <a:gd name="T72" fmla="*/ 0 w 7451"/>
                <a:gd name="T73" fmla="*/ 0 h 74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1">
                  <a:moveTo>
                    <a:pt x="0" y="0"/>
                  </a:moveTo>
                  <a:lnTo>
                    <a:pt x="749" y="39"/>
                  </a:lnTo>
                  <a:lnTo>
                    <a:pt x="1498" y="157"/>
                  </a:lnTo>
                  <a:lnTo>
                    <a:pt x="2208" y="354"/>
                  </a:lnTo>
                  <a:lnTo>
                    <a:pt x="2917" y="591"/>
                  </a:lnTo>
                  <a:lnTo>
                    <a:pt x="3548" y="906"/>
                  </a:lnTo>
                  <a:lnTo>
                    <a:pt x="4179" y="1261"/>
                  </a:lnTo>
                  <a:lnTo>
                    <a:pt x="4731" y="1695"/>
                  </a:lnTo>
                  <a:lnTo>
                    <a:pt x="5283" y="2168"/>
                  </a:lnTo>
                  <a:lnTo>
                    <a:pt x="5756" y="2720"/>
                  </a:lnTo>
                  <a:lnTo>
                    <a:pt x="6190" y="3272"/>
                  </a:lnTo>
                  <a:lnTo>
                    <a:pt x="6545" y="3903"/>
                  </a:lnTo>
                  <a:lnTo>
                    <a:pt x="6860" y="4573"/>
                  </a:lnTo>
                  <a:lnTo>
                    <a:pt x="7135" y="5243"/>
                  </a:lnTo>
                  <a:lnTo>
                    <a:pt x="7294" y="5953"/>
                  </a:lnTo>
                  <a:lnTo>
                    <a:pt x="7412" y="6702"/>
                  </a:lnTo>
                  <a:lnTo>
                    <a:pt x="7451" y="7451"/>
                  </a:lnTo>
                  <a:lnTo>
                    <a:pt x="7214" y="7451"/>
                  </a:lnTo>
                  <a:lnTo>
                    <a:pt x="6899" y="7451"/>
                  </a:lnTo>
                  <a:lnTo>
                    <a:pt x="6465" y="7451"/>
                  </a:lnTo>
                  <a:lnTo>
                    <a:pt x="5993" y="7451"/>
                  </a:lnTo>
                  <a:lnTo>
                    <a:pt x="5401" y="7451"/>
                  </a:lnTo>
                  <a:lnTo>
                    <a:pt x="4809" y="7451"/>
                  </a:lnTo>
                  <a:lnTo>
                    <a:pt x="4179" y="7451"/>
                  </a:lnTo>
                  <a:lnTo>
                    <a:pt x="3548" y="7451"/>
                  </a:lnTo>
                  <a:lnTo>
                    <a:pt x="2917" y="7451"/>
                  </a:lnTo>
                  <a:lnTo>
                    <a:pt x="2286" y="7451"/>
                  </a:lnTo>
                  <a:lnTo>
                    <a:pt x="1734" y="7451"/>
                  </a:lnTo>
                  <a:lnTo>
                    <a:pt x="1222" y="7451"/>
                  </a:lnTo>
                  <a:lnTo>
                    <a:pt x="749" y="7451"/>
                  </a:lnTo>
                  <a:lnTo>
                    <a:pt x="394" y="7451"/>
                  </a:lnTo>
                  <a:lnTo>
                    <a:pt x="157" y="7451"/>
                  </a:lnTo>
                  <a:lnTo>
                    <a:pt x="0" y="7451"/>
                  </a:lnTo>
                  <a:lnTo>
                    <a:pt x="0" y="5835"/>
                  </a:lnTo>
                  <a:lnTo>
                    <a:pt x="0" y="3430"/>
                  </a:lnTo>
                  <a:lnTo>
                    <a:pt x="0" y="12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6" name="Freeform 62">
              <a:extLst>
                <a:ext uri="{FF2B5EF4-FFF2-40B4-BE49-F238E27FC236}">
                  <a16:creationId xmlns:a16="http://schemas.microsoft.com/office/drawing/2014/main" id="{3979C084-081E-4C4E-AB86-555DC2D6D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648"/>
              <a:ext cx="1266" cy="1267"/>
            </a:xfrm>
            <a:custGeom>
              <a:avLst/>
              <a:gdLst>
                <a:gd name="T0" fmla="*/ 635 w 10132"/>
                <a:gd name="T1" fmla="*/ 0 h 10133"/>
                <a:gd name="T2" fmla="*/ 0 w 10132"/>
                <a:gd name="T3" fmla="*/ 636 h 10133"/>
                <a:gd name="T4" fmla="*/ 635 w 10132"/>
                <a:gd name="T5" fmla="*/ 1267 h 10133"/>
                <a:gd name="T6" fmla="*/ 1266 w 10132"/>
                <a:gd name="T7" fmla="*/ 636 h 10133"/>
                <a:gd name="T8" fmla="*/ 635 w 10132"/>
                <a:gd name="T9" fmla="*/ 0 h 10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32" h="10133">
                  <a:moveTo>
                    <a:pt x="5086" y="0"/>
                  </a:moveTo>
                  <a:lnTo>
                    <a:pt x="0" y="5086"/>
                  </a:lnTo>
                  <a:lnTo>
                    <a:pt x="5086" y="10133"/>
                  </a:lnTo>
                  <a:lnTo>
                    <a:pt x="10132" y="5086"/>
                  </a:lnTo>
                  <a:lnTo>
                    <a:pt x="5086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4289" name="Text Box 63">
            <a:extLst>
              <a:ext uri="{FF2B5EF4-FFF2-40B4-BE49-F238E27FC236}">
                <a16:creationId xmlns:a16="http://schemas.microsoft.com/office/drawing/2014/main" id="{3B28939E-DEB0-4808-BF61-1EC9779119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2863" y="4868863"/>
            <a:ext cx="1366837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n-US" altLang="en-US" sz="1800" b="1">
                <a:latin typeface="Verdana" panose="020B0604030504040204" pitchFamily="34" charset="0"/>
              </a:rPr>
              <a:t>Semillas</a:t>
            </a:r>
            <a:endParaRPr lang="en-US" altLang="en-US" sz="1800" b="1" i="1">
              <a:latin typeface="Verdana" panose="020B0604030504040204" pitchFamily="34" charset="0"/>
            </a:endParaRPr>
          </a:p>
        </p:txBody>
      </p:sp>
      <p:grpSp>
        <p:nvGrpSpPr>
          <p:cNvPr id="54290" name="Group 64">
            <a:extLst>
              <a:ext uri="{FF2B5EF4-FFF2-40B4-BE49-F238E27FC236}">
                <a16:creationId xmlns:a16="http://schemas.microsoft.com/office/drawing/2014/main" id="{4E3F3FFA-3187-4F24-8DD8-312CEFF938A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586163" y="4903788"/>
            <a:ext cx="266700" cy="268287"/>
            <a:chOff x="618" y="2160"/>
            <a:chExt cx="2262" cy="2267"/>
          </a:xfrm>
        </p:grpSpPr>
        <p:sp>
          <p:nvSpPr>
            <p:cNvPr id="54305" name="AutoShape 65">
              <a:extLst>
                <a:ext uri="{FF2B5EF4-FFF2-40B4-BE49-F238E27FC236}">
                  <a16:creationId xmlns:a16="http://schemas.microsoft.com/office/drawing/2014/main" id="{FCC6D0B7-E34F-4A4C-8FFB-0C9921D5626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618" y="2160"/>
              <a:ext cx="2262" cy="22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6" name="Freeform 66">
              <a:extLst>
                <a:ext uri="{FF2B5EF4-FFF2-40B4-BE49-F238E27FC236}">
                  <a16:creationId xmlns:a16="http://schemas.microsoft.com/office/drawing/2014/main" id="{001590DD-074D-4ABA-8840-2FA537802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160"/>
              <a:ext cx="2262" cy="2267"/>
            </a:xfrm>
            <a:custGeom>
              <a:avLst/>
              <a:gdLst>
                <a:gd name="T0" fmla="*/ 1252 w 18096"/>
                <a:gd name="T1" fmla="*/ 5 h 18136"/>
                <a:gd name="T2" fmla="*/ 1469 w 18096"/>
                <a:gd name="T3" fmla="*/ 49 h 18136"/>
                <a:gd name="T4" fmla="*/ 1671 w 18096"/>
                <a:gd name="T5" fmla="*/ 138 h 18136"/>
                <a:gd name="T6" fmla="*/ 1853 w 18096"/>
                <a:gd name="T7" fmla="*/ 261 h 18136"/>
                <a:gd name="T8" fmla="*/ 2006 w 18096"/>
                <a:gd name="T9" fmla="*/ 414 h 18136"/>
                <a:gd name="T10" fmla="*/ 2124 w 18096"/>
                <a:gd name="T11" fmla="*/ 591 h 18136"/>
                <a:gd name="T12" fmla="*/ 2213 w 18096"/>
                <a:gd name="T13" fmla="*/ 798 h 18136"/>
                <a:gd name="T14" fmla="*/ 2257 w 18096"/>
                <a:gd name="T15" fmla="*/ 1015 h 18136"/>
                <a:gd name="T16" fmla="*/ 2257 w 18096"/>
                <a:gd name="T17" fmla="*/ 1252 h 18136"/>
                <a:gd name="T18" fmla="*/ 2213 w 18096"/>
                <a:gd name="T19" fmla="*/ 1469 h 18136"/>
                <a:gd name="T20" fmla="*/ 2124 w 18096"/>
                <a:gd name="T21" fmla="*/ 1676 h 18136"/>
                <a:gd name="T22" fmla="*/ 2006 w 18096"/>
                <a:gd name="T23" fmla="*/ 1853 h 18136"/>
                <a:gd name="T24" fmla="*/ 1853 w 18096"/>
                <a:gd name="T25" fmla="*/ 2006 h 18136"/>
                <a:gd name="T26" fmla="*/ 1671 w 18096"/>
                <a:gd name="T27" fmla="*/ 2129 h 18136"/>
                <a:gd name="T28" fmla="*/ 1469 w 18096"/>
                <a:gd name="T29" fmla="*/ 2218 h 18136"/>
                <a:gd name="T30" fmla="*/ 1252 w 18096"/>
                <a:gd name="T31" fmla="*/ 2262 h 18136"/>
                <a:gd name="T32" fmla="*/ 1015 w 18096"/>
                <a:gd name="T33" fmla="*/ 2262 h 18136"/>
                <a:gd name="T34" fmla="*/ 798 w 18096"/>
                <a:gd name="T35" fmla="*/ 2218 h 18136"/>
                <a:gd name="T36" fmla="*/ 591 w 18096"/>
                <a:gd name="T37" fmla="*/ 2129 h 18136"/>
                <a:gd name="T38" fmla="*/ 414 w 18096"/>
                <a:gd name="T39" fmla="*/ 2006 h 18136"/>
                <a:gd name="T40" fmla="*/ 261 w 18096"/>
                <a:gd name="T41" fmla="*/ 1853 h 18136"/>
                <a:gd name="T42" fmla="*/ 138 w 18096"/>
                <a:gd name="T43" fmla="*/ 1676 h 18136"/>
                <a:gd name="T44" fmla="*/ 49 w 18096"/>
                <a:gd name="T45" fmla="*/ 1469 h 18136"/>
                <a:gd name="T46" fmla="*/ 5 w 18096"/>
                <a:gd name="T47" fmla="*/ 1252 h 18136"/>
                <a:gd name="T48" fmla="*/ 5 w 18096"/>
                <a:gd name="T49" fmla="*/ 1015 h 18136"/>
                <a:gd name="T50" fmla="*/ 49 w 18096"/>
                <a:gd name="T51" fmla="*/ 798 h 18136"/>
                <a:gd name="T52" fmla="*/ 138 w 18096"/>
                <a:gd name="T53" fmla="*/ 591 h 18136"/>
                <a:gd name="T54" fmla="*/ 261 w 18096"/>
                <a:gd name="T55" fmla="*/ 414 h 18136"/>
                <a:gd name="T56" fmla="*/ 414 w 18096"/>
                <a:gd name="T57" fmla="*/ 261 h 18136"/>
                <a:gd name="T58" fmla="*/ 591 w 18096"/>
                <a:gd name="T59" fmla="*/ 138 h 18136"/>
                <a:gd name="T60" fmla="*/ 798 w 18096"/>
                <a:gd name="T61" fmla="*/ 49 h 18136"/>
                <a:gd name="T62" fmla="*/ 1015 w 18096"/>
                <a:gd name="T63" fmla="*/ 5 h 181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096" h="18136">
                  <a:moveTo>
                    <a:pt x="9068" y="0"/>
                  </a:moveTo>
                  <a:lnTo>
                    <a:pt x="10014" y="40"/>
                  </a:lnTo>
                  <a:lnTo>
                    <a:pt x="10881" y="197"/>
                  </a:lnTo>
                  <a:lnTo>
                    <a:pt x="11749" y="394"/>
                  </a:lnTo>
                  <a:lnTo>
                    <a:pt x="12577" y="710"/>
                  </a:lnTo>
                  <a:lnTo>
                    <a:pt x="13365" y="1104"/>
                  </a:lnTo>
                  <a:lnTo>
                    <a:pt x="14114" y="1538"/>
                  </a:lnTo>
                  <a:lnTo>
                    <a:pt x="14824" y="2089"/>
                  </a:lnTo>
                  <a:lnTo>
                    <a:pt x="15455" y="2641"/>
                  </a:lnTo>
                  <a:lnTo>
                    <a:pt x="16046" y="3312"/>
                  </a:lnTo>
                  <a:lnTo>
                    <a:pt x="16558" y="3982"/>
                  </a:lnTo>
                  <a:lnTo>
                    <a:pt x="16992" y="4731"/>
                  </a:lnTo>
                  <a:lnTo>
                    <a:pt x="17386" y="5520"/>
                  </a:lnTo>
                  <a:lnTo>
                    <a:pt x="17702" y="6387"/>
                  </a:lnTo>
                  <a:lnTo>
                    <a:pt x="17899" y="7254"/>
                  </a:lnTo>
                  <a:lnTo>
                    <a:pt x="18056" y="8122"/>
                  </a:lnTo>
                  <a:lnTo>
                    <a:pt x="18096" y="9068"/>
                  </a:lnTo>
                  <a:lnTo>
                    <a:pt x="18056" y="10014"/>
                  </a:lnTo>
                  <a:lnTo>
                    <a:pt x="17899" y="10882"/>
                  </a:lnTo>
                  <a:lnTo>
                    <a:pt x="17702" y="11749"/>
                  </a:lnTo>
                  <a:lnTo>
                    <a:pt x="17386" y="12616"/>
                  </a:lnTo>
                  <a:lnTo>
                    <a:pt x="16992" y="13405"/>
                  </a:lnTo>
                  <a:lnTo>
                    <a:pt x="16558" y="14154"/>
                  </a:lnTo>
                  <a:lnTo>
                    <a:pt x="16046" y="14824"/>
                  </a:lnTo>
                  <a:lnTo>
                    <a:pt x="15455" y="15495"/>
                  </a:lnTo>
                  <a:lnTo>
                    <a:pt x="14824" y="16047"/>
                  </a:lnTo>
                  <a:lnTo>
                    <a:pt x="14114" y="16598"/>
                  </a:lnTo>
                  <a:lnTo>
                    <a:pt x="13365" y="17032"/>
                  </a:lnTo>
                  <a:lnTo>
                    <a:pt x="12577" y="17426"/>
                  </a:lnTo>
                  <a:lnTo>
                    <a:pt x="11749" y="17742"/>
                  </a:lnTo>
                  <a:lnTo>
                    <a:pt x="10881" y="17939"/>
                  </a:lnTo>
                  <a:lnTo>
                    <a:pt x="10014" y="18096"/>
                  </a:lnTo>
                  <a:lnTo>
                    <a:pt x="9068" y="18136"/>
                  </a:lnTo>
                  <a:lnTo>
                    <a:pt x="8121" y="18096"/>
                  </a:lnTo>
                  <a:lnTo>
                    <a:pt x="7254" y="17939"/>
                  </a:lnTo>
                  <a:lnTo>
                    <a:pt x="6387" y="17742"/>
                  </a:lnTo>
                  <a:lnTo>
                    <a:pt x="5519" y="17426"/>
                  </a:lnTo>
                  <a:lnTo>
                    <a:pt x="4731" y="17032"/>
                  </a:lnTo>
                  <a:lnTo>
                    <a:pt x="3982" y="16598"/>
                  </a:lnTo>
                  <a:lnTo>
                    <a:pt x="3312" y="16047"/>
                  </a:lnTo>
                  <a:lnTo>
                    <a:pt x="2641" y="15495"/>
                  </a:lnTo>
                  <a:lnTo>
                    <a:pt x="2089" y="14824"/>
                  </a:lnTo>
                  <a:lnTo>
                    <a:pt x="1537" y="14154"/>
                  </a:lnTo>
                  <a:lnTo>
                    <a:pt x="1104" y="13405"/>
                  </a:lnTo>
                  <a:lnTo>
                    <a:pt x="710" y="12616"/>
                  </a:lnTo>
                  <a:lnTo>
                    <a:pt x="394" y="11749"/>
                  </a:lnTo>
                  <a:lnTo>
                    <a:pt x="197" y="10882"/>
                  </a:lnTo>
                  <a:lnTo>
                    <a:pt x="40" y="10014"/>
                  </a:lnTo>
                  <a:lnTo>
                    <a:pt x="0" y="9068"/>
                  </a:lnTo>
                  <a:lnTo>
                    <a:pt x="40" y="8122"/>
                  </a:lnTo>
                  <a:lnTo>
                    <a:pt x="197" y="7254"/>
                  </a:lnTo>
                  <a:lnTo>
                    <a:pt x="394" y="6387"/>
                  </a:lnTo>
                  <a:lnTo>
                    <a:pt x="710" y="5520"/>
                  </a:lnTo>
                  <a:lnTo>
                    <a:pt x="1104" y="4731"/>
                  </a:lnTo>
                  <a:lnTo>
                    <a:pt x="1537" y="3982"/>
                  </a:lnTo>
                  <a:lnTo>
                    <a:pt x="2089" y="3312"/>
                  </a:lnTo>
                  <a:lnTo>
                    <a:pt x="2641" y="2641"/>
                  </a:lnTo>
                  <a:lnTo>
                    <a:pt x="3312" y="2089"/>
                  </a:lnTo>
                  <a:lnTo>
                    <a:pt x="3982" y="1538"/>
                  </a:lnTo>
                  <a:lnTo>
                    <a:pt x="4731" y="1104"/>
                  </a:lnTo>
                  <a:lnTo>
                    <a:pt x="5519" y="710"/>
                  </a:lnTo>
                  <a:lnTo>
                    <a:pt x="6387" y="394"/>
                  </a:lnTo>
                  <a:lnTo>
                    <a:pt x="7254" y="197"/>
                  </a:lnTo>
                  <a:lnTo>
                    <a:pt x="8121" y="40"/>
                  </a:lnTo>
                  <a:lnTo>
                    <a:pt x="9068" y="0"/>
                  </a:lnTo>
                  <a:close/>
                </a:path>
              </a:pathLst>
            </a:custGeom>
            <a:solidFill>
              <a:srgbClr val="19B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7" name="Freeform 67">
              <a:extLst>
                <a:ext uri="{FF2B5EF4-FFF2-40B4-BE49-F238E27FC236}">
                  <a16:creationId xmlns:a16="http://schemas.microsoft.com/office/drawing/2014/main" id="{03EAFCB0-47C6-4A5F-8199-AD18CB4E3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3294"/>
              <a:ext cx="1034" cy="1034"/>
            </a:xfrm>
            <a:custGeom>
              <a:avLst/>
              <a:gdLst>
                <a:gd name="T0" fmla="*/ 1034 w 8279"/>
                <a:gd name="T1" fmla="*/ 1034 h 8279"/>
                <a:gd name="T2" fmla="*/ 930 w 8279"/>
                <a:gd name="T3" fmla="*/ 1029 h 8279"/>
                <a:gd name="T4" fmla="*/ 827 w 8279"/>
                <a:gd name="T5" fmla="*/ 1014 h 8279"/>
                <a:gd name="T6" fmla="*/ 729 w 8279"/>
                <a:gd name="T7" fmla="*/ 990 h 8279"/>
                <a:gd name="T8" fmla="*/ 630 w 8279"/>
                <a:gd name="T9" fmla="*/ 950 h 8279"/>
                <a:gd name="T10" fmla="*/ 542 w 8279"/>
                <a:gd name="T11" fmla="*/ 911 h 8279"/>
                <a:gd name="T12" fmla="*/ 458 w 8279"/>
                <a:gd name="T13" fmla="*/ 857 h 8279"/>
                <a:gd name="T14" fmla="*/ 374 w 8279"/>
                <a:gd name="T15" fmla="*/ 798 h 8279"/>
                <a:gd name="T16" fmla="*/ 305 w 8279"/>
                <a:gd name="T17" fmla="*/ 729 h 8279"/>
                <a:gd name="T18" fmla="*/ 236 w 8279"/>
                <a:gd name="T19" fmla="*/ 660 h 8279"/>
                <a:gd name="T20" fmla="*/ 177 w 8279"/>
                <a:gd name="T21" fmla="*/ 576 h 8279"/>
                <a:gd name="T22" fmla="*/ 123 w 8279"/>
                <a:gd name="T23" fmla="*/ 492 h 8279"/>
                <a:gd name="T24" fmla="*/ 84 w 8279"/>
                <a:gd name="T25" fmla="*/ 404 h 8279"/>
                <a:gd name="T26" fmla="*/ 44 w 8279"/>
                <a:gd name="T27" fmla="*/ 305 h 8279"/>
                <a:gd name="T28" fmla="*/ 20 w 8279"/>
                <a:gd name="T29" fmla="*/ 207 h 8279"/>
                <a:gd name="T30" fmla="*/ 5 w 8279"/>
                <a:gd name="T31" fmla="*/ 103 h 8279"/>
                <a:gd name="T32" fmla="*/ 0 w 8279"/>
                <a:gd name="T33" fmla="*/ 0 h 8279"/>
                <a:gd name="T34" fmla="*/ 34 w 8279"/>
                <a:gd name="T35" fmla="*/ 0 h 8279"/>
                <a:gd name="T36" fmla="*/ 84 w 8279"/>
                <a:gd name="T37" fmla="*/ 0 h 8279"/>
                <a:gd name="T38" fmla="*/ 143 w 8279"/>
                <a:gd name="T39" fmla="*/ 0 h 8279"/>
                <a:gd name="T40" fmla="*/ 212 w 8279"/>
                <a:gd name="T41" fmla="*/ 0 h 8279"/>
                <a:gd name="T42" fmla="*/ 286 w 8279"/>
                <a:gd name="T43" fmla="*/ 0 h 8279"/>
                <a:gd name="T44" fmla="*/ 364 w 8279"/>
                <a:gd name="T45" fmla="*/ 0 h 8279"/>
                <a:gd name="T46" fmla="*/ 453 w 8279"/>
                <a:gd name="T47" fmla="*/ 0 h 8279"/>
                <a:gd name="T48" fmla="*/ 537 w 8279"/>
                <a:gd name="T49" fmla="*/ 0 h 8279"/>
                <a:gd name="T50" fmla="*/ 620 w 8279"/>
                <a:gd name="T51" fmla="*/ 0 h 8279"/>
                <a:gd name="T52" fmla="*/ 704 w 8279"/>
                <a:gd name="T53" fmla="*/ 0 h 8279"/>
                <a:gd name="T54" fmla="*/ 783 w 8279"/>
                <a:gd name="T55" fmla="*/ 0 h 8279"/>
                <a:gd name="T56" fmla="*/ 857 w 8279"/>
                <a:gd name="T57" fmla="*/ 0 h 8279"/>
                <a:gd name="T58" fmla="*/ 916 w 8279"/>
                <a:gd name="T59" fmla="*/ 0 h 8279"/>
                <a:gd name="T60" fmla="*/ 970 w 8279"/>
                <a:gd name="T61" fmla="*/ 0 h 8279"/>
                <a:gd name="T62" fmla="*/ 1009 w 8279"/>
                <a:gd name="T63" fmla="*/ 0 h 8279"/>
                <a:gd name="T64" fmla="*/ 1034 w 8279"/>
                <a:gd name="T65" fmla="*/ 0 h 8279"/>
                <a:gd name="T66" fmla="*/ 1034 w 8279"/>
                <a:gd name="T67" fmla="*/ 222 h 8279"/>
                <a:gd name="T68" fmla="*/ 1034 w 8279"/>
                <a:gd name="T69" fmla="*/ 552 h 8279"/>
                <a:gd name="T70" fmla="*/ 1034 w 8279"/>
                <a:gd name="T71" fmla="*/ 862 h 8279"/>
                <a:gd name="T72" fmla="*/ 1034 w 8279"/>
                <a:gd name="T73" fmla="*/ 1034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8279" y="8279"/>
                  </a:moveTo>
                  <a:lnTo>
                    <a:pt x="7450" y="8241"/>
                  </a:lnTo>
                  <a:lnTo>
                    <a:pt x="6623" y="8122"/>
                  </a:lnTo>
                  <a:lnTo>
                    <a:pt x="5834" y="7924"/>
                  </a:lnTo>
                  <a:lnTo>
                    <a:pt x="5046" y="7609"/>
                  </a:lnTo>
                  <a:lnTo>
                    <a:pt x="4337" y="7294"/>
                  </a:lnTo>
                  <a:lnTo>
                    <a:pt x="3666" y="6860"/>
                  </a:lnTo>
                  <a:lnTo>
                    <a:pt x="2996" y="6387"/>
                  </a:lnTo>
                  <a:lnTo>
                    <a:pt x="2444" y="5835"/>
                  </a:lnTo>
                  <a:lnTo>
                    <a:pt x="1892" y="5283"/>
                  </a:lnTo>
                  <a:lnTo>
                    <a:pt x="1419" y="4613"/>
                  </a:lnTo>
                  <a:lnTo>
                    <a:pt x="985" y="3942"/>
                  </a:lnTo>
                  <a:lnTo>
                    <a:pt x="670" y="3233"/>
                  </a:lnTo>
                  <a:lnTo>
                    <a:pt x="355" y="2445"/>
                  </a:lnTo>
                  <a:lnTo>
                    <a:pt x="157" y="1656"/>
                  </a:lnTo>
                  <a:lnTo>
                    <a:pt x="38" y="827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2" y="0"/>
                  </a:lnTo>
                  <a:lnTo>
                    <a:pt x="1694" y="0"/>
                  </a:lnTo>
                  <a:lnTo>
                    <a:pt x="2286" y="0"/>
                  </a:lnTo>
                  <a:lnTo>
                    <a:pt x="2917" y="0"/>
                  </a:lnTo>
                  <a:lnTo>
                    <a:pt x="3627" y="0"/>
                  </a:lnTo>
                  <a:lnTo>
                    <a:pt x="4297" y="0"/>
                  </a:lnTo>
                  <a:lnTo>
                    <a:pt x="4967" y="0"/>
                  </a:lnTo>
                  <a:lnTo>
                    <a:pt x="5637" y="0"/>
                  </a:lnTo>
                  <a:lnTo>
                    <a:pt x="6268" y="0"/>
                  </a:lnTo>
                  <a:lnTo>
                    <a:pt x="6860" y="0"/>
                  </a:lnTo>
                  <a:lnTo>
                    <a:pt x="7332" y="0"/>
                  </a:lnTo>
                  <a:lnTo>
                    <a:pt x="7767" y="0"/>
                  </a:lnTo>
                  <a:lnTo>
                    <a:pt x="8082" y="0"/>
                  </a:lnTo>
                  <a:lnTo>
                    <a:pt x="8279" y="0"/>
                  </a:lnTo>
                  <a:lnTo>
                    <a:pt x="8279" y="1774"/>
                  </a:lnTo>
                  <a:lnTo>
                    <a:pt x="8279" y="4416"/>
                  </a:lnTo>
                  <a:lnTo>
                    <a:pt x="8279" y="6900"/>
                  </a:lnTo>
                  <a:lnTo>
                    <a:pt x="8279" y="8279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8" name="Freeform 68">
              <a:extLst>
                <a:ext uri="{FF2B5EF4-FFF2-40B4-BE49-F238E27FC236}">
                  <a16:creationId xmlns:a16="http://schemas.microsoft.com/office/drawing/2014/main" id="{5D80DFAA-7C87-4215-A72F-75C630312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1035" cy="1030"/>
            </a:xfrm>
            <a:custGeom>
              <a:avLst/>
              <a:gdLst>
                <a:gd name="T0" fmla="*/ 1035 w 8279"/>
                <a:gd name="T1" fmla="*/ 0 h 8241"/>
                <a:gd name="T2" fmla="*/ 1030 w 8279"/>
                <a:gd name="T3" fmla="*/ 103 h 8241"/>
                <a:gd name="T4" fmla="*/ 1015 w 8279"/>
                <a:gd name="T5" fmla="*/ 207 h 8241"/>
                <a:gd name="T6" fmla="*/ 991 w 8279"/>
                <a:gd name="T7" fmla="*/ 306 h 8241"/>
                <a:gd name="T8" fmla="*/ 956 w 8279"/>
                <a:gd name="T9" fmla="*/ 404 h 8241"/>
                <a:gd name="T10" fmla="*/ 912 w 8279"/>
                <a:gd name="T11" fmla="*/ 493 h 8241"/>
                <a:gd name="T12" fmla="*/ 858 w 8279"/>
                <a:gd name="T13" fmla="*/ 577 h 8241"/>
                <a:gd name="T14" fmla="*/ 798 w 8279"/>
                <a:gd name="T15" fmla="*/ 655 h 8241"/>
                <a:gd name="T16" fmla="*/ 734 w 8279"/>
                <a:gd name="T17" fmla="*/ 729 h 8241"/>
                <a:gd name="T18" fmla="*/ 660 w 8279"/>
                <a:gd name="T19" fmla="*/ 793 h 8241"/>
                <a:gd name="T20" fmla="*/ 577 w 8279"/>
                <a:gd name="T21" fmla="*/ 852 h 8241"/>
                <a:gd name="T22" fmla="*/ 493 w 8279"/>
                <a:gd name="T23" fmla="*/ 907 h 8241"/>
                <a:gd name="T24" fmla="*/ 404 w 8279"/>
                <a:gd name="T25" fmla="*/ 951 h 8241"/>
                <a:gd name="T26" fmla="*/ 306 w 8279"/>
                <a:gd name="T27" fmla="*/ 986 h 8241"/>
                <a:gd name="T28" fmla="*/ 207 w 8279"/>
                <a:gd name="T29" fmla="*/ 1010 h 8241"/>
                <a:gd name="T30" fmla="*/ 103 w 8279"/>
                <a:gd name="T31" fmla="*/ 1025 h 8241"/>
                <a:gd name="T32" fmla="*/ 0 w 8279"/>
                <a:gd name="T33" fmla="*/ 1030 h 8241"/>
                <a:gd name="T34" fmla="*/ 0 w 8279"/>
                <a:gd name="T35" fmla="*/ 818 h 8241"/>
                <a:gd name="T36" fmla="*/ 0 w 8279"/>
                <a:gd name="T37" fmla="*/ 493 h 8241"/>
                <a:gd name="T38" fmla="*/ 0 w 8279"/>
                <a:gd name="T39" fmla="*/ 177 h 8241"/>
                <a:gd name="T40" fmla="*/ 0 w 8279"/>
                <a:gd name="T41" fmla="*/ 0 h 8241"/>
                <a:gd name="T42" fmla="*/ 39 w 8279"/>
                <a:gd name="T43" fmla="*/ 0 h 8241"/>
                <a:gd name="T44" fmla="*/ 89 w 8279"/>
                <a:gd name="T45" fmla="*/ 0 h 8241"/>
                <a:gd name="T46" fmla="*/ 153 w 8279"/>
                <a:gd name="T47" fmla="*/ 0 h 8241"/>
                <a:gd name="T48" fmla="*/ 222 w 8279"/>
                <a:gd name="T49" fmla="*/ 0 h 8241"/>
                <a:gd name="T50" fmla="*/ 301 w 8279"/>
                <a:gd name="T51" fmla="*/ 0 h 8241"/>
                <a:gd name="T52" fmla="*/ 379 w 8279"/>
                <a:gd name="T53" fmla="*/ 0 h 8241"/>
                <a:gd name="T54" fmla="*/ 463 w 8279"/>
                <a:gd name="T55" fmla="*/ 0 h 8241"/>
                <a:gd name="T56" fmla="*/ 552 w 8279"/>
                <a:gd name="T57" fmla="*/ 0 h 8241"/>
                <a:gd name="T58" fmla="*/ 636 w 8279"/>
                <a:gd name="T59" fmla="*/ 0 h 8241"/>
                <a:gd name="T60" fmla="*/ 715 w 8279"/>
                <a:gd name="T61" fmla="*/ 0 h 8241"/>
                <a:gd name="T62" fmla="*/ 793 w 8279"/>
                <a:gd name="T63" fmla="*/ 0 h 8241"/>
                <a:gd name="T64" fmla="*/ 862 w 8279"/>
                <a:gd name="T65" fmla="*/ 0 h 8241"/>
                <a:gd name="T66" fmla="*/ 922 w 8279"/>
                <a:gd name="T67" fmla="*/ 0 h 8241"/>
                <a:gd name="T68" fmla="*/ 976 w 8279"/>
                <a:gd name="T69" fmla="*/ 0 h 8241"/>
                <a:gd name="T70" fmla="*/ 1010 w 8279"/>
                <a:gd name="T71" fmla="*/ 0 h 8241"/>
                <a:gd name="T72" fmla="*/ 1035 w 8279"/>
                <a:gd name="T73" fmla="*/ 0 h 82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41">
                  <a:moveTo>
                    <a:pt x="8279" y="0"/>
                  </a:moveTo>
                  <a:lnTo>
                    <a:pt x="8239" y="827"/>
                  </a:lnTo>
                  <a:lnTo>
                    <a:pt x="8121" y="1656"/>
                  </a:lnTo>
                  <a:lnTo>
                    <a:pt x="7924" y="2445"/>
                  </a:lnTo>
                  <a:lnTo>
                    <a:pt x="7649" y="3233"/>
                  </a:lnTo>
                  <a:lnTo>
                    <a:pt x="7294" y="3942"/>
                  </a:lnTo>
                  <a:lnTo>
                    <a:pt x="6860" y="4613"/>
                  </a:lnTo>
                  <a:lnTo>
                    <a:pt x="6387" y="5244"/>
                  </a:lnTo>
                  <a:lnTo>
                    <a:pt x="5874" y="5835"/>
                  </a:lnTo>
                  <a:lnTo>
                    <a:pt x="5283" y="6348"/>
                  </a:lnTo>
                  <a:lnTo>
                    <a:pt x="4612" y="6820"/>
                  </a:lnTo>
                  <a:lnTo>
                    <a:pt x="3942" y="7254"/>
                  </a:lnTo>
                  <a:lnTo>
                    <a:pt x="3233" y="7609"/>
                  </a:lnTo>
                  <a:lnTo>
                    <a:pt x="2444" y="7886"/>
                  </a:lnTo>
                  <a:lnTo>
                    <a:pt x="1656" y="8082"/>
                  </a:lnTo>
                  <a:lnTo>
                    <a:pt x="827" y="8201"/>
                  </a:lnTo>
                  <a:lnTo>
                    <a:pt x="0" y="8241"/>
                  </a:lnTo>
                  <a:lnTo>
                    <a:pt x="0" y="6545"/>
                  </a:lnTo>
                  <a:lnTo>
                    <a:pt x="0" y="3942"/>
                  </a:lnTo>
                  <a:lnTo>
                    <a:pt x="0" y="1419"/>
                  </a:lnTo>
                  <a:lnTo>
                    <a:pt x="0" y="0"/>
                  </a:lnTo>
                  <a:lnTo>
                    <a:pt x="315" y="0"/>
                  </a:lnTo>
                  <a:lnTo>
                    <a:pt x="709" y="0"/>
                  </a:lnTo>
                  <a:lnTo>
                    <a:pt x="1222" y="0"/>
                  </a:lnTo>
                  <a:lnTo>
                    <a:pt x="1774" y="0"/>
                  </a:lnTo>
                  <a:lnTo>
                    <a:pt x="2405" y="0"/>
                  </a:lnTo>
                  <a:lnTo>
                    <a:pt x="3035" y="0"/>
                  </a:lnTo>
                  <a:lnTo>
                    <a:pt x="3705" y="0"/>
                  </a:lnTo>
                  <a:lnTo>
                    <a:pt x="4415" y="0"/>
                  </a:lnTo>
                  <a:lnTo>
                    <a:pt x="5086" y="0"/>
                  </a:lnTo>
                  <a:lnTo>
                    <a:pt x="5716" y="0"/>
                  </a:lnTo>
                  <a:lnTo>
                    <a:pt x="6347" y="0"/>
                  </a:lnTo>
                  <a:lnTo>
                    <a:pt x="6899" y="0"/>
                  </a:lnTo>
                  <a:lnTo>
                    <a:pt x="7372" y="0"/>
                  </a:lnTo>
                  <a:lnTo>
                    <a:pt x="7806" y="0"/>
                  </a:lnTo>
                  <a:lnTo>
                    <a:pt x="8082" y="0"/>
                  </a:lnTo>
                  <a:lnTo>
                    <a:pt x="8279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9" name="Freeform 69">
              <a:extLst>
                <a:ext uri="{FF2B5EF4-FFF2-40B4-BE49-F238E27FC236}">
                  <a16:creationId xmlns:a16="http://schemas.microsoft.com/office/drawing/2014/main" id="{C4092E67-4520-4ED2-A475-E54850606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259"/>
              <a:ext cx="1034" cy="1035"/>
            </a:xfrm>
            <a:custGeom>
              <a:avLst/>
              <a:gdLst>
                <a:gd name="T0" fmla="*/ 0 w 8279"/>
                <a:gd name="T1" fmla="*/ 1035 h 8279"/>
                <a:gd name="T2" fmla="*/ 5 w 8279"/>
                <a:gd name="T3" fmla="*/ 932 h 8279"/>
                <a:gd name="T4" fmla="*/ 20 w 8279"/>
                <a:gd name="T5" fmla="*/ 828 h 8279"/>
                <a:gd name="T6" fmla="*/ 44 w 8279"/>
                <a:gd name="T7" fmla="*/ 729 h 8279"/>
                <a:gd name="T8" fmla="*/ 84 w 8279"/>
                <a:gd name="T9" fmla="*/ 631 h 8279"/>
                <a:gd name="T10" fmla="*/ 123 w 8279"/>
                <a:gd name="T11" fmla="*/ 542 h 8279"/>
                <a:gd name="T12" fmla="*/ 177 w 8279"/>
                <a:gd name="T13" fmla="*/ 458 h 8279"/>
                <a:gd name="T14" fmla="*/ 236 w 8279"/>
                <a:gd name="T15" fmla="*/ 375 h 8279"/>
                <a:gd name="T16" fmla="*/ 305 w 8279"/>
                <a:gd name="T17" fmla="*/ 301 h 8279"/>
                <a:gd name="T18" fmla="*/ 374 w 8279"/>
                <a:gd name="T19" fmla="*/ 237 h 8279"/>
                <a:gd name="T20" fmla="*/ 458 w 8279"/>
                <a:gd name="T21" fmla="*/ 177 h 8279"/>
                <a:gd name="T22" fmla="*/ 542 w 8279"/>
                <a:gd name="T23" fmla="*/ 123 h 8279"/>
                <a:gd name="T24" fmla="*/ 630 w 8279"/>
                <a:gd name="T25" fmla="*/ 79 h 8279"/>
                <a:gd name="T26" fmla="*/ 729 w 8279"/>
                <a:gd name="T27" fmla="*/ 44 h 8279"/>
                <a:gd name="T28" fmla="*/ 827 w 8279"/>
                <a:gd name="T29" fmla="*/ 20 h 8279"/>
                <a:gd name="T30" fmla="*/ 930 w 8279"/>
                <a:gd name="T31" fmla="*/ 5 h 8279"/>
                <a:gd name="T32" fmla="*/ 1034 w 8279"/>
                <a:gd name="T33" fmla="*/ 0 h 8279"/>
                <a:gd name="T34" fmla="*/ 1034 w 8279"/>
                <a:gd name="T35" fmla="*/ 212 h 8279"/>
                <a:gd name="T36" fmla="*/ 1034 w 8279"/>
                <a:gd name="T37" fmla="*/ 537 h 8279"/>
                <a:gd name="T38" fmla="*/ 1034 w 8279"/>
                <a:gd name="T39" fmla="*/ 858 h 8279"/>
                <a:gd name="T40" fmla="*/ 1034 w 8279"/>
                <a:gd name="T41" fmla="*/ 1035 h 8279"/>
                <a:gd name="T42" fmla="*/ 995 w 8279"/>
                <a:gd name="T43" fmla="*/ 1035 h 8279"/>
                <a:gd name="T44" fmla="*/ 940 w 8279"/>
                <a:gd name="T45" fmla="*/ 1035 h 8279"/>
                <a:gd name="T46" fmla="*/ 881 w 8279"/>
                <a:gd name="T47" fmla="*/ 1035 h 8279"/>
                <a:gd name="T48" fmla="*/ 807 w 8279"/>
                <a:gd name="T49" fmla="*/ 1035 h 8279"/>
                <a:gd name="T50" fmla="*/ 734 w 8279"/>
                <a:gd name="T51" fmla="*/ 1035 h 8279"/>
                <a:gd name="T52" fmla="*/ 650 w 8279"/>
                <a:gd name="T53" fmla="*/ 1035 h 8279"/>
                <a:gd name="T54" fmla="*/ 566 w 8279"/>
                <a:gd name="T55" fmla="*/ 1035 h 8279"/>
                <a:gd name="T56" fmla="*/ 482 w 8279"/>
                <a:gd name="T57" fmla="*/ 1035 h 8279"/>
                <a:gd name="T58" fmla="*/ 394 w 8279"/>
                <a:gd name="T59" fmla="*/ 1035 h 8279"/>
                <a:gd name="T60" fmla="*/ 315 w 8279"/>
                <a:gd name="T61" fmla="*/ 1035 h 8279"/>
                <a:gd name="T62" fmla="*/ 241 w 8279"/>
                <a:gd name="T63" fmla="*/ 1035 h 8279"/>
                <a:gd name="T64" fmla="*/ 172 w 8279"/>
                <a:gd name="T65" fmla="*/ 1035 h 8279"/>
                <a:gd name="T66" fmla="*/ 108 w 8279"/>
                <a:gd name="T67" fmla="*/ 1035 h 8279"/>
                <a:gd name="T68" fmla="*/ 59 w 8279"/>
                <a:gd name="T69" fmla="*/ 1035 h 8279"/>
                <a:gd name="T70" fmla="*/ 25 w 8279"/>
                <a:gd name="T71" fmla="*/ 1035 h 8279"/>
                <a:gd name="T72" fmla="*/ 0 w 8279"/>
                <a:gd name="T73" fmla="*/ 1035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8279"/>
                  </a:moveTo>
                  <a:lnTo>
                    <a:pt x="38" y="7452"/>
                  </a:lnTo>
                  <a:lnTo>
                    <a:pt x="157" y="6623"/>
                  </a:lnTo>
                  <a:lnTo>
                    <a:pt x="355" y="5834"/>
                  </a:lnTo>
                  <a:lnTo>
                    <a:pt x="670" y="5046"/>
                  </a:lnTo>
                  <a:lnTo>
                    <a:pt x="985" y="4337"/>
                  </a:lnTo>
                  <a:lnTo>
                    <a:pt x="1419" y="3666"/>
                  </a:lnTo>
                  <a:lnTo>
                    <a:pt x="1892" y="2996"/>
                  </a:lnTo>
                  <a:lnTo>
                    <a:pt x="2444" y="2404"/>
                  </a:lnTo>
                  <a:lnTo>
                    <a:pt x="2996" y="1892"/>
                  </a:lnTo>
                  <a:lnTo>
                    <a:pt x="3666" y="1419"/>
                  </a:lnTo>
                  <a:lnTo>
                    <a:pt x="4337" y="985"/>
                  </a:lnTo>
                  <a:lnTo>
                    <a:pt x="5046" y="630"/>
                  </a:lnTo>
                  <a:lnTo>
                    <a:pt x="5834" y="355"/>
                  </a:lnTo>
                  <a:lnTo>
                    <a:pt x="6623" y="157"/>
                  </a:lnTo>
                  <a:lnTo>
                    <a:pt x="7450" y="38"/>
                  </a:lnTo>
                  <a:lnTo>
                    <a:pt x="8279" y="0"/>
                  </a:lnTo>
                  <a:lnTo>
                    <a:pt x="8279" y="1694"/>
                  </a:lnTo>
                  <a:lnTo>
                    <a:pt x="8279" y="4297"/>
                  </a:lnTo>
                  <a:lnTo>
                    <a:pt x="8279" y="6860"/>
                  </a:lnTo>
                  <a:lnTo>
                    <a:pt x="8279" y="8279"/>
                  </a:lnTo>
                  <a:lnTo>
                    <a:pt x="7964" y="8279"/>
                  </a:lnTo>
                  <a:lnTo>
                    <a:pt x="7530" y="8279"/>
                  </a:lnTo>
                  <a:lnTo>
                    <a:pt x="7057" y="8279"/>
                  </a:lnTo>
                  <a:lnTo>
                    <a:pt x="6465" y="8279"/>
                  </a:lnTo>
                  <a:lnTo>
                    <a:pt x="5874" y="8279"/>
                  </a:lnTo>
                  <a:lnTo>
                    <a:pt x="5204" y="8279"/>
                  </a:lnTo>
                  <a:lnTo>
                    <a:pt x="4534" y="8279"/>
                  </a:lnTo>
                  <a:lnTo>
                    <a:pt x="3863" y="8279"/>
                  </a:lnTo>
                  <a:lnTo>
                    <a:pt x="3153" y="8279"/>
                  </a:lnTo>
                  <a:lnTo>
                    <a:pt x="2523" y="8279"/>
                  </a:lnTo>
                  <a:lnTo>
                    <a:pt x="1931" y="8279"/>
                  </a:lnTo>
                  <a:lnTo>
                    <a:pt x="1379" y="8279"/>
                  </a:lnTo>
                  <a:lnTo>
                    <a:pt x="867" y="8279"/>
                  </a:lnTo>
                  <a:lnTo>
                    <a:pt x="473" y="8279"/>
                  </a:lnTo>
                  <a:lnTo>
                    <a:pt x="197" y="8279"/>
                  </a:lnTo>
                  <a:lnTo>
                    <a:pt x="0" y="8279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0" name="Freeform 70">
              <a:extLst>
                <a:ext uri="{FF2B5EF4-FFF2-40B4-BE49-F238E27FC236}">
                  <a16:creationId xmlns:a16="http://schemas.microsoft.com/office/drawing/2014/main" id="{B8309AEC-5184-4061-8375-DD49CAABF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259"/>
              <a:ext cx="1035" cy="1035"/>
            </a:xfrm>
            <a:custGeom>
              <a:avLst/>
              <a:gdLst>
                <a:gd name="T0" fmla="*/ 0 w 8279"/>
                <a:gd name="T1" fmla="*/ 0 h 8279"/>
                <a:gd name="T2" fmla="*/ 103 w 8279"/>
                <a:gd name="T3" fmla="*/ 5 h 8279"/>
                <a:gd name="T4" fmla="*/ 207 w 8279"/>
                <a:gd name="T5" fmla="*/ 20 h 8279"/>
                <a:gd name="T6" fmla="*/ 306 w 8279"/>
                <a:gd name="T7" fmla="*/ 44 h 8279"/>
                <a:gd name="T8" fmla="*/ 404 w 8279"/>
                <a:gd name="T9" fmla="*/ 79 h 8279"/>
                <a:gd name="T10" fmla="*/ 493 w 8279"/>
                <a:gd name="T11" fmla="*/ 123 h 8279"/>
                <a:gd name="T12" fmla="*/ 577 w 8279"/>
                <a:gd name="T13" fmla="*/ 177 h 8279"/>
                <a:gd name="T14" fmla="*/ 660 w 8279"/>
                <a:gd name="T15" fmla="*/ 237 h 8279"/>
                <a:gd name="T16" fmla="*/ 734 w 8279"/>
                <a:gd name="T17" fmla="*/ 301 h 8279"/>
                <a:gd name="T18" fmla="*/ 798 w 8279"/>
                <a:gd name="T19" fmla="*/ 375 h 8279"/>
                <a:gd name="T20" fmla="*/ 858 w 8279"/>
                <a:gd name="T21" fmla="*/ 458 h 8279"/>
                <a:gd name="T22" fmla="*/ 912 w 8279"/>
                <a:gd name="T23" fmla="*/ 542 h 8279"/>
                <a:gd name="T24" fmla="*/ 956 w 8279"/>
                <a:gd name="T25" fmla="*/ 631 h 8279"/>
                <a:gd name="T26" fmla="*/ 991 w 8279"/>
                <a:gd name="T27" fmla="*/ 729 h 8279"/>
                <a:gd name="T28" fmla="*/ 1015 w 8279"/>
                <a:gd name="T29" fmla="*/ 828 h 8279"/>
                <a:gd name="T30" fmla="*/ 1030 w 8279"/>
                <a:gd name="T31" fmla="*/ 932 h 8279"/>
                <a:gd name="T32" fmla="*/ 1035 w 8279"/>
                <a:gd name="T33" fmla="*/ 1035 h 8279"/>
                <a:gd name="T34" fmla="*/ 1000 w 8279"/>
                <a:gd name="T35" fmla="*/ 1035 h 8279"/>
                <a:gd name="T36" fmla="*/ 951 w 8279"/>
                <a:gd name="T37" fmla="*/ 1035 h 8279"/>
                <a:gd name="T38" fmla="*/ 892 w 8279"/>
                <a:gd name="T39" fmla="*/ 1035 h 8279"/>
                <a:gd name="T40" fmla="*/ 823 w 8279"/>
                <a:gd name="T41" fmla="*/ 1035 h 8279"/>
                <a:gd name="T42" fmla="*/ 749 w 8279"/>
                <a:gd name="T43" fmla="*/ 1035 h 8279"/>
                <a:gd name="T44" fmla="*/ 665 w 8279"/>
                <a:gd name="T45" fmla="*/ 1035 h 8279"/>
                <a:gd name="T46" fmla="*/ 582 w 8279"/>
                <a:gd name="T47" fmla="*/ 1035 h 8279"/>
                <a:gd name="T48" fmla="*/ 498 w 8279"/>
                <a:gd name="T49" fmla="*/ 1035 h 8279"/>
                <a:gd name="T50" fmla="*/ 409 w 8279"/>
                <a:gd name="T51" fmla="*/ 1035 h 8279"/>
                <a:gd name="T52" fmla="*/ 325 w 8279"/>
                <a:gd name="T53" fmla="*/ 1035 h 8279"/>
                <a:gd name="T54" fmla="*/ 251 w 8279"/>
                <a:gd name="T55" fmla="*/ 1035 h 8279"/>
                <a:gd name="T56" fmla="*/ 177 w 8279"/>
                <a:gd name="T57" fmla="*/ 1035 h 8279"/>
                <a:gd name="T58" fmla="*/ 113 w 8279"/>
                <a:gd name="T59" fmla="*/ 1035 h 8279"/>
                <a:gd name="T60" fmla="*/ 64 w 8279"/>
                <a:gd name="T61" fmla="*/ 1035 h 8279"/>
                <a:gd name="T62" fmla="*/ 25 w 8279"/>
                <a:gd name="T63" fmla="*/ 1035 h 8279"/>
                <a:gd name="T64" fmla="*/ 0 w 8279"/>
                <a:gd name="T65" fmla="*/ 1035 h 8279"/>
                <a:gd name="T66" fmla="*/ 0 w 8279"/>
                <a:gd name="T67" fmla="*/ 808 h 8279"/>
                <a:gd name="T68" fmla="*/ 0 w 8279"/>
                <a:gd name="T69" fmla="*/ 478 h 8279"/>
                <a:gd name="T70" fmla="*/ 0 w 8279"/>
                <a:gd name="T71" fmla="*/ 168 h 8279"/>
                <a:gd name="T72" fmla="*/ 0 w 8279"/>
                <a:gd name="T73" fmla="*/ 0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0"/>
                  </a:moveTo>
                  <a:lnTo>
                    <a:pt x="827" y="38"/>
                  </a:lnTo>
                  <a:lnTo>
                    <a:pt x="1656" y="157"/>
                  </a:lnTo>
                  <a:lnTo>
                    <a:pt x="2444" y="355"/>
                  </a:lnTo>
                  <a:lnTo>
                    <a:pt x="3233" y="630"/>
                  </a:lnTo>
                  <a:lnTo>
                    <a:pt x="3942" y="985"/>
                  </a:lnTo>
                  <a:lnTo>
                    <a:pt x="4612" y="1419"/>
                  </a:lnTo>
                  <a:lnTo>
                    <a:pt x="5283" y="1892"/>
                  </a:lnTo>
                  <a:lnTo>
                    <a:pt x="5874" y="2404"/>
                  </a:lnTo>
                  <a:lnTo>
                    <a:pt x="6387" y="2996"/>
                  </a:lnTo>
                  <a:lnTo>
                    <a:pt x="6860" y="3666"/>
                  </a:lnTo>
                  <a:lnTo>
                    <a:pt x="7294" y="4337"/>
                  </a:lnTo>
                  <a:lnTo>
                    <a:pt x="7649" y="5046"/>
                  </a:lnTo>
                  <a:lnTo>
                    <a:pt x="7924" y="5834"/>
                  </a:lnTo>
                  <a:lnTo>
                    <a:pt x="8121" y="6623"/>
                  </a:lnTo>
                  <a:lnTo>
                    <a:pt x="8239" y="7452"/>
                  </a:lnTo>
                  <a:lnTo>
                    <a:pt x="8279" y="8279"/>
                  </a:lnTo>
                  <a:lnTo>
                    <a:pt x="8003" y="8279"/>
                  </a:lnTo>
                  <a:lnTo>
                    <a:pt x="7609" y="8279"/>
                  </a:lnTo>
                  <a:lnTo>
                    <a:pt x="7135" y="8279"/>
                  </a:lnTo>
                  <a:lnTo>
                    <a:pt x="6584" y="8279"/>
                  </a:lnTo>
                  <a:lnTo>
                    <a:pt x="5993" y="8279"/>
                  </a:lnTo>
                  <a:lnTo>
                    <a:pt x="5322" y="8279"/>
                  </a:lnTo>
                  <a:lnTo>
                    <a:pt x="4652" y="8279"/>
                  </a:lnTo>
                  <a:lnTo>
                    <a:pt x="3982" y="8279"/>
                  </a:lnTo>
                  <a:lnTo>
                    <a:pt x="3272" y="8279"/>
                  </a:lnTo>
                  <a:lnTo>
                    <a:pt x="2601" y="8279"/>
                  </a:lnTo>
                  <a:lnTo>
                    <a:pt x="2011" y="8279"/>
                  </a:lnTo>
                  <a:lnTo>
                    <a:pt x="1419" y="8279"/>
                  </a:lnTo>
                  <a:lnTo>
                    <a:pt x="907" y="8279"/>
                  </a:lnTo>
                  <a:lnTo>
                    <a:pt x="512" y="8279"/>
                  </a:lnTo>
                  <a:lnTo>
                    <a:pt x="197" y="8279"/>
                  </a:lnTo>
                  <a:lnTo>
                    <a:pt x="0" y="8279"/>
                  </a:lnTo>
                  <a:lnTo>
                    <a:pt x="0" y="6465"/>
                  </a:lnTo>
                  <a:lnTo>
                    <a:pt x="0" y="3824"/>
                  </a:lnTo>
                  <a:lnTo>
                    <a:pt x="0" y="1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1" name="Freeform 71">
              <a:extLst>
                <a:ext uri="{FF2B5EF4-FFF2-40B4-BE49-F238E27FC236}">
                  <a16:creationId xmlns:a16="http://schemas.microsoft.com/office/drawing/2014/main" id="{CFE22CDA-D526-440B-B642-AA408DD04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932" cy="931"/>
            </a:xfrm>
            <a:custGeom>
              <a:avLst/>
              <a:gdLst>
                <a:gd name="T0" fmla="*/ 932 w 7451"/>
                <a:gd name="T1" fmla="*/ 0 h 7452"/>
                <a:gd name="T2" fmla="*/ 927 w 7451"/>
                <a:gd name="T3" fmla="*/ 94 h 7452"/>
                <a:gd name="T4" fmla="*/ 912 w 7451"/>
                <a:gd name="T5" fmla="*/ 187 h 7452"/>
                <a:gd name="T6" fmla="*/ 892 w 7451"/>
                <a:gd name="T7" fmla="*/ 276 h 7452"/>
                <a:gd name="T8" fmla="*/ 858 w 7451"/>
                <a:gd name="T9" fmla="*/ 360 h 7452"/>
                <a:gd name="T10" fmla="*/ 819 w 7451"/>
                <a:gd name="T11" fmla="*/ 443 h 7452"/>
                <a:gd name="T12" fmla="*/ 774 w 7451"/>
                <a:gd name="T13" fmla="*/ 522 h 7452"/>
                <a:gd name="T14" fmla="*/ 720 w 7451"/>
                <a:gd name="T15" fmla="*/ 591 h 7452"/>
                <a:gd name="T16" fmla="*/ 661 w 7451"/>
                <a:gd name="T17" fmla="*/ 655 h 7452"/>
                <a:gd name="T18" fmla="*/ 592 w 7451"/>
                <a:gd name="T19" fmla="*/ 719 h 7452"/>
                <a:gd name="T20" fmla="*/ 523 w 7451"/>
                <a:gd name="T21" fmla="*/ 773 h 7452"/>
                <a:gd name="T22" fmla="*/ 444 w 7451"/>
                <a:gd name="T23" fmla="*/ 818 h 7452"/>
                <a:gd name="T24" fmla="*/ 365 w 7451"/>
                <a:gd name="T25" fmla="*/ 857 h 7452"/>
                <a:gd name="T26" fmla="*/ 276 w 7451"/>
                <a:gd name="T27" fmla="*/ 887 h 7452"/>
                <a:gd name="T28" fmla="*/ 187 w 7451"/>
                <a:gd name="T29" fmla="*/ 911 h 7452"/>
                <a:gd name="T30" fmla="*/ 94 w 7451"/>
                <a:gd name="T31" fmla="*/ 926 h 7452"/>
                <a:gd name="T32" fmla="*/ 0 w 7451"/>
                <a:gd name="T33" fmla="*/ 931 h 7452"/>
                <a:gd name="T34" fmla="*/ 0 w 7451"/>
                <a:gd name="T35" fmla="*/ 749 h 7452"/>
                <a:gd name="T36" fmla="*/ 0 w 7451"/>
                <a:gd name="T37" fmla="*/ 443 h 7452"/>
                <a:gd name="T38" fmla="*/ 0 w 7451"/>
                <a:gd name="T39" fmla="*/ 153 h 7452"/>
                <a:gd name="T40" fmla="*/ 0 w 7451"/>
                <a:gd name="T41" fmla="*/ 0 h 7452"/>
                <a:gd name="T42" fmla="*/ 34 w 7451"/>
                <a:gd name="T43" fmla="*/ 0 h 7452"/>
                <a:gd name="T44" fmla="*/ 84 w 7451"/>
                <a:gd name="T45" fmla="*/ 0 h 7452"/>
                <a:gd name="T46" fmla="*/ 143 w 7451"/>
                <a:gd name="T47" fmla="*/ 0 h 7452"/>
                <a:gd name="T48" fmla="*/ 207 w 7451"/>
                <a:gd name="T49" fmla="*/ 0 h 7452"/>
                <a:gd name="T50" fmla="*/ 276 w 7451"/>
                <a:gd name="T51" fmla="*/ 0 h 7452"/>
                <a:gd name="T52" fmla="*/ 350 w 7451"/>
                <a:gd name="T53" fmla="*/ 0 h 7452"/>
                <a:gd name="T54" fmla="*/ 424 w 7451"/>
                <a:gd name="T55" fmla="*/ 0 h 7452"/>
                <a:gd name="T56" fmla="*/ 503 w 7451"/>
                <a:gd name="T57" fmla="*/ 0 h 7452"/>
                <a:gd name="T58" fmla="*/ 577 w 7451"/>
                <a:gd name="T59" fmla="*/ 0 h 7452"/>
                <a:gd name="T60" fmla="*/ 651 w 7451"/>
                <a:gd name="T61" fmla="*/ 0 h 7452"/>
                <a:gd name="T62" fmla="*/ 720 w 7451"/>
                <a:gd name="T63" fmla="*/ 0 h 7452"/>
                <a:gd name="T64" fmla="*/ 784 w 7451"/>
                <a:gd name="T65" fmla="*/ 0 h 7452"/>
                <a:gd name="T66" fmla="*/ 838 w 7451"/>
                <a:gd name="T67" fmla="*/ 0 h 7452"/>
                <a:gd name="T68" fmla="*/ 883 w 7451"/>
                <a:gd name="T69" fmla="*/ 0 h 7452"/>
                <a:gd name="T70" fmla="*/ 912 w 7451"/>
                <a:gd name="T71" fmla="*/ 0 h 7452"/>
                <a:gd name="T72" fmla="*/ 932 w 7451"/>
                <a:gd name="T73" fmla="*/ 0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2">
                  <a:moveTo>
                    <a:pt x="7451" y="0"/>
                  </a:moveTo>
                  <a:lnTo>
                    <a:pt x="7412" y="749"/>
                  </a:lnTo>
                  <a:lnTo>
                    <a:pt x="7294" y="1498"/>
                  </a:lnTo>
                  <a:lnTo>
                    <a:pt x="7135" y="2208"/>
                  </a:lnTo>
                  <a:lnTo>
                    <a:pt x="6860" y="2878"/>
                  </a:lnTo>
                  <a:lnTo>
                    <a:pt x="6545" y="3548"/>
                  </a:lnTo>
                  <a:lnTo>
                    <a:pt x="6190" y="4179"/>
                  </a:lnTo>
                  <a:lnTo>
                    <a:pt x="5756" y="4731"/>
                  </a:lnTo>
                  <a:lnTo>
                    <a:pt x="5283" y="5244"/>
                  </a:lnTo>
                  <a:lnTo>
                    <a:pt x="4731" y="5756"/>
                  </a:lnTo>
                  <a:lnTo>
                    <a:pt x="4179" y="6190"/>
                  </a:lnTo>
                  <a:lnTo>
                    <a:pt x="3548" y="6545"/>
                  </a:lnTo>
                  <a:lnTo>
                    <a:pt x="2917" y="6860"/>
                  </a:lnTo>
                  <a:lnTo>
                    <a:pt x="2208" y="7097"/>
                  </a:lnTo>
                  <a:lnTo>
                    <a:pt x="1498" y="7294"/>
                  </a:lnTo>
                  <a:lnTo>
                    <a:pt x="749" y="7412"/>
                  </a:lnTo>
                  <a:lnTo>
                    <a:pt x="0" y="7452"/>
                  </a:lnTo>
                  <a:lnTo>
                    <a:pt x="0" y="5993"/>
                  </a:lnTo>
                  <a:lnTo>
                    <a:pt x="0" y="3548"/>
                  </a:lnTo>
                  <a:lnTo>
                    <a:pt x="0" y="1222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4" y="0"/>
                  </a:lnTo>
                  <a:lnTo>
                    <a:pt x="1656" y="0"/>
                  </a:lnTo>
                  <a:lnTo>
                    <a:pt x="2208" y="0"/>
                  </a:lnTo>
                  <a:lnTo>
                    <a:pt x="2798" y="0"/>
                  </a:lnTo>
                  <a:lnTo>
                    <a:pt x="3390" y="0"/>
                  </a:lnTo>
                  <a:lnTo>
                    <a:pt x="4021" y="0"/>
                  </a:lnTo>
                  <a:lnTo>
                    <a:pt x="4612" y="0"/>
                  </a:lnTo>
                  <a:lnTo>
                    <a:pt x="5204" y="0"/>
                  </a:lnTo>
                  <a:lnTo>
                    <a:pt x="5756" y="0"/>
                  </a:lnTo>
                  <a:lnTo>
                    <a:pt x="6268" y="0"/>
                  </a:lnTo>
                  <a:lnTo>
                    <a:pt x="6702" y="0"/>
                  </a:lnTo>
                  <a:lnTo>
                    <a:pt x="7057" y="0"/>
                  </a:lnTo>
                  <a:lnTo>
                    <a:pt x="7294" y="0"/>
                  </a:lnTo>
                  <a:lnTo>
                    <a:pt x="7451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2" name="Freeform 72">
              <a:extLst>
                <a:ext uri="{FF2B5EF4-FFF2-40B4-BE49-F238E27FC236}">
                  <a16:creationId xmlns:a16="http://schemas.microsoft.com/office/drawing/2014/main" id="{16494050-E1DC-4F9F-ABC8-E60F6CA8E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3294"/>
              <a:ext cx="936" cy="931"/>
            </a:xfrm>
            <a:custGeom>
              <a:avLst/>
              <a:gdLst>
                <a:gd name="T0" fmla="*/ 936 w 7491"/>
                <a:gd name="T1" fmla="*/ 931 h 7452"/>
                <a:gd name="T2" fmla="*/ 842 w 7491"/>
                <a:gd name="T3" fmla="*/ 926 h 7452"/>
                <a:gd name="T4" fmla="*/ 749 w 7491"/>
                <a:gd name="T5" fmla="*/ 911 h 7452"/>
                <a:gd name="T6" fmla="*/ 655 w 7491"/>
                <a:gd name="T7" fmla="*/ 887 h 7452"/>
                <a:gd name="T8" fmla="*/ 571 w 7491"/>
                <a:gd name="T9" fmla="*/ 857 h 7452"/>
                <a:gd name="T10" fmla="*/ 488 w 7491"/>
                <a:gd name="T11" fmla="*/ 818 h 7452"/>
                <a:gd name="T12" fmla="*/ 414 w 7491"/>
                <a:gd name="T13" fmla="*/ 773 h 7452"/>
                <a:gd name="T14" fmla="*/ 340 w 7491"/>
                <a:gd name="T15" fmla="*/ 719 h 7452"/>
                <a:gd name="T16" fmla="*/ 276 w 7491"/>
                <a:gd name="T17" fmla="*/ 655 h 7452"/>
                <a:gd name="T18" fmla="*/ 212 w 7491"/>
                <a:gd name="T19" fmla="*/ 591 h 7452"/>
                <a:gd name="T20" fmla="*/ 158 w 7491"/>
                <a:gd name="T21" fmla="*/ 522 h 7452"/>
                <a:gd name="T22" fmla="*/ 113 w 7491"/>
                <a:gd name="T23" fmla="*/ 443 h 7452"/>
                <a:gd name="T24" fmla="*/ 74 w 7491"/>
                <a:gd name="T25" fmla="*/ 360 h 7452"/>
                <a:gd name="T26" fmla="*/ 44 w 7491"/>
                <a:gd name="T27" fmla="*/ 276 h 7452"/>
                <a:gd name="T28" fmla="*/ 20 w 7491"/>
                <a:gd name="T29" fmla="*/ 187 h 7452"/>
                <a:gd name="T30" fmla="*/ 5 w 7491"/>
                <a:gd name="T31" fmla="*/ 94 h 7452"/>
                <a:gd name="T32" fmla="*/ 0 w 7491"/>
                <a:gd name="T33" fmla="*/ 0 h 7452"/>
                <a:gd name="T34" fmla="*/ 30 w 7491"/>
                <a:gd name="T35" fmla="*/ 0 h 7452"/>
                <a:gd name="T36" fmla="*/ 69 w 7491"/>
                <a:gd name="T37" fmla="*/ 0 h 7452"/>
                <a:gd name="T38" fmla="*/ 123 w 7491"/>
                <a:gd name="T39" fmla="*/ 0 h 7452"/>
                <a:gd name="T40" fmla="*/ 182 w 7491"/>
                <a:gd name="T41" fmla="*/ 0 h 7452"/>
                <a:gd name="T42" fmla="*/ 256 w 7491"/>
                <a:gd name="T43" fmla="*/ 0 h 7452"/>
                <a:gd name="T44" fmla="*/ 330 w 7491"/>
                <a:gd name="T45" fmla="*/ 0 h 7452"/>
                <a:gd name="T46" fmla="*/ 409 w 7491"/>
                <a:gd name="T47" fmla="*/ 0 h 7452"/>
                <a:gd name="T48" fmla="*/ 488 w 7491"/>
                <a:gd name="T49" fmla="*/ 0 h 7452"/>
                <a:gd name="T50" fmla="*/ 567 w 7491"/>
                <a:gd name="T51" fmla="*/ 0 h 7452"/>
                <a:gd name="T52" fmla="*/ 645 w 7491"/>
                <a:gd name="T53" fmla="*/ 0 h 7452"/>
                <a:gd name="T54" fmla="*/ 714 w 7491"/>
                <a:gd name="T55" fmla="*/ 0 h 7452"/>
                <a:gd name="T56" fmla="*/ 783 w 7491"/>
                <a:gd name="T57" fmla="*/ 0 h 7452"/>
                <a:gd name="T58" fmla="*/ 837 w 7491"/>
                <a:gd name="T59" fmla="*/ 0 h 7452"/>
                <a:gd name="T60" fmla="*/ 887 w 7491"/>
                <a:gd name="T61" fmla="*/ 0 h 7452"/>
                <a:gd name="T62" fmla="*/ 916 w 7491"/>
                <a:gd name="T63" fmla="*/ 0 h 7452"/>
                <a:gd name="T64" fmla="*/ 936 w 7491"/>
                <a:gd name="T65" fmla="*/ 0 h 7452"/>
                <a:gd name="T66" fmla="*/ 936 w 7491"/>
                <a:gd name="T67" fmla="*/ 202 h 7452"/>
                <a:gd name="T68" fmla="*/ 936 w 7491"/>
                <a:gd name="T69" fmla="*/ 502 h 7452"/>
                <a:gd name="T70" fmla="*/ 936 w 7491"/>
                <a:gd name="T71" fmla="*/ 778 h 7452"/>
                <a:gd name="T72" fmla="*/ 936 w 7491"/>
                <a:gd name="T73" fmla="*/ 931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91" h="7452">
                  <a:moveTo>
                    <a:pt x="7491" y="7452"/>
                  </a:moveTo>
                  <a:lnTo>
                    <a:pt x="6742" y="7412"/>
                  </a:lnTo>
                  <a:lnTo>
                    <a:pt x="5992" y="7294"/>
                  </a:lnTo>
                  <a:lnTo>
                    <a:pt x="5243" y="7097"/>
                  </a:lnTo>
                  <a:lnTo>
                    <a:pt x="4573" y="6860"/>
                  </a:lnTo>
                  <a:lnTo>
                    <a:pt x="3903" y="6545"/>
                  </a:lnTo>
                  <a:lnTo>
                    <a:pt x="3312" y="6190"/>
                  </a:lnTo>
                  <a:lnTo>
                    <a:pt x="2720" y="5756"/>
                  </a:lnTo>
                  <a:lnTo>
                    <a:pt x="2208" y="5244"/>
                  </a:lnTo>
                  <a:lnTo>
                    <a:pt x="1695" y="4731"/>
                  </a:lnTo>
                  <a:lnTo>
                    <a:pt x="1261" y="4179"/>
                  </a:lnTo>
                  <a:lnTo>
                    <a:pt x="906" y="3548"/>
                  </a:lnTo>
                  <a:lnTo>
                    <a:pt x="591" y="2878"/>
                  </a:lnTo>
                  <a:lnTo>
                    <a:pt x="354" y="2208"/>
                  </a:lnTo>
                  <a:lnTo>
                    <a:pt x="157" y="1498"/>
                  </a:lnTo>
                  <a:lnTo>
                    <a:pt x="39" y="749"/>
                  </a:lnTo>
                  <a:lnTo>
                    <a:pt x="0" y="0"/>
                  </a:lnTo>
                  <a:lnTo>
                    <a:pt x="237" y="0"/>
                  </a:lnTo>
                  <a:lnTo>
                    <a:pt x="552" y="0"/>
                  </a:lnTo>
                  <a:lnTo>
                    <a:pt x="986" y="0"/>
                  </a:lnTo>
                  <a:lnTo>
                    <a:pt x="1458" y="0"/>
                  </a:lnTo>
                  <a:lnTo>
                    <a:pt x="2050" y="0"/>
                  </a:lnTo>
                  <a:lnTo>
                    <a:pt x="2642" y="0"/>
                  </a:lnTo>
                  <a:lnTo>
                    <a:pt x="3272" y="0"/>
                  </a:lnTo>
                  <a:lnTo>
                    <a:pt x="3903" y="0"/>
                  </a:lnTo>
                  <a:lnTo>
                    <a:pt x="4534" y="0"/>
                  </a:lnTo>
                  <a:lnTo>
                    <a:pt x="5165" y="0"/>
                  </a:lnTo>
                  <a:lnTo>
                    <a:pt x="5717" y="0"/>
                  </a:lnTo>
                  <a:lnTo>
                    <a:pt x="6269" y="0"/>
                  </a:lnTo>
                  <a:lnTo>
                    <a:pt x="6702" y="0"/>
                  </a:lnTo>
                  <a:lnTo>
                    <a:pt x="7096" y="0"/>
                  </a:lnTo>
                  <a:lnTo>
                    <a:pt x="7333" y="0"/>
                  </a:lnTo>
                  <a:lnTo>
                    <a:pt x="7491" y="0"/>
                  </a:lnTo>
                  <a:lnTo>
                    <a:pt x="7491" y="1616"/>
                  </a:lnTo>
                  <a:lnTo>
                    <a:pt x="7491" y="4022"/>
                  </a:lnTo>
                  <a:lnTo>
                    <a:pt x="7491" y="6230"/>
                  </a:lnTo>
                  <a:lnTo>
                    <a:pt x="7491" y="7452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3" name="Freeform 73">
              <a:extLst>
                <a:ext uri="{FF2B5EF4-FFF2-40B4-BE49-F238E27FC236}">
                  <a16:creationId xmlns:a16="http://schemas.microsoft.com/office/drawing/2014/main" id="{4A4A32E7-2802-4521-93E2-0BFAA0241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357"/>
              <a:ext cx="932" cy="937"/>
            </a:xfrm>
            <a:custGeom>
              <a:avLst/>
              <a:gdLst>
                <a:gd name="T0" fmla="*/ 0 w 7451"/>
                <a:gd name="T1" fmla="*/ 932 h 7491"/>
                <a:gd name="T2" fmla="*/ 5 w 7451"/>
                <a:gd name="T3" fmla="*/ 838 h 7491"/>
                <a:gd name="T4" fmla="*/ 20 w 7451"/>
                <a:gd name="T5" fmla="*/ 745 h 7491"/>
                <a:gd name="T6" fmla="*/ 44 w 7451"/>
                <a:gd name="T7" fmla="*/ 656 h 7491"/>
                <a:gd name="T8" fmla="*/ 74 w 7451"/>
                <a:gd name="T9" fmla="*/ 572 h 7491"/>
                <a:gd name="T10" fmla="*/ 113 w 7451"/>
                <a:gd name="T11" fmla="*/ 488 h 7491"/>
                <a:gd name="T12" fmla="*/ 158 w 7451"/>
                <a:gd name="T13" fmla="*/ 409 h 7491"/>
                <a:gd name="T14" fmla="*/ 212 w 7451"/>
                <a:gd name="T15" fmla="*/ 340 h 7491"/>
                <a:gd name="T16" fmla="*/ 276 w 7451"/>
                <a:gd name="T17" fmla="*/ 271 h 7491"/>
                <a:gd name="T18" fmla="*/ 340 w 7451"/>
                <a:gd name="T19" fmla="*/ 212 h 7491"/>
                <a:gd name="T20" fmla="*/ 409 w 7451"/>
                <a:gd name="T21" fmla="*/ 158 h 7491"/>
                <a:gd name="T22" fmla="*/ 488 w 7451"/>
                <a:gd name="T23" fmla="*/ 113 h 7491"/>
                <a:gd name="T24" fmla="*/ 572 w 7451"/>
                <a:gd name="T25" fmla="*/ 74 h 7491"/>
                <a:gd name="T26" fmla="*/ 656 w 7451"/>
                <a:gd name="T27" fmla="*/ 44 h 7491"/>
                <a:gd name="T28" fmla="*/ 745 w 7451"/>
                <a:gd name="T29" fmla="*/ 20 h 7491"/>
                <a:gd name="T30" fmla="*/ 838 w 7451"/>
                <a:gd name="T31" fmla="*/ 5 h 7491"/>
                <a:gd name="T32" fmla="*/ 932 w 7451"/>
                <a:gd name="T33" fmla="*/ 0 h 7491"/>
                <a:gd name="T34" fmla="*/ 932 w 7451"/>
                <a:gd name="T35" fmla="*/ 182 h 7491"/>
                <a:gd name="T36" fmla="*/ 932 w 7451"/>
                <a:gd name="T37" fmla="*/ 488 h 7491"/>
                <a:gd name="T38" fmla="*/ 932 w 7451"/>
                <a:gd name="T39" fmla="*/ 784 h 7491"/>
                <a:gd name="T40" fmla="*/ 932 w 7451"/>
                <a:gd name="T41" fmla="*/ 937 h 7491"/>
                <a:gd name="T42" fmla="*/ 898 w 7451"/>
                <a:gd name="T43" fmla="*/ 937 h 7491"/>
                <a:gd name="T44" fmla="*/ 848 w 7451"/>
                <a:gd name="T45" fmla="*/ 937 h 7491"/>
                <a:gd name="T46" fmla="*/ 794 w 7451"/>
                <a:gd name="T47" fmla="*/ 937 h 7491"/>
                <a:gd name="T48" fmla="*/ 730 w 7451"/>
                <a:gd name="T49" fmla="*/ 937 h 7491"/>
                <a:gd name="T50" fmla="*/ 661 w 7451"/>
                <a:gd name="T51" fmla="*/ 937 h 7491"/>
                <a:gd name="T52" fmla="*/ 587 w 7451"/>
                <a:gd name="T53" fmla="*/ 937 h 7491"/>
                <a:gd name="T54" fmla="*/ 508 w 7451"/>
                <a:gd name="T55" fmla="*/ 937 h 7491"/>
                <a:gd name="T56" fmla="*/ 429 w 7451"/>
                <a:gd name="T57" fmla="*/ 932 h 7491"/>
                <a:gd name="T58" fmla="*/ 355 w 7451"/>
                <a:gd name="T59" fmla="*/ 932 h 7491"/>
                <a:gd name="T60" fmla="*/ 281 w 7451"/>
                <a:gd name="T61" fmla="*/ 932 h 7491"/>
                <a:gd name="T62" fmla="*/ 212 w 7451"/>
                <a:gd name="T63" fmla="*/ 932 h 7491"/>
                <a:gd name="T64" fmla="*/ 153 w 7451"/>
                <a:gd name="T65" fmla="*/ 932 h 7491"/>
                <a:gd name="T66" fmla="*/ 99 w 7451"/>
                <a:gd name="T67" fmla="*/ 932 h 7491"/>
                <a:gd name="T68" fmla="*/ 54 w 7451"/>
                <a:gd name="T69" fmla="*/ 932 h 7491"/>
                <a:gd name="T70" fmla="*/ 20 w 7451"/>
                <a:gd name="T71" fmla="*/ 932 h 7491"/>
                <a:gd name="T72" fmla="*/ 0 w 7451"/>
                <a:gd name="T73" fmla="*/ 932 h 74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91">
                  <a:moveTo>
                    <a:pt x="0" y="7451"/>
                  </a:moveTo>
                  <a:lnTo>
                    <a:pt x="39" y="6702"/>
                  </a:lnTo>
                  <a:lnTo>
                    <a:pt x="157" y="5953"/>
                  </a:lnTo>
                  <a:lnTo>
                    <a:pt x="354" y="5243"/>
                  </a:lnTo>
                  <a:lnTo>
                    <a:pt x="591" y="4573"/>
                  </a:lnTo>
                  <a:lnTo>
                    <a:pt x="906" y="3903"/>
                  </a:lnTo>
                  <a:lnTo>
                    <a:pt x="1261" y="3272"/>
                  </a:lnTo>
                  <a:lnTo>
                    <a:pt x="1695" y="2720"/>
                  </a:lnTo>
                  <a:lnTo>
                    <a:pt x="2208" y="2168"/>
                  </a:lnTo>
                  <a:lnTo>
                    <a:pt x="2720" y="1695"/>
                  </a:lnTo>
                  <a:lnTo>
                    <a:pt x="3272" y="1261"/>
                  </a:lnTo>
                  <a:lnTo>
                    <a:pt x="3903" y="906"/>
                  </a:lnTo>
                  <a:lnTo>
                    <a:pt x="4573" y="591"/>
                  </a:lnTo>
                  <a:lnTo>
                    <a:pt x="5243" y="354"/>
                  </a:lnTo>
                  <a:lnTo>
                    <a:pt x="5953" y="157"/>
                  </a:lnTo>
                  <a:lnTo>
                    <a:pt x="6702" y="39"/>
                  </a:lnTo>
                  <a:lnTo>
                    <a:pt x="7451" y="0"/>
                  </a:lnTo>
                  <a:lnTo>
                    <a:pt x="7451" y="1459"/>
                  </a:lnTo>
                  <a:lnTo>
                    <a:pt x="7451" y="3903"/>
                  </a:lnTo>
                  <a:lnTo>
                    <a:pt x="7451" y="6269"/>
                  </a:lnTo>
                  <a:lnTo>
                    <a:pt x="7451" y="7491"/>
                  </a:lnTo>
                  <a:lnTo>
                    <a:pt x="7176" y="7491"/>
                  </a:lnTo>
                  <a:lnTo>
                    <a:pt x="6781" y="7491"/>
                  </a:lnTo>
                  <a:lnTo>
                    <a:pt x="6347" y="7491"/>
                  </a:lnTo>
                  <a:lnTo>
                    <a:pt x="5835" y="7491"/>
                  </a:lnTo>
                  <a:lnTo>
                    <a:pt x="5283" y="7491"/>
                  </a:lnTo>
                  <a:lnTo>
                    <a:pt x="4691" y="7491"/>
                  </a:lnTo>
                  <a:lnTo>
                    <a:pt x="4061" y="7491"/>
                  </a:lnTo>
                  <a:lnTo>
                    <a:pt x="3430" y="7451"/>
                  </a:lnTo>
                  <a:lnTo>
                    <a:pt x="2839" y="7451"/>
                  </a:lnTo>
                  <a:lnTo>
                    <a:pt x="2247" y="7451"/>
                  </a:lnTo>
                  <a:lnTo>
                    <a:pt x="1695" y="7451"/>
                  </a:lnTo>
                  <a:lnTo>
                    <a:pt x="1223" y="7451"/>
                  </a:lnTo>
                  <a:lnTo>
                    <a:pt x="789" y="7451"/>
                  </a:lnTo>
                  <a:lnTo>
                    <a:pt x="434" y="7451"/>
                  </a:lnTo>
                  <a:lnTo>
                    <a:pt x="157" y="7451"/>
                  </a:lnTo>
                  <a:lnTo>
                    <a:pt x="0" y="7451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4" name="Freeform 74">
              <a:extLst>
                <a:ext uri="{FF2B5EF4-FFF2-40B4-BE49-F238E27FC236}">
                  <a16:creationId xmlns:a16="http://schemas.microsoft.com/office/drawing/2014/main" id="{4D3B1EF1-045D-450D-BC1B-19B4AB14C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357"/>
              <a:ext cx="932" cy="932"/>
            </a:xfrm>
            <a:custGeom>
              <a:avLst/>
              <a:gdLst>
                <a:gd name="T0" fmla="*/ 0 w 7451"/>
                <a:gd name="T1" fmla="*/ 0 h 7451"/>
                <a:gd name="T2" fmla="*/ 94 w 7451"/>
                <a:gd name="T3" fmla="*/ 5 h 7451"/>
                <a:gd name="T4" fmla="*/ 187 w 7451"/>
                <a:gd name="T5" fmla="*/ 20 h 7451"/>
                <a:gd name="T6" fmla="*/ 276 w 7451"/>
                <a:gd name="T7" fmla="*/ 44 h 7451"/>
                <a:gd name="T8" fmla="*/ 365 w 7451"/>
                <a:gd name="T9" fmla="*/ 74 h 7451"/>
                <a:gd name="T10" fmla="*/ 444 w 7451"/>
                <a:gd name="T11" fmla="*/ 113 h 7451"/>
                <a:gd name="T12" fmla="*/ 523 w 7451"/>
                <a:gd name="T13" fmla="*/ 158 h 7451"/>
                <a:gd name="T14" fmla="*/ 592 w 7451"/>
                <a:gd name="T15" fmla="*/ 212 h 7451"/>
                <a:gd name="T16" fmla="*/ 661 w 7451"/>
                <a:gd name="T17" fmla="*/ 271 h 7451"/>
                <a:gd name="T18" fmla="*/ 720 w 7451"/>
                <a:gd name="T19" fmla="*/ 340 h 7451"/>
                <a:gd name="T20" fmla="*/ 774 w 7451"/>
                <a:gd name="T21" fmla="*/ 409 h 7451"/>
                <a:gd name="T22" fmla="*/ 819 w 7451"/>
                <a:gd name="T23" fmla="*/ 488 h 7451"/>
                <a:gd name="T24" fmla="*/ 858 w 7451"/>
                <a:gd name="T25" fmla="*/ 572 h 7451"/>
                <a:gd name="T26" fmla="*/ 892 w 7451"/>
                <a:gd name="T27" fmla="*/ 656 h 7451"/>
                <a:gd name="T28" fmla="*/ 912 w 7451"/>
                <a:gd name="T29" fmla="*/ 745 h 7451"/>
                <a:gd name="T30" fmla="*/ 927 w 7451"/>
                <a:gd name="T31" fmla="*/ 838 h 7451"/>
                <a:gd name="T32" fmla="*/ 932 w 7451"/>
                <a:gd name="T33" fmla="*/ 932 h 7451"/>
                <a:gd name="T34" fmla="*/ 902 w 7451"/>
                <a:gd name="T35" fmla="*/ 932 h 7451"/>
                <a:gd name="T36" fmla="*/ 863 w 7451"/>
                <a:gd name="T37" fmla="*/ 932 h 7451"/>
                <a:gd name="T38" fmla="*/ 809 w 7451"/>
                <a:gd name="T39" fmla="*/ 932 h 7451"/>
                <a:gd name="T40" fmla="*/ 750 w 7451"/>
                <a:gd name="T41" fmla="*/ 932 h 7451"/>
                <a:gd name="T42" fmla="*/ 676 w 7451"/>
                <a:gd name="T43" fmla="*/ 932 h 7451"/>
                <a:gd name="T44" fmla="*/ 602 w 7451"/>
                <a:gd name="T45" fmla="*/ 932 h 7451"/>
                <a:gd name="T46" fmla="*/ 523 w 7451"/>
                <a:gd name="T47" fmla="*/ 932 h 7451"/>
                <a:gd name="T48" fmla="*/ 444 w 7451"/>
                <a:gd name="T49" fmla="*/ 932 h 7451"/>
                <a:gd name="T50" fmla="*/ 365 w 7451"/>
                <a:gd name="T51" fmla="*/ 932 h 7451"/>
                <a:gd name="T52" fmla="*/ 286 w 7451"/>
                <a:gd name="T53" fmla="*/ 932 h 7451"/>
                <a:gd name="T54" fmla="*/ 217 w 7451"/>
                <a:gd name="T55" fmla="*/ 932 h 7451"/>
                <a:gd name="T56" fmla="*/ 153 w 7451"/>
                <a:gd name="T57" fmla="*/ 932 h 7451"/>
                <a:gd name="T58" fmla="*/ 94 w 7451"/>
                <a:gd name="T59" fmla="*/ 932 h 7451"/>
                <a:gd name="T60" fmla="*/ 49 w 7451"/>
                <a:gd name="T61" fmla="*/ 932 h 7451"/>
                <a:gd name="T62" fmla="*/ 20 w 7451"/>
                <a:gd name="T63" fmla="*/ 932 h 7451"/>
                <a:gd name="T64" fmla="*/ 0 w 7451"/>
                <a:gd name="T65" fmla="*/ 932 h 7451"/>
                <a:gd name="T66" fmla="*/ 0 w 7451"/>
                <a:gd name="T67" fmla="*/ 730 h 7451"/>
                <a:gd name="T68" fmla="*/ 0 w 7451"/>
                <a:gd name="T69" fmla="*/ 429 h 7451"/>
                <a:gd name="T70" fmla="*/ 0 w 7451"/>
                <a:gd name="T71" fmla="*/ 153 h 7451"/>
                <a:gd name="T72" fmla="*/ 0 w 7451"/>
                <a:gd name="T73" fmla="*/ 0 h 74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1">
                  <a:moveTo>
                    <a:pt x="0" y="0"/>
                  </a:moveTo>
                  <a:lnTo>
                    <a:pt x="749" y="39"/>
                  </a:lnTo>
                  <a:lnTo>
                    <a:pt x="1498" y="157"/>
                  </a:lnTo>
                  <a:lnTo>
                    <a:pt x="2208" y="354"/>
                  </a:lnTo>
                  <a:lnTo>
                    <a:pt x="2917" y="591"/>
                  </a:lnTo>
                  <a:lnTo>
                    <a:pt x="3548" y="906"/>
                  </a:lnTo>
                  <a:lnTo>
                    <a:pt x="4179" y="1261"/>
                  </a:lnTo>
                  <a:lnTo>
                    <a:pt x="4731" y="1695"/>
                  </a:lnTo>
                  <a:lnTo>
                    <a:pt x="5283" y="2168"/>
                  </a:lnTo>
                  <a:lnTo>
                    <a:pt x="5756" y="2720"/>
                  </a:lnTo>
                  <a:lnTo>
                    <a:pt x="6190" y="3272"/>
                  </a:lnTo>
                  <a:lnTo>
                    <a:pt x="6545" y="3903"/>
                  </a:lnTo>
                  <a:lnTo>
                    <a:pt x="6860" y="4573"/>
                  </a:lnTo>
                  <a:lnTo>
                    <a:pt x="7135" y="5243"/>
                  </a:lnTo>
                  <a:lnTo>
                    <a:pt x="7294" y="5953"/>
                  </a:lnTo>
                  <a:lnTo>
                    <a:pt x="7412" y="6702"/>
                  </a:lnTo>
                  <a:lnTo>
                    <a:pt x="7451" y="7451"/>
                  </a:lnTo>
                  <a:lnTo>
                    <a:pt x="7214" y="7451"/>
                  </a:lnTo>
                  <a:lnTo>
                    <a:pt x="6899" y="7451"/>
                  </a:lnTo>
                  <a:lnTo>
                    <a:pt x="6465" y="7451"/>
                  </a:lnTo>
                  <a:lnTo>
                    <a:pt x="5993" y="7451"/>
                  </a:lnTo>
                  <a:lnTo>
                    <a:pt x="5401" y="7451"/>
                  </a:lnTo>
                  <a:lnTo>
                    <a:pt x="4809" y="7451"/>
                  </a:lnTo>
                  <a:lnTo>
                    <a:pt x="4179" y="7451"/>
                  </a:lnTo>
                  <a:lnTo>
                    <a:pt x="3548" y="7451"/>
                  </a:lnTo>
                  <a:lnTo>
                    <a:pt x="2917" y="7451"/>
                  </a:lnTo>
                  <a:lnTo>
                    <a:pt x="2286" y="7451"/>
                  </a:lnTo>
                  <a:lnTo>
                    <a:pt x="1734" y="7451"/>
                  </a:lnTo>
                  <a:lnTo>
                    <a:pt x="1222" y="7451"/>
                  </a:lnTo>
                  <a:lnTo>
                    <a:pt x="749" y="7451"/>
                  </a:lnTo>
                  <a:lnTo>
                    <a:pt x="394" y="7451"/>
                  </a:lnTo>
                  <a:lnTo>
                    <a:pt x="157" y="7451"/>
                  </a:lnTo>
                  <a:lnTo>
                    <a:pt x="0" y="7451"/>
                  </a:lnTo>
                  <a:lnTo>
                    <a:pt x="0" y="5835"/>
                  </a:lnTo>
                  <a:lnTo>
                    <a:pt x="0" y="3430"/>
                  </a:lnTo>
                  <a:lnTo>
                    <a:pt x="0" y="12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5" name="Freeform 75">
              <a:extLst>
                <a:ext uri="{FF2B5EF4-FFF2-40B4-BE49-F238E27FC236}">
                  <a16:creationId xmlns:a16="http://schemas.microsoft.com/office/drawing/2014/main" id="{934F68DA-BAD7-4342-9044-D3135EFCC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648"/>
              <a:ext cx="1266" cy="1267"/>
            </a:xfrm>
            <a:custGeom>
              <a:avLst/>
              <a:gdLst>
                <a:gd name="T0" fmla="*/ 635 w 10132"/>
                <a:gd name="T1" fmla="*/ 0 h 10133"/>
                <a:gd name="T2" fmla="*/ 0 w 10132"/>
                <a:gd name="T3" fmla="*/ 636 h 10133"/>
                <a:gd name="T4" fmla="*/ 635 w 10132"/>
                <a:gd name="T5" fmla="*/ 1267 h 10133"/>
                <a:gd name="T6" fmla="*/ 1266 w 10132"/>
                <a:gd name="T7" fmla="*/ 636 h 10133"/>
                <a:gd name="T8" fmla="*/ 635 w 10132"/>
                <a:gd name="T9" fmla="*/ 0 h 10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32" h="10133">
                  <a:moveTo>
                    <a:pt x="5086" y="0"/>
                  </a:moveTo>
                  <a:lnTo>
                    <a:pt x="0" y="5086"/>
                  </a:lnTo>
                  <a:lnTo>
                    <a:pt x="5086" y="10133"/>
                  </a:lnTo>
                  <a:lnTo>
                    <a:pt x="10132" y="5086"/>
                  </a:lnTo>
                  <a:lnTo>
                    <a:pt x="5086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4291" name="Text Box 76">
            <a:extLst>
              <a:ext uri="{FF2B5EF4-FFF2-40B4-BE49-F238E27FC236}">
                <a16:creationId xmlns:a16="http://schemas.microsoft.com/office/drawing/2014/main" id="{59AF79A3-E5A0-416F-80B6-20F36FF147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2863" y="5300663"/>
            <a:ext cx="1511300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n-US" altLang="en-US" sz="1800" b="1">
                <a:latin typeface="Verdana" panose="020B0604030504040204" pitchFamily="34" charset="0"/>
              </a:rPr>
              <a:t>Cereales</a:t>
            </a:r>
            <a:endParaRPr lang="en-US" altLang="en-US" sz="1800" b="1" i="1">
              <a:latin typeface="Verdana" panose="020B0604030504040204" pitchFamily="34" charset="0"/>
            </a:endParaRPr>
          </a:p>
        </p:txBody>
      </p:sp>
      <p:grpSp>
        <p:nvGrpSpPr>
          <p:cNvPr id="54292" name="Group 77">
            <a:extLst>
              <a:ext uri="{FF2B5EF4-FFF2-40B4-BE49-F238E27FC236}">
                <a16:creationId xmlns:a16="http://schemas.microsoft.com/office/drawing/2014/main" id="{287365D5-DBA2-4E3D-885A-99EFA0F455E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586163" y="5335588"/>
            <a:ext cx="266700" cy="268287"/>
            <a:chOff x="618" y="2160"/>
            <a:chExt cx="2262" cy="2267"/>
          </a:xfrm>
        </p:grpSpPr>
        <p:sp>
          <p:nvSpPr>
            <p:cNvPr id="54294" name="AutoShape 78">
              <a:extLst>
                <a:ext uri="{FF2B5EF4-FFF2-40B4-BE49-F238E27FC236}">
                  <a16:creationId xmlns:a16="http://schemas.microsoft.com/office/drawing/2014/main" id="{0C1D5766-B7AD-4C28-80EC-FFE08C0C90F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618" y="2160"/>
              <a:ext cx="2262" cy="22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5" name="Freeform 79">
              <a:extLst>
                <a:ext uri="{FF2B5EF4-FFF2-40B4-BE49-F238E27FC236}">
                  <a16:creationId xmlns:a16="http://schemas.microsoft.com/office/drawing/2014/main" id="{608251B2-C403-4C22-996D-8A5319410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160"/>
              <a:ext cx="2262" cy="2267"/>
            </a:xfrm>
            <a:custGeom>
              <a:avLst/>
              <a:gdLst>
                <a:gd name="T0" fmla="*/ 1252 w 18096"/>
                <a:gd name="T1" fmla="*/ 5 h 18136"/>
                <a:gd name="T2" fmla="*/ 1469 w 18096"/>
                <a:gd name="T3" fmla="*/ 49 h 18136"/>
                <a:gd name="T4" fmla="*/ 1671 w 18096"/>
                <a:gd name="T5" fmla="*/ 138 h 18136"/>
                <a:gd name="T6" fmla="*/ 1853 w 18096"/>
                <a:gd name="T7" fmla="*/ 261 h 18136"/>
                <a:gd name="T8" fmla="*/ 2006 w 18096"/>
                <a:gd name="T9" fmla="*/ 414 h 18136"/>
                <a:gd name="T10" fmla="*/ 2124 w 18096"/>
                <a:gd name="T11" fmla="*/ 591 h 18136"/>
                <a:gd name="T12" fmla="*/ 2213 w 18096"/>
                <a:gd name="T13" fmla="*/ 798 h 18136"/>
                <a:gd name="T14" fmla="*/ 2257 w 18096"/>
                <a:gd name="T15" fmla="*/ 1015 h 18136"/>
                <a:gd name="T16" fmla="*/ 2257 w 18096"/>
                <a:gd name="T17" fmla="*/ 1252 h 18136"/>
                <a:gd name="T18" fmla="*/ 2213 w 18096"/>
                <a:gd name="T19" fmla="*/ 1469 h 18136"/>
                <a:gd name="T20" fmla="*/ 2124 w 18096"/>
                <a:gd name="T21" fmla="*/ 1676 h 18136"/>
                <a:gd name="T22" fmla="*/ 2006 w 18096"/>
                <a:gd name="T23" fmla="*/ 1853 h 18136"/>
                <a:gd name="T24" fmla="*/ 1853 w 18096"/>
                <a:gd name="T25" fmla="*/ 2006 h 18136"/>
                <a:gd name="T26" fmla="*/ 1671 w 18096"/>
                <a:gd name="T27" fmla="*/ 2129 h 18136"/>
                <a:gd name="T28" fmla="*/ 1469 w 18096"/>
                <a:gd name="T29" fmla="*/ 2218 h 18136"/>
                <a:gd name="T30" fmla="*/ 1252 w 18096"/>
                <a:gd name="T31" fmla="*/ 2262 h 18136"/>
                <a:gd name="T32" fmla="*/ 1015 w 18096"/>
                <a:gd name="T33" fmla="*/ 2262 h 18136"/>
                <a:gd name="T34" fmla="*/ 798 w 18096"/>
                <a:gd name="T35" fmla="*/ 2218 h 18136"/>
                <a:gd name="T36" fmla="*/ 591 w 18096"/>
                <a:gd name="T37" fmla="*/ 2129 h 18136"/>
                <a:gd name="T38" fmla="*/ 414 w 18096"/>
                <a:gd name="T39" fmla="*/ 2006 h 18136"/>
                <a:gd name="T40" fmla="*/ 261 w 18096"/>
                <a:gd name="T41" fmla="*/ 1853 h 18136"/>
                <a:gd name="T42" fmla="*/ 138 w 18096"/>
                <a:gd name="T43" fmla="*/ 1676 h 18136"/>
                <a:gd name="T44" fmla="*/ 49 w 18096"/>
                <a:gd name="T45" fmla="*/ 1469 h 18136"/>
                <a:gd name="T46" fmla="*/ 5 w 18096"/>
                <a:gd name="T47" fmla="*/ 1252 h 18136"/>
                <a:gd name="T48" fmla="*/ 5 w 18096"/>
                <a:gd name="T49" fmla="*/ 1015 h 18136"/>
                <a:gd name="T50" fmla="*/ 49 w 18096"/>
                <a:gd name="T51" fmla="*/ 798 h 18136"/>
                <a:gd name="T52" fmla="*/ 138 w 18096"/>
                <a:gd name="T53" fmla="*/ 591 h 18136"/>
                <a:gd name="T54" fmla="*/ 261 w 18096"/>
                <a:gd name="T55" fmla="*/ 414 h 18136"/>
                <a:gd name="T56" fmla="*/ 414 w 18096"/>
                <a:gd name="T57" fmla="*/ 261 h 18136"/>
                <a:gd name="T58" fmla="*/ 591 w 18096"/>
                <a:gd name="T59" fmla="*/ 138 h 18136"/>
                <a:gd name="T60" fmla="*/ 798 w 18096"/>
                <a:gd name="T61" fmla="*/ 49 h 18136"/>
                <a:gd name="T62" fmla="*/ 1015 w 18096"/>
                <a:gd name="T63" fmla="*/ 5 h 181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096" h="18136">
                  <a:moveTo>
                    <a:pt x="9068" y="0"/>
                  </a:moveTo>
                  <a:lnTo>
                    <a:pt x="10014" y="40"/>
                  </a:lnTo>
                  <a:lnTo>
                    <a:pt x="10881" y="197"/>
                  </a:lnTo>
                  <a:lnTo>
                    <a:pt x="11749" y="394"/>
                  </a:lnTo>
                  <a:lnTo>
                    <a:pt x="12577" y="710"/>
                  </a:lnTo>
                  <a:lnTo>
                    <a:pt x="13365" y="1104"/>
                  </a:lnTo>
                  <a:lnTo>
                    <a:pt x="14114" y="1538"/>
                  </a:lnTo>
                  <a:lnTo>
                    <a:pt x="14824" y="2089"/>
                  </a:lnTo>
                  <a:lnTo>
                    <a:pt x="15455" y="2641"/>
                  </a:lnTo>
                  <a:lnTo>
                    <a:pt x="16046" y="3312"/>
                  </a:lnTo>
                  <a:lnTo>
                    <a:pt x="16558" y="3982"/>
                  </a:lnTo>
                  <a:lnTo>
                    <a:pt x="16992" y="4731"/>
                  </a:lnTo>
                  <a:lnTo>
                    <a:pt x="17386" y="5520"/>
                  </a:lnTo>
                  <a:lnTo>
                    <a:pt x="17702" y="6387"/>
                  </a:lnTo>
                  <a:lnTo>
                    <a:pt x="17899" y="7254"/>
                  </a:lnTo>
                  <a:lnTo>
                    <a:pt x="18056" y="8122"/>
                  </a:lnTo>
                  <a:lnTo>
                    <a:pt x="18096" y="9068"/>
                  </a:lnTo>
                  <a:lnTo>
                    <a:pt x="18056" y="10014"/>
                  </a:lnTo>
                  <a:lnTo>
                    <a:pt x="17899" y="10882"/>
                  </a:lnTo>
                  <a:lnTo>
                    <a:pt x="17702" y="11749"/>
                  </a:lnTo>
                  <a:lnTo>
                    <a:pt x="17386" y="12616"/>
                  </a:lnTo>
                  <a:lnTo>
                    <a:pt x="16992" y="13405"/>
                  </a:lnTo>
                  <a:lnTo>
                    <a:pt x="16558" y="14154"/>
                  </a:lnTo>
                  <a:lnTo>
                    <a:pt x="16046" y="14824"/>
                  </a:lnTo>
                  <a:lnTo>
                    <a:pt x="15455" y="15495"/>
                  </a:lnTo>
                  <a:lnTo>
                    <a:pt x="14824" y="16047"/>
                  </a:lnTo>
                  <a:lnTo>
                    <a:pt x="14114" y="16598"/>
                  </a:lnTo>
                  <a:lnTo>
                    <a:pt x="13365" y="17032"/>
                  </a:lnTo>
                  <a:lnTo>
                    <a:pt x="12577" y="17426"/>
                  </a:lnTo>
                  <a:lnTo>
                    <a:pt x="11749" y="17742"/>
                  </a:lnTo>
                  <a:lnTo>
                    <a:pt x="10881" y="17939"/>
                  </a:lnTo>
                  <a:lnTo>
                    <a:pt x="10014" y="18096"/>
                  </a:lnTo>
                  <a:lnTo>
                    <a:pt x="9068" y="18136"/>
                  </a:lnTo>
                  <a:lnTo>
                    <a:pt x="8121" y="18096"/>
                  </a:lnTo>
                  <a:lnTo>
                    <a:pt x="7254" y="17939"/>
                  </a:lnTo>
                  <a:lnTo>
                    <a:pt x="6387" y="17742"/>
                  </a:lnTo>
                  <a:lnTo>
                    <a:pt x="5519" y="17426"/>
                  </a:lnTo>
                  <a:lnTo>
                    <a:pt x="4731" y="17032"/>
                  </a:lnTo>
                  <a:lnTo>
                    <a:pt x="3982" y="16598"/>
                  </a:lnTo>
                  <a:lnTo>
                    <a:pt x="3312" y="16047"/>
                  </a:lnTo>
                  <a:lnTo>
                    <a:pt x="2641" y="15495"/>
                  </a:lnTo>
                  <a:lnTo>
                    <a:pt x="2089" y="14824"/>
                  </a:lnTo>
                  <a:lnTo>
                    <a:pt x="1537" y="14154"/>
                  </a:lnTo>
                  <a:lnTo>
                    <a:pt x="1104" y="13405"/>
                  </a:lnTo>
                  <a:lnTo>
                    <a:pt x="710" y="12616"/>
                  </a:lnTo>
                  <a:lnTo>
                    <a:pt x="394" y="11749"/>
                  </a:lnTo>
                  <a:lnTo>
                    <a:pt x="197" y="10882"/>
                  </a:lnTo>
                  <a:lnTo>
                    <a:pt x="40" y="10014"/>
                  </a:lnTo>
                  <a:lnTo>
                    <a:pt x="0" y="9068"/>
                  </a:lnTo>
                  <a:lnTo>
                    <a:pt x="40" y="8122"/>
                  </a:lnTo>
                  <a:lnTo>
                    <a:pt x="197" y="7254"/>
                  </a:lnTo>
                  <a:lnTo>
                    <a:pt x="394" y="6387"/>
                  </a:lnTo>
                  <a:lnTo>
                    <a:pt x="710" y="5520"/>
                  </a:lnTo>
                  <a:lnTo>
                    <a:pt x="1104" y="4731"/>
                  </a:lnTo>
                  <a:lnTo>
                    <a:pt x="1537" y="3982"/>
                  </a:lnTo>
                  <a:lnTo>
                    <a:pt x="2089" y="3312"/>
                  </a:lnTo>
                  <a:lnTo>
                    <a:pt x="2641" y="2641"/>
                  </a:lnTo>
                  <a:lnTo>
                    <a:pt x="3312" y="2089"/>
                  </a:lnTo>
                  <a:lnTo>
                    <a:pt x="3982" y="1538"/>
                  </a:lnTo>
                  <a:lnTo>
                    <a:pt x="4731" y="1104"/>
                  </a:lnTo>
                  <a:lnTo>
                    <a:pt x="5519" y="710"/>
                  </a:lnTo>
                  <a:lnTo>
                    <a:pt x="6387" y="394"/>
                  </a:lnTo>
                  <a:lnTo>
                    <a:pt x="7254" y="197"/>
                  </a:lnTo>
                  <a:lnTo>
                    <a:pt x="8121" y="40"/>
                  </a:lnTo>
                  <a:lnTo>
                    <a:pt x="9068" y="0"/>
                  </a:lnTo>
                  <a:close/>
                </a:path>
              </a:pathLst>
            </a:custGeom>
            <a:solidFill>
              <a:srgbClr val="19B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6" name="Freeform 80">
              <a:extLst>
                <a:ext uri="{FF2B5EF4-FFF2-40B4-BE49-F238E27FC236}">
                  <a16:creationId xmlns:a16="http://schemas.microsoft.com/office/drawing/2014/main" id="{70C598AE-C302-4AD5-862D-32FF8191D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3294"/>
              <a:ext cx="1034" cy="1034"/>
            </a:xfrm>
            <a:custGeom>
              <a:avLst/>
              <a:gdLst>
                <a:gd name="T0" fmla="*/ 1034 w 8279"/>
                <a:gd name="T1" fmla="*/ 1034 h 8279"/>
                <a:gd name="T2" fmla="*/ 930 w 8279"/>
                <a:gd name="T3" fmla="*/ 1029 h 8279"/>
                <a:gd name="T4" fmla="*/ 827 w 8279"/>
                <a:gd name="T5" fmla="*/ 1014 h 8279"/>
                <a:gd name="T6" fmla="*/ 729 w 8279"/>
                <a:gd name="T7" fmla="*/ 990 h 8279"/>
                <a:gd name="T8" fmla="*/ 630 w 8279"/>
                <a:gd name="T9" fmla="*/ 950 h 8279"/>
                <a:gd name="T10" fmla="*/ 542 w 8279"/>
                <a:gd name="T11" fmla="*/ 911 h 8279"/>
                <a:gd name="T12" fmla="*/ 458 w 8279"/>
                <a:gd name="T13" fmla="*/ 857 h 8279"/>
                <a:gd name="T14" fmla="*/ 374 w 8279"/>
                <a:gd name="T15" fmla="*/ 798 h 8279"/>
                <a:gd name="T16" fmla="*/ 305 w 8279"/>
                <a:gd name="T17" fmla="*/ 729 h 8279"/>
                <a:gd name="T18" fmla="*/ 236 w 8279"/>
                <a:gd name="T19" fmla="*/ 660 h 8279"/>
                <a:gd name="T20" fmla="*/ 177 w 8279"/>
                <a:gd name="T21" fmla="*/ 576 h 8279"/>
                <a:gd name="T22" fmla="*/ 123 w 8279"/>
                <a:gd name="T23" fmla="*/ 492 h 8279"/>
                <a:gd name="T24" fmla="*/ 84 w 8279"/>
                <a:gd name="T25" fmla="*/ 404 h 8279"/>
                <a:gd name="T26" fmla="*/ 44 w 8279"/>
                <a:gd name="T27" fmla="*/ 305 h 8279"/>
                <a:gd name="T28" fmla="*/ 20 w 8279"/>
                <a:gd name="T29" fmla="*/ 207 h 8279"/>
                <a:gd name="T30" fmla="*/ 5 w 8279"/>
                <a:gd name="T31" fmla="*/ 103 h 8279"/>
                <a:gd name="T32" fmla="*/ 0 w 8279"/>
                <a:gd name="T33" fmla="*/ 0 h 8279"/>
                <a:gd name="T34" fmla="*/ 34 w 8279"/>
                <a:gd name="T35" fmla="*/ 0 h 8279"/>
                <a:gd name="T36" fmla="*/ 84 w 8279"/>
                <a:gd name="T37" fmla="*/ 0 h 8279"/>
                <a:gd name="T38" fmla="*/ 143 w 8279"/>
                <a:gd name="T39" fmla="*/ 0 h 8279"/>
                <a:gd name="T40" fmla="*/ 212 w 8279"/>
                <a:gd name="T41" fmla="*/ 0 h 8279"/>
                <a:gd name="T42" fmla="*/ 286 w 8279"/>
                <a:gd name="T43" fmla="*/ 0 h 8279"/>
                <a:gd name="T44" fmla="*/ 364 w 8279"/>
                <a:gd name="T45" fmla="*/ 0 h 8279"/>
                <a:gd name="T46" fmla="*/ 453 w 8279"/>
                <a:gd name="T47" fmla="*/ 0 h 8279"/>
                <a:gd name="T48" fmla="*/ 537 w 8279"/>
                <a:gd name="T49" fmla="*/ 0 h 8279"/>
                <a:gd name="T50" fmla="*/ 620 w 8279"/>
                <a:gd name="T51" fmla="*/ 0 h 8279"/>
                <a:gd name="T52" fmla="*/ 704 w 8279"/>
                <a:gd name="T53" fmla="*/ 0 h 8279"/>
                <a:gd name="T54" fmla="*/ 783 w 8279"/>
                <a:gd name="T55" fmla="*/ 0 h 8279"/>
                <a:gd name="T56" fmla="*/ 857 w 8279"/>
                <a:gd name="T57" fmla="*/ 0 h 8279"/>
                <a:gd name="T58" fmla="*/ 916 w 8279"/>
                <a:gd name="T59" fmla="*/ 0 h 8279"/>
                <a:gd name="T60" fmla="*/ 970 w 8279"/>
                <a:gd name="T61" fmla="*/ 0 h 8279"/>
                <a:gd name="T62" fmla="*/ 1009 w 8279"/>
                <a:gd name="T63" fmla="*/ 0 h 8279"/>
                <a:gd name="T64" fmla="*/ 1034 w 8279"/>
                <a:gd name="T65" fmla="*/ 0 h 8279"/>
                <a:gd name="T66" fmla="*/ 1034 w 8279"/>
                <a:gd name="T67" fmla="*/ 222 h 8279"/>
                <a:gd name="T68" fmla="*/ 1034 w 8279"/>
                <a:gd name="T69" fmla="*/ 552 h 8279"/>
                <a:gd name="T70" fmla="*/ 1034 w 8279"/>
                <a:gd name="T71" fmla="*/ 862 h 8279"/>
                <a:gd name="T72" fmla="*/ 1034 w 8279"/>
                <a:gd name="T73" fmla="*/ 1034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8279" y="8279"/>
                  </a:moveTo>
                  <a:lnTo>
                    <a:pt x="7450" y="8241"/>
                  </a:lnTo>
                  <a:lnTo>
                    <a:pt x="6623" y="8122"/>
                  </a:lnTo>
                  <a:lnTo>
                    <a:pt x="5834" y="7924"/>
                  </a:lnTo>
                  <a:lnTo>
                    <a:pt x="5046" y="7609"/>
                  </a:lnTo>
                  <a:lnTo>
                    <a:pt x="4337" y="7294"/>
                  </a:lnTo>
                  <a:lnTo>
                    <a:pt x="3666" y="6860"/>
                  </a:lnTo>
                  <a:lnTo>
                    <a:pt x="2996" y="6387"/>
                  </a:lnTo>
                  <a:lnTo>
                    <a:pt x="2444" y="5835"/>
                  </a:lnTo>
                  <a:lnTo>
                    <a:pt x="1892" y="5283"/>
                  </a:lnTo>
                  <a:lnTo>
                    <a:pt x="1419" y="4613"/>
                  </a:lnTo>
                  <a:lnTo>
                    <a:pt x="985" y="3942"/>
                  </a:lnTo>
                  <a:lnTo>
                    <a:pt x="670" y="3233"/>
                  </a:lnTo>
                  <a:lnTo>
                    <a:pt x="355" y="2445"/>
                  </a:lnTo>
                  <a:lnTo>
                    <a:pt x="157" y="1656"/>
                  </a:lnTo>
                  <a:lnTo>
                    <a:pt x="38" y="827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2" y="0"/>
                  </a:lnTo>
                  <a:lnTo>
                    <a:pt x="1694" y="0"/>
                  </a:lnTo>
                  <a:lnTo>
                    <a:pt x="2286" y="0"/>
                  </a:lnTo>
                  <a:lnTo>
                    <a:pt x="2917" y="0"/>
                  </a:lnTo>
                  <a:lnTo>
                    <a:pt x="3627" y="0"/>
                  </a:lnTo>
                  <a:lnTo>
                    <a:pt x="4297" y="0"/>
                  </a:lnTo>
                  <a:lnTo>
                    <a:pt x="4967" y="0"/>
                  </a:lnTo>
                  <a:lnTo>
                    <a:pt x="5637" y="0"/>
                  </a:lnTo>
                  <a:lnTo>
                    <a:pt x="6268" y="0"/>
                  </a:lnTo>
                  <a:lnTo>
                    <a:pt x="6860" y="0"/>
                  </a:lnTo>
                  <a:lnTo>
                    <a:pt x="7332" y="0"/>
                  </a:lnTo>
                  <a:lnTo>
                    <a:pt x="7767" y="0"/>
                  </a:lnTo>
                  <a:lnTo>
                    <a:pt x="8082" y="0"/>
                  </a:lnTo>
                  <a:lnTo>
                    <a:pt x="8279" y="0"/>
                  </a:lnTo>
                  <a:lnTo>
                    <a:pt x="8279" y="1774"/>
                  </a:lnTo>
                  <a:lnTo>
                    <a:pt x="8279" y="4416"/>
                  </a:lnTo>
                  <a:lnTo>
                    <a:pt x="8279" y="6900"/>
                  </a:lnTo>
                  <a:lnTo>
                    <a:pt x="8279" y="8279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7" name="Freeform 81">
              <a:extLst>
                <a:ext uri="{FF2B5EF4-FFF2-40B4-BE49-F238E27FC236}">
                  <a16:creationId xmlns:a16="http://schemas.microsoft.com/office/drawing/2014/main" id="{4C435CB2-53C1-43D0-8F3C-390C1AF9C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1035" cy="1030"/>
            </a:xfrm>
            <a:custGeom>
              <a:avLst/>
              <a:gdLst>
                <a:gd name="T0" fmla="*/ 1035 w 8279"/>
                <a:gd name="T1" fmla="*/ 0 h 8241"/>
                <a:gd name="T2" fmla="*/ 1030 w 8279"/>
                <a:gd name="T3" fmla="*/ 103 h 8241"/>
                <a:gd name="T4" fmla="*/ 1015 w 8279"/>
                <a:gd name="T5" fmla="*/ 207 h 8241"/>
                <a:gd name="T6" fmla="*/ 991 w 8279"/>
                <a:gd name="T7" fmla="*/ 306 h 8241"/>
                <a:gd name="T8" fmla="*/ 956 w 8279"/>
                <a:gd name="T9" fmla="*/ 404 h 8241"/>
                <a:gd name="T10" fmla="*/ 912 w 8279"/>
                <a:gd name="T11" fmla="*/ 493 h 8241"/>
                <a:gd name="T12" fmla="*/ 858 w 8279"/>
                <a:gd name="T13" fmla="*/ 577 h 8241"/>
                <a:gd name="T14" fmla="*/ 798 w 8279"/>
                <a:gd name="T15" fmla="*/ 655 h 8241"/>
                <a:gd name="T16" fmla="*/ 734 w 8279"/>
                <a:gd name="T17" fmla="*/ 729 h 8241"/>
                <a:gd name="T18" fmla="*/ 660 w 8279"/>
                <a:gd name="T19" fmla="*/ 793 h 8241"/>
                <a:gd name="T20" fmla="*/ 577 w 8279"/>
                <a:gd name="T21" fmla="*/ 852 h 8241"/>
                <a:gd name="T22" fmla="*/ 493 w 8279"/>
                <a:gd name="T23" fmla="*/ 907 h 8241"/>
                <a:gd name="T24" fmla="*/ 404 w 8279"/>
                <a:gd name="T25" fmla="*/ 951 h 8241"/>
                <a:gd name="T26" fmla="*/ 306 w 8279"/>
                <a:gd name="T27" fmla="*/ 986 h 8241"/>
                <a:gd name="T28" fmla="*/ 207 w 8279"/>
                <a:gd name="T29" fmla="*/ 1010 h 8241"/>
                <a:gd name="T30" fmla="*/ 103 w 8279"/>
                <a:gd name="T31" fmla="*/ 1025 h 8241"/>
                <a:gd name="T32" fmla="*/ 0 w 8279"/>
                <a:gd name="T33" fmla="*/ 1030 h 8241"/>
                <a:gd name="T34" fmla="*/ 0 w 8279"/>
                <a:gd name="T35" fmla="*/ 818 h 8241"/>
                <a:gd name="T36" fmla="*/ 0 w 8279"/>
                <a:gd name="T37" fmla="*/ 493 h 8241"/>
                <a:gd name="T38" fmla="*/ 0 w 8279"/>
                <a:gd name="T39" fmla="*/ 177 h 8241"/>
                <a:gd name="T40" fmla="*/ 0 w 8279"/>
                <a:gd name="T41" fmla="*/ 0 h 8241"/>
                <a:gd name="T42" fmla="*/ 39 w 8279"/>
                <a:gd name="T43" fmla="*/ 0 h 8241"/>
                <a:gd name="T44" fmla="*/ 89 w 8279"/>
                <a:gd name="T45" fmla="*/ 0 h 8241"/>
                <a:gd name="T46" fmla="*/ 153 w 8279"/>
                <a:gd name="T47" fmla="*/ 0 h 8241"/>
                <a:gd name="T48" fmla="*/ 222 w 8279"/>
                <a:gd name="T49" fmla="*/ 0 h 8241"/>
                <a:gd name="T50" fmla="*/ 301 w 8279"/>
                <a:gd name="T51" fmla="*/ 0 h 8241"/>
                <a:gd name="T52" fmla="*/ 379 w 8279"/>
                <a:gd name="T53" fmla="*/ 0 h 8241"/>
                <a:gd name="T54" fmla="*/ 463 w 8279"/>
                <a:gd name="T55" fmla="*/ 0 h 8241"/>
                <a:gd name="T56" fmla="*/ 552 w 8279"/>
                <a:gd name="T57" fmla="*/ 0 h 8241"/>
                <a:gd name="T58" fmla="*/ 636 w 8279"/>
                <a:gd name="T59" fmla="*/ 0 h 8241"/>
                <a:gd name="T60" fmla="*/ 715 w 8279"/>
                <a:gd name="T61" fmla="*/ 0 h 8241"/>
                <a:gd name="T62" fmla="*/ 793 w 8279"/>
                <a:gd name="T63" fmla="*/ 0 h 8241"/>
                <a:gd name="T64" fmla="*/ 862 w 8279"/>
                <a:gd name="T65" fmla="*/ 0 h 8241"/>
                <a:gd name="T66" fmla="*/ 922 w 8279"/>
                <a:gd name="T67" fmla="*/ 0 h 8241"/>
                <a:gd name="T68" fmla="*/ 976 w 8279"/>
                <a:gd name="T69" fmla="*/ 0 h 8241"/>
                <a:gd name="T70" fmla="*/ 1010 w 8279"/>
                <a:gd name="T71" fmla="*/ 0 h 8241"/>
                <a:gd name="T72" fmla="*/ 1035 w 8279"/>
                <a:gd name="T73" fmla="*/ 0 h 82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41">
                  <a:moveTo>
                    <a:pt x="8279" y="0"/>
                  </a:moveTo>
                  <a:lnTo>
                    <a:pt x="8239" y="827"/>
                  </a:lnTo>
                  <a:lnTo>
                    <a:pt x="8121" y="1656"/>
                  </a:lnTo>
                  <a:lnTo>
                    <a:pt x="7924" y="2445"/>
                  </a:lnTo>
                  <a:lnTo>
                    <a:pt x="7649" y="3233"/>
                  </a:lnTo>
                  <a:lnTo>
                    <a:pt x="7294" y="3942"/>
                  </a:lnTo>
                  <a:lnTo>
                    <a:pt x="6860" y="4613"/>
                  </a:lnTo>
                  <a:lnTo>
                    <a:pt x="6387" y="5244"/>
                  </a:lnTo>
                  <a:lnTo>
                    <a:pt x="5874" y="5835"/>
                  </a:lnTo>
                  <a:lnTo>
                    <a:pt x="5283" y="6348"/>
                  </a:lnTo>
                  <a:lnTo>
                    <a:pt x="4612" y="6820"/>
                  </a:lnTo>
                  <a:lnTo>
                    <a:pt x="3942" y="7254"/>
                  </a:lnTo>
                  <a:lnTo>
                    <a:pt x="3233" y="7609"/>
                  </a:lnTo>
                  <a:lnTo>
                    <a:pt x="2444" y="7886"/>
                  </a:lnTo>
                  <a:lnTo>
                    <a:pt x="1656" y="8082"/>
                  </a:lnTo>
                  <a:lnTo>
                    <a:pt x="827" y="8201"/>
                  </a:lnTo>
                  <a:lnTo>
                    <a:pt x="0" y="8241"/>
                  </a:lnTo>
                  <a:lnTo>
                    <a:pt x="0" y="6545"/>
                  </a:lnTo>
                  <a:lnTo>
                    <a:pt x="0" y="3942"/>
                  </a:lnTo>
                  <a:lnTo>
                    <a:pt x="0" y="1419"/>
                  </a:lnTo>
                  <a:lnTo>
                    <a:pt x="0" y="0"/>
                  </a:lnTo>
                  <a:lnTo>
                    <a:pt x="315" y="0"/>
                  </a:lnTo>
                  <a:lnTo>
                    <a:pt x="709" y="0"/>
                  </a:lnTo>
                  <a:lnTo>
                    <a:pt x="1222" y="0"/>
                  </a:lnTo>
                  <a:lnTo>
                    <a:pt x="1774" y="0"/>
                  </a:lnTo>
                  <a:lnTo>
                    <a:pt x="2405" y="0"/>
                  </a:lnTo>
                  <a:lnTo>
                    <a:pt x="3035" y="0"/>
                  </a:lnTo>
                  <a:lnTo>
                    <a:pt x="3705" y="0"/>
                  </a:lnTo>
                  <a:lnTo>
                    <a:pt x="4415" y="0"/>
                  </a:lnTo>
                  <a:lnTo>
                    <a:pt x="5086" y="0"/>
                  </a:lnTo>
                  <a:lnTo>
                    <a:pt x="5716" y="0"/>
                  </a:lnTo>
                  <a:lnTo>
                    <a:pt x="6347" y="0"/>
                  </a:lnTo>
                  <a:lnTo>
                    <a:pt x="6899" y="0"/>
                  </a:lnTo>
                  <a:lnTo>
                    <a:pt x="7372" y="0"/>
                  </a:lnTo>
                  <a:lnTo>
                    <a:pt x="7806" y="0"/>
                  </a:lnTo>
                  <a:lnTo>
                    <a:pt x="8082" y="0"/>
                  </a:lnTo>
                  <a:lnTo>
                    <a:pt x="8279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8" name="Freeform 82">
              <a:extLst>
                <a:ext uri="{FF2B5EF4-FFF2-40B4-BE49-F238E27FC236}">
                  <a16:creationId xmlns:a16="http://schemas.microsoft.com/office/drawing/2014/main" id="{9639C754-B30C-4BCA-A653-0FE32BAF9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259"/>
              <a:ext cx="1034" cy="1035"/>
            </a:xfrm>
            <a:custGeom>
              <a:avLst/>
              <a:gdLst>
                <a:gd name="T0" fmla="*/ 0 w 8279"/>
                <a:gd name="T1" fmla="*/ 1035 h 8279"/>
                <a:gd name="T2" fmla="*/ 5 w 8279"/>
                <a:gd name="T3" fmla="*/ 932 h 8279"/>
                <a:gd name="T4" fmla="*/ 20 w 8279"/>
                <a:gd name="T5" fmla="*/ 828 h 8279"/>
                <a:gd name="T6" fmla="*/ 44 w 8279"/>
                <a:gd name="T7" fmla="*/ 729 h 8279"/>
                <a:gd name="T8" fmla="*/ 84 w 8279"/>
                <a:gd name="T9" fmla="*/ 631 h 8279"/>
                <a:gd name="T10" fmla="*/ 123 w 8279"/>
                <a:gd name="T11" fmla="*/ 542 h 8279"/>
                <a:gd name="T12" fmla="*/ 177 w 8279"/>
                <a:gd name="T13" fmla="*/ 458 h 8279"/>
                <a:gd name="T14" fmla="*/ 236 w 8279"/>
                <a:gd name="T15" fmla="*/ 375 h 8279"/>
                <a:gd name="T16" fmla="*/ 305 w 8279"/>
                <a:gd name="T17" fmla="*/ 301 h 8279"/>
                <a:gd name="T18" fmla="*/ 374 w 8279"/>
                <a:gd name="T19" fmla="*/ 237 h 8279"/>
                <a:gd name="T20" fmla="*/ 458 w 8279"/>
                <a:gd name="T21" fmla="*/ 177 h 8279"/>
                <a:gd name="T22" fmla="*/ 542 w 8279"/>
                <a:gd name="T23" fmla="*/ 123 h 8279"/>
                <a:gd name="T24" fmla="*/ 630 w 8279"/>
                <a:gd name="T25" fmla="*/ 79 h 8279"/>
                <a:gd name="T26" fmla="*/ 729 w 8279"/>
                <a:gd name="T27" fmla="*/ 44 h 8279"/>
                <a:gd name="T28" fmla="*/ 827 w 8279"/>
                <a:gd name="T29" fmla="*/ 20 h 8279"/>
                <a:gd name="T30" fmla="*/ 930 w 8279"/>
                <a:gd name="T31" fmla="*/ 5 h 8279"/>
                <a:gd name="T32" fmla="*/ 1034 w 8279"/>
                <a:gd name="T33" fmla="*/ 0 h 8279"/>
                <a:gd name="T34" fmla="*/ 1034 w 8279"/>
                <a:gd name="T35" fmla="*/ 212 h 8279"/>
                <a:gd name="T36" fmla="*/ 1034 w 8279"/>
                <a:gd name="T37" fmla="*/ 537 h 8279"/>
                <a:gd name="T38" fmla="*/ 1034 w 8279"/>
                <a:gd name="T39" fmla="*/ 858 h 8279"/>
                <a:gd name="T40" fmla="*/ 1034 w 8279"/>
                <a:gd name="T41" fmla="*/ 1035 h 8279"/>
                <a:gd name="T42" fmla="*/ 995 w 8279"/>
                <a:gd name="T43" fmla="*/ 1035 h 8279"/>
                <a:gd name="T44" fmla="*/ 940 w 8279"/>
                <a:gd name="T45" fmla="*/ 1035 h 8279"/>
                <a:gd name="T46" fmla="*/ 881 w 8279"/>
                <a:gd name="T47" fmla="*/ 1035 h 8279"/>
                <a:gd name="T48" fmla="*/ 807 w 8279"/>
                <a:gd name="T49" fmla="*/ 1035 h 8279"/>
                <a:gd name="T50" fmla="*/ 734 w 8279"/>
                <a:gd name="T51" fmla="*/ 1035 h 8279"/>
                <a:gd name="T52" fmla="*/ 650 w 8279"/>
                <a:gd name="T53" fmla="*/ 1035 h 8279"/>
                <a:gd name="T54" fmla="*/ 566 w 8279"/>
                <a:gd name="T55" fmla="*/ 1035 h 8279"/>
                <a:gd name="T56" fmla="*/ 482 w 8279"/>
                <a:gd name="T57" fmla="*/ 1035 h 8279"/>
                <a:gd name="T58" fmla="*/ 394 w 8279"/>
                <a:gd name="T59" fmla="*/ 1035 h 8279"/>
                <a:gd name="T60" fmla="*/ 315 w 8279"/>
                <a:gd name="T61" fmla="*/ 1035 h 8279"/>
                <a:gd name="T62" fmla="*/ 241 w 8279"/>
                <a:gd name="T63" fmla="*/ 1035 h 8279"/>
                <a:gd name="T64" fmla="*/ 172 w 8279"/>
                <a:gd name="T65" fmla="*/ 1035 h 8279"/>
                <a:gd name="T66" fmla="*/ 108 w 8279"/>
                <a:gd name="T67" fmla="*/ 1035 h 8279"/>
                <a:gd name="T68" fmla="*/ 59 w 8279"/>
                <a:gd name="T69" fmla="*/ 1035 h 8279"/>
                <a:gd name="T70" fmla="*/ 25 w 8279"/>
                <a:gd name="T71" fmla="*/ 1035 h 8279"/>
                <a:gd name="T72" fmla="*/ 0 w 8279"/>
                <a:gd name="T73" fmla="*/ 1035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8279"/>
                  </a:moveTo>
                  <a:lnTo>
                    <a:pt x="38" y="7452"/>
                  </a:lnTo>
                  <a:lnTo>
                    <a:pt x="157" y="6623"/>
                  </a:lnTo>
                  <a:lnTo>
                    <a:pt x="355" y="5834"/>
                  </a:lnTo>
                  <a:lnTo>
                    <a:pt x="670" y="5046"/>
                  </a:lnTo>
                  <a:lnTo>
                    <a:pt x="985" y="4337"/>
                  </a:lnTo>
                  <a:lnTo>
                    <a:pt x="1419" y="3666"/>
                  </a:lnTo>
                  <a:lnTo>
                    <a:pt x="1892" y="2996"/>
                  </a:lnTo>
                  <a:lnTo>
                    <a:pt x="2444" y="2404"/>
                  </a:lnTo>
                  <a:lnTo>
                    <a:pt x="2996" y="1892"/>
                  </a:lnTo>
                  <a:lnTo>
                    <a:pt x="3666" y="1419"/>
                  </a:lnTo>
                  <a:lnTo>
                    <a:pt x="4337" y="985"/>
                  </a:lnTo>
                  <a:lnTo>
                    <a:pt x="5046" y="630"/>
                  </a:lnTo>
                  <a:lnTo>
                    <a:pt x="5834" y="355"/>
                  </a:lnTo>
                  <a:lnTo>
                    <a:pt x="6623" y="157"/>
                  </a:lnTo>
                  <a:lnTo>
                    <a:pt x="7450" y="38"/>
                  </a:lnTo>
                  <a:lnTo>
                    <a:pt x="8279" y="0"/>
                  </a:lnTo>
                  <a:lnTo>
                    <a:pt x="8279" y="1694"/>
                  </a:lnTo>
                  <a:lnTo>
                    <a:pt x="8279" y="4297"/>
                  </a:lnTo>
                  <a:lnTo>
                    <a:pt x="8279" y="6860"/>
                  </a:lnTo>
                  <a:lnTo>
                    <a:pt x="8279" y="8279"/>
                  </a:lnTo>
                  <a:lnTo>
                    <a:pt x="7964" y="8279"/>
                  </a:lnTo>
                  <a:lnTo>
                    <a:pt x="7530" y="8279"/>
                  </a:lnTo>
                  <a:lnTo>
                    <a:pt x="7057" y="8279"/>
                  </a:lnTo>
                  <a:lnTo>
                    <a:pt x="6465" y="8279"/>
                  </a:lnTo>
                  <a:lnTo>
                    <a:pt x="5874" y="8279"/>
                  </a:lnTo>
                  <a:lnTo>
                    <a:pt x="5204" y="8279"/>
                  </a:lnTo>
                  <a:lnTo>
                    <a:pt x="4534" y="8279"/>
                  </a:lnTo>
                  <a:lnTo>
                    <a:pt x="3863" y="8279"/>
                  </a:lnTo>
                  <a:lnTo>
                    <a:pt x="3153" y="8279"/>
                  </a:lnTo>
                  <a:lnTo>
                    <a:pt x="2523" y="8279"/>
                  </a:lnTo>
                  <a:lnTo>
                    <a:pt x="1931" y="8279"/>
                  </a:lnTo>
                  <a:lnTo>
                    <a:pt x="1379" y="8279"/>
                  </a:lnTo>
                  <a:lnTo>
                    <a:pt x="867" y="8279"/>
                  </a:lnTo>
                  <a:lnTo>
                    <a:pt x="473" y="8279"/>
                  </a:lnTo>
                  <a:lnTo>
                    <a:pt x="197" y="8279"/>
                  </a:lnTo>
                  <a:lnTo>
                    <a:pt x="0" y="8279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9" name="Freeform 83">
              <a:extLst>
                <a:ext uri="{FF2B5EF4-FFF2-40B4-BE49-F238E27FC236}">
                  <a16:creationId xmlns:a16="http://schemas.microsoft.com/office/drawing/2014/main" id="{5680707B-4F80-4A42-8773-B01D7E2E6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259"/>
              <a:ext cx="1035" cy="1035"/>
            </a:xfrm>
            <a:custGeom>
              <a:avLst/>
              <a:gdLst>
                <a:gd name="T0" fmla="*/ 0 w 8279"/>
                <a:gd name="T1" fmla="*/ 0 h 8279"/>
                <a:gd name="T2" fmla="*/ 103 w 8279"/>
                <a:gd name="T3" fmla="*/ 5 h 8279"/>
                <a:gd name="T4" fmla="*/ 207 w 8279"/>
                <a:gd name="T5" fmla="*/ 20 h 8279"/>
                <a:gd name="T6" fmla="*/ 306 w 8279"/>
                <a:gd name="T7" fmla="*/ 44 h 8279"/>
                <a:gd name="T8" fmla="*/ 404 w 8279"/>
                <a:gd name="T9" fmla="*/ 79 h 8279"/>
                <a:gd name="T10" fmla="*/ 493 w 8279"/>
                <a:gd name="T11" fmla="*/ 123 h 8279"/>
                <a:gd name="T12" fmla="*/ 577 w 8279"/>
                <a:gd name="T13" fmla="*/ 177 h 8279"/>
                <a:gd name="T14" fmla="*/ 660 w 8279"/>
                <a:gd name="T15" fmla="*/ 237 h 8279"/>
                <a:gd name="T16" fmla="*/ 734 w 8279"/>
                <a:gd name="T17" fmla="*/ 301 h 8279"/>
                <a:gd name="T18" fmla="*/ 798 w 8279"/>
                <a:gd name="T19" fmla="*/ 375 h 8279"/>
                <a:gd name="T20" fmla="*/ 858 w 8279"/>
                <a:gd name="T21" fmla="*/ 458 h 8279"/>
                <a:gd name="T22" fmla="*/ 912 w 8279"/>
                <a:gd name="T23" fmla="*/ 542 h 8279"/>
                <a:gd name="T24" fmla="*/ 956 w 8279"/>
                <a:gd name="T25" fmla="*/ 631 h 8279"/>
                <a:gd name="T26" fmla="*/ 991 w 8279"/>
                <a:gd name="T27" fmla="*/ 729 h 8279"/>
                <a:gd name="T28" fmla="*/ 1015 w 8279"/>
                <a:gd name="T29" fmla="*/ 828 h 8279"/>
                <a:gd name="T30" fmla="*/ 1030 w 8279"/>
                <a:gd name="T31" fmla="*/ 932 h 8279"/>
                <a:gd name="T32" fmla="*/ 1035 w 8279"/>
                <a:gd name="T33" fmla="*/ 1035 h 8279"/>
                <a:gd name="T34" fmla="*/ 1000 w 8279"/>
                <a:gd name="T35" fmla="*/ 1035 h 8279"/>
                <a:gd name="T36" fmla="*/ 951 w 8279"/>
                <a:gd name="T37" fmla="*/ 1035 h 8279"/>
                <a:gd name="T38" fmla="*/ 892 w 8279"/>
                <a:gd name="T39" fmla="*/ 1035 h 8279"/>
                <a:gd name="T40" fmla="*/ 823 w 8279"/>
                <a:gd name="T41" fmla="*/ 1035 h 8279"/>
                <a:gd name="T42" fmla="*/ 749 w 8279"/>
                <a:gd name="T43" fmla="*/ 1035 h 8279"/>
                <a:gd name="T44" fmla="*/ 665 w 8279"/>
                <a:gd name="T45" fmla="*/ 1035 h 8279"/>
                <a:gd name="T46" fmla="*/ 582 w 8279"/>
                <a:gd name="T47" fmla="*/ 1035 h 8279"/>
                <a:gd name="T48" fmla="*/ 498 w 8279"/>
                <a:gd name="T49" fmla="*/ 1035 h 8279"/>
                <a:gd name="T50" fmla="*/ 409 w 8279"/>
                <a:gd name="T51" fmla="*/ 1035 h 8279"/>
                <a:gd name="T52" fmla="*/ 325 w 8279"/>
                <a:gd name="T53" fmla="*/ 1035 h 8279"/>
                <a:gd name="T54" fmla="*/ 251 w 8279"/>
                <a:gd name="T55" fmla="*/ 1035 h 8279"/>
                <a:gd name="T56" fmla="*/ 177 w 8279"/>
                <a:gd name="T57" fmla="*/ 1035 h 8279"/>
                <a:gd name="T58" fmla="*/ 113 w 8279"/>
                <a:gd name="T59" fmla="*/ 1035 h 8279"/>
                <a:gd name="T60" fmla="*/ 64 w 8279"/>
                <a:gd name="T61" fmla="*/ 1035 h 8279"/>
                <a:gd name="T62" fmla="*/ 25 w 8279"/>
                <a:gd name="T63" fmla="*/ 1035 h 8279"/>
                <a:gd name="T64" fmla="*/ 0 w 8279"/>
                <a:gd name="T65" fmla="*/ 1035 h 8279"/>
                <a:gd name="T66" fmla="*/ 0 w 8279"/>
                <a:gd name="T67" fmla="*/ 808 h 8279"/>
                <a:gd name="T68" fmla="*/ 0 w 8279"/>
                <a:gd name="T69" fmla="*/ 478 h 8279"/>
                <a:gd name="T70" fmla="*/ 0 w 8279"/>
                <a:gd name="T71" fmla="*/ 168 h 8279"/>
                <a:gd name="T72" fmla="*/ 0 w 8279"/>
                <a:gd name="T73" fmla="*/ 0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0"/>
                  </a:moveTo>
                  <a:lnTo>
                    <a:pt x="827" y="38"/>
                  </a:lnTo>
                  <a:lnTo>
                    <a:pt x="1656" y="157"/>
                  </a:lnTo>
                  <a:lnTo>
                    <a:pt x="2444" y="355"/>
                  </a:lnTo>
                  <a:lnTo>
                    <a:pt x="3233" y="630"/>
                  </a:lnTo>
                  <a:lnTo>
                    <a:pt x="3942" y="985"/>
                  </a:lnTo>
                  <a:lnTo>
                    <a:pt x="4612" y="1419"/>
                  </a:lnTo>
                  <a:lnTo>
                    <a:pt x="5283" y="1892"/>
                  </a:lnTo>
                  <a:lnTo>
                    <a:pt x="5874" y="2404"/>
                  </a:lnTo>
                  <a:lnTo>
                    <a:pt x="6387" y="2996"/>
                  </a:lnTo>
                  <a:lnTo>
                    <a:pt x="6860" y="3666"/>
                  </a:lnTo>
                  <a:lnTo>
                    <a:pt x="7294" y="4337"/>
                  </a:lnTo>
                  <a:lnTo>
                    <a:pt x="7649" y="5046"/>
                  </a:lnTo>
                  <a:lnTo>
                    <a:pt x="7924" y="5834"/>
                  </a:lnTo>
                  <a:lnTo>
                    <a:pt x="8121" y="6623"/>
                  </a:lnTo>
                  <a:lnTo>
                    <a:pt x="8239" y="7452"/>
                  </a:lnTo>
                  <a:lnTo>
                    <a:pt x="8279" y="8279"/>
                  </a:lnTo>
                  <a:lnTo>
                    <a:pt x="8003" y="8279"/>
                  </a:lnTo>
                  <a:lnTo>
                    <a:pt x="7609" y="8279"/>
                  </a:lnTo>
                  <a:lnTo>
                    <a:pt x="7135" y="8279"/>
                  </a:lnTo>
                  <a:lnTo>
                    <a:pt x="6584" y="8279"/>
                  </a:lnTo>
                  <a:lnTo>
                    <a:pt x="5993" y="8279"/>
                  </a:lnTo>
                  <a:lnTo>
                    <a:pt x="5322" y="8279"/>
                  </a:lnTo>
                  <a:lnTo>
                    <a:pt x="4652" y="8279"/>
                  </a:lnTo>
                  <a:lnTo>
                    <a:pt x="3982" y="8279"/>
                  </a:lnTo>
                  <a:lnTo>
                    <a:pt x="3272" y="8279"/>
                  </a:lnTo>
                  <a:lnTo>
                    <a:pt x="2601" y="8279"/>
                  </a:lnTo>
                  <a:lnTo>
                    <a:pt x="2011" y="8279"/>
                  </a:lnTo>
                  <a:lnTo>
                    <a:pt x="1419" y="8279"/>
                  </a:lnTo>
                  <a:lnTo>
                    <a:pt x="907" y="8279"/>
                  </a:lnTo>
                  <a:lnTo>
                    <a:pt x="512" y="8279"/>
                  </a:lnTo>
                  <a:lnTo>
                    <a:pt x="197" y="8279"/>
                  </a:lnTo>
                  <a:lnTo>
                    <a:pt x="0" y="8279"/>
                  </a:lnTo>
                  <a:lnTo>
                    <a:pt x="0" y="6465"/>
                  </a:lnTo>
                  <a:lnTo>
                    <a:pt x="0" y="3824"/>
                  </a:lnTo>
                  <a:lnTo>
                    <a:pt x="0" y="1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0" name="Freeform 84">
              <a:extLst>
                <a:ext uri="{FF2B5EF4-FFF2-40B4-BE49-F238E27FC236}">
                  <a16:creationId xmlns:a16="http://schemas.microsoft.com/office/drawing/2014/main" id="{4F01C913-2D4C-47C8-9143-DA62B3D43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932" cy="931"/>
            </a:xfrm>
            <a:custGeom>
              <a:avLst/>
              <a:gdLst>
                <a:gd name="T0" fmla="*/ 932 w 7451"/>
                <a:gd name="T1" fmla="*/ 0 h 7452"/>
                <a:gd name="T2" fmla="*/ 927 w 7451"/>
                <a:gd name="T3" fmla="*/ 94 h 7452"/>
                <a:gd name="T4" fmla="*/ 912 w 7451"/>
                <a:gd name="T5" fmla="*/ 187 h 7452"/>
                <a:gd name="T6" fmla="*/ 892 w 7451"/>
                <a:gd name="T7" fmla="*/ 276 h 7452"/>
                <a:gd name="T8" fmla="*/ 858 w 7451"/>
                <a:gd name="T9" fmla="*/ 360 h 7452"/>
                <a:gd name="T10" fmla="*/ 819 w 7451"/>
                <a:gd name="T11" fmla="*/ 443 h 7452"/>
                <a:gd name="T12" fmla="*/ 774 w 7451"/>
                <a:gd name="T13" fmla="*/ 522 h 7452"/>
                <a:gd name="T14" fmla="*/ 720 w 7451"/>
                <a:gd name="T15" fmla="*/ 591 h 7452"/>
                <a:gd name="T16" fmla="*/ 661 w 7451"/>
                <a:gd name="T17" fmla="*/ 655 h 7452"/>
                <a:gd name="T18" fmla="*/ 592 w 7451"/>
                <a:gd name="T19" fmla="*/ 719 h 7452"/>
                <a:gd name="T20" fmla="*/ 523 w 7451"/>
                <a:gd name="T21" fmla="*/ 773 h 7452"/>
                <a:gd name="T22" fmla="*/ 444 w 7451"/>
                <a:gd name="T23" fmla="*/ 818 h 7452"/>
                <a:gd name="T24" fmla="*/ 365 w 7451"/>
                <a:gd name="T25" fmla="*/ 857 h 7452"/>
                <a:gd name="T26" fmla="*/ 276 w 7451"/>
                <a:gd name="T27" fmla="*/ 887 h 7452"/>
                <a:gd name="T28" fmla="*/ 187 w 7451"/>
                <a:gd name="T29" fmla="*/ 911 h 7452"/>
                <a:gd name="T30" fmla="*/ 94 w 7451"/>
                <a:gd name="T31" fmla="*/ 926 h 7452"/>
                <a:gd name="T32" fmla="*/ 0 w 7451"/>
                <a:gd name="T33" fmla="*/ 931 h 7452"/>
                <a:gd name="T34" fmla="*/ 0 w 7451"/>
                <a:gd name="T35" fmla="*/ 749 h 7452"/>
                <a:gd name="T36" fmla="*/ 0 w 7451"/>
                <a:gd name="T37" fmla="*/ 443 h 7452"/>
                <a:gd name="T38" fmla="*/ 0 w 7451"/>
                <a:gd name="T39" fmla="*/ 153 h 7452"/>
                <a:gd name="T40" fmla="*/ 0 w 7451"/>
                <a:gd name="T41" fmla="*/ 0 h 7452"/>
                <a:gd name="T42" fmla="*/ 34 w 7451"/>
                <a:gd name="T43" fmla="*/ 0 h 7452"/>
                <a:gd name="T44" fmla="*/ 84 w 7451"/>
                <a:gd name="T45" fmla="*/ 0 h 7452"/>
                <a:gd name="T46" fmla="*/ 143 w 7451"/>
                <a:gd name="T47" fmla="*/ 0 h 7452"/>
                <a:gd name="T48" fmla="*/ 207 w 7451"/>
                <a:gd name="T49" fmla="*/ 0 h 7452"/>
                <a:gd name="T50" fmla="*/ 276 w 7451"/>
                <a:gd name="T51" fmla="*/ 0 h 7452"/>
                <a:gd name="T52" fmla="*/ 350 w 7451"/>
                <a:gd name="T53" fmla="*/ 0 h 7452"/>
                <a:gd name="T54" fmla="*/ 424 w 7451"/>
                <a:gd name="T55" fmla="*/ 0 h 7452"/>
                <a:gd name="T56" fmla="*/ 503 w 7451"/>
                <a:gd name="T57" fmla="*/ 0 h 7452"/>
                <a:gd name="T58" fmla="*/ 577 w 7451"/>
                <a:gd name="T59" fmla="*/ 0 h 7452"/>
                <a:gd name="T60" fmla="*/ 651 w 7451"/>
                <a:gd name="T61" fmla="*/ 0 h 7452"/>
                <a:gd name="T62" fmla="*/ 720 w 7451"/>
                <a:gd name="T63" fmla="*/ 0 h 7452"/>
                <a:gd name="T64" fmla="*/ 784 w 7451"/>
                <a:gd name="T65" fmla="*/ 0 h 7452"/>
                <a:gd name="T66" fmla="*/ 838 w 7451"/>
                <a:gd name="T67" fmla="*/ 0 h 7452"/>
                <a:gd name="T68" fmla="*/ 883 w 7451"/>
                <a:gd name="T69" fmla="*/ 0 h 7452"/>
                <a:gd name="T70" fmla="*/ 912 w 7451"/>
                <a:gd name="T71" fmla="*/ 0 h 7452"/>
                <a:gd name="T72" fmla="*/ 932 w 7451"/>
                <a:gd name="T73" fmla="*/ 0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2">
                  <a:moveTo>
                    <a:pt x="7451" y="0"/>
                  </a:moveTo>
                  <a:lnTo>
                    <a:pt x="7412" y="749"/>
                  </a:lnTo>
                  <a:lnTo>
                    <a:pt x="7294" y="1498"/>
                  </a:lnTo>
                  <a:lnTo>
                    <a:pt x="7135" y="2208"/>
                  </a:lnTo>
                  <a:lnTo>
                    <a:pt x="6860" y="2878"/>
                  </a:lnTo>
                  <a:lnTo>
                    <a:pt x="6545" y="3548"/>
                  </a:lnTo>
                  <a:lnTo>
                    <a:pt x="6190" y="4179"/>
                  </a:lnTo>
                  <a:lnTo>
                    <a:pt x="5756" y="4731"/>
                  </a:lnTo>
                  <a:lnTo>
                    <a:pt x="5283" y="5244"/>
                  </a:lnTo>
                  <a:lnTo>
                    <a:pt x="4731" y="5756"/>
                  </a:lnTo>
                  <a:lnTo>
                    <a:pt x="4179" y="6190"/>
                  </a:lnTo>
                  <a:lnTo>
                    <a:pt x="3548" y="6545"/>
                  </a:lnTo>
                  <a:lnTo>
                    <a:pt x="2917" y="6860"/>
                  </a:lnTo>
                  <a:lnTo>
                    <a:pt x="2208" y="7097"/>
                  </a:lnTo>
                  <a:lnTo>
                    <a:pt x="1498" y="7294"/>
                  </a:lnTo>
                  <a:lnTo>
                    <a:pt x="749" y="7412"/>
                  </a:lnTo>
                  <a:lnTo>
                    <a:pt x="0" y="7452"/>
                  </a:lnTo>
                  <a:lnTo>
                    <a:pt x="0" y="5993"/>
                  </a:lnTo>
                  <a:lnTo>
                    <a:pt x="0" y="3548"/>
                  </a:lnTo>
                  <a:lnTo>
                    <a:pt x="0" y="1222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4" y="0"/>
                  </a:lnTo>
                  <a:lnTo>
                    <a:pt x="1656" y="0"/>
                  </a:lnTo>
                  <a:lnTo>
                    <a:pt x="2208" y="0"/>
                  </a:lnTo>
                  <a:lnTo>
                    <a:pt x="2798" y="0"/>
                  </a:lnTo>
                  <a:lnTo>
                    <a:pt x="3390" y="0"/>
                  </a:lnTo>
                  <a:lnTo>
                    <a:pt x="4021" y="0"/>
                  </a:lnTo>
                  <a:lnTo>
                    <a:pt x="4612" y="0"/>
                  </a:lnTo>
                  <a:lnTo>
                    <a:pt x="5204" y="0"/>
                  </a:lnTo>
                  <a:lnTo>
                    <a:pt x="5756" y="0"/>
                  </a:lnTo>
                  <a:lnTo>
                    <a:pt x="6268" y="0"/>
                  </a:lnTo>
                  <a:lnTo>
                    <a:pt x="6702" y="0"/>
                  </a:lnTo>
                  <a:lnTo>
                    <a:pt x="7057" y="0"/>
                  </a:lnTo>
                  <a:lnTo>
                    <a:pt x="7294" y="0"/>
                  </a:lnTo>
                  <a:lnTo>
                    <a:pt x="7451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1" name="Freeform 85">
              <a:extLst>
                <a:ext uri="{FF2B5EF4-FFF2-40B4-BE49-F238E27FC236}">
                  <a16:creationId xmlns:a16="http://schemas.microsoft.com/office/drawing/2014/main" id="{014197E2-4B55-403A-A9E1-3F1D536F6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3294"/>
              <a:ext cx="936" cy="931"/>
            </a:xfrm>
            <a:custGeom>
              <a:avLst/>
              <a:gdLst>
                <a:gd name="T0" fmla="*/ 936 w 7491"/>
                <a:gd name="T1" fmla="*/ 931 h 7452"/>
                <a:gd name="T2" fmla="*/ 842 w 7491"/>
                <a:gd name="T3" fmla="*/ 926 h 7452"/>
                <a:gd name="T4" fmla="*/ 749 w 7491"/>
                <a:gd name="T5" fmla="*/ 911 h 7452"/>
                <a:gd name="T6" fmla="*/ 655 w 7491"/>
                <a:gd name="T7" fmla="*/ 887 h 7452"/>
                <a:gd name="T8" fmla="*/ 571 w 7491"/>
                <a:gd name="T9" fmla="*/ 857 h 7452"/>
                <a:gd name="T10" fmla="*/ 488 w 7491"/>
                <a:gd name="T11" fmla="*/ 818 h 7452"/>
                <a:gd name="T12" fmla="*/ 414 w 7491"/>
                <a:gd name="T13" fmla="*/ 773 h 7452"/>
                <a:gd name="T14" fmla="*/ 340 w 7491"/>
                <a:gd name="T15" fmla="*/ 719 h 7452"/>
                <a:gd name="T16" fmla="*/ 276 w 7491"/>
                <a:gd name="T17" fmla="*/ 655 h 7452"/>
                <a:gd name="T18" fmla="*/ 212 w 7491"/>
                <a:gd name="T19" fmla="*/ 591 h 7452"/>
                <a:gd name="T20" fmla="*/ 158 w 7491"/>
                <a:gd name="T21" fmla="*/ 522 h 7452"/>
                <a:gd name="T22" fmla="*/ 113 w 7491"/>
                <a:gd name="T23" fmla="*/ 443 h 7452"/>
                <a:gd name="T24" fmla="*/ 74 w 7491"/>
                <a:gd name="T25" fmla="*/ 360 h 7452"/>
                <a:gd name="T26" fmla="*/ 44 w 7491"/>
                <a:gd name="T27" fmla="*/ 276 h 7452"/>
                <a:gd name="T28" fmla="*/ 20 w 7491"/>
                <a:gd name="T29" fmla="*/ 187 h 7452"/>
                <a:gd name="T30" fmla="*/ 5 w 7491"/>
                <a:gd name="T31" fmla="*/ 94 h 7452"/>
                <a:gd name="T32" fmla="*/ 0 w 7491"/>
                <a:gd name="T33" fmla="*/ 0 h 7452"/>
                <a:gd name="T34" fmla="*/ 30 w 7491"/>
                <a:gd name="T35" fmla="*/ 0 h 7452"/>
                <a:gd name="T36" fmla="*/ 69 w 7491"/>
                <a:gd name="T37" fmla="*/ 0 h 7452"/>
                <a:gd name="T38" fmla="*/ 123 w 7491"/>
                <a:gd name="T39" fmla="*/ 0 h 7452"/>
                <a:gd name="T40" fmla="*/ 182 w 7491"/>
                <a:gd name="T41" fmla="*/ 0 h 7452"/>
                <a:gd name="T42" fmla="*/ 256 w 7491"/>
                <a:gd name="T43" fmla="*/ 0 h 7452"/>
                <a:gd name="T44" fmla="*/ 330 w 7491"/>
                <a:gd name="T45" fmla="*/ 0 h 7452"/>
                <a:gd name="T46" fmla="*/ 409 w 7491"/>
                <a:gd name="T47" fmla="*/ 0 h 7452"/>
                <a:gd name="T48" fmla="*/ 488 w 7491"/>
                <a:gd name="T49" fmla="*/ 0 h 7452"/>
                <a:gd name="T50" fmla="*/ 567 w 7491"/>
                <a:gd name="T51" fmla="*/ 0 h 7452"/>
                <a:gd name="T52" fmla="*/ 645 w 7491"/>
                <a:gd name="T53" fmla="*/ 0 h 7452"/>
                <a:gd name="T54" fmla="*/ 714 w 7491"/>
                <a:gd name="T55" fmla="*/ 0 h 7452"/>
                <a:gd name="T56" fmla="*/ 783 w 7491"/>
                <a:gd name="T57" fmla="*/ 0 h 7452"/>
                <a:gd name="T58" fmla="*/ 837 w 7491"/>
                <a:gd name="T59" fmla="*/ 0 h 7452"/>
                <a:gd name="T60" fmla="*/ 887 w 7491"/>
                <a:gd name="T61" fmla="*/ 0 h 7452"/>
                <a:gd name="T62" fmla="*/ 916 w 7491"/>
                <a:gd name="T63" fmla="*/ 0 h 7452"/>
                <a:gd name="T64" fmla="*/ 936 w 7491"/>
                <a:gd name="T65" fmla="*/ 0 h 7452"/>
                <a:gd name="T66" fmla="*/ 936 w 7491"/>
                <a:gd name="T67" fmla="*/ 202 h 7452"/>
                <a:gd name="T68" fmla="*/ 936 w 7491"/>
                <a:gd name="T69" fmla="*/ 502 h 7452"/>
                <a:gd name="T70" fmla="*/ 936 w 7491"/>
                <a:gd name="T71" fmla="*/ 778 h 7452"/>
                <a:gd name="T72" fmla="*/ 936 w 7491"/>
                <a:gd name="T73" fmla="*/ 931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91" h="7452">
                  <a:moveTo>
                    <a:pt x="7491" y="7452"/>
                  </a:moveTo>
                  <a:lnTo>
                    <a:pt x="6742" y="7412"/>
                  </a:lnTo>
                  <a:lnTo>
                    <a:pt x="5992" y="7294"/>
                  </a:lnTo>
                  <a:lnTo>
                    <a:pt x="5243" y="7097"/>
                  </a:lnTo>
                  <a:lnTo>
                    <a:pt x="4573" y="6860"/>
                  </a:lnTo>
                  <a:lnTo>
                    <a:pt x="3903" y="6545"/>
                  </a:lnTo>
                  <a:lnTo>
                    <a:pt x="3312" y="6190"/>
                  </a:lnTo>
                  <a:lnTo>
                    <a:pt x="2720" y="5756"/>
                  </a:lnTo>
                  <a:lnTo>
                    <a:pt x="2208" y="5244"/>
                  </a:lnTo>
                  <a:lnTo>
                    <a:pt x="1695" y="4731"/>
                  </a:lnTo>
                  <a:lnTo>
                    <a:pt x="1261" y="4179"/>
                  </a:lnTo>
                  <a:lnTo>
                    <a:pt x="906" y="3548"/>
                  </a:lnTo>
                  <a:lnTo>
                    <a:pt x="591" y="2878"/>
                  </a:lnTo>
                  <a:lnTo>
                    <a:pt x="354" y="2208"/>
                  </a:lnTo>
                  <a:lnTo>
                    <a:pt x="157" y="1498"/>
                  </a:lnTo>
                  <a:lnTo>
                    <a:pt x="39" y="749"/>
                  </a:lnTo>
                  <a:lnTo>
                    <a:pt x="0" y="0"/>
                  </a:lnTo>
                  <a:lnTo>
                    <a:pt x="237" y="0"/>
                  </a:lnTo>
                  <a:lnTo>
                    <a:pt x="552" y="0"/>
                  </a:lnTo>
                  <a:lnTo>
                    <a:pt x="986" y="0"/>
                  </a:lnTo>
                  <a:lnTo>
                    <a:pt x="1458" y="0"/>
                  </a:lnTo>
                  <a:lnTo>
                    <a:pt x="2050" y="0"/>
                  </a:lnTo>
                  <a:lnTo>
                    <a:pt x="2642" y="0"/>
                  </a:lnTo>
                  <a:lnTo>
                    <a:pt x="3272" y="0"/>
                  </a:lnTo>
                  <a:lnTo>
                    <a:pt x="3903" y="0"/>
                  </a:lnTo>
                  <a:lnTo>
                    <a:pt x="4534" y="0"/>
                  </a:lnTo>
                  <a:lnTo>
                    <a:pt x="5165" y="0"/>
                  </a:lnTo>
                  <a:lnTo>
                    <a:pt x="5717" y="0"/>
                  </a:lnTo>
                  <a:lnTo>
                    <a:pt x="6269" y="0"/>
                  </a:lnTo>
                  <a:lnTo>
                    <a:pt x="6702" y="0"/>
                  </a:lnTo>
                  <a:lnTo>
                    <a:pt x="7096" y="0"/>
                  </a:lnTo>
                  <a:lnTo>
                    <a:pt x="7333" y="0"/>
                  </a:lnTo>
                  <a:lnTo>
                    <a:pt x="7491" y="0"/>
                  </a:lnTo>
                  <a:lnTo>
                    <a:pt x="7491" y="1616"/>
                  </a:lnTo>
                  <a:lnTo>
                    <a:pt x="7491" y="4022"/>
                  </a:lnTo>
                  <a:lnTo>
                    <a:pt x="7491" y="6230"/>
                  </a:lnTo>
                  <a:lnTo>
                    <a:pt x="7491" y="7452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2" name="Freeform 86">
              <a:extLst>
                <a:ext uri="{FF2B5EF4-FFF2-40B4-BE49-F238E27FC236}">
                  <a16:creationId xmlns:a16="http://schemas.microsoft.com/office/drawing/2014/main" id="{338EEBA7-BBAF-4765-A4F2-3230DD942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357"/>
              <a:ext cx="932" cy="937"/>
            </a:xfrm>
            <a:custGeom>
              <a:avLst/>
              <a:gdLst>
                <a:gd name="T0" fmla="*/ 0 w 7451"/>
                <a:gd name="T1" fmla="*/ 932 h 7491"/>
                <a:gd name="T2" fmla="*/ 5 w 7451"/>
                <a:gd name="T3" fmla="*/ 838 h 7491"/>
                <a:gd name="T4" fmla="*/ 20 w 7451"/>
                <a:gd name="T5" fmla="*/ 745 h 7491"/>
                <a:gd name="T6" fmla="*/ 44 w 7451"/>
                <a:gd name="T7" fmla="*/ 656 h 7491"/>
                <a:gd name="T8" fmla="*/ 74 w 7451"/>
                <a:gd name="T9" fmla="*/ 572 h 7491"/>
                <a:gd name="T10" fmla="*/ 113 w 7451"/>
                <a:gd name="T11" fmla="*/ 488 h 7491"/>
                <a:gd name="T12" fmla="*/ 158 w 7451"/>
                <a:gd name="T13" fmla="*/ 409 h 7491"/>
                <a:gd name="T14" fmla="*/ 212 w 7451"/>
                <a:gd name="T15" fmla="*/ 340 h 7491"/>
                <a:gd name="T16" fmla="*/ 276 w 7451"/>
                <a:gd name="T17" fmla="*/ 271 h 7491"/>
                <a:gd name="T18" fmla="*/ 340 w 7451"/>
                <a:gd name="T19" fmla="*/ 212 h 7491"/>
                <a:gd name="T20" fmla="*/ 409 w 7451"/>
                <a:gd name="T21" fmla="*/ 158 h 7491"/>
                <a:gd name="T22" fmla="*/ 488 w 7451"/>
                <a:gd name="T23" fmla="*/ 113 h 7491"/>
                <a:gd name="T24" fmla="*/ 572 w 7451"/>
                <a:gd name="T25" fmla="*/ 74 h 7491"/>
                <a:gd name="T26" fmla="*/ 656 w 7451"/>
                <a:gd name="T27" fmla="*/ 44 h 7491"/>
                <a:gd name="T28" fmla="*/ 745 w 7451"/>
                <a:gd name="T29" fmla="*/ 20 h 7491"/>
                <a:gd name="T30" fmla="*/ 838 w 7451"/>
                <a:gd name="T31" fmla="*/ 5 h 7491"/>
                <a:gd name="T32" fmla="*/ 932 w 7451"/>
                <a:gd name="T33" fmla="*/ 0 h 7491"/>
                <a:gd name="T34" fmla="*/ 932 w 7451"/>
                <a:gd name="T35" fmla="*/ 182 h 7491"/>
                <a:gd name="T36" fmla="*/ 932 w 7451"/>
                <a:gd name="T37" fmla="*/ 488 h 7491"/>
                <a:gd name="T38" fmla="*/ 932 w 7451"/>
                <a:gd name="T39" fmla="*/ 784 h 7491"/>
                <a:gd name="T40" fmla="*/ 932 w 7451"/>
                <a:gd name="T41" fmla="*/ 937 h 7491"/>
                <a:gd name="T42" fmla="*/ 898 w 7451"/>
                <a:gd name="T43" fmla="*/ 937 h 7491"/>
                <a:gd name="T44" fmla="*/ 848 w 7451"/>
                <a:gd name="T45" fmla="*/ 937 h 7491"/>
                <a:gd name="T46" fmla="*/ 794 w 7451"/>
                <a:gd name="T47" fmla="*/ 937 h 7491"/>
                <a:gd name="T48" fmla="*/ 730 w 7451"/>
                <a:gd name="T49" fmla="*/ 937 h 7491"/>
                <a:gd name="T50" fmla="*/ 661 w 7451"/>
                <a:gd name="T51" fmla="*/ 937 h 7491"/>
                <a:gd name="T52" fmla="*/ 587 w 7451"/>
                <a:gd name="T53" fmla="*/ 937 h 7491"/>
                <a:gd name="T54" fmla="*/ 508 w 7451"/>
                <a:gd name="T55" fmla="*/ 937 h 7491"/>
                <a:gd name="T56" fmla="*/ 429 w 7451"/>
                <a:gd name="T57" fmla="*/ 932 h 7491"/>
                <a:gd name="T58" fmla="*/ 355 w 7451"/>
                <a:gd name="T59" fmla="*/ 932 h 7491"/>
                <a:gd name="T60" fmla="*/ 281 w 7451"/>
                <a:gd name="T61" fmla="*/ 932 h 7491"/>
                <a:gd name="T62" fmla="*/ 212 w 7451"/>
                <a:gd name="T63" fmla="*/ 932 h 7491"/>
                <a:gd name="T64" fmla="*/ 153 w 7451"/>
                <a:gd name="T65" fmla="*/ 932 h 7491"/>
                <a:gd name="T66" fmla="*/ 99 w 7451"/>
                <a:gd name="T67" fmla="*/ 932 h 7491"/>
                <a:gd name="T68" fmla="*/ 54 w 7451"/>
                <a:gd name="T69" fmla="*/ 932 h 7491"/>
                <a:gd name="T70" fmla="*/ 20 w 7451"/>
                <a:gd name="T71" fmla="*/ 932 h 7491"/>
                <a:gd name="T72" fmla="*/ 0 w 7451"/>
                <a:gd name="T73" fmla="*/ 932 h 74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91">
                  <a:moveTo>
                    <a:pt x="0" y="7451"/>
                  </a:moveTo>
                  <a:lnTo>
                    <a:pt x="39" y="6702"/>
                  </a:lnTo>
                  <a:lnTo>
                    <a:pt x="157" y="5953"/>
                  </a:lnTo>
                  <a:lnTo>
                    <a:pt x="354" y="5243"/>
                  </a:lnTo>
                  <a:lnTo>
                    <a:pt x="591" y="4573"/>
                  </a:lnTo>
                  <a:lnTo>
                    <a:pt x="906" y="3903"/>
                  </a:lnTo>
                  <a:lnTo>
                    <a:pt x="1261" y="3272"/>
                  </a:lnTo>
                  <a:lnTo>
                    <a:pt x="1695" y="2720"/>
                  </a:lnTo>
                  <a:lnTo>
                    <a:pt x="2208" y="2168"/>
                  </a:lnTo>
                  <a:lnTo>
                    <a:pt x="2720" y="1695"/>
                  </a:lnTo>
                  <a:lnTo>
                    <a:pt x="3272" y="1261"/>
                  </a:lnTo>
                  <a:lnTo>
                    <a:pt x="3903" y="906"/>
                  </a:lnTo>
                  <a:lnTo>
                    <a:pt x="4573" y="591"/>
                  </a:lnTo>
                  <a:lnTo>
                    <a:pt x="5243" y="354"/>
                  </a:lnTo>
                  <a:lnTo>
                    <a:pt x="5953" y="157"/>
                  </a:lnTo>
                  <a:lnTo>
                    <a:pt x="6702" y="39"/>
                  </a:lnTo>
                  <a:lnTo>
                    <a:pt x="7451" y="0"/>
                  </a:lnTo>
                  <a:lnTo>
                    <a:pt x="7451" y="1459"/>
                  </a:lnTo>
                  <a:lnTo>
                    <a:pt x="7451" y="3903"/>
                  </a:lnTo>
                  <a:lnTo>
                    <a:pt x="7451" y="6269"/>
                  </a:lnTo>
                  <a:lnTo>
                    <a:pt x="7451" y="7491"/>
                  </a:lnTo>
                  <a:lnTo>
                    <a:pt x="7176" y="7491"/>
                  </a:lnTo>
                  <a:lnTo>
                    <a:pt x="6781" y="7491"/>
                  </a:lnTo>
                  <a:lnTo>
                    <a:pt x="6347" y="7491"/>
                  </a:lnTo>
                  <a:lnTo>
                    <a:pt x="5835" y="7491"/>
                  </a:lnTo>
                  <a:lnTo>
                    <a:pt x="5283" y="7491"/>
                  </a:lnTo>
                  <a:lnTo>
                    <a:pt x="4691" y="7491"/>
                  </a:lnTo>
                  <a:lnTo>
                    <a:pt x="4061" y="7491"/>
                  </a:lnTo>
                  <a:lnTo>
                    <a:pt x="3430" y="7451"/>
                  </a:lnTo>
                  <a:lnTo>
                    <a:pt x="2839" y="7451"/>
                  </a:lnTo>
                  <a:lnTo>
                    <a:pt x="2247" y="7451"/>
                  </a:lnTo>
                  <a:lnTo>
                    <a:pt x="1695" y="7451"/>
                  </a:lnTo>
                  <a:lnTo>
                    <a:pt x="1223" y="7451"/>
                  </a:lnTo>
                  <a:lnTo>
                    <a:pt x="789" y="7451"/>
                  </a:lnTo>
                  <a:lnTo>
                    <a:pt x="434" y="7451"/>
                  </a:lnTo>
                  <a:lnTo>
                    <a:pt x="157" y="7451"/>
                  </a:lnTo>
                  <a:lnTo>
                    <a:pt x="0" y="7451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3" name="Freeform 87">
              <a:extLst>
                <a:ext uri="{FF2B5EF4-FFF2-40B4-BE49-F238E27FC236}">
                  <a16:creationId xmlns:a16="http://schemas.microsoft.com/office/drawing/2014/main" id="{7EDDF648-5490-42FF-80C5-2BC24805F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357"/>
              <a:ext cx="932" cy="932"/>
            </a:xfrm>
            <a:custGeom>
              <a:avLst/>
              <a:gdLst>
                <a:gd name="T0" fmla="*/ 0 w 7451"/>
                <a:gd name="T1" fmla="*/ 0 h 7451"/>
                <a:gd name="T2" fmla="*/ 94 w 7451"/>
                <a:gd name="T3" fmla="*/ 5 h 7451"/>
                <a:gd name="T4" fmla="*/ 187 w 7451"/>
                <a:gd name="T5" fmla="*/ 20 h 7451"/>
                <a:gd name="T6" fmla="*/ 276 w 7451"/>
                <a:gd name="T7" fmla="*/ 44 h 7451"/>
                <a:gd name="T8" fmla="*/ 365 w 7451"/>
                <a:gd name="T9" fmla="*/ 74 h 7451"/>
                <a:gd name="T10" fmla="*/ 444 w 7451"/>
                <a:gd name="T11" fmla="*/ 113 h 7451"/>
                <a:gd name="T12" fmla="*/ 523 w 7451"/>
                <a:gd name="T13" fmla="*/ 158 h 7451"/>
                <a:gd name="T14" fmla="*/ 592 w 7451"/>
                <a:gd name="T15" fmla="*/ 212 h 7451"/>
                <a:gd name="T16" fmla="*/ 661 w 7451"/>
                <a:gd name="T17" fmla="*/ 271 h 7451"/>
                <a:gd name="T18" fmla="*/ 720 w 7451"/>
                <a:gd name="T19" fmla="*/ 340 h 7451"/>
                <a:gd name="T20" fmla="*/ 774 w 7451"/>
                <a:gd name="T21" fmla="*/ 409 h 7451"/>
                <a:gd name="T22" fmla="*/ 819 w 7451"/>
                <a:gd name="T23" fmla="*/ 488 h 7451"/>
                <a:gd name="T24" fmla="*/ 858 w 7451"/>
                <a:gd name="T25" fmla="*/ 572 h 7451"/>
                <a:gd name="T26" fmla="*/ 892 w 7451"/>
                <a:gd name="T27" fmla="*/ 656 h 7451"/>
                <a:gd name="T28" fmla="*/ 912 w 7451"/>
                <a:gd name="T29" fmla="*/ 745 h 7451"/>
                <a:gd name="T30" fmla="*/ 927 w 7451"/>
                <a:gd name="T31" fmla="*/ 838 h 7451"/>
                <a:gd name="T32" fmla="*/ 932 w 7451"/>
                <a:gd name="T33" fmla="*/ 932 h 7451"/>
                <a:gd name="T34" fmla="*/ 902 w 7451"/>
                <a:gd name="T35" fmla="*/ 932 h 7451"/>
                <a:gd name="T36" fmla="*/ 863 w 7451"/>
                <a:gd name="T37" fmla="*/ 932 h 7451"/>
                <a:gd name="T38" fmla="*/ 809 w 7451"/>
                <a:gd name="T39" fmla="*/ 932 h 7451"/>
                <a:gd name="T40" fmla="*/ 750 w 7451"/>
                <a:gd name="T41" fmla="*/ 932 h 7451"/>
                <a:gd name="T42" fmla="*/ 676 w 7451"/>
                <a:gd name="T43" fmla="*/ 932 h 7451"/>
                <a:gd name="T44" fmla="*/ 602 w 7451"/>
                <a:gd name="T45" fmla="*/ 932 h 7451"/>
                <a:gd name="T46" fmla="*/ 523 w 7451"/>
                <a:gd name="T47" fmla="*/ 932 h 7451"/>
                <a:gd name="T48" fmla="*/ 444 w 7451"/>
                <a:gd name="T49" fmla="*/ 932 h 7451"/>
                <a:gd name="T50" fmla="*/ 365 w 7451"/>
                <a:gd name="T51" fmla="*/ 932 h 7451"/>
                <a:gd name="T52" fmla="*/ 286 w 7451"/>
                <a:gd name="T53" fmla="*/ 932 h 7451"/>
                <a:gd name="T54" fmla="*/ 217 w 7451"/>
                <a:gd name="T55" fmla="*/ 932 h 7451"/>
                <a:gd name="T56" fmla="*/ 153 w 7451"/>
                <a:gd name="T57" fmla="*/ 932 h 7451"/>
                <a:gd name="T58" fmla="*/ 94 w 7451"/>
                <a:gd name="T59" fmla="*/ 932 h 7451"/>
                <a:gd name="T60" fmla="*/ 49 w 7451"/>
                <a:gd name="T61" fmla="*/ 932 h 7451"/>
                <a:gd name="T62" fmla="*/ 20 w 7451"/>
                <a:gd name="T63" fmla="*/ 932 h 7451"/>
                <a:gd name="T64" fmla="*/ 0 w 7451"/>
                <a:gd name="T65" fmla="*/ 932 h 7451"/>
                <a:gd name="T66" fmla="*/ 0 w 7451"/>
                <a:gd name="T67" fmla="*/ 730 h 7451"/>
                <a:gd name="T68" fmla="*/ 0 w 7451"/>
                <a:gd name="T69" fmla="*/ 429 h 7451"/>
                <a:gd name="T70" fmla="*/ 0 w 7451"/>
                <a:gd name="T71" fmla="*/ 153 h 7451"/>
                <a:gd name="T72" fmla="*/ 0 w 7451"/>
                <a:gd name="T73" fmla="*/ 0 h 74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1">
                  <a:moveTo>
                    <a:pt x="0" y="0"/>
                  </a:moveTo>
                  <a:lnTo>
                    <a:pt x="749" y="39"/>
                  </a:lnTo>
                  <a:lnTo>
                    <a:pt x="1498" y="157"/>
                  </a:lnTo>
                  <a:lnTo>
                    <a:pt x="2208" y="354"/>
                  </a:lnTo>
                  <a:lnTo>
                    <a:pt x="2917" y="591"/>
                  </a:lnTo>
                  <a:lnTo>
                    <a:pt x="3548" y="906"/>
                  </a:lnTo>
                  <a:lnTo>
                    <a:pt x="4179" y="1261"/>
                  </a:lnTo>
                  <a:lnTo>
                    <a:pt x="4731" y="1695"/>
                  </a:lnTo>
                  <a:lnTo>
                    <a:pt x="5283" y="2168"/>
                  </a:lnTo>
                  <a:lnTo>
                    <a:pt x="5756" y="2720"/>
                  </a:lnTo>
                  <a:lnTo>
                    <a:pt x="6190" y="3272"/>
                  </a:lnTo>
                  <a:lnTo>
                    <a:pt x="6545" y="3903"/>
                  </a:lnTo>
                  <a:lnTo>
                    <a:pt x="6860" y="4573"/>
                  </a:lnTo>
                  <a:lnTo>
                    <a:pt x="7135" y="5243"/>
                  </a:lnTo>
                  <a:lnTo>
                    <a:pt x="7294" y="5953"/>
                  </a:lnTo>
                  <a:lnTo>
                    <a:pt x="7412" y="6702"/>
                  </a:lnTo>
                  <a:lnTo>
                    <a:pt x="7451" y="7451"/>
                  </a:lnTo>
                  <a:lnTo>
                    <a:pt x="7214" y="7451"/>
                  </a:lnTo>
                  <a:lnTo>
                    <a:pt x="6899" y="7451"/>
                  </a:lnTo>
                  <a:lnTo>
                    <a:pt x="6465" y="7451"/>
                  </a:lnTo>
                  <a:lnTo>
                    <a:pt x="5993" y="7451"/>
                  </a:lnTo>
                  <a:lnTo>
                    <a:pt x="5401" y="7451"/>
                  </a:lnTo>
                  <a:lnTo>
                    <a:pt x="4809" y="7451"/>
                  </a:lnTo>
                  <a:lnTo>
                    <a:pt x="4179" y="7451"/>
                  </a:lnTo>
                  <a:lnTo>
                    <a:pt x="3548" y="7451"/>
                  </a:lnTo>
                  <a:lnTo>
                    <a:pt x="2917" y="7451"/>
                  </a:lnTo>
                  <a:lnTo>
                    <a:pt x="2286" y="7451"/>
                  </a:lnTo>
                  <a:lnTo>
                    <a:pt x="1734" y="7451"/>
                  </a:lnTo>
                  <a:lnTo>
                    <a:pt x="1222" y="7451"/>
                  </a:lnTo>
                  <a:lnTo>
                    <a:pt x="749" y="7451"/>
                  </a:lnTo>
                  <a:lnTo>
                    <a:pt x="394" y="7451"/>
                  </a:lnTo>
                  <a:lnTo>
                    <a:pt x="157" y="7451"/>
                  </a:lnTo>
                  <a:lnTo>
                    <a:pt x="0" y="7451"/>
                  </a:lnTo>
                  <a:lnTo>
                    <a:pt x="0" y="5835"/>
                  </a:lnTo>
                  <a:lnTo>
                    <a:pt x="0" y="3430"/>
                  </a:lnTo>
                  <a:lnTo>
                    <a:pt x="0" y="12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4" name="Freeform 88">
              <a:extLst>
                <a:ext uri="{FF2B5EF4-FFF2-40B4-BE49-F238E27FC236}">
                  <a16:creationId xmlns:a16="http://schemas.microsoft.com/office/drawing/2014/main" id="{DEFAA2BC-2071-487D-B3B8-5B8282BE5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648"/>
              <a:ext cx="1266" cy="1267"/>
            </a:xfrm>
            <a:custGeom>
              <a:avLst/>
              <a:gdLst>
                <a:gd name="T0" fmla="*/ 635 w 10132"/>
                <a:gd name="T1" fmla="*/ 0 h 10133"/>
                <a:gd name="T2" fmla="*/ 0 w 10132"/>
                <a:gd name="T3" fmla="*/ 636 h 10133"/>
                <a:gd name="T4" fmla="*/ 635 w 10132"/>
                <a:gd name="T5" fmla="*/ 1267 h 10133"/>
                <a:gd name="T6" fmla="*/ 1266 w 10132"/>
                <a:gd name="T7" fmla="*/ 636 h 10133"/>
                <a:gd name="T8" fmla="*/ 635 w 10132"/>
                <a:gd name="T9" fmla="*/ 0 h 10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32" h="10133">
                  <a:moveTo>
                    <a:pt x="5086" y="0"/>
                  </a:moveTo>
                  <a:lnTo>
                    <a:pt x="0" y="5086"/>
                  </a:lnTo>
                  <a:lnTo>
                    <a:pt x="5086" y="10133"/>
                  </a:lnTo>
                  <a:lnTo>
                    <a:pt x="10132" y="5086"/>
                  </a:lnTo>
                  <a:lnTo>
                    <a:pt x="5086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95769" name="Rectangle 89">
            <a:extLst>
              <a:ext uri="{FF2B5EF4-FFF2-40B4-BE49-F238E27FC236}">
                <a16:creationId xmlns:a16="http://schemas.microsoft.com/office/drawing/2014/main" id="{5B655808-C250-4432-B58E-C2F544D246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981075"/>
            <a:ext cx="9144000" cy="261938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6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26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- </a:t>
            </a:r>
            <a:r>
              <a:rPr lang="es-PR" altLang="en-US" sz="28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AMINOÁCIDOS:</a:t>
            </a:r>
            <a:r>
              <a:rPr lang="es-PR" altLang="en-US" sz="26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  <a:r>
              <a:rPr lang="es-PR" altLang="en-US" sz="27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Clasificación/Tipos</a:t>
            </a: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2" name="Picture 26">
            <a:extLst>
              <a:ext uri="{FF2B5EF4-FFF2-40B4-BE49-F238E27FC236}">
                <a16:creationId xmlns:a16="http://schemas.microsoft.com/office/drawing/2014/main" id="{C38D6C64-710F-4D43-B821-D57B106ED1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1700213"/>
            <a:ext cx="7127875" cy="863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97755" name="Rectangle 27">
            <a:extLst>
              <a:ext uri="{FF2B5EF4-FFF2-40B4-BE49-F238E27FC236}">
                <a16:creationId xmlns:a16="http://schemas.microsoft.com/office/drawing/2014/main" id="{22CA4977-919C-4BE2-A430-C48C7E5B30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8888" y="1989138"/>
            <a:ext cx="6769100" cy="430212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3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ÓRGANOS ENCARGADOS</a:t>
            </a:r>
          </a:p>
        </p:txBody>
      </p:sp>
      <p:pic>
        <p:nvPicPr>
          <p:cNvPr id="56324" name="Picture 28">
            <a:extLst>
              <a:ext uri="{FF2B5EF4-FFF2-40B4-BE49-F238E27FC236}">
                <a16:creationId xmlns:a16="http://schemas.microsoft.com/office/drawing/2014/main" id="{3F5D259C-DCDB-4FA4-BFC3-8303D28134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2992438"/>
            <a:ext cx="4889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6325" name="Text Box 29">
            <a:extLst>
              <a:ext uri="{FF2B5EF4-FFF2-40B4-BE49-F238E27FC236}">
                <a16:creationId xmlns:a16="http://schemas.microsoft.com/office/drawing/2014/main" id="{63B684D2-A07D-4FF8-B7A2-4101EC1224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6625" y="2919413"/>
            <a:ext cx="6588125" cy="655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3700" b="1">
                <a:latin typeface="Tahoma" panose="020B0604030504040204" pitchFamily="34" charset="0"/>
              </a:rPr>
              <a:t>Hígado </a:t>
            </a:r>
          </a:p>
        </p:txBody>
      </p:sp>
      <p:pic>
        <p:nvPicPr>
          <p:cNvPr id="56326" name="Picture 30">
            <a:extLst>
              <a:ext uri="{FF2B5EF4-FFF2-40B4-BE49-F238E27FC236}">
                <a16:creationId xmlns:a16="http://schemas.microsoft.com/office/drawing/2014/main" id="{6A358343-874C-4DEF-B960-3BBAC0A60B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4648200"/>
            <a:ext cx="488950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6327" name="Text Box 31">
            <a:extLst>
              <a:ext uri="{FF2B5EF4-FFF2-40B4-BE49-F238E27FC236}">
                <a16:creationId xmlns:a16="http://schemas.microsoft.com/office/drawing/2014/main" id="{C4E7A51D-0123-4B84-A734-2EB4B2104C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6625" y="4575175"/>
            <a:ext cx="6588125" cy="655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3700" b="1">
                <a:latin typeface="Tahoma" panose="020B0604030504040204" pitchFamily="34" charset="0"/>
              </a:rPr>
              <a:t>Músculos esqueléticos</a:t>
            </a:r>
          </a:p>
        </p:txBody>
      </p:sp>
      <p:sp>
        <p:nvSpPr>
          <p:cNvPr id="56328" name="Text Box 32">
            <a:extLst>
              <a:ext uri="{FF2B5EF4-FFF2-40B4-BE49-F238E27FC236}">
                <a16:creationId xmlns:a16="http://schemas.microsoft.com/office/drawing/2014/main" id="{412F804D-70FC-4A83-9097-869BC49D21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113" y="3644900"/>
            <a:ext cx="68072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 i="1">
                <a:latin typeface="Tahoma" panose="020B0604030504040204" pitchFamily="34" charset="0"/>
              </a:rPr>
              <a:t>Vía:  Gluconeogénesis</a:t>
            </a:r>
            <a:endParaRPr lang="en-US" altLang="en-US" sz="3800" i="1">
              <a:latin typeface="Arial" panose="020B0604020202020204" pitchFamily="34" charset="0"/>
            </a:endParaRPr>
          </a:p>
        </p:txBody>
      </p:sp>
      <p:sp>
        <p:nvSpPr>
          <p:cNvPr id="56329" name="Text Box 33">
            <a:extLst>
              <a:ext uri="{FF2B5EF4-FFF2-40B4-BE49-F238E27FC236}">
                <a16:creationId xmlns:a16="http://schemas.microsoft.com/office/drawing/2014/main" id="{74A9E0B1-E566-474C-AF32-DE307BEAEC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113" y="5329238"/>
            <a:ext cx="68072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 i="1">
                <a:latin typeface="Tahoma" panose="020B0604030504040204" pitchFamily="34" charset="0"/>
              </a:rPr>
              <a:t>Vía:  Oxidación</a:t>
            </a:r>
            <a:endParaRPr lang="en-US" altLang="en-US" sz="3800" i="1">
              <a:latin typeface="Arial" panose="020B0604020202020204" pitchFamily="34" charset="0"/>
            </a:endParaRPr>
          </a:p>
        </p:txBody>
      </p:sp>
      <p:sp>
        <p:nvSpPr>
          <p:cNvPr id="1097762" name="Rectangle 34">
            <a:extLst>
              <a:ext uri="{FF2B5EF4-FFF2-40B4-BE49-F238E27FC236}">
                <a16:creationId xmlns:a16="http://schemas.microsoft.com/office/drawing/2014/main" id="{D3AB4ED9-79EF-4EBB-80B6-7F3FE44040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981075"/>
            <a:ext cx="9144000" cy="261938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2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22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- </a:t>
            </a:r>
            <a:r>
              <a:rPr lang="es-PR" altLang="en-US" sz="26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AMINOÁCIDOS:</a:t>
            </a:r>
            <a:r>
              <a:rPr lang="es-PR" altLang="en-US" sz="24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  <a:r>
              <a:rPr lang="es-PR" altLang="en-US" sz="26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Metabolismo/Oxidación</a:t>
            </a: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70" name="Picture 26">
            <a:extLst>
              <a:ext uri="{FF2B5EF4-FFF2-40B4-BE49-F238E27FC236}">
                <a16:creationId xmlns:a16="http://schemas.microsoft.com/office/drawing/2014/main" id="{8A38E180-6C33-4938-A80A-07950F2B7A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2557463"/>
            <a:ext cx="250825" cy="258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8371" name="Text Box 27">
            <a:extLst>
              <a:ext uri="{FF2B5EF4-FFF2-40B4-BE49-F238E27FC236}">
                <a16:creationId xmlns:a16="http://schemas.microsoft.com/office/drawing/2014/main" id="{910BE55E-3F8B-4861-BBF0-DD23E6BB9E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113" y="2486025"/>
            <a:ext cx="6734175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Hígado: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pic>
        <p:nvPicPr>
          <p:cNvPr id="58372" name="Picture 28">
            <a:extLst>
              <a:ext uri="{FF2B5EF4-FFF2-40B4-BE49-F238E27FC236}">
                <a16:creationId xmlns:a16="http://schemas.microsoft.com/office/drawing/2014/main" id="{D5AD6793-776E-4A32-9DF7-FFCE0257B4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55650" y="3036888"/>
            <a:ext cx="287338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8373" name="Text Box 29">
            <a:extLst>
              <a:ext uri="{FF2B5EF4-FFF2-40B4-BE49-F238E27FC236}">
                <a16:creationId xmlns:a16="http://schemas.microsoft.com/office/drawing/2014/main" id="{3032196A-1F7C-467E-814F-104BE03E36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2960688"/>
            <a:ext cx="7910513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>
                <a:latin typeface="Tahoma" panose="020B0604030504040204" pitchFamily="34" charset="0"/>
              </a:rPr>
              <a:t>Principal órgano para el metabolismo y oxidación de los aminoácidos:</a:t>
            </a:r>
          </a:p>
        </p:txBody>
      </p:sp>
      <p:sp>
        <p:nvSpPr>
          <p:cNvPr id="58374" name="Text Box 30">
            <a:extLst>
              <a:ext uri="{FF2B5EF4-FFF2-40B4-BE49-F238E27FC236}">
                <a16:creationId xmlns:a16="http://schemas.microsoft.com/office/drawing/2014/main" id="{C07CA25B-0D2C-455F-B731-C9C3816332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3709988"/>
            <a:ext cx="7489825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n-US" b="1" i="1">
                <a:latin typeface="Arial" panose="020B0604020202020204" pitchFamily="34" charset="0"/>
              </a:rPr>
              <a:t>Capaz de oxidar la mayoría de los aminoácidos</a:t>
            </a:r>
            <a:endParaRPr lang="en-US" altLang="en-US" b="1" i="1">
              <a:latin typeface="Arial" panose="020B0604020202020204" pitchFamily="34" charset="0"/>
            </a:endParaRPr>
          </a:p>
        </p:txBody>
      </p:sp>
      <p:pic>
        <p:nvPicPr>
          <p:cNvPr id="58375" name="Picture 31">
            <a:extLst>
              <a:ext uri="{FF2B5EF4-FFF2-40B4-BE49-F238E27FC236}">
                <a16:creationId xmlns:a16="http://schemas.microsoft.com/office/drawing/2014/main" id="{3A167895-B063-476B-A575-EE4CE0F7F0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1549400"/>
            <a:ext cx="7127875" cy="720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99808" name="Rectangle 32">
            <a:extLst>
              <a:ext uri="{FF2B5EF4-FFF2-40B4-BE49-F238E27FC236}">
                <a16:creationId xmlns:a16="http://schemas.microsoft.com/office/drawing/2014/main" id="{E43E4428-0102-4303-A980-163EA6E09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450" y="1693863"/>
            <a:ext cx="6769100" cy="503237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75000"/>
              </a:lnSpc>
              <a:defRPr/>
            </a:pPr>
            <a:r>
              <a:rPr lang="es-PR" altLang="en-US" sz="18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ÓRGANOS ENCARGADOS:</a:t>
            </a:r>
            <a:br>
              <a:rPr lang="es-PR" altLang="en-US" sz="18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es-PR" altLang="en-US" sz="18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* Hígado *</a:t>
            </a:r>
          </a:p>
        </p:txBody>
      </p:sp>
      <p:sp>
        <p:nvSpPr>
          <p:cNvPr id="58377" name="Text Box 33">
            <a:extLst>
              <a:ext uri="{FF2B5EF4-FFF2-40B4-BE49-F238E27FC236}">
                <a16:creationId xmlns:a16="http://schemas.microsoft.com/office/drawing/2014/main" id="{CA9AAEAC-E04F-4054-8457-B0C80CA017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5995988"/>
            <a:ext cx="8785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20000"/>
              </a:spcBef>
            </a:pPr>
            <a:r>
              <a:rPr lang="en-US" altLang="en-US" sz="1200" b="1">
                <a:latin typeface="Times New Roman" panose="02020603050405020304" pitchFamily="18" charset="0"/>
              </a:rPr>
              <a:t>NOTA:</a:t>
            </a:r>
            <a:r>
              <a:rPr lang="en-US" altLang="en-US" sz="1200">
                <a:latin typeface="Times New Roman" panose="02020603050405020304" pitchFamily="18" charset="0"/>
              </a:rPr>
              <a:t> Adaptado de: </a:t>
            </a:r>
            <a:r>
              <a:rPr lang="en-US" altLang="en-US" sz="1200" b="1" i="1">
                <a:latin typeface="Times New Roman" panose="02020603050405020304" pitchFamily="18" charset="0"/>
              </a:rPr>
              <a:t>Sports and Fitness Nutrition</a:t>
            </a:r>
            <a:r>
              <a:rPr lang="en-US" altLang="en-US" sz="1200">
                <a:latin typeface="Times New Roman" panose="02020603050405020304" pitchFamily="18" charset="0"/>
              </a:rPr>
              <a:t>. (p. 131), por R. E. C., Wildman &amp; B. S., Millar, 2004, Belmont, CA: Wadsworth/Thomson Learning. Copyright 2004 por Wadsworth, a division of Thomson Learning, Inc.</a:t>
            </a:r>
          </a:p>
        </p:txBody>
      </p:sp>
      <p:sp>
        <p:nvSpPr>
          <p:cNvPr id="1099810" name="Rectangle 34">
            <a:extLst>
              <a:ext uri="{FF2B5EF4-FFF2-40B4-BE49-F238E27FC236}">
                <a16:creationId xmlns:a16="http://schemas.microsoft.com/office/drawing/2014/main" id="{D653E289-8488-4043-89EF-BFE41A035B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981075"/>
            <a:ext cx="9144000" cy="261938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2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22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- </a:t>
            </a:r>
            <a:r>
              <a:rPr lang="es-PR" altLang="en-US" sz="26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AMINOÁCIDOS:</a:t>
            </a:r>
            <a:r>
              <a:rPr lang="es-PR" altLang="en-US" sz="24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  <a:r>
              <a:rPr lang="es-PR" altLang="en-US" sz="26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Metabolismo/Oxidación</a:t>
            </a: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418" name="Picture 26">
            <a:extLst>
              <a:ext uri="{FF2B5EF4-FFF2-40B4-BE49-F238E27FC236}">
                <a16:creationId xmlns:a16="http://schemas.microsoft.com/office/drawing/2014/main" id="{8D984135-1ED6-4FBE-A2D3-92F1F321B1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492375"/>
            <a:ext cx="250825" cy="258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0419" name="Text Box 27">
            <a:extLst>
              <a:ext uri="{FF2B5EF4-FFF2-40B4-BE49-F238E27FC236}">
                <a16:creationId xmlns:a16="http://schemas.microsoft.com/office/drawing/2014/main" id="{B828D1D2-F5D7-4869-8AFC-EBC581174F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675" y="2420938"/>
            <a:ext cx="6734175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Músculos esqueletales: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pic>
        <p:nvPicPr>
          <p:cNvPr id="60420" name="Picture 28">
            <a:extLst>
              <a:ext uri="{FF2B5EF4-FFF2-40B4-BE49-F238E27FC236}">
                <a16:creationId xmlns:a16="http://schemas.microsoft.com/office/drawing/2014/main" id="{28F077D5-9279-4476-9835-C8AC74C5F3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84213" y="2900363"/>
            <a:ext cx="287337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0421" name="Text Box 29">
            <a:extLst>
              <a:ext uri="{FF2B5EF4-FFF2-40B4-BE49-F238E27FC236}">
                <a16:creationId xmlns:a16="http://schemas.microsoft.com/office/drawing/2014/main" id="{11FAB7C8-B9F2-455C-955F-4A40B5F372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2663" y="2824163"/>
            <a:ext cx="6397625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Puede completamente oxidar seis de los aminoácidos:</a:t>
            </a:r>
          </a:p>
        </p:txBody>
      </p:sp>
      <p:pic>
        <p:nvPicPr>
          <p:cNvPr id="60422" name="Picture 30">
            <a:extLst>
              <a:ext uri="{FF2B5EF4-FFF2-40B4-BE49-F238E27FC236}">
                <a16:creationId xmlns:a16="http://schemas.microsoft.com/office/drawing/2014/main" id="{9F74F2EA-0B7A-49C4-8E6A-34A7014415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13" y="3644900"/>
            <a:ext cx="304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23" name="Text Box 31">
            <a:extLst>
              <a:ext uri="{FF2B5EF4-FFF2-40B4-BE49-F238E27FC236}">
                <a16:creationId xmlns:a16="http://schemas.microsoft.com/office/drawing/2014/main" id="{4A980BC9-FFBC-4663-AB01-36624DABCC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9063" y="3648075"/>
            <a:ext cx="599122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solidFill>
                  <a:srgbClr val="660066"/>
                </a:solidFill>
                <a:latin typeface="Arial" panose="020B0604020202020204" pitchFamily="34" charset="0"/>
              </a:rPr>
              <a:t>Cadenas ramificadas de aminoácidos (CRAA, BCAA):</a:t>
            </a:r>
            <a:endParaRPr lang="es-ES" altLang="en-US" b="1" i="1">
              <a:solidFill>
                <a:srgbClr val="660066"/>
              </a:solidFill>
              <a:latin typeface="Arial" panose="020B0604020202020204" pitchFamily="34" charset="0"/>
            </a:endParaRPr>
          </a:p>
        </p:txBody>
      </p:sp>
      <p:sp>
        <p:nvSpPr>
          <p:cNvPr id="60424" name="Text Box 32">
            <a:extLst>
              <a:ext uri="{FF2B5EF4-FFF2-40B4-BE49-F238E27FC236}">
                <a16:creationId xmlns:a16="http://schemas.microsoft.com/office/drawing/2014/main" id="{0E4C8DAF-B159-49B6-A8FD-06F2CBBCDC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5300" y="4314825"/>
            <a:ext cx="1655763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n-US" altLang="en-US" sz="1800" b="1">
                <a:latin typeface="Verdana" panose="020B0604030504040204" pitchFamily="34" charset="0"/>
              </a:rPr>
              <a:t>Leucina</a:t>
            </a:r>
            <a:endParaRPr lang="en-US" altLang="en-US" sz="1800" b="1" i="1">
              <a:latin typeface="Verdana" panose="020B0604030504040204" pitchFamily="34" charset="0"/>
            </a:endParaRPr>
          </a:p>
        </p:txBody>
      </p:sp>
      <p:grpSp>
        <p:nvGrpSpPr>
          <p:cNvPr id="60425" name="Group 33">
            <a:extLst>
              <a:ext uri="{FF2B5EF4-FFF2-40B4-BE49-F238E27FC236}">
                <a16:creationId xmlns:a16="http://schemas.microsoft.com/office/drawing/2014/main" id="{37E8F865-3D82-4611-BB92-FA677D060D5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498600" y="4349750"/>
            <a:ext cx="266700" cy="268288"/>
            <a:chOff x="618" y="2160"/>
            <a:chExt cx="2262" cy="2267"/>
          </a:xfrm>
        </p:grpSpPr>
        <p:sp>
          <p:nvSpPr>
            <p:cNvPr id="60497" name="AutoShape 34">
              <a:extLst>
                <a:ext uri="{FF2B5EF4-FFF2-40B4-BE49-F238E27FC236}">
                  <a16:creationId xmlns:a16="http://schemas.microsoft.com/office/drawing/2014/main" id="{7AAF0997-5406-4765-8B26-8D01D6EE9BB0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618" y="2160"/>
              <a:ext cx="2262" cy="22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8" name="Freeform 35">
              <a:extLst>
                <a:ext uri="{FF2B5EF4-FFF2-40B4-BE49-F238E27FC236}">
                  <a16:creationId xmlns:a16="http://schemas.microsoft.com/office/drawing/2014/main" id="{07776170-63D7-4387-88E1-703DBC1C9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160"/>
              <a:ext cx="2262" cy="2267"/>
            </a:xfrm>
            <a:custGeom>
              <a:avLst/>
              <a:gdLst>
                <a:gd name="T0" fmla="*/ 1252 w 18096"/>
                <a:gd name="T1" fmla="*/ 5 h 18136"/>
                <a:gd name="T2" fmla="*/ 1469 w 18096"/>
                <a:gd name="T3" fmla="*/ 49 h 18136"/>
                <a:gd name="T4" fmla="*/ 1671 w 18096"/>
                <a:gd name="T5" fmla="*/ 138 h 18136"/>
                <a:gd name="T6" fmla="*/ 1853 w 18096"/>
                <a:gd name="T7" fmla="*/ 261 h 18136"/>
                <a:gd name="T8" fmla="*/ 2006 w 18096"/>
                <a:gd name="T9" fmla="*/ 414 h 18136"/>
                <a:gd name="T10" fmla="*/ 2124 w 18096"/>
                <a:gd name="T11" fmla="*/ 591 h 18136"/>
                <a:gd name="T12" fmla="*/ 2213 w 18096"/>
                <a:gd name="T13" fmla="*/ 798 h 18136"/>
                <a:gd name="T14" fmla="*/ 2257 w 18096"/>
                <a:gd name="T15" fmla="*/ 1015 h 18136"/>
                <a:gd name="T16" fmla="*/ 2257 w 18096"/>
                <a:gd name="T17" fmla="*/ 1252 h 18136"/>
                <a:gd name="T18" fmla="*/ 2213 w 18096"/>
                <a:gd name="T19" fmla="*/ 1469 h 18136"/>
                <a:gd name="T20" fmla="*/ 2124 w 18096"/>
                <a:gd name="T21" fmla="*/ 1676 h 18136"/>
                <a:gd name="T22" fmla="*/ 2006 w 18096"/>
                <a:gd name="T23" fmla="*/ 1853 h 18136"/>
                <a:gd name="T24" fmla="*/ 1853 w 18096"/>
                <a:gd name="T25" fmla="*/ 2006 h 18136"/>
                <a:gd name="T26" fmla="*/ 1671 w 18096"/>
                <a:gd name="T27" fmla="*/ 2129 h 18136"/>
                <a:gd name="T28" fmla="*/ 1469 w 18096"/>
                <a:gd name="T29" fmla="*/ 2218 h 18136"/>
                <a:gd name="T30" fmla="*/ 1252 w 18096"/>
                <a:gd name="T31" fmla="*/ 2262 h 18136"/>
                <a:gd name="T32" fmla="*/ 1015 w 18096"/>
                <a:gd name="T33" fmla="*/ 2262 h 18136"/>
                <a:gd name="T34" fmla="*/ 798 w 18096"/>
                <a:gd name="T35" fmla="*/ 2218 h 18136"/>
                <a:gd name="T36" fmla="*/ 591 w 18096"/>
                <a:gd name="T37" fmla="*/ 2129 h 18136"/>
                <a:gd name="T38" fmla="*/ 414 w 18096"/>
                <a:gd name="T39" fmla="*/ 2006 h 18136"/>
                <a:gd name="T40" fmla="*/ 261 w 18096"/>
                <a:gd name="T41" fmla="*/ 1853 h 18136"/>
                <a:gd name="T42" fmla="*/ 138 w 18096"/>
                <a:gd name="T43" fmla="*/ 1676 h 18136"/>
                <a:gd name="T44" fmla="*/ 49 w 18096"/>
                <a:gd name="T45" fmla="*/ 1469 h 18136"/>
                <a:gd name="T46" fmla="*/ 5 w 18096"/>
                <a:gd name="T47" fmla="*/ 1252 h 18136"/>
                <a:gd name="T48" fmla="*/ 5 w 18096"/>
                <a:gd name="T49" fmla="*/ 1015 h 18136"/>
                <a:gd name="T50" fmla="*/ 49 w 18096"/>
                <a:gd name="T51" fmla="*/ 798 h 18136"/>
                <a:gd name="T52" fmla="*/ 138 w 18096"/>
                <a:gd name="T53" fmla="*/ 591 h 18136"/>
                <a:gd name="T54" fmla="*/ 261 w 18096"/>
                <a:gd name="T55" fmla="*/ 414 h 18136"/>
                <a:gd name="T56" fmla="*/ 414 w 18096"/>
                <a:gd name="T57" fmla="*/ 261 h 18136"/>
                <a:gd name="T58" fmla="*/ 591 w 18096"/>
                <a:gd name="T59" fmla="*/ 138 h 18136"/>
                <a:gd name="T60" fmla="*/ 798 w 18096"/>
                <a:gd name="T61" fmla="*/ 49 h 18136"/>
                <a:gd name="T62" fmla="*/ 1015 w 18096"/>
                <a:gd name="T63" fmla="*/ 5 h 181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096" h="18136">
                  <a:moveTo>
                    <a:pt x="9068" y="0"/>
                  </a:moveTo>
                  <a:lnTo>
                    <a:pt x="10014" y="40"/>
                  </a:lnTo>
                  <a:lnTo>
                    <a:pt x="10881" y="197"/>
                  </a:lnTo>
                  <a:lnTo>
                    <a:pt x="11749" y="394"/>
                  </a:lnTo>
                  <a:lnTo>
                    <a:pt x="12577" y="710"/>
                  </a:lnTo>
                  <a:lnTo>
                    <a:pt x="13365" y="1104"/>
                  </a:lnTo>
                  <a:lnTo>
                    <a:pt x="14114" y="1538"/>
                  </a:lnTo>
                  <a:lnTo>
                    <a:pt x="14824" y="2089"/>
                  </a:lnTo>
                  <a:lnTo>
                    <a:pt x="15455" y="2641"/>
                  </a:lnTo>
                  <a:lnTo>
                    <a:pt x="16046" y="3312"/>
                  </a:lnTo>
                  <a:lnTo>
                    <a:pt x="16558" y="3982"/>
                  </a:lnTo>
                  <a:lnTo>
                    <a:pt x="16992" y="4731"/>
                  </a:lnTo>
                  <a:lnTo>
                    <a:pt x="17386" y="5520"/>
                  </a:lnTo>
                  <a:lnTo>
                    <a:pt x="17702" y="6387"/>
                  </a:lnTo>
                  <a:lnTo>
                    <a:pt x="17899" y="7254"/>
                  </a:lnTo>
                  <a:lnTo>
                    <a:pt x="18056" y="8122"/>
                  </a:lnTo>
                  <a:lnTo>
                    <a:pt x="18096" y="9068"/>
                  </a:lnTo>
                  <a:lnTo>
                    <a:pt x="18056" y="10014"/>
                  </a:lnTo>
                  <a:lnTo>
                    <a:pt x="17899" y="10882"/>
                  </a:lnTo>
                  <a:lnTo>
                    <a:pt x="17702" y="11749"/>
                  </a:lnTo>
                  <a:lnTo>
                    <a:pt x="17386" y="12616"/>
                  </a:lnTo>
                  <a:lnTo>
                    <a:pt x="16992" y="13405"/>
                  </a:lnTo>
                  <a:lnTo>
                    <a:pt x="16558" y="14154"/>
                  </a:lnTo>
                  <a:lnTo>
                    <a:pt x="16046" y="14824"/>
                  </a:lnTo>
                  <a:lnTo>
                    <a:pt x="15455" y="15495"/>
                  </a:lnTo>
                  <a:lnTo>
                    <a:pt x="14824" y="16047"/>
                  </a:lnTo>
                  <a:lnTo>
                    <a:pt x="14114" y="16598"/>
                  </a:lnTo>
                  <a:lnTo>
                    <a:pt x="13365" y="17032"/>
                  </a:lnTo>
                  <a:lnTo>
                    <a:pt x="12577" y="17426"/>
                  </a:lnTo>
                  <a:lnTo>
                    <a:pt x="11749" y="17742"/>
                  </a:lnTo>
                  <a:lnTo>
                    <a:pt x="10881" y="17939"/>
                  </a:lnTo>
                  <a:lnTo>
                    <a:pt x="10014" y="18096"/>
                  </a:lnTo>
                  <a:lnTo>
                    <a:pt x="9068" y="18136"/>
                  </a:lnTo>
                  <a:lnTo>
                    <a:pt x="8121" y="18096"/>
                  </a:lnTo>
                  <a:lnTo>
                    <a:pt x="7254" y="17939"/>
                  </a:lnTo>
                  <a:lnTo>
                    <a:pt x="6387" y="17742"/>
                  </a:lnTo>
                  <a:lnTo>
                    <a:pt x="5519" y="17426"/>
                  </a:lnTo>
                  <a:lnTo>
                    <a:pt x="4731" y="17032"/>
                  </a:lnTo>
                  <a:lnTo>
                    <a:pt x="3982" y="16598"/>
                  </a:lnTo>
                  <a:lnTo>
                    <a:pt x="3312" y="16047"/>
                  </a:lnTo>
                  <a:lnTo>
                    <a:pt x="2641" y="15495"/>
                  </a:lnTo>
                  <a:lnTo>
                    <a:pt x="2089" y="14824"/>
                  </a:lnTo>
                  <a:lnTo>
                    <a:pt x="1537" y="14154"/>
                  </a:lnTo>
                  <a:lnTo>
                    <a:pt x="1104" y="13405"/>
                  </a:lnTo>
                  <a:lnTo>
                    <a:pt x="710" y="12616"/>
                  </a:lnTo>
                  <a:lnTo>
                    <a:pt x="394" y="11749"/>
                  </a:lnTo>
                  <a:lnTo>
                    <a:pt x="197" y="10882"/>
                  </a:lnTo>
                  <a:lnTo>
                    <a:pt x="40" y="10014"/>
                  </a:lnTo>
                  <a:lnTo>
                    <a:pt x="0" y="9068"/>
                  </a:lnTo>
                  <a:lnTo>
                    <a:pt x="40" y="8122"/>
                  </a:lnTo>
                  <a:lnTo>
                    <a:pt x="197" y="7254"/>
                  </a:lnTo>
                  <a:lnTo>
                    <a:pt x="394" y="6387"/>
                  </a:lnTo>
                  <a:lnTo>
                    <a:pt x="710" y="5520"/>
                  </a:lnTo>
                  <a:lnTo>
                    <a:pt x="1104" y="4731"/>
                  </a:lnTo>
                  <a:lnTo>
                    <a:pt x="1537" y="3982"/>
                  </a:lnTo>
                  <a:lnTo>
                    <a:pt x="2089" y="3312"/>
                  </a:lnTo>
                  <a:lnTo>
                    <a:pt x="2641" y="2641"/>
                  </a:lnTo>
                  <a:lnTo>
                    <a:pt x="3312" y="2089"/>
                  </a:lnTo>
                  <a:lnTo>
                    <a:pt x="3982" y="1538"/>
                  </a:lnTo>
                  <a:lnTo>
                    <a:pt x="4731" y="1104"/>
                  </a:lnTo>
                  <a:lnTo>
                    <a:pt x="5519" y="710"/>
                  </a:lnTo>
                  <a:lnTo>
                    <a:pt x="6387" y="394"/>
                  </a:lnTo>
                  <a:lnTo>
                    <a:pt x="7254" y="197"/>
                  </a:lnTo>
                  <a:lnTo>
                    <a:pt x="8121" y="40"/>
                  </a:lnTo>
                  <a:lnTo>
                    <a:pt x="9068" y="0"/>
                  </a:lnTo>
                  <a:close/>
                </a:path>
              </a:pathLst>
            </a:custGeom>
            <a:solidFill>
              <a:srgbClr val="19B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9" name="Freeform 36">
              <a:extLst>
                <a:ext uri="{FF2B5EF4-FFF2-40B4-BE49-F238E27FC236}">
                  <a16:creationId xmlns:a16="http://schemas.microsoft.com/office/drawing/2014/main" id="{C852A4D1-7A2F-44F0-896E-1267ADCE0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3294"/>
              <a:ext cx="1034" cy="1034"/>
            </a:xfrm>
            <a:custGeom>
              <a:avLst/>
              <a:gdLst>
                <a:gd name="T0" fmla="*/ 1034 w 8279"/>
                <a:gd name="T1" fmla="*/ 1034 h 8279"/>
                <a:gd name="T2" fmla="*/ 930 w 8279"/>
                <a:gd name="T3" fmla="*/ 1029 h 8279"/>
                <a:gd name="T4" fmla="*/ 827 w 8279"/>
                <a:gd name="T5" fmla="*/ 1014 h 8279"/>
                <a:gd name="T6" fmla="*/ 729 w 8279"/>
                <a:gd name="T7" fmla="*/ 990 h 8279"/>
                <a:gd name="T8" fmla="*/ 630 w 8279"/>
                <a:gd name="T9" fmla="*/ 950 h 8279"/>
                <a:gd name="T10" fmla="*/ 542 w 8279"/>
                <a:gd name="T11" fmla="*/ 911 h 8279"/>
                <a:gd name="T12" fmla="*/ 458 w 8279"/>
                <a:gd name="T13" fmla="*/ 857 h 8279"/>
                <a:gd name="T14" fmla="*/ 374 w 8279"/>
                <a:gd name="T15" fmla="*/ 798 h 8279"/>
                <a:gd name="T16" fmla="*/ 305 w 8279"/>
                <a:gd name="T17" fmla="*/ 729 h 8279"/>
                <a:gd name="T18" fmla="*/ 236 w 8279"/>
                <a:gd name="T19" fmla="*/ 660 h 8279"/>
                <a:gd name="T20" fmla="*/ 177 w 8279"/>
                <a:gd name="T21" fmla="*/ 576 h 8279"/>
                <a:gd name="T22" fmla="*/ 123 w 8279"/>
                <a:gd name="T23" fmla="*/ 492 h 8279"/>
                <a:gd name="T24" fmla="*/ 84 w 8279"/>
                <a:gd name="T25" fmla="*/ 404 h 8279"/>
                <a:gd name="T26" fmla="*/ 44 w 8279"/>
                <a:gd name="T27" fmla="*/ 305 h 8279"/>
                <a:gd name="T28" fmla="*/ 20 w 8279"/>
                <a:gd name="T29" fmla="*/ 207 h 8279"/>
                <a:gd name="T30" fmla="*/ 5 w 8279"/>
                <a:gd name="T31" fmla="*/ 103 h 8279"/>
                <a:gd name="T32" fmla="*/ 0 w 8279"/>
                <a:gd name="T33" fmla="*/ 0 h 8279"/>
                <a:gd name="T34" fmla="*/ 34 w 8279"/>
                <a:gd name="T35" fmla="*/ 0 h 8279"/>
                <a:gd name="T36" fmla="*/ 84 w 8279"/>
                <a:gd name="T37" fmla="*/ 0 h 8279"/>
                <a:gd name="T38" fmla="*/ 143 w 8279"/>
                <a:gd name="T39" fmla="*/ 0 h 8279"/>
                <a:gd name="T40" fmla="*/ 212 w 8279"/>
                <a:gd name="T41" fmla="*/ 0 h 8279"/>
                <a:gd name="T42" fmla="*/ 286 w 8279"/>
                <a:gd name="T43" fmla="*/ 0 h 8279"/>
                <a:gd name="T44" fmla="*/ 364 w 8279"/>
                <a:gd name="T45" fmla="*/ 0 h 8279"/>
                <a:gd name="T46" fmla="*/ 453 w 8279"/>
                <a:gd name="T47" fmla="*/ 0 h 8279"/>
                <a:gd name="T48" fmla="*/ 537 w 8279"/>
                <a:gd name="T49" fmla="*/ 0 h 8279"/>
                <a:gd name="T50" fmla="*/ 620 w 8279"/>
                <a:gd name="T51" fmla="*/ 0 h 8279"/>
                <a:gd name="T52" fmla="*/ 704 w 8279"/>
                <a:gd name="T53" fmla="*/ 0 h 8279"/>
                <a:gd name="T54" fmla="*/ 783 w 8279"/>
                <a:gd name="T55" fmla="*/ 0 h 8279"/>
                <a:gd name="T56" fmla="*/ 857 w 8279"/>
                <a:gd name="T57" fmla="*/ 0 h 8279"/>
                <a:gd name="T58" fmla="*/ 916 w 8279"/>
                <a:gd name="T59" fmla="*/ 0 h 8279"/>
                <a:gd name="T60" fmla="*/ 970 w 8279"/>
                <a:gd name="T61" fmla="*/ 0 h 8279"/>
                <a:gd name="T62" fmla="*/ 1009 w 8279"/>
                <a:gd name="T63" fmla="*/ 0 h 8279"/>
                <a:gd name="T64" fmla="*/ 1034 w 8279"/>
                <a:gd name="T65" fmla="*/ 0 h 8279"/>
                <a:gd name="T66" fmla="*/ 1034 w 8279"/>
                <a:gd name="T67" fmla="*/ 222 h 8279"/>
                <a:gd name="T68" fmla="*/ 1034 w 8279"/>
                <a:gd name="T69" fmla="*/ 552 h 8279"/>
                <a:gd name="T70" fmla="*/ 1034 w 8279"/>
                <a:gd name="T71" fmla="*/ 862 h 8279"/>
                <a:gd name="T72" fmla="*/ 1034 w 8279"/>
                <a:gd name="T73" fmla="*/ 1034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8279" y="8279"/>
                  </a:moveTo>
                  <a:lnTo>
                    <a:pt x="7450" y="8241"/>
                  </a:lnTo>
                  <a:lnTo>
                    <a:pt x="6623" y="8122"/>
                  </a:lnTo>
                  <a:lnTo>
                    <a:pt x="5834" y="7924"/>
                  </a:lnTo>
                  <a:lnTo>
                    <a:pt x="5046" y="7609"/>
                  </a:lnTo>
                  <a:lnTo>
                    <a:pt x="4337" y="7294"/>
                  </a:lnTo>
                  <a:lnTo>
                    <a:pt x="3666" y="6860"/>
                  </a:lnTo>
                  <a:lnTo>
                    <a:pt x="2996" y="6387"/>
                  </a:lnTo>
                  <a:lnTo>
                    <a:pt x="2444" y="5835"/>
                  </a:lnTo>
                  <a:lnTo>
                    <a:pt x="1892" y="5283"/>
                  </a:lnTo>
                  <a:lnTo>
                    <a:pt x="1419" y="4613"/>
                  </a:lnTo>
                  <a:lnTo>
                    <a:pt x="985" y="3942"/>
                  </a:lnTo>
                  <a:lnTo>
                    <a:pt x="670" y="3233"/>
                  </a:lnTo>
                  <a:lnTo>
                    <a:pt x="355" y="2445"/>
                  </a:lnTo>
                  <a:lnTo>
                    <a:pt x="157" y="1656"/>
                  </a:lnTo>
                  <a:lnTo>
                    <a:pt x="38" y="827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2" y="0"/>
                  </a:lnTo>
                  <a:lnTo>
                    <a:pt x="1694" y="0"/>
                  </a:lnTo>
                  <a:lnTo>
                    <a:pt x="2286" y="0"/>
                  </a:lnTo>
                  <a:lnTo>
                    <a:pt x="2917" y="0"/>
                  </a:lnTo>
                  <a:lnTo>
                    <a:pt x="3627" y="0"/>
                  </a:lnTo>
                  <a:lnTo>
                    <a:pt x="4297" y="0"/>
                  </a:lnTo>
                  <a:lnTo>
                    <a:pt x="4967" y="0"/>
                  </a:lnTo>
                  <a:lnTo>
                    <a:pt x="5637" y="0"/>
                  </a:lnTo>
                  <a:lnTo>
                    <a:pt x="6268" y="0"/>
                  </a:lnTo>
                  <a:lnTo>
                    <a:pt x="6860" y="0"/>
                  </a:lnTo>
                  <a:lnTo>
                    <a:pt x="7332" y="0"/>
                  </a:lnTo>
                  <a:lnTo>
                    <a:pt x="7767" y="0"/>
                  </a:lnTo>
                  <a:lnTo>
                    <a:pt x="8082" y="0"/>
                  </a:lnTo>
                  <a:lnTo>
                    <a:pt x="8279" y="0"/>
                  </a:lnTo>
                  <a:lnTo>
                    <a:pt x="8279" y="1774"/>
                  </a:lnTo>
                  <a:lnTo>
                    <a:pt x="8279" y="4416"/>
                  </a:lnTo>
                  <a:lnTo>
                    <a:pt x="8279" y="6900"/>
                  </a:lnTo>
                  <a:lnTo>
                    <a:pt x="8279" y="8279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00" name="Freeform 37">
              <a:extLst>
                <a:ext uri="{FF2B5EF4-FFF2-40B4-BE49-F238E27FC236}">
                  <a16:creationId xmlns:a16="http://schemas.microsoft.com/office/drawing/2014/main" id="{252B3503-F277-48DE-AB65-DFCC04B18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1035" cy="1030"/>
            </a:xfrm>
            <a:custGeom>
              <a:avLst/>
              <a:gdLst>
                <a:gd name="T0" fmla="*/ 1035 w 8279"/>
                <a:gd name="T1" fmla="*/ 0 h 8241"/>
                <a:gd name="T2" fmla="*/ 1030 w 8279"/>
                <a:gd name="T3" fmla="*/ 103 h 8241"/>
                <a:gd name="T4" fmla="*/ 1015 w 8279"/>
                <a:gd name="T5" fmla="*/ 207 h 8241"/>
                <a:gd name="T6" fmla="*/ 991 w 8279"/>
                <a:gd name="T7" fmla="*/ 306 h 8241"/>
                <a:gd name="T8" fmla="*/ 956 w 8279"/>
                <a:gd name="T9" fmla="*/ 404 h 8241"/>
                <a:gd name="T10" fmla="*/ 912 w 8279"/>
                <a:gd name="T11" fmla="*/ 493 h 8241"/>
                <a:gd name="T12" fmla="*/ 858 w 8279"/>
                <a:gd name="T13" fmla="*/ 577 h 8241"/>
                <a:gd name="T14" fmla="*/ 798 w 8279"/>
                <a:gd name="T15" fmla="*/ 655 h 8241"/>
                <a:gd name="T16" fmla="*/ 734 w 8279"/>
                <a:gd name="T17" fmla="*/ 729 h 8241"/>
                <a:gd name="T18" fmla="*/ 660 w 8279"/>
                <a:gd name="T19" fmla="*/ 793 h 8241"/>
                <a:gd name="T20" fmla="*/ 577 w 8279"/>
                <a:gd name="T21" fmla="*/ 852 h 8241"/>
                <a:gd name="T22" fmla="*/ 493 w 8279"/>
                <a:gd name="T23" fmla="*/ 907 h 8241"/>
                <a:gd name="T24" fmla="*/ 404 w 8279"/>
                <a:gd name="T25" fmla="*/ 951 h 8241"/>
                <a:gd name="T26" fmla="*/ 306 w 8279"/>
                <a:gd name="T27" fmla="*/ 986 h 8241"/>
                <a:gd name="T28" fmla="*/ 207 w 8279"/>
                <a:gd name="T29" fmla="*/ 1010 h 8241"/>
                <a:gd name="T30" fmla="*/ 103 w 8279"/>
                <a:gd name="T31" fmla="*/ 1025 h 8241"/>
                <a:gd name="T32" fmla="*/ 0 w 8279"/>
                <a:gd name="T33" fmla="*/ 1030 h 8241"/>
                <a:gd name="T34" fmla="*/ 0 w 8279"/>
                <a:gd name="T35" fmla="*/ 818 h 8241"/>
                <a:gd name="T36" fmla="*/ 0 w 8279"/>
                <a:gd name="T37" fmla="*/ 493 h 8241"/>
                <a:gd name="T38" fmla="*/ 0 w 8279"/>
                <a:gd name="T39" fmla="*/ 177 h 8241"/>
                <a:gd name="T40" fmla="*/ 0 w 8279"/>
                <a:gd name="T41" fmla="*/ 0 h 8241"/>
                <a:gd name="T42" fmla="*/ 39 w 8279"/>
                <a:gd name="T43" fmla="*/ 0 h 8241"/>
                <a:gd name="T44" fmla="*/ 89 w 8279"/>
                <a:gd name="T45" fmla="*/ 0 h 8241"/>
                <a:gd name="T46" fmla="*/ 153 w 8279"/>
                <a:gd name="T47" fmla="*/ 0 h 8241"/>
                <a:gd name="T48" fmla="*/ 222 w 8279"/>
                <a:gd name="T49" fmla="*/ 0 h 8241"/>
                <a:gd name="T50" fmla="*/ 301 w 8279"/>
                <a:gd name="T51" fmla="*/ 0 h 8241"/>
                <a:gd name="T52" fmla="*/ 379 w 8279"/>
                <a:gd name="T53" fmla="*/ 0 h 8241"/>
                <a:gd name="T54" fmla="*/ 463 w 8279"/>
                <a:gd name="T55" fmla="*/ 0 h 8241"/>
                <a:gd name="T56" fmla="*/ 552 w 8279"/>
                <a:gd name="T57" fmla="*/ 0 h 8241"/>
                <a:gd name="T58" fmla="*/ 636 w 8279"/>
                <a:gd name="T59" fmla="*/ 0 h 8241"/>
                <a:gd name="T60" fmla="*/ 715 w 8279"/>
                <a:gd name="T61" fmla="*/ 0 h 8241"/>
                <a:gd name="T62" fmla="*/ 793 w 8279"/>
                <a:gd name="T63" fmla="*/ 0 h 8241"/>
                <a:gd name="T64" fmla="*/ 862 w 8279"/>
                <a:gd name="T65" fmla="*/ 0 h 8241"/>
                <a:gd name="T66" fmla="*/ 922 w 8279"/>
                <a:gd name="T67" fmla="*/ 0 h 8241"/>
                <a:gd name="T68" fmla="*/ 976 w 8279"/>
                <a:gd name="T69" fmla="*/ 0 h 8241"/>
                <a:gd name="T70" fmla="*/ 1010 w 8279"/>
                <a:gd name="T71" fmla="*/ 0 h 8241"/>
                <a:gd name="T72" fmla="*/ 1035 w 8279"/>
                <a:gd name="T73" fmla="*/ 0 h 82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41">
                  <a:moveTo>
                    <a:pt x="8279" y="0"/>
                  </a:moveTo>
                  <a:lnTo>
                    <a:pt x="8239" y="827"/>
                  </a:lnTo>
                  <a:lnTo>
                    <a:pt x="8121" y="1656"/>
                  </a:lnTo>
                  <a:lnTo>
                    <a:pt x="7924" y="2445"/>
                  </a:lnTo>
                  <a:lnTo>
                    <a:pt x="7649" y="3233"/>
                  </a:lnTo>
                  <a:lnTo>
                    <a:pt x="7294" y="3942"/>
                  </a:lnTo>
                  <a:lnTo>
                    <a:pt x="6860" y="4613"/>
                  </a:lnTo>
                  <a:lnTo>
                    <a:pt x="6387" y="5244"/>
                  </a:lnTo>
                  <a:lnTo>
                    <a:pt x="5874" y="5835"/>
                  </a:lnTo>
                  <a:lnTo>
                    <a:pt x="5283" y="6348"/>
                  </a:lnTo>
                  <a:lnTo>
                    <a:pt x="4612" y="6820"/>
                  </a:lnTo>
                  <a:lnTo>
                    <a:pt x="3942" y="7254"/>
                  </a:lnTo>
                  <a:lnTo>
                    <a:pt x="3233" y="7609"/>
                  </a:lnTo>
                  <a:lnTo>
                    <a:pt x="2444" y="7886"/>
                  </a:lnTo>
                  <a:lnTo>
                    <a:pt x="1656" y="8082"/>
                  </a:lnTo>
                  <a:lnTo>
                    <a:pt x="827" y="8201"/>
                  </a:lnTo>
                  <a:lnTo>
                    <a:pt x="0" y="8241"/>
                  </a:lnTo>
                  <a:lnTo>
                    <a:pt x="0" y="6545"/>
                  </a:lnTo>
                  <a:lnTo>
                    <a:pt x="0" y="3942"/>
                  </a:lnTo>
                  <a:lnTo>
                    <a:pt x="0" y="1419"/>
                  </a:lnTo>
                  <a:lnTo>
                    <a:pt x="0" y="0"/>
                  </a:lnTo>
                  <a:lnTo>
                    <a:pt x="315" y="0"/>
                  </a:lnTo>
                  <a:lnTo>
                    <a:pt x="709" y="0"/>
                  </a:lnTo>
                  <a:lnTo>
                    <a:pt x="1222" y="0"/>
                  </a:lnTo>
                  <a:lnTo>
                    <a:pt x="1774" y="0"/>
                  </a:lnTo>
                  <a:lnTo>
                    <a:pt x="2405" y="0"/>
                  </a:lnTo>
                  <a:lnTo>
                    <a:pt x="3035" y="0"/>
                  </a:lnTo>
                  <a:lnTo>
                    <a:pt x="3705" y="0"/>
                  </a:lnTo>
                  <a:lnTo>
                    <a:pt x="4415" y="0"/>
                  </a:lnTo>
                  <a:lnTo>
                    <a:pt x="5086" y="0"/>
                  </a:lnTo>
                  <a:lnTo>
                    <a:pt x="5716" y="0"/>
                  </a:lnTo>
                  <a:lnTo>
                    <a:pt x="6347" y="0"/>
                  </a:lnTo>
                  <a:lnTo>
                    <a:pt x="6899" y="0"/>
                  </a:lnTo>
                  <a:lnTo>
                    <a:pt x="7372" y="0"/>
                  </a:lnTo>
                  <a:lnTo>
                    <a:pt x="7806" y="0"/>
                  </a:lnTo>
                  <a:lnTo>
                    <a:pt x="8082" y="0"/>
                  </a:lnTo>
                  <a:lnTo>
                    <a:pt x="8279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01" name="Freeform 38">
              <a:extLst>
                <a:ext uri="{FF2B5EF4-FFF2-40B4-BE49-F238E27FC236}">
                  <a16:creationId xmlns:a16="http://schemas.microsoft.com/office/drawing/2014/main" id="{6BF1368A-EF8C-49D9-952C-777D85632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259"/>
              <a:ext cx="1034" cy="1035"/>
            </a:xfrm>
            <a:custGeom>
              <a:avLst/>
              <a:gdLst>
                <a:gd name="T0" fmla="*/ 0 w 8279"/>
                <a:gd name="T1" fmla="*/ 1035 h 8279"/>
                <a:gd name="T2" fmla="*/ 5 w 8279"/>
                <a:gd name="T3" fmla="*/ 932 h 8279"/>
                <a:gd name="T4" fmla="*/ 20 w 8279"/>
                <a:gd name="T5" fmla="*/ 828 h 8279"/>
                <a:gd name="T6" fmla="*/ 44 w 8279"/>
                <a:gd name="T7" fmla="*/ 729 h 8279"/>
                <a:gd name="T8" fmla="*/ 84 w 8279"/>
                <a:gd name="T9" fmla="*/ 631 h 8279"/>
                <a:gd name="T10" fmla="*/ 123 w 8279"/>
                <a:gd name="T11" fmla="*/ 542 h 8279"/>
                <a:gd name="T12" fmla="*/ 177 w 8279"/>
                <a:gd name="T13" fmla="*/ 458 h 8279"/>
                <a:gd name="T14" fmla="*/ 236 w 8279"/>
                <a:gd name="T15" fmla="*/ 375 h 8279"/>
                <a:gd name="T16" fmla="*/ 305 w 8279"/>
                <a:gd name="T17" fmla="*/ 301 h 8279"/>
                <a:gd name="T18" fmla="*/ 374 w 8279"/>
                <a:gd name="T19" fmla="*/ 237 h 8279"/>
                <a:gd name="T20" fmla="*/ 458 w 8279"/>
                <a:gd name="T21" fmla="*/ 177 h 8279"/>
                <a:gd name="T22" fmla="*/ 542 w 8279"/>
                <a:gd name="T23" fmla="*/ 123 h 8279"/>
                <a:gd name="T24" fmla="*/ 630 w 8279"/>
                <a:gd name="T25" fmla="*/ 79 h 8279"/>
                <a:gd name="T26" fmla="*/ 729 w 8279"/>
                <a:gd name="T27" fmla="*/ 44 h 8279"/>
                <a:gd name="T28" fmla="*/ 827 w 8279"/>
                <a:gd name="T29" fmla="*/ 20 h 8279"/>
                <a:gd name="T30" fmla="*/ 930 w 8279"/>
                <a:gd name="T31" fmla="*/ 5 h 8279"/>
                <a:gd name="T32" fmla="*/ 1034 w 8279"/>
                <a:gd name="T33" fmla="*/ 0 h 8279"/>
                <a:gd name="T34" fmla="*/ 1034 w 8279"/>
                <a:gd name="T35" fmla="*/ 212 h 8279"/>
                <a:gd name="T36" fmla="*/ 1034 w 8279"/>
                <a:gd name="T37" fmla="*/ 537 h 8279"/>
                <a:gd name="T38" fmla="*/ 1034 w 8279"/>
                <a:gd name="T39" fmla="*/ 858 h 8279"/>
                <a:gd name="T40" fmla="*/ 1034 w 8279"/>
                <a:gd name="T41" fmla="*/ 1035 h 8279"/>
                <a:gd name="T42" fmla="*/ 995 w 8279"/>
                <a:gd name="T43" fmla="*/ 1035 h 8279"/>
                <a:gd name="T44" fmla="*/ 940 w 8279"/>
                <a:gd name="T45" fmla="*/ 1035 h 8279"/>
                <a:gd name="T46" fmla="*/ 881 w 8279"/>
                <a:gd name="T47" fmla="*/ 1035 h 8279"/>
                <a:gd name="T48" fmla="*/ 807 w 8279"/>
                <a:gd name="T49" fmla="*/ 1035 h 8279"/>
                <a:gd name="T50" fmla="*/ 734 w 8279"/>
                <a:gd name="T51" fmla="*/ 1035 h 8279"/>
                <a:gd name="T52" fmla="*/ 650 w 8279"/>
                <a:gd name="T53" fmla="*/ 1035 h 8279"/>
                <a:gd name="T54" fmla="*/ 566 w 8279"/>
                <a:gd name="T55" fmla="*/ 1035 h 8279"/>
                <a:gd name="T56" fmla="*/ 482 w 8279"/>
                <a:gd name="T57" fmla="*/ 1035 h 8279"/>
                <a:gd name="T58" fmla="*/ 394 w 8279"/>
                <a:gd name="T59" fmla="*/ 1035 h 8279"/>
                <a:gd name="T60" fmla="*/ 315 w 8279"/>
                <a:gd name="T61" fmla="*/ 1035 h 8279"/>
                <a:gd name="T62" fmla="*/ 241 w 8279"/>
                <a:gd name="T63" fmla="*/ 1035 h 8279"/>
                <a:gd name="T64" fmla="*/ 172 w 8279"/>
                <a:gd name="T65" fmla="*/ 1035 h 8279"/>
                <a:gd name="T66" fmla="*/ 108 w 8279"/>
                <a:gd name="T67" fmla="*/ 1035 h 8279"/>
                <a:gd name="T68" fmla="*/ 59 w 8279"/>
                <a:gd name="T69" fmla="*/ 1035 h 8279"/>
                <a:gd name="T70" fmla="*/ 25 w 8279"/>
                <a:gd name="T71" fmla="*/ 1035 h 8279"/>
                <a:gd name="T72" fmla="*/ 0 w 8279"/>
                <a:gd name="T73" fmla="*/ 1035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8279"/>
                  </a:moveTo>
                  <a:lnTo>
                    <a:pt x="38" y="7452"/>
                  </a:lnTo>
                  <a:lnTo>
                    <a:pt x="157" y="6623"/>
                  </a:lnTo>
                  <a:lnTo>
                    <a:pt x="355" y="5834"/>
                  </a:lnTo>
                  <a:lnTo>
                    <a:pt x="670" y="5046"/>
                  </a:lnTo>
                  <a:lnTo>
                    <a:pt x="985" y="4337"/>
                  </a:lnTo>
                  <a:lnTo>
                    <a:pt x="1419" y="3666"/>
                  </a:lnTo>
                  <a:lnTo>
                    <a:pt x="1892" y="2996"/>
                  </a:lnTo>
                  <a:lnTo>
                    <a:pt x="2444" y="2404"/>
                  </a:lnTo>
                  <a:lnTo>
                    <a:pt x="2996" y="1892"/>
                  </a:lnTo>
                  <a:lnTo>
                    <a:pt x="3666" y="1419"/>
                  </a:lnTo>
                  <a:lnTo>
                    <a:pt x="4337" y="985"/>
                  </a:lnTo>
                  <a:lnTo>
                    <a:pt x="5046" y="630"/>
                  </a:lnTo>
                  <a:lnTo>
                    <a:pt x="5834" y="355"/>
                  </a:lnTo>
                  <a:lnTo>
                    <a:pt x="6623" y="157"/>
                  </a:lnTo>
                  <a:lnTo>
                    <a:pt x="7450" y="38"/>
                  </a:lnTo>
                  <a:lnTo>
                    <a:pt x="8279" y="0"/>
                  </a:lnTo>
                  <a:lnTo>
                    <a:pt x="8279" y="1694"/>
                  </a:lnTo>
                  <a:lnTo>
                    <a:pt x="8279" y="4297"/>
                  </a:lnTo>
                  <a:lnTo>
                    <a:pt x="8279" y="6860"/>
                  </a:lnTo>
                  <a:lnTo>
                    <a:pt x="8279" y="8279"/>
                  </a:lnTo>
                  <a:lnTo>
                    <a:pt x="7964" y="8279"/>
                  </a:lnTo>
                  <a:lnTo>
                    <a:pt x="7530" y="8279"/>
                  </a:lnTo>
                  <a:lnTo>
                    <a:pt x="7057" y="8279"/>
                  </a:lnTo>
                  <a:lnTo>
                    <a:pt x="6465" y="8279"/>
                  </a:lnTo>
                  <a:lnTo>
                    <a:pt x="5874" y="8279"/>
                  </a:lnTo>
                  <a:lnTo>
                    <a:pt x="5204" y="8279"/>
                  </a:lnTo>
                  <a:lnTo>
                    <a:pt x="4534" y="8279"/>
                  </a:lnTo>
                  <a:lnTo>
                    <a:pt x="3863" y="8279"/>
                  </a:lnTo>
                  <a:lnTo>
                    <a:pt x="3153" y="8279"/>
                  </a:lnTo>
                  <a:lnTo>
                    <a:pt x="2523" y="8279"/>
                  </a:lnTo>
                  <a:lnTo>
                    <a:pt x="1931" y="8279"/>
                  </a:lnTo>
                  <a:lnTo>
                    <a:pt x="1379" y="8279"/>
                  </a:lnTo>
                  <a:lnTo>
                    <a:pt x="867" y="8279"/>
                  </a:lnTo>
                  <a:lnTo>
                    <a:pt x="473" y="8279"/>
                  </a:lnTo>
                  <a:lnTo>
                    <a:pt x="197" y="8279"/>
                  </a:lnTo>
                  <a:lnTo>
                    <a:pt x="0" y="8279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02" name="Freeform 39">
              <a:extLst>
                <a:ext uri="{FF2B5EF4-FFF2-40B4-BE49-F238E27FC236}">
                  <a16:creationId xmlns:a16="http://schemas.microsoft.com/office/drawing/2014/main" id="{527BD206-10DE-4AAB-9706-D694D734F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259"/>
              <a:ext cx="1035" cy="1035"/>
            </a:xfrm>
            <a:custGeom>
              <a:avLst/>
              <a:gdLst>
                <a:gd name="T0" fmla="*/ 0 w 8279"/>
                <a:gd name="T1" fmla="*/ 0 h 8279"/>
                <a:gd name="T2" fmla="*/ 103 w 8279"/>
                <a:gd name="T3" fmla="*/ 5 h 8279"/>
                <a:gd name="T4" fmla="*/ 207 w 8279"/>
                <a:gd name="T5" fmla="*/ 20 h 8279"/>
                <a:gd name="T6" fmla="*/ 306 w 8279"/>
                <a:gd name="T7" fmla="*/ 44 h 8279"/>
                <a:gd name="T8" fmla="*/ 404 w 8279"/>
                <a:gd name="T9" fmla="*/ 79 h 8279"/>
                <a:gd name="T10" fmla="*/ 493 w 8279"/>
                <a:gd name="T11" fmla="*/ 123 h 8279"/>
                <a:gd name="T12" fmla="*/ 577 w 8279"/>
                <a:gd name="T13" fmla="*/ 177 h 8279"/>
                <a:gd name="T14" fmla="*/ 660 w 8279"/>
                <a:gd name="T15" fmla="*/ 237 h 8279"/>
                <a:gd name="T16" fmla="*/ 734 w 8279"/>
                <a:gd name="T17" fmla="*/ 301 h 8279"/>
                <a:gd name="T18" fmla="*/ 798 w 8279"/>
                <a:gd name="T19" fmla="*/ 375 h 8279"/>
                <a:gd name="T20" fmla="*/ 858 w 8279"/>
                <a:gd name="T21" fmla="*/ 458 h 8279"/>
                <a:gd name="T22" fmla="*/ 912 w 8279"/>
                <a:gd name="T23" fmla="*/ 542 h 8279"/>
                <a:gd name="T24" fmla="*/ 956 w 8279"/>
                <a:gd name="T25" fmla="*/ 631 h 8279"/>
                <a:gd name="T26" fmla="*/ 991 w 8279"/>
                <a:gd name="T27" fmla="*/ 729 h 8279"/>
                <a:gd name="T28" fmla="*/ 1015 w 8279"/>
                <a:gd name="T29" fmla="*/ 828 h 8279"/>
                <a:gd name="T30" fmla="*/ 1030 w 8279"/>
                <a:gd name="T31" fmla="*/ 932 h 8279"/>
                <a:gd name="T32" fmla="*/ 1035 w 8279"/>
                <a:gd name="T33" fmla="*/ 1035 h 8279"/>
                <a:gd name="T34" fmla="*/ 1000 w 8279"/>
                <a:gd name="T35" fmla="*/ 1035 h 8279"/>
                <a:gd name="T36" fmla="*/ 951 w 8279"/>
                <a:gd name="T37" fmla="*/ 1035 h 8279"/>
                <a:gd name="T38" fmla="*/ 892 w 8279"/>
                <a:gd name="T39" fmla="*/ 1035 h 8279"/>
                <a:gd name="T40" fmla="*/ 823 w 8279"/>
                <a:gd name="T41" fmla="*/ 1035 h 8279"/>
                <a:gd name="T42" fmla="*/ 749 w 8279"/>
                <a:gd name="T43" fmla="*/ 1035 h 8279"/>
                <a:gd name="T44" fmla="*/ 665 w 8279"/>
                <a:gd name="T45" fmla="*/ 1035 h 8279"/>
                <a:gd name="T46" fmla="*/ 582 w 8279"/>
                <a:gd name="T47" fmla="*/ 1035 h 8279"/>
                <a:gd name="T48" fmla="*/ 498 w 8279"/>
                <a:gd name="T49" fmla="*/ 1035 h 8279"/>
                <a:gd name="T50" fmla="*/ 409 w 8279"/>
                <a:gd name="T51" fmla="*/ 1035 h 8279"/>
                <a:gd name="T52" fmla="*/ 325 w 8279"/>
                <a:gd name="T53" fmla="*/ 1035 h 8279"/>
                <a:gd name="T54" fmla="*/ 251 w 8279"/>
                <a:gd name="T55" fmla="*/ 1035 h 8279"/>
                <a:gd name="T56" fmla="*/ 177 w 8279"/>
                <a:gd name="T57" fmla="*/ 1035 h 8279"/>
                <a:gd name="T58" fmla="*/ 113 w 8279"/>
                <a:gd name="T59" fmla="*/ 1035 h 8279"/>
                <a:gd name="T60" fmla="*/ 64 w 8279"/>
                <a:gd name="T61" fmla="*/ 1035 h 8279"/>
                <a:gd name="T62" fmla="*/ 25 w 8279"/>
                <a:gd name="T63" fmla="*/ 1035 h 8279"/>
                <a:gd name="T64" fmla="*/ 0 w 8279"/>
                <a:gd name="T65" fmla="*/ 1035 h 8279"/>
                <a:gd name="T66" fmla="*/ 0 w 8279"/>
                <a:gd name="T67" fmla="*/ 808 h 8279"/>
                <a:gd name="T68" fmla="*/ 0 w 8279"/>
                <a:gd name="T69" fmla="*/ 478 h 8279"/>
                <a:gd name="T70" fmla="*/ 0 w 8279"/>
                <a:gd name="T71" fmla="*/ 168 h 8279"/>
                <a:gd name="T72" fmla="*/ 0 w 8279"/>
                <a:gd name="T73" fmla="*/ 0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0"/>
                  </a:moveTo>
                  <a:lnTo>
                    <a:pt x="827" y="38"/>
                  </a:lnTo>
                  <a:lnTo>
                    <a:pt x="1656" y="157"/>
                  </a:lnTo>
                  <a:lnTo>
                    <a:pt x="2444" y="355"/>
                  </a:lnTo>
                  <a:lnTo>
                    <a:pt x="3233" y="630"/>
                  </a:lnTo>
                  <a:lnTo>
                    <a:pt x="3942" y="985"/>
                  </a:lnTo>
                  <a:lnTo>
                    <a:pt x="4612" y="1419"/>
                  </a:lnTo>
                  <a:lnTo>
                    <a:pt x="5283" y="1892"/>
                  </a:lnTo>
                  <a:lnTo>
                    <a:pt x="5874" y="2404"/>
                  </a:lnTo>
                  <a:lnTo>
                    <a:pt x="6387" y="2996"/>
                  </a:lnTo>
                  <a:lnTo>
                    <a:pt x="6860" y="3666"/>
                  </a:lnTo>
                  <a:lnTo>
                    <a:pt x="7294" y="4337"/>
                  </a:lnTo>
                  <a:lnTo>
                    <a:pt x="7649" y="5046"/>
                  </a:lnTo>
                  <a:lnTo>
                    <a:pt x="7924" y="5834"/>
                  </a:lnTo>
                  <a:lnTo>
                    <a:pt x="8121" y="6623"/>
                  </a:lnTo>
                  <a:lnTo>
                    <a:pt x="8239" y="7452"/>
                  </a:lnTo>
                  <a:lnTo>
                    <a:pt x="8279" y="8279"/>
                  </a:lnTo>
                  <a:lnTo>
                    <a:pt x="8003" y="8279"/>
                  </a:lnTo>
                  <a:lnTo>
                    <a:pt x="7609" y="8279"/>
                  </a:lnTo>
                  <a:lnTo>
                    <a:pt x="7135" y="8279"/>
                  </a:lnTo>
                  <a:lnTo>
                    <a:pt x="6584" y="8279"/>
                  </a:lnTo>
                  <a:lnTo>
                    <a:pt x="5993" y="8279"/>
                  </a:lnTo>
                  <a:lnTo>
                    <a:pt x="5322" y="8279"/>
                  </a:lnTo>
                  <a:lnTo>
                    <a:pt x="4652" y="8279"/>
                  </a:lnTo>
                  <a:lnTo>
                    <a:pt x="3982" y="8279"/>
                  </a:lnTo>
                  <a:lnTo>
                    <a:pt x="3272" y="8279"/>
                  </a:lnTo>
                  <a:lnTo>
                    <a:pt x="2601" y="8279"/>
                  </a:lnTo>
                  <a:lnTo>
                    <a:pt x="2011" y="8279"/>
                  </a:lnTo>
                  <a:lnTo>
                    <a:pt x="1419" y="8279"/>
                  </a:lnTo>
                  <a:lnTo>
                    <a:pt x="907" y="8279"/>
                  </a:lnTo>
                  <a:lnTo>
                    <a:pt x="512" y="8279"/>
                  </a:lnTo>
                  <a:lnTo>
                    <a:pt x="197" y="8279"/>
                  </a:lnTo>
                  <a:lnTo>
                    <a:pt x="0" y="8279"/>
                  </a:lnTo>
                  <a:lnTo>
                    <a:pt x="0" y="6465"/>
                  </a:lnTo>
                  <a:lnTo>
                    <a:pt x="0" y="3824"/>
                  </a:lnTo>
                  <a:lnTo>
                    <a:pt x="0" y="1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03" name="Freeform 40">
              <a:extLst>
                <a:ext uri="{FF2B5EF4-FFF2-40B4-BE49-F238E27FC236}">
                  <a16:creationId xmlns:a16="http://schemas.microsoft.com/office/drawing/2014/main" id="{C3583DC8-20A9-4D10-99B8-3855FEF49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932" cy="931"/>
            </a:xfrm>
            <a:custGeom>
              <a:avLst/>
              <a:gdLst>
                <a:gd name="T0" fmla="*/ 932 w 7451"/>
                <a:gd name="T1" fmla="*/ 0 h 7452"/>
                <a:gd name="T2" fmla="*/ 927 w 7451"/>
                <a:gd name="T3" fmla="*/ 94 h 7452"/>
                <a:gd name="T4" fmla="*/ 912 w 7451"/>
                <a:gd name="T5" fmla="*/ 187 h 7452"/>
                <a:gd name="T6" fmla="*/ 892 w 7451"/>
                <a:gd name="T7" fmla="*/ 276 h 7452"/>
                <a:gd name="T8" fmla="*/ 858 w 7451"/>
                <a:gd name="T9" fmla="*/ 360 h 7452"/>
                <a:gd name="T10" fmla="*/ 819 w 7451"/>
                <a:gd name="T11" fmla="*/ 443 h 7452"/>
                <a:gd name="T12" fmla="*/ 774 w 7451"/>
                <a:gd name="T13" fmla="*/ 522 h 7452"/>
                <a:gd name="T14" fmla="*/ 720 w 7451"/>
                <a:gd name="T15" fmla="*/ 591 h 7452"/>
                <a:gd name="T16" fmla="*/ 661 w 7451"/>
                <a:gd name="T17" fmla="*/ 655 h 7452"/>
                <a:gd name="T18" fmla="*/ 592 w 7451"/>
                <a:gd name="T19" fmla="*/ 719 h 7452"/>
                <a:gd name="T20" fmla="*/ 523 w 7451"/>
                <a:gd name="T21" fmla="*/ 773 h 7452"/>
                <a:gd name="T22" fmla="*/ 444 w 7451"/>
                <a:gd name="T23" fmla="*/ 818 h 7452"/>
                <a:gd name="T24" fmla="*/ 365 w 7451"/>
                <a:gd name="T25" fmla="*/ 857 h 7452"/>
                <a:gd name="T26" fmla="*/ 276 w 7451"/>
                <a:gd name="T27" fmla="*/ 887 h 7452"/>
                <a:gd name="T28" fmla="*/ 187 w 7451"/>
                <a:gd name="T29" fmla="*/ 911 h 7452"/>
                <a:gd name="T30" fmla="*/ 94 w 7451"/>
                <a:gd name="T31" fmla="*/ 926 h 7452"/>
                <a:gd name="T32" fmla="*/ 0 w 7451"/>
                <a:gd name="T33" fmla="*/ 931 h 7452"/>
                <a:gd name="T34" fmla="*/ 0 w 7451"/>
                <a:gd name="T35" fmla="*/ 749 h 7452"/>
                <a:gd name="T36" fmla="*/ 0 w 7451"/>
                <a:gd name="T37" fmla="*/ 443 h 7452"/>
                <a:gd name="T38" fmla="*/ 0 w 7451"/>
                <a:gd name="T39" fmla="*/ 153 h 7452"/>
                <a:gd name="T40" fmla="*/ 0 w 7451"/>
                <a:gd name="T41" fmla="*/ 0 h 7452"/>
                <a:gd name="T42" fmla="*/ 34 w 7451"/>
                <a:gd name="T43" fmla="*/ 0 h 7452"/>
                <a:gd name="T44" fmla="*/ 84 w 7451"/>
                <a:gd name="T45" fmla="*/ 0 h 7452"/>
                <a:gd name="T46" fmla="*/ 143 w 7451"/>
                <a:gd name="T47" fmla="*/ 0 h 7452"/>
                <a:gd name="T48" fmla="*/ 207 w 7451"/>
                <a:gd name="T49" fmla="*/ 0 h 7452"/>
                <a:gd name="T50" fmla="*/ 276 w 7451"/>
                <a:gd name="T51" fmla="*/ 0 h 7452"/>
                <a:gd name="T52" fmla="*/ 350 w 7451"/>
                <a:gd name="T53" fmla="*/ 0 h 7452"/>
                <a:gd name="T54" fmla="*/ 424 w 7451"/>
                <a:gd name="T55" fmla="*/ 0 h 7452"/>
                <a:gd name="T56" fmla="*/ 503 w 7451"/>
                <a:gd name="T57" fmla="*/ 0 h 7452"/>
                <a:gd name="T58" fmla="*/ 577 w 7451"/>
                <a:gd name="T59" fmla="*/ 0 h 7452"/>
                <a:gd name="T60" fmla="*/ 651 w 7451"/>
                <a:gd name="T61" fmla="*/ 0 h 7452"/>
                <a:gd name="T62" fmla="*/ 720 w 7451"/>
                <a:gd name="T63" fmla="*/ 0 h 7452"/>
                <a:gd name="T64" fmla="*/ 784 w 7451"/>
                <a:gd name="T65" fmla="*/ 0 h 7452"/>
                <a:gd name="T66" fmla="*/ 838 w 7451"/>
                <a:gd name="T67" fmla="*/ 0 h 7452"/>
                <a:gd name="T68" fmla="*/ 883 w 7451"/>
                <a:gd name="T69" fmla="*/ 0 h 7452"/>
                <a:gd name="T70" fmla="*/ 912 w 7451"/>
                <a:gd name="T71" fmla="*/ 0 h 7452"/>
                <a:gd name="T72" fmla="*/ 932 w 7451"/>
                <a:gd name="T73" fmla="*/ 0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2">
                  <a:moveTo>
                    <a:pt x="7451" y="0"/>
                  </a:moveTo>
                  <a:lnTo>
                    <a:pt x="7412" y="749"/>
                  </a:lnTo>
                  <a:lnTo>
                    <a:pt x="7294" y="1498"/>
                  </a:lnTo>
                  <a:lnTo>
                    <a:pt x="7135" y="2208"/>
                  </a:lnTo>
                  <a:lnTo>
                    <a:pt x="6860" y="2878"/>
                  </a:lnTo>
                  <a:lnTo>
                    <a:pt x="6545" y="3548"/>
                  </a:lnTo>
                  <a:lnTo>
                    <a:pt x="6190" y="4179"/>
                  </a:lnTo>
                  <a:lnTo>
                    <a:pt x="5756" y="4731"/>
                  </a:lnTo>
                  <a:lnTo>
                    <a:pt x="5283" y="5244"/>
                  </a:lnTo>
                  <a:lnTo>
                    <a:pt x="4731" y="5756"/>
                  </a:lnTo>
                  <a:lnTo>
                    <a:pt x="4179" y="6190"/>
                  </a:lnTo>
                  <a:lnTo>
                    <a:pt x="3548" y="6545"/>
                  </a:lnTo>
                  <a:lnTo>
                    <a:pt x="2917" y="6860"/>
                  </a:lnTo>
                  <a:lnTo>
                    <a:pt x="2208" y="7097"/>
                  </a:lnTo>
                  <a:lnTo>
                    <a:pt x="1498" y="7294"/>
                  </a:lnTo>
                  <a:lnTo>
                    <a:pt x="749" y="7412"/>
                  </a:lnTo>
                  <a:lnTo>
                    <a:pt x="0" y="7452"/>
                  </a:lnTo>
                  <a:lnTo>
                    <a:pt x="0" y="5993"/>
                  </a:lnTo>
                  <a:lnTo>
                    <a:pt x="0" y="3548"/>
                  </a:lnTo>
                  <a:lnTo>
                    <a:pt x="0" y="1222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4" y="0"/>
                  </a:lnTo>
                  <a:lnTo>
                    <a:pt x="1656" y="0"/>
                  </a:lnTo>
                  <a:lnTo>
                    <a:pt x="2208" y="0"/>
                  </a:lnTo>
                  <a:lnTo>
                    <a:pt x="2798" y="0"/>
                  </a:lnTo>
                  <a:lnTo>
                    <a:pt x="3390" y="0"/>
                  </a:lnTo>
                  <a:lnTo>
                    <a:pt x="4021" y="0"/>
                  </a:lnTo>
                  <a:lnTo>
                    <a:pt x="4612" y="0"/>
                  </a:lnTo>
                  <a:lnTo>
                    <a:pt x="5204" y="0"/>
                  </a:lnTo>
                  <a:lnTo>
                    <a:pt x="5756" y="0"/>
                  </a:lnTo>
                  <a:lnTo>
                    <a:pt x="6268" y="0"/>
                  </a:lnTo>
                  <a:lnTo>
                    <a:pt x="6702" y="0"/>
                  </a:lnTo>
                  <a:lnTo>
                    <a:pt x="7057" y="0"/>
                  </a:lnTo>
                  <a:lnTo>
                    <a:pt x="7294" y="0"/>
                  </a:lnTo>
                  <a:lnTo>
                    <a:pt x="7451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04" name="Freeform 41">
              <a:extLst>
                <a:ext uri="{FF2B5EF4-FFF2-40B4-BE49-F238E27FC236}">
                  <a16:creationId xmlns:a16="http://schemas.microsoft.com/office/drawing/2014/main" id="{2EDF3B8C-4ECE-4430-A02D-44C898068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3294"/>
              <a:ext cx="936" cy="931"/>
            </a:xfrm>
            <a:custGeom>
              <a:avLst/>
              <a:gdLst>
                <a:gd name="T0" fmla="*/ 936 w 7491"/>
                <a:gd name="T1" fmla="*/ 931 h 7452"/>
                <a:gd name="T2" fmla="*/ 842 w 7491"/>
                <a:gd name="T3" fmla="*/ 926 h 7452"/>
                <a:gd name="T4" fmla="*/ 749 w 7491"/>
                <a:gd name="T5" fmla="*/ 911 h 7452"/>
                <a:gd name="T6" fmla="*/ 655 w 7491"/>
                <a:gd name="T7" fmla="*/ 887 h 7452"/>
                <a:gd name="T8" fmla="*/ 571 w 7491"/>
                <a:gd name="T9" fmla="*/ 857 h 7452"/>
                <a:gd name="T10" fmla="*/ 488 w 7491"/>
                <a:gd name="T11" fmla="*/ 818 h 7452"/>
                <a:gd name="T12" fmla="*/ 414 w 7491"/>
                <a:gd name="T13" fmla="*/ 773 h 7452"/>
                <a:gd name="T14" fmla="*/ 340 w 7491"/>
                <a:gd name="T15" fmla="*/ 719 h 7452"/>
                <a:gd name="T16" fmla="*/ 276 w 7491"/>
                <a:gd name="T17" fmla="*/ 655 h 7452"/>
                <a:gd name="T18" fmla="*/ 212 w 7491"/>
                <a:gd name="T19" fmla="*/ 591 h 7452"/>
                <a:gd name="T20" fmla="*/ 158 w 7491"/>
                <a:gd name="T21" fmla="*/ 522 h 7452"/>
                <a:gd name="T22" fmla="*/ 113 w 7491"/>
                <a:gd name="T23" fmla="*/ 443 h 7452"/>
                <a:gd name="T24" fmla="*/ 74 w 7491"/>
                <a:gd name="T25" fmla="*/ 360 h 7452"/>
                <a:gd name="T26" fmla="*/ 44 w 7491"/>
                <a:gd name="T27" fmla="*/ 276 h 7452"/>
                <a:gd name="T28" fmla="*/ 20 w 7491"/>
                <a:gd name="T29" fmla="*/ 187 h 7452"/>
                <a:gd name="T30" fmla="*/ 5 w 7491"/>
                <a:gd name="T31" fmla="*/ 94 h 7452"/>
                <a:gd name="T32" fmla="*/ 0 w 7491"/>
                <a:gd name="T33" fmla="*/ 0 h 7452"/>
                <a:gd name="T34" fmla="*/ 30 w 7491"/>
                <a:gd name="T35" fmla="*/ 0 h 7452"/>
                <a:gd name="T36" fmla="*/ 69 w 7491"/>
                <a:gd name="T37" fmla="*/ 0 h 7452"/>
                <a:gd name="T38" fmla="*/ 123 w 7491"/>
                <a:gd name="T39" fmla="*/ 0 h 7452"/>
                <a:gd name="T40" fmla="*/ 182 w 7491"/>
                <a:gd name="T41" fmla="*/ 0 h 7452"/>
                <a:gd name="T42" fmla="*/ 256 w 7491"/>
                <a:gd name="T43" fmla="*/ 0 h 7452"/>
                <a:gd name="T44" fmla="*/ 330 w 7491"/>
                <a:gd name="T45" fmla="*/ 0 h 7452"/>
                <a:gd name="T46" fmla="*/ 409 w 7491"/>
                <a:gd name="T47" fmla="*/ 0 h 7452"/>
                <a:gd name="T48" fmla="*/ 488 w 7491"/>
                <a:gd name="T49" fmla="*/ 0 h 7452"/>
                <a:gd name="T50" fmla="*/ 567 w 7491"/>
                <a:gd name="T51" fmla="*/ 0 h 7452"/>
                <a:gd name="T52" fmla="*/ 645 w 7491"/>
                <a:gd name="T53" fmla="*/ 0 h 7452"/>
                <a:gd name="T54" fmla="*/ 714 w 7491"/>
                <a:gd name="T55" fmla="*/ 0 h 7452"/>
                <a:gd name="T56" fmla="*/ 783 w 7491"/>
                <a:gd name="T57" fmla="*/ 0 h 7452"/>
                <a:gd name="T58" fmla="*/ 837 w 7491"/>
                <a:gd name="T59" fmla="*/ 0 h 7452"/>
                <a:gd name="T60" fmla="*/ 887 w 7491"/>
                <a:gd name="T61" fmla="*/ 0 h 7452"/>
                <a:gd name="T62" fmla="*/ 916 w 7491"/>
                <a:gd name="T63" fmla="*/ 0 h 7452"/>
                <a:gd name="T64" fmla="*/ 936 w 7491"/>
                <a:gd name="T65" fmla="*/ 0 h 7452"/>
                <a:gd name="T66" fmla="*/ 936 w 7491"/>
                <a:gd name="T67" fmla="*/ 202 h 7452"/>
                <a:gd name="T68" fmla="*/ 936 w 7491"/>
                <a:gd name="T69" fmla="*/ 502 h 7452"/>
                <a:gd name="T70" fmla="*/ 936 w 7491"/>
                <a:gd name="T71" fmla="*/ 778 h 7452"/>
                <a:gd name="T72" fmla="*/ 936 w 7491"/>
                <a:gd name="T73" fmla="*/ 931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91" h="7452">
                  <a:moveTo>
                    <a:pt x="7491" y="7452"/>
                  </a:moveTo>
                  <a:lnTo>
                    <a:pt x="6742" y="7412"/>
                  </a:lnTo>
                  <a:lnTo>
                    <a:pt x="5992" y="7294"/>
                  </a:lnTo>
                  <a:lnTo>
                    <a:pt x="5243" y="7097"/>
                  </a:lnTo>
                  <a:lnTo>
                    <a:pt x="4573" y="6860"/>
                  </a:lnTo>
                  <a:lnTo>
                    <a:pt x="3903" y="6545"/>
                  </a:lnTo>
                  <a:lnTo>
                    <a:pt x="3312" y="6190"/>
                  </a:lnTo>
                  <a:lnTo>
                    <a:pt x="2720" y="5756"/>
                  </a:lnTo>
                  <a:lnTo>
                    <a:pt x="2208" y="5244"/>
                  </a:lnTo>
                  <a:lnTo>
                    <a:pt x="1695" y="4731"/>
                  </a:lnTo>
                  <a:lnTo>
                    <a:pt x="1261" y="4179"/>
                  </a:lnTo>
                  <a:lnTo>
                    <a:pt x="906" y="3548"/>
                  </a:lnTo>
                  <a:lnTo>
                    <a:pt x="591" y="2878"/>
                  </a:lnTo>
                  <a:lnTo>
                    <a:pt x="354" y="2208"/>
                  </a:lnTo>
                  <a:lnTo>
                    <a:pt x="157" y="1498"/>
                  </a:lnTo>
                  <a:lnTo>
                    <a:pt x="39" y="749"/>
                  </a:lnTo>
                  <a:lnTo>
                    <a:pt x="0" y="0"/>
                  </a:lnTo>
                  <a:lnTo>
                    <a:pt x="237" y="0"/>
                  </a:lnTo>
                  <a:lnTo>
                    <a:pt x="552" y="0"/>
                  </a:lnTo>
                  <a:lnTo>
                    <a:pt x="986" y="0"/>
                  </a:lnTo>
                  <a:lnTo>
                    <a:pt x="1458" y="0"/>
                  </a:lnTo>
                  <a:lnTo>
                    <a:pt x="2050" y="0"/>
                  </a:lnTo>
                  <a:lnTo>
                    <a:pt x="2642" y="0"/>
                  </a:lnTo>
                  <a:lnTo>
                    <a:pt x="3272" y="0"/>
                  </a:lnTo>
                  <a:lnTo>
                    <a:pt x="3903" y="0"/>
                  </a:lnTo>
                  <a:lnTo>
                    <a:pt x="4534" y="0"/>
                  </a:lnTo>
                  <a:lnTo>
                    <a:pt x="5165" y="0"/>
                  </a:lnTo>
                  <a:lnTo>
                    <a:pt x="5717" y="0"/>
                  </a:lnTo>
                  <a:lnTo>
                    <a:pt x="6269" y="0"/>
                  </a:lnTo>
                  <a:lnTo>
                    <a:pt x="6702" y="0"/>
                  </a:lnTo>
                  <a:lnTo>
                    <a:pt x="7096" y="0"/>
                  </a:lnTo>
                  <a:lnTo>
                    <a:pt x="7333" y="0"/>
                  </a:lnTo>
                  <a:lnTo>
                    <a:pt x="7491" y="0"/>
                  </a:lnTo>
                  <a:lnTo>
                    <a:pt x="7491" y="1616"/>
                  </a:lnTo>
                  <a:lnTo>
                    <a:pt x="7491" y="4022"/>
                  </a:lnTo>
                  <a:lnTo>
                    <a:pt x="7491" y="6230"/>
                  </a:lnTo>
                  <a:lnTo>
                    <a:pt x="7491" y="7452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05" name="Freeform 42">
              <a:extLst>
                <a:ext uri="{FF2B5EF4-FFF2-40B4-BE49-F238E27FC236}">
                  <a16:creationId xmlns:a16="http://schemas.microsoft.com/office/drawing/2014/main" id="{80283FC4-9CF9-4DBD-9F69-C21DD5DC4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357"/>
              <a:ext cx="932" cy="937"/>
            </a:xfrm>
            <a:custGeom>
              <a:avLst/>
              <a:gdLst>
                <a:gd name="T0" fmla="*/ 0 w 7451"/>
                <a:gd name="T1" fmla="*/ 932 h 7491"/>
                <a:gd name="T2" fmla="*/ 5 w 7451"/>
                <a:gd name="T3" fmla="*/ 838 h 7491"/>
                <a:gd name="T4" fmla="*/ 20 w 7451"/>
                <a:gd name="T5" fmla="*/ 745 h 7491"/>
                <a:gd name="T6" fmla="*/ 44 w 7451"/>
                <a:gd name="T7" fmla="*/ 656 h 7491"/>
                <a:gd name="T8" fmla="*/ 74 w 7451"/>
                <a:gd name="T9" fmla="*/ 572 h 7491"/>
                <a:gd name="T10" fmla="*/ 113 w 7451"/>
                <a:gd name="T11" fmla="*/ 488 h 7491"/>
                <a:gd name="T12" fmla="*/ 158 w 7451"/>
                <a:gd name="T13" fmla="*/ 409 h 7491"/>
                <a:gd name="T14" fmla="*/ 212 w 7451"/>
                <a:gd name="T15" fmla="*/ 340 h 7491"/>
                <a:gd name="T16" fmla="*/ 276 w 7451"/>
                <a:gd name="T17" fmla="*/ 271 h 7491"/>
                <a:gd name="T18" fmla="*/ 340 w 7451"/>
                <a:gd name="T19" fmla="*/ 212 h 7491"/>
                <a:gd name="T20" fmla="*/ 409 w 7451"/>
                <a:gd name="T21" fmla="*/ 158 h 7491"/>
                <a:gd name="T22" fmla="*/ 488 w 7451"/>
                <a:gd name="T23" fmla="*/ 113 h 7491"/>
                <a:gd name="T24" fmla="*/ 572 w 7451"/>
                <a:gd name="T25" fmla="*/ 74 h 7491"/>
                <a:gd name="T26" fmla="*/ 656 w 7451"/>
                <a:gd name="T27" fmla="*/ 44 h 7491"/>
                <a:gd name="T28" fmla="*/ 745 w 7451"/>
                <a:gd name="T29" fmla="*/ 20 h 7491"/>
                <a:gd name="T30" fmla="*/ 838 w 7451"/>
                <a:gd name="T31" fmla="*/ 5 h 7491"/>
                <a:gd name="T32" fmla="*/ 932 w 7451"/>
                <a:gd name="T33" fmla="*/ 0 h 7491"/>
                <a:gd name="T34" fmla="*/ 932 w 7451"/>
                <a:gd name="T35" fmla="*/ 182 h 7491"/>
                <a:gd name="T36" fmla="*/ 932 w 7451"/>
                <a:gd name="T37" fmla="*/ 488 h 7491"/>
                <a:gd name="T38" fmla="*/ 932 w 7451"/>
                <a:gd name="T39" fmla="*/ 784 h 7491"/>
                <a:gd name="T40" fmla="*/ 932 w 7451"/>
                <a:gd name="T41" fmla="*/ 937 h 7491"/>
                <a:gd name="T42" fmla="*/ 898 w 7451"/>
                <a:gd name="T43" fmla="*/ 937 h 7491"/>
                <a:gd name="T44" fmla="*/ 848 w 7451"/>
                <a:gd name="T45" fmla="*/ 937 h 7491"/>
                <a:gd name="T46" fmla="*/ 794 w 7451"/>
                <a:gd name="T47" fmla="*/ 937 h 7491"/>
                <a:gd name="T48" fmla="*/ 730 w 7451"/>
                <a:gd name="T49" fmla="*/ 937 h 7491"/>
                <a:gd name="T50" fmla="*/ 661 w 7451"/>
                <a:gd name="T51" fmla="*/ 937 h 7491"/>
                <a:gd name="T52" fmla="*/ 587 w 7451"/>
                <a:gd name="T53" fmla="*/ 937 h 7491"/>
                <a:gd name="T54" fmla="*/ 508 w 7451"/>
                <a:gd name="T55" fmla="*/ 937 h 7491"/>
                <a:gd name="T56" fmla="*/ 429 w 7451"/>
                <a:gd name="T57" fmla="*/ 932 h 7491"/>
                <a:gd name="T58" fmla="*/ 355 w 7451"/>
                <a:gd name="T59" fmla="*/ 932 h 7491"/>
                <a:gd name="T60" fmla="*/ 281 w 7451"/>
                <a:gd name="T61" fmla="*/ 932 h 7491"/>
                <a:gd name="T62" fmla="*/ 212 w 7451"/>
                <a:gd name="T63" fmla="*/ 932 h 7491"/>
                <a:gd name="T64" fmla="*/ 153 w 7451"/>
                <a:gd name="T65" fmla="*/ 932 h 7491"/>
                <a:gd name="T66" fmla="*/ 99 w 7451"/>
                <a:gd name="T67" fmla="*/ 932 h 7491"/>
                <a:gd name="T68" fmla="*/ 54 w 7451"/>
                <a:gd name="T69" fmla="*/ 932 h 7491"/>
                <a:gd name="T70" fmla="*/ 20 w 7451"/>
                <a:gd name="T71" fmla="*/ 932 h 7491"/>
                <a:gd name="T72" fmla="*/ 0 w 7451"/>
                <a:gd name="T73" fmla="*/ 932 h 74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91">
                  <a:moveTo>
                    <a:pt x="0" y="7451"/>
                  </a:moveTo>
                  <a:lnTo>
                    <a:pt x="39" y="6702"/>
                  </a:lnTo>
                  <a:lnTo>
                    <a:pt x="157" y="5953"/>
                  </a:lnTo>
                  <a:lnTo>
                    <a:pt x="354" y="5243"/>
                  </a:lnTo>
                  <a:lnTo>
                    <a:pt x="591" y="4573"/>
                  </a:lnTo>
                  <a:lnTo>
                    <a:pt x="906" y="3903"/>
                  </a:lnTo>
                  <a:lnTo>
                    <a:pt x="1261" y="3272"/>
                  </a:lnTo>
                  <a:lnTo>
                    <a:pt x="1695" y="2720"/>
                  </a:lnTo>
                  <a:lnTo>
                    <a:pt x="2208" y="2168"/>
                  </a:lnTo>
                  <a:lnTo>
                    <a:pt x="2720" y="1695"/>
                  </a:lnTo>
                  <a:lnTo>
                    <a:pt x="3272" y="1261"/>
                  </a:lnTo>
                  <a:lnTo>
                    <a:pt x="3903" y="906"/>
                  </a:lnTo>
                  <a:lnTo>
                    <a:pt x="4573" y="591"/>
                  </a:lnTo>
                  <a:lnTo>
                    <a:pt x="5243" y="354"/>
                  </a:lnTo>
                  <a:lnTo>
                    <a:pt x="5953" y="157"/>
                  </a:lnTo>
                  <a:lnTo>
                    <a:pt x="6702" y="39"/>
                  </a:lnTo>
                  <a:lnTo>
                    <a:pt x="7451" y="0"/>
                  </a:lnTo>
                  <a:lnTo>
                    <a:pt x="7451" y="1459"/>
                  </a:lnTo>
                  <a:lnTo>
                    <a:pt x="7451" y="3903"/>
                  </a:lnTo>
                  <a:lnTo>
                    <a:pt x="7451" y="6269"/>
                  </a:lnTo>
                  <a:lnTo>
                    <a:pt x="7451" y="7491"/>
                  </a:lnTo>
                  <a:lnTo>
                    <a:pt x="7176" y="7491"/>
                  </a:lnTo>
                  <a:lnTo>
                    <a:pt x="6781" y="7491"/>
                  </a:lnTo>
                  <a:lnTo>
                    <a:pt x="6347" y="7491"/>
                  </a:lnTo>
                  <a:lnTo>
                    <a:pt x="5835" y="7491"/>
                  </a:lnTo>
                  <a:lnTo>
                    <a:pt x="5283" y="7491"/>
                  </a:lnTo>
                  <a:lnTo>
                    <a:pt x="4691" y="7491"/>
                  </a:lnTo>
                  <a:lnTo>
                    <a:pt x="4061" y="7491"/>
                  </a:lnTo>
                  <a:lnTo>
                    <a:pt x="3430" y="7451"/>
                  </a:lnTo>
                  <a:lnTo>
                    <a:pt x="2839" y="7451"/>
                  </a:lnTo>
                  <a:lnTo>
                    <a:pt x="2247" y="7451"/>
                  </a:lnTo>
                  <a:lnTo>
                    <a:pt x="1695" y="7451"/>
                  </a:lnTo>
                  <a:lnTo>
                    <a:pt x="1223" y="7451"/>
                  </a:lnTo>
                  <a:lnTo>
                    <a:pt x="789" y="7451"/>
                  </a:lnTo>
                  <a:lnTo>
                    <a:pt x="434" y="7451"/>
                  </a:lnTo>
                  <a:lnTo>
                    <a:pt x="157" y="7451"/>
                  </a:lnTo>
                  <a:lnTo>
                    <a:pt x="0" y="7451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06" name="Freeform 43">
              <a:extLst>
                <a:ext uri="{FF2B5EF4-FFF2-40B4-BE49-F238E27FC236}">
                  <a16:creationId xmlns:a16="http://schemas.microsoft.com/office/drawing/2014/main" id="{28B3A33C-3153-4233-8567-51721D467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357"/>
              <a:ext cx="932" cy="932"/>
            </a:xfrm>
            <a:custGeom>
              <a:avLst/>
              <a:gdLst>
                <a:gd name="T0" fmla="*/ 0 w 7451"/>
                <a:gd name="T1" fmla="*/ 0 h 7451"/>
                <a:gd name="T2" fmla="*/ 94 w 7451"/>
                <a:gd name="T3" fmla="*/ 5 h 7451"/>
                <a:gd name="T4" fmla="*/ 187 w 7451"/>
                <a:gd name="T5" fmla="*/ 20 h 7451"/>
                <a:gd name="T6" fmla="*/ 276 w 7451"/>
                <a:gd name="T7" fmla="*/ 44 h 7451"/>
                <a:gd name="T8" fmla="*/ 365 w 7451"/>
                <a:gd name="T9" fmla="*/ 74 h 7451"/>
                <a:gd name="T10" fmla="*/ 444 w 7451"/>
                <a:gd name="T11" fmla="*/ 113 h 7451"/>
                <a:gd name="T12" fmla="*/ 523 w 7451"/>
                <a:gd name="T13" fmla="*/ 158 h 7451"/>
                <a:gd name="T14" fmla="*/ 592 w 7451"/>
                <a:gd name="T15" fmla="*/ 212 h 7451"/>
                <a:gd name="T16" fmla="*/ 661 w 7451"/>
                <a:gd name="T17" fmla="*/ 271 h 7451"/>
                <a:gd name="T18" fmla="*/ 720 w 7451"/>
                <a:gd name="T19" fmla="*/ 340 h 7451"/>
                <a:gd name="T20" fmla="*/ 774 w 7451"/>
                <a:gd name="T21" fmla="*/ 409 h 7451"/>
                <a:gd name="T22" fmla="*/ 819 w 7451"/>
                <a:gd name="T23" fmla="*/ 488 h 7451"/>
                <a:gd name="T24" fmla="*/ 858 w 7451"/>
                <a:gd name="T25" fmla="*/ 572 h 7451"/>
                <a:gd name="T26" fmla="*/ 892 w 7451"/>
                <a:gd name="T27" fmla="*/ 656 h 7451"/>
                <a:gd name="T28" fmla="*/ 912 w 7451"/>
                <a:gd name="T29" fmla="*/ 745 h 7451"/>
                <a:gd name="T30" fmla="*/ 927 w 7451"/>
                <a:gd name="T31" fmla="*/ 838 h 7451"/>
                <a:gd name="T32" fmla="*/ 932 w 7451"/>
                <a:gd name="T33" fmla="*/ 932 h 7451"/>
                <a:gd name="T34" fmla="*/ 902 w 7451"/>
                <a:gd name="T35" fmla="*/ 932 h 7451"/>
                <a:gd name="T36" fmla="*/ 863 w 7451"/>
                <a:gd name="T37" fmla="*/ 932 h 7451"/>
                <a:gd name="T38" fmla="*/ 809 w 7451"/>
                <a:gd name="T39" fmla="*/ 932 h 7451"/>
                <a:gd name="T40" fmla="*/ 750 w 7451"/>
                <a:gd name="T41" fmla="*/ 932 h 7451"/>
                <a:gd name="T42" fmla="*/ 676 w 7451"/>
                <a:gd name="T43" fmla="*/ 932 h 7451"/>
                <a:gd name="T44" fmla="*/ 602 w 7451"/>
                <a:gd name="T45" fmla="*/ 932 h 7451"/>
                <a:gd name="T46" fmla="*/ 523 w 7451"/>
                <a:gd name="T47" fmla="*/ 932 h 7451"/>
                <a:gd name="T48" fmla="*/ 444 w 7451"/>
                <a:gd name="T49" fmla="*/ 932 h 7451"/>
                <a:gd name="T50" fmla="*/ 365 w 7451"/>
                <a:gd name="T51" fmla="*/ 932 h 7451"/>
                <a:gd name="T52" fmla="*/ 286 w 7451"/>
                <a:gd name="T53" fmla="*/ 932 h 7451"/>
                <a:gd name="T54" fmla="*/ 217 w 7451"/>
                <a:gd name="T55" fmla="*/ 932 h 7451"/>
                <a:gd name="T56" fmla="*/ 153 w 7451"/>
                <a:gd name="T57" fmla="*/ 932 h 7451"/>
                <a:gd name="T58" fmla="*/ 94 w 7451"/>
                <a:gd name="T59" fmla="*/ 932 h 7451"/>
                <a:gd name="T60" fmla="*/ 49 w 7451"/>
                <a:gd name="T61" fmla="*/ 932 h 7451"/>
                <a:gd name="T62" fmla="*/ 20 w 7451"/>
                <a:gd name="T63" fmla="*/ 932 h 7451"/>
                <a:gd name="T64" fmla="*/ 0 w 7451"/>
                <a:gd name="T65" fmla="*/ 932 h 7451"/>
                <a:gd name="T66" fmla="*/ 0 w 7451"/>
                <a:gd name="T67" fmla="*/ 730 h 7451"/>
                <a:gd name="T68" fmla="*/ 0 w 7451"/>
                <a:gd name="T69" fmla="*/ 429 h 7451"/>
                <a:gd name="T70" fmla="*/ 0 w 7451"/>
                <a:gd name="T71" fmla="*/ 153 h 7451"/>
                <a:gd name="T72" fmla="*/ 0 w 7451"/>
                <a:gd name="T73" fmla="*/ 0 h 74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1">
                  <a:moveTo>
                    <a:pt x="0" y="0"/>
                  </a:moveTo>
                  <a:lnTo>
                    <a:pt x="749" y="39"/>
                  </a:lnTo>
                  <a:lnTo>
                    <a:pt x="1498" y="157"/>
                  </a:lnTo>
                  <a:lnTo>
                    <a:pt x="2208" y="354"/>
                  </a:lnTo>
                  <a:lnTo>
                    <a:pt x="2917" y="591"/>
                  </a:lnTo>
                  <a:lnTo>
                    <a:pt x="3548" y="906"/>
                  </a:lnTo>
                  <a:lnTo>
                    <a:pt x="4179" y="1261"/>
                  </a:lnTo>
                  <a:lnTo>
                    <a:pt x="4731" y="1695"/>
                  </a:lnTo>
                  <a:lnTo>
                    <a:pt x="5283" y="2168"/>
                  </a:lnTo>
                  <a:lnTo>
                    <a:pt x="5756" y="2720"/>
                  </a:lnTo>
                  <a:lnTo>
                    <a:pt x="6190" y="3272"/>
                  </a:lnTo>
                  <a:lnTo>
                    <a:pt x="6545" y="3903"/>
                  </a:lnTo>
                  <a:lnTo>
                    <a:pt x="6860" y="4573"/>
                  </a:lnTo>
                  <a:lnTo>
                    <a:pt x="7135" y="5243"/>
                  </a:lnTo>
                  <a:lnTo>
                    <a:pt x="7294" y="5953"/>
                  </a:lnTo>
                  <a:lnTo>
                    <a:pt x="7412" y="6702"/>
                  </a:lnTo>
                  <a:lnTo>
                    <a:pt x="7451" y="7451"/>
                  </a:lnTo>
                  <a:lnTo>
                    <a:pt x="7214" y="7451"/>
                  </a:lnTo>
                  <a:lnTo>
                    <a:pt x="6899" y="7451"/>
                  </a:lnTo>
                  <a:lnTo>
                    <a:pt x="6465" y="7451"/>
                  </a:lnTo>
                  <a:lnTo>
                    <a:pt x="5993" y="7451"/>
                  </a:lnTo>
                  <a:lnTo>
                    <a:pt x="5401" y="7451"/>
                  </a:lnTo>
                  <a:lnTo>
                    <a:pt x="4809" y="7451"/>
                  </a:lnTo>
                  <a:lnTo>
                    <a:pt x="4179" y="7451"/>
                  </a:lnTo>
                  <a:lnTo>
                    <a:pt x="3548" y="7451"/>
                  </a:lnTo>
                  <a:lnTo>
                    <a:pt x="2917" y="7451"/>
                  </a:lnTo>
                  <a:lnTo>
                    <a:pt x="2286" y="7451"/>
                  </a:lnTo>
                  <a:lnTo>
                    <a:pt x="1734" y="7451"/>
                  </a:lnTo>
                  <a:lnTo>
                    <a:pt x="1222" y="7451"/>
                  </a:lnTo>
                  <a:lnTo>
                    <a:pt x="749" y="7451"/>
                  </a:lnTo>
                  <a:lnTo>
                    <a:pt x="394" y="7451"/>
                  </a:lnTo>
                  <a:lnTo>
                    <a:pt x="157" y="7451"/>
                  </a:lnTo>
                  <a:lnTo>
                    <a:pt x="0" y="7451"/>
                  </a:lnTo>
                  <a:lnTo>
                    <a:pt x="0" y="5835"/>
                  </a:lnTo>
                  <a:lnTo>
                    <a:pt x="0" y="3430"/>
                  </a:lnTo>
                  <a:lnTo>
                    <a:pt x="0" y="12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507" name="Freeform 44">
              <a:extLst>
                <a:ext uri="{FF2B5EF4-FFF2-40B4-BE49-F238E27FC236}">
                  <a16:creationId xmlns:a16="http://schemas.microsoft.com/office/drawing/2014/main" id="{EB75FB78-375A-41A4-841F-103F4545C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648"/>
              <a:ext cx="1266" cy="1267"/>
            </a:xfrm>
            <a:custGeom>
              <a:avLst/>
              <a:gdLst>
                <a:gd name="T0" fmla="*/ 635 w 10132"/>
                <a:gd name="T1" fmla="*/ 0 h 10133"/>
                <a:gd name="T2" fmla="*/ 0 w 10132"/>
                <a:gd name="T3" fmla="*/ 636 h 10133"/>
                <a:gd name="T4" fmla="*/ 635 w 10132"/>
                <a:gd name="T5" fmla="*/ 1267 h 10133"/>
                <a:gd name="T6" fmla="*/ 1266 w 10132"/>
                <a:gd name="T7" fmla="*/ 636 h 10133"/>
                <a:gd name="T8" fmla="*/ 635 w 10132"/>
                <a:gd name="T9" fmla="*/ 0 h 10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32" h="10133">
                  <a:moveTo>
                    <a:pt x="5086" y="0"/>
                  </a:moveTo>
                  <a:lnTo>
                    <a:pt x="0" y="5086"/>
                  </a:lnTo>
                  <a:lnTo>
                    <a:pt x="5086" y="10133"/>
                  </a:lnTo>
                  <a:lnTo>
                    <a:pt x="10132" y="5086"/>
                  </a:lnTo>
                  <a:lnTo>
                    <a:pt x="5086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0426" name="Text Box 45">
            <a:extLst>
              <a:ext uri="{FF2B5EF4-FFF2-40B4-BE49-F238E27FC236}">
                <a16:creationId xmlns:a16="http://schemas.microsoft.com/office/drawing/2014/main" id="{2A1FF3D2-BDFD-4252-9208-A399392B2E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36963" y="4314825"/>
            <a:ext cx="1871662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n-US" altLang="en-US" sz="1800" b="1">
                <a:latin typeface="Verdana" panose="020B0604030504040204" pitchFamily="34" charset="0"/>
              </a:rPr>
              <a:t>Isoleucina</a:t>
            </a:r>
            <a:endParaRPr lang="en-US" altLang="en-US" sz="1800" b="1" i="1">
              <a:latin typeface="Verdana" panose="020B0604030504040204" pitchFamily="34" charset="0"/>
            </a:endParaRPr>
          </a:p>
        </p:txBody>
      </p:sp>
      <p:grpSp>
        <p:nvGrpSpPr>
          <p:cNvPr id="60427" name="Group 46">
            <a:extLst>
              <a:ext uri="{FF2B5EF4-FFF2-40B4-BE49-F238E27FC236}">
                <a16:creationId xmlns:a16="http://schemas.microsoft.com/office/drawing/2014/main" id="{CB5C2F71-AD1D-4CA0-9FDF-B183EB27606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370263" y="4349750"/>
            <a:ext cx="266700" cy="268288"/>
            <a:chOff x="618" y="2160"/>
            <a:chExt cx="2262" cy="2267"/>
          </a:xfrm>
        </p:grpSpPr>
        <p:sp>
          <p:nvSpPr>
            <p:cNvPr id="60486" name="AutoShape 47">
              <a:extLst>
                <a:ext uri="{FF2B5EF4-FFF2-40B4-BE49-F238E27FC236}">
                  <a16:creationId xmlns:a16="http://schemas.microsoft.com/office/drawing/2014/main" id="{C48B15E3-EFCA-412F-9640-DB1673DA669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618" y="2160"/>
              <a:ext cx="2262" cy="22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87" name="Freeform 48">
              <a:extLst>
                <a:ext uri="{FF2B5EF4-FFF2-40B4-BE49-F238E27FC236}">
                  <a16:creationId xmlns:a16="http://schemas.microsoft.com/office/drawing/2014/main" id="{79936767-B289-46B7-92A5-80B512656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160"/>
              <a:ext cx="2262" cy="2267"/>
            </a:xfrm>
            <a:custGeom>
              <a:avLst/>
              <a:gdLst>
                <a:gd name="T0" fmla="*/ 1252 w 18096"/>
                <a:gd name="T1" fmla="*/ 5 h 18136"/>
                <a:gd name="T2" fmla="*/ 1469 w 18096"/>
                <a:gd name="T3" fmla="*/ 49 h 18136"/>
                <a:gd name="T4" fmla="*/ 1671 w 18096"/>
                <a:gd name="T5" fmla="*/ 138 h 18136"/>
                <a:gd name="T6" fmla="*/ 1853 w 18096"/>
                <a:gd name="T7" fmla="*/ 261 h 18136"/>
                <a:gd name="T8" fmla="*/ 2006 w 18096"/>
                <a:gd name="T9" fmla="*/ 414 h 18136"/>
                <a:gd name="T10" fmla="*/ 2124 w 18096"/>
                <a:gd name="T11" fmla="*/ 591 h 18136"/>
                <a:gd name="T12" fmla="*/ 2213 w 18096"/>
                <a:gd name="T13" fmla="*/ 798 h 18136"/>
                <a:gd name="T14" fmla="*/ 2257 w 18096"/>
                <a:gd name="T15" fmla="*/ 1015 h 18136"/>
                <a:gd name="T16" fmla="*/ 2257 w 18096"/>
                <a:gd name="T17" fmla="*/ 1252 h 18136"/>
                <a:gd name="T18" fmla="*/ 2213 w 18096"/>
                <a:gd name="T19" fmla="*/ 1469 h 18136"/>
                <a:gd name="T20" fmla="*/ 2124 w 18096"/>
                <a:gd name="T21" fmla="*/ 1676 h 18136"/>
                <a:gd name="T22" fmla="*/ 2006 w 18096"/>
                <a:gd name="T23" fmla="*/ 1853 h 18136"/>
                <a:gd name="T24" fmla="*/ 1853 w 18096"/>
                <a:gd name="T25" fmla="*/ 2006 h 18136"/>
                <a:gd name="T26" fmla="*/ 1671 w 18096"/>
                <a:gd name="T27" fmla="*/ 2129 h 18136"/>
                <a:gd name="T28" fmla="*/ 1469 w 18096"/>
                <a:gd name="T29" fmla="*/ 2218 h 18136"/>
                <a:gd name="T30" fmla="*/ 1252 w 18096"/>
                <a:gd name="T31" fmla="*/ 2262 h 18136"/>
                <a:gd name="T32" fmla="*/ 1015 w 18096"/>
                <a:gd name="T33" fmla="*/ 2262 h 18136"/>
                <a:gd name="T34" fmla="*/ 798 w 18096"/>
                <a:gd name="T35" fmla="*/ 2218 h 18136"/>
                <a:gd name="T36" fmla="*/ 591 w 18096"/>
                <a:gd name="T37" fmla="*/ 2129 h 18136"/>
                <a:gd name="T38" fmla="*/ 414 w 18096"/>
                <a:gd name="T39" fmla="*/ 2006 h 18136"/>
                <a:gd name="T40" fmla="*/ 261 w 18096"/>
                <a:gd name="T41" fmla="*/ 1853 h 18136"/>
                <a:gd name="T42" fmla="*/ 138 w 18096"/>
                <a:gd name="T43" fmla="*/ 1676 h 18136"/>
                <a:gd name="T44" fmla="*/ 49 w 18096"/>
                <a:gd name="T45" fmla="*/ 1469 h 18136"/>
                <a:gd name="T46" fmla="*/ 5 w 18096"/>
                <a:gd name="T47" fmla="*/ 1252 h 18136"/>
                <a:gd name="T48" fmla="*/ 5 w 18096"/>
                <a:gd name="T49" fmla="*/ 1015 h 18136"/>
                <a:gd name="T50" fmla="*/ 49 w 18096"/>
                <a:gd name="T51" fmla="*/ 798 h 18136"/>
                <a:gd name="T52" fmla="*/ 138 w 18096"/>
                <a:gd name="T53" fmla="*/ 591 h 18136"/>
                <a:gd name="T54" fmla="*/ 261 w 18096"/>
                <a:gd name="T55" fmla="*/ 414 h 18136"/>
                <a:gd name="T56" fmla="*/ 414 w 18096"/>
                <a:gd name="T57" fmla="*/ 261 h 18136"/>
                <a:gd name="T58" fmla="*/ 591 w 18096"/>
                <a:gd name="T59" fmla="*/ 138 h 18136"/>
                <a:gd name="T60" fmla="*/ 798 w 18096"/>
                <a:gd name="T61" fmla="*/ 49 h 18136"/>
                <a:gd name="T62" fmla="*/ 1015 w 18096"/>
                <a:gd name="T63" fmla="*/ 5 h 181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096" h="18136">
                  <a:moveTo>
                    <a:pt x="9068" y="0"/>
                  </a:moveTo>
                  <a:lnTo>
                    <a:pt x="10014" y="40"/>
                  </a:lnTo>
                  <a:lnTo>
                    <a:pt x="10881" y="197"/>
                  </a:lnTo>
                  <a:lnTo>
                    <a:pt x="11749" y="394"/>
                  </a:lnTo>
                  <a:lnTo>
                    <a:pt x="12577" y="710"/>
                  </a:lnTo>
                  <a:lnTo>
                    <a:pt x="13365" y="1104"/>
                  </a:lnTo>
                  <a:lnTo>
                    <a:pt x="14114" y="1538"/>
                  </a:lnTo>
                  <a:lnTo>
                    <a:pt x="14824" y="2089"/>
                  </a:lnTo>
                  <a:lnTo>
                    <a:pt x="15455" y="2641"/>
                  </a:lnTo>
                  <a:lnTo>
                    <a:pt x="16046" y="3312"/>
                  </a:lnTo>
                  <a:lnTo>
                    <a:pt x="16558" y="3982"/>
                  </a:lnTo>
                  <a:lnTo>
                    <a:pt x="16992" y="4731"/>
                  </a:lnTo>
                  <a:lnTo>
                    <a:pt x="17386" y="5520"/>
                  </a:lnTo>
                  <a:lnTo>
                    <a:pt x="17702" y="6387"/>
                  </a:lnTo>
                  <a:lnTo>
                    <a:pt x="17899" y="7254"/>
                  </a:lnTo>
                  <a:lnTo>
                    <a:pt x="18056" y="8122"/>
                  </a:lnTo>
                  <a:lnTo>
                    <a:pt x="18096" y="9068"/>
                  </a:lnTo>
                  <a:lnTo>
                    <a:pt x="18056" y="10014"/>
                  </a:lnTo>
                  <a:lnTo>
                    <a:pt x="17899" y="10882"/>
                  </a:lnTo>
                  <a:lnTo>
                    <a:pt x="17702" y="11749"/>
                  </a:lnTo>
                  <a:lnTo>
                    <a:pt x="17386" y="12616"/>
                  </a:lnTo>
                  <a:lnTo>
                    <a:pt x="16992" y="13405"/>
                  </a:lnTo>
                  <a:lnTo>
                    <a:pt x="16558" y="14154"/>
                  </a:lnTo>
                  <a:lnTo>
                    <a:pt x="16046" y="14824"/>
                  </a:lnTo>
                  <a:lnTo>
                    <a:pt x="15455" y="15495"/>
                  </a:lnTo>
                  <a:lnTo>
                    <a:pt x="14824" y="16047"/>
                  </a:lnTo>
                  <a:lnTo>
                    <a:pt x="14114" y="16598"/>
                  </a:lnTo>
                  <a:lnTo>
                    <a:pt x="13365" y="17032"/>
                  </a:lnTo>
                  <a:lnTo>
                    <a:pt x="12577" y="17426"/>
                  </a:lnTo>
                  <a:lnTo>
                    <a:pt x="11749" y="17742"/>
                  </a:lnTo>
                  <a:lnTo>
                    <a:pt x="10881" y="17939"/>
                  </a:lnTo>
                  <a:lnTo>
                    <a:pt x="10014" y="18096"/>
                  </a:lnTo>
                  <a:lnTo>
                    <a:pt x="9068" y="18136"/>
                  </a:lnTo>
                  <a:lnTo>
                    <a:pt x="8121" y="18096"/>
                  </a:lnTo>
                  <a:lnTo>
                    <a:pt x="7254" y="17939"/>
                  </a:lnTo>
                  <a:lnTo>
                    <a:pt x="6387" y="17742"/>
                  </a:lnTo>
                  <a:lnTo>
                    <a:pt x="5519" y="17426"/>
                  </a:lnTo>
                  <a:lnTo>
                    <a:pt x="4731" y="17032"/>
                  </a:lnTo>
                  <a:lnTo>
                    <a:pt x="3982" y="16598"/>
                  </a:lnTo>
                  <a:lnTo>
                    <a:pt x="3312" y="16047"/>
                  </a:lnTo>
                  <a:lnTo>
                    <a:pt x="2641" y="15495"/>
                  </a:lnTo>
                  <a:lnTo>
                    <a:pt x="2089" y="14824"/>
                  </a:lnTo>
                  <a:lnTo>
                    <a:pt x="1537" y="14154"/>
                  </a:lnTo>
                  <a:lnTo>
                    <a:pt x="1104" y="13405"/>
                  </a:lnTo>
                  <a:lnTo>
                    <a:pt x="710" y="12616"/>
                  </a:lnTo>
                  <a:lnTo>
                    <a:pt x="394" y="11749"/>
                  </a:lnTo>
                  <a:lnTo>
                    <a:pt x="197" y="10882"/>
                  </a:lnTo>
                  <a:lnTo>
                    <a:pt x="40" y="10014"/>
                  </a:lnTo>
                  <a:lnTo>
                    <a:pt x="0" y="9068"/>
                  </a:lnTo>
                  <a:lnTo>
                    <a:pt x="40" y="8122"/>
                  </a:lnTo>
                  <a:lnTo>
                    <a:pt x="197" y="7254"/>
                  </a:lnTo>
                  <a:lnTo>
                    <a:pt x="394" y="6387"/>
                  </a:lnTo>
                  <a:lnTo>
                    <a:pt x="710" y="5520"/>
                  </a:lnTo>
                  <a:lnTo>
                    <a:pt x="1104" y="4731"/>
                  </a:lnTo>
                  <a:lnTo>
                    <a:pt x="1537" y="3982"/>
                  </a:lnTo>
                  <a:lnTo>
                    <a:pt x="2089" y="3312"/>
                  </a:lnTo>
                  <a:lnTo>
                    <a:pt x="2641" y="2641"/>
                  </a:lnTo>
                  <a:lnTo>
                    <a:pt x="3312" y="2089"/>
                  </a:lnTo>
                  <a:lnTo>
                    <a:pt x="3982" y="1538"/>
                  </a:lnTo>
                  <a:lnTo>
                    <a:pt x="4731" y="1104"/>
                  </a:lnTo>
                  <a:lnTo>
                    <a:pt x="5519" y="710"/>
                  </a:lnTo>
                  <a:lnTo>
                    <a:pt x="6387" y="394"/>
                  </a:lnTo>
                  <a:lnTo>
                    <a:pt x="7254" y="197"/>
                  </a:lnTo>
                  <a:lnTo>
                    <a:pt x="8121" y="40"/>
                  </a:lnTo>
                  <a:lnTo>
                    <a:pt x="9068" y="0"/>
                  </a:lnTo>
                  <a:close/>
                </a:path>
              </a:pathLst>
            </a:custGeom>
            <a:solidFill>
              <a:srgbClr val="19B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88" name="Freeform 49">
              <a:extLst>
                <a:ext uri="{FF2B5EF4-FFF2-40B4-BE49-F238E27FC236}">
                  <a16:creationId xmlns:a16="http://schemas.microsoft.com/office/drawing/2014/main" id="{76282A7F-948C-49F1-BE86-0A75DDDA6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3294"/>
              <a:ext cx="1034" cy="1034"/>
            </a:xfrm>
            <a:custGeom>
              <a:avLst/>
              <a:gdLst>
                <a:gd name="T0" fmla="*/ 1034 w 8279"/>
                <a:gd name="T1" fmla="*/ 1034 h 8279"/>
                <a:gd name="T2" fmla="*/ 930 w 8279"/>
                <a:gd name="T3" fmla="*/ 1029 h 8279"/>
                <a:gd name="T4" fmla="*/ 827 w 8279"/>
                <a:gd name="T5" fmla="*/ 1014 h 8279"/>
                <a:gd name="T6" fmla="*/ 729 w 8279"/>
                <a:gd name="T7" fmla="*/ 990 h 8279"/>
                <a:gd name="T8" fmla="*/ 630 w 8279"/>
                <a:gd name="T9" fmla="*/ 950 h 8279"/>
                <a:gd name="T10" fmla="*/ 542 w 8279"/>
                <a:gd name="T11" fmla="*/ 911 h 8279"/>
                <a:gd name="T12" fmla="*/ 458 w 8279"/>
                <a:gd name="T13" fmla="*/ 857 h 8279"/>
                <a:gd name="T14" fmla="*/ 374 w 8279"/>
                <a:gd name="T15" fmla="*/ 798 h 8279"/>
                <a:gd name="T16" fmla="*/ 305 w 8279"/>
                <a:gd name="T17" fmla="*/ 729 h 8279"/>
                <a:gd name="T18" fmla="*/ 236 w 8279"/>
                <a:gd name="T19" fmla="*/ 660 h 8279"/>
                <a:gd name="T20" fmla="*/ 177 w 8279"/>
                <a:gd name="T21" fmla="*/ 576 h 8279"/>
                <a:gd name="T22" fmla="*/ 123 w 8279"/>
                <a:gd name="T23" fmla="*/ 492 h 8279"/>
                <a:gd name="T24" fmla="*/ 84 w 8279"/>
                <a:gd name="T25" fmla="*/ 404 h 8279"/>
                <a:gd name="T26" fmla="*/ 44 w 8279"/>
                <a:gd name="T27" fmla="*/ 305 h 8279"/>
                <a:gd name="T28" fmla="*/ 20 w 8279"/>
                <a:gd name="T29" fmla="*/ 207 h 8279"/>
                <a:gd name="T30" fmla="*/ 5 w 8279"/>
                <a:gd name="T31" fmla="*/ 103 h 8279"/>
                <a:gd name="T32" fmla="*/ 0 w 8279"/>
                <a:gd name="T33" fmla="*/ 0 h 8279"/>
                <a:gd name="T34" fmla="*/ 34 w 8279"/>
                <a:gd name="T35" fmla="*/ 0 h 8279"/>
                <a:gd name="T36" fmla="*/ 84 w 8279"/>
                <a:gd name="T37" fmla="*/ 0 h 8279"/>
                <a:gd name="T38" fmla="*/ 143 w 8279"/>
                <a:gd name="T39" fmla="*/ 0 h 8279"/>
                <a:gd name="T40" fmla="*/ 212 w 8279"/>
                <a:gd name="T41" fmla="*/ 0 h 8279"/>
                <a:gd name="T42" fmla="*/ 286 w 8279"/>
                <a:gd name="T43" fmla="*/ 0 h 8279"/>
                <a:gd name="T44" fmla="*/ 364 w 8279"/>
                <a:gd name="T45" fmla="*/ 0 h 8279"/>
                <a:gd name="T46" fmla="*/ 453 w 8279"/>
                <a:gd name="T47" fmla="*/ 0 h 8279"/>
                <a:gd name="T48" fmla="*/ 537 w 8279"/>
                <a:gd name="T49" fmla="*/ 0 h 8279"/>
                <a:gd name="T50" fmla="*/ 620 w 8279"/>
                <a:gd name="T51" fmla="*/ 0 h 8279"/>
                <a:gd name="T52" fmla="*/ 704 w 8279"/>
                <a:gd name="T53" fmla="*/ 0 h 8279"/>
                <a:gd name="T54" fmla="*/ 783 w 8279"/>
                <a:gd name="T55" fmla="*/ 0 h 8279"/>
                <a:gd name="T56" fmla="*/ 857 w 8279"/>
                <a:gd name="T57" fmla="*/ 0 h 8279"/>
                <a:gd name="T58" fmla="*/ 916 w 8279"/>
                <a:gd name="T59" fmla="*/ 0 h 8279"/>
                <a:gd name="T60" fmla="*/ 970 w 8279"/>
                <a:gd name="T61" fmla="*/ 0 h 8279"/>
                <a:gd name="T62" fmla="*/ 1009 w 8279"/>
                <a:gd name="T63" fmla="*/ 0 h 8279"/>
                <a:gd name="T64" fmla="*/ 1034 w 8279"/>
                <a:gd name="T65" fmla="*/ 0 h 8279"/>
                <a:gd name="T66" fmla="*/ 1034 w 8279"/>
                <a:gd name="T67" fmla="*/ 222 h 8279"/>
                <a:gd name="T68" fmla="*/ 1034 w 8279"/>
                <a:gd name="T69" fmla="*/ 552 h 8279"/>
                <a:gd name="T70" fmla="*/ 1034 w 8279"/>
                <a:gd name="T71" fmla="*/ 862 h 8279"/>
                <a:gd name="T72" fmla="*/ 1034 w 8279"/>
                <a:gd name="T73" fmla="*/ 1034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8279" y="8279"/>
                  </a:moveTo>
                  <a:lnTo>
                    <a:pt x="7450" y="8241"/>
                  </a:lnTo>
                  <a:lnTo>
                    <a:pt x="6623" y="8122"/>
                  </a:lnTo>
                  <a:lnTo>
                    <a:pt x="5834" y="7924"/>
                  </a:lnTo>
                  <a:lnTo>
                    <a:pt x="5046" y="7609"/>
                  </a:lnTo>
                  <a:lnTo>
                    <a:pt x="4337" y="7294"/>
                  </a:lnTo>
                  <a:lnTo>
                    <a:pt x="3666" y="6860"/>
                  </a:lnTo>
                  <a:lnTo>
                    <a:pt x="2996" y="6387"/>
                  </a:lnTo>
                  <a:lnTo>
                    <a:pt x="2444" y="5835"/>
                  </a:lnTo>
                  <a:lnTo>
                    <a:pt x="1892" y="5283"/>
                  </a:lnTo>
                  <a:lnTo>
                    <a:pt x="1419" y="4613"/>
                  </a:lnTo>
                  <a:lnTo>
                    <a:pt x="985" y="3942"/>
                  </a:lnTo>
                  <a:lnTo>
                    <a:pt x="670" y="3233"/>
                  </a:lnTo>
                  <a:lnTo>
                    <a:pt x="355" y="2445"/>
                  </a:lnTo>
                  <a:lnTo>
                    <a:pt x="157" y="1656"/>
                  </a:lnTo>
                  <a:lnTo>
                    <a:pt x="38" y="827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2" y="0"/>
                  </a:lnTo>
                  <a:lnTo>
                    <a:pt x="1694" y="0"/>
                  </a:lnTo>
                  <a:lnTo>
                    <a:pt x="2286" y="0"/>
                  </a:lnTo>
                  <a:lnTo>
                    <a:pt x="2917" y="0"/>
                  </a:lnTo>
                  <a:lnTo>
                    <a:pt x="3627" y="0"/>
                  </a:lnTo>
                  <a:lnTo>
                    <a:pt x="4297" y="0"/>
                  </a:lnTo>
                  <a:lnTo>
                    <a:pt x="4967" y="0"/>
                  </a:lnTo>
                  <a:lnTo>
                    <a:pt x="5637" y="0"/>
                  </a:lnTo>
                  <a:lnTo>
                    <a:pt x="6268" y="0"/>
                  </a:lnTo>
                  <a:lnTo>
                    <a:pt x="6860" y="0"/>
                  </a:lnTo>
                  <a:lnTo>
                    <a:pt x="7332" y="0"/>
                  </a:lnTo>
                  <a:lnTo>
                    <a:pt x="7767" y="0"/>
                  </a:lnTo>
                  <a:lnTo>
                    <a:pt x="8082" y="0"/>
                  </a:lnTo>
                  <a:lnTo>
                    <a:pt x="8279" y="0"/>
                  </a:lnTo>
                  <a:lnTo>
                    <a:pt x="8279" y="1774"/>
                  </a:lnTo>
                  <a:lnTo>
                    <a:pt x="8279" y="4416"/>
                  </a:lnTo>
                  <a:lnTo>
                    <a:pt x="8279" y="6900"/>
                  </a:lnTo>
                  <a:lnTo>
                    <a:pt x="8279" y="8279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89" name="Freeform 50">
              <a:extLst>
                <a:ext uri="{FF2B5EF4-FFF2-40B4-BE49-F238E27FC236}">
                  <a16:creationId xmlns:a16="http://schemas.microsoft.com/office/drawing/2014/main" id="{B61DB09B-015B-4855-9408-3A17BFE1A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1035" cy="1030"/>
            </a:xfrm>
            <a:custGeom>
              <a:avLst/>
              <a:gdLst>
                <a:gd name="T0" fmla="*/ 1035 w 8279"/>
                <a:gd name="T1" fmla="*/ 0 h 8241"/>
                <a:gd name="T2" fmla="*/ 1030 w 8279"/>
                <a:gd name="T3" fmla="*/ 103 h 8241"/>
                <a:gd name="T4" fmla="*/ 1015 w 8279"/>
                <a:gd name="T5" fmla="*/ 207 h 8241"/>
                <a:gd name="T6" fmla="*/ 991 w 8279"/>
                <a:gd name="T7" fmla="*/ 306 h 8241"/>
                <a:gd name="T8" fmla="*/ 956 w 8279"/>
                <a:gd name="T9" fmla="*/ 404 h 8241"/>
                <a:gd name="T10" fmla="*/ 912 w 8279"/>
                <a:gd name="T11" fmla="*/ 493 h 8241"/>
                <a:gd name="T12" fmla="*/ 858 w 8279"/>
                <a:gd name="T13" fmla="*/ 577 h 8241"/>
                <a:gd name="T14" fmla="*/ 798 w 8279"/>
                <a:gd name="T15" fmla="*/ 655 h 8241"/>
                <a:gd name="T16" fmla="*/ 734 w 8279"/>
                <a:gd name="T17" fmla="*/ 729 h 8241"/>
                <a:gd name="T18" fmla="*/ 660 w 8279"/>
                <a:gd name="T19" fmla="*/ 793 h 8241"/>
                <a:gd name="T20" fmla="*/ 577 w 8279"/>
                <a:gd name="T21" fmla="*/ 852 h 8241"/>
                <a:gd name="T22" fmla="*/ 493 w 8279"/>
                <a:gd name="T23" fmla="*/ 907 h 8241"/>
                <a:gd name="T24" fmla="*/ 404 w 8279"/>
                <a:gd name="T25" fmla="*/ 951 h 8241"/>
                <a:gd name="T26" fmla="*/ 306 w 8279"/>
                <a:gd name="T27" fmla="*/ 986 h 8241"/>
                <a:gd name="T28" fmla="*/ 207 w 8279"/>
                <a:gd name="T29" fmla="*/ 1010 h 8241"/>
                <a:gd name="T30" fmla="*/ 103 w 8279"/>
                <a:gd name="T31" fmla="*/ 1025 h 8241"/>
                <a:gd name="T32" fmla="*/ 0 w 8279"/>
                <a:gd name="T33" fmla="*/ 1030 h 8241"/>
                <a:gd name="T34" fmla="*/ 0 w 8279"/>
                <a:gd name="T35" fmla="*/ 818 h 8241"/>
                <a:gd name="T36" fmla="*/ 0 w 8279"/>
                <a:gd name="T37" fmla="*/ 493 h 8241"/>
                <a:gd name="T38" fmla="*/ 0 w 8279"/>
                <a:gd name="T39" fmla="*/ 177 h 8241"/>
                <a:gd name="T40" fmla="*/ 0 w 8279"/>
                <a:gd name="T41" fmla="*/ 0 h 8241"/>
                <a:gd name="T42" fmla="*/ 39 w 8279"/>
                <a:gd name="T43" fmla="*/ 0 h 8241"/>
                <a:gd name="T44" fmla="*/ 89 w 8279"/>
                <a:gd name="T45" fmla="*/ 0 h 8241"/>
                <a:gd name="T46" fmla="*/ 153 w 8279"/>
                <a:gd name="T47" fmla="*/ 0 h 8241"/>
                <a:gd name="T48" fmla="*/ 222 w 8279"/>
                <a:gd name="T49" fmla="*/ 0 h 8241"/>
                <a:gd name="T50" fmla="*/ 301 w 8279"/>
                <a:gd name="T51" fmla="*/ 0 h 8241"/>
                <a:gd name="T52" fmla="*/ 379 w 8279"/>
                <a:gd name="T53" fmla="*/ 0 h 8241"/>
                <a:gd name="T54" fmla="*/ 463 w 8279"/>
                <a:gd name="T55" fmla="*/ 0 h 8241"/>
                <a:gd name="T56" fmla="*/ 552 w 8279"/>
                <a:gd name="T57" fmla="*/ 0 h 8241"/>
                <a:gd name="T58" fmla="*/ 636 w 8279"/>
                <a:gd name="T59" fmla="*/ 0 h 8241"/>
                <a:gd name="T60" fmla="*/ 715 w 8279"/>
                <a:gd name="T61" fmla="*/ 0 h 8241"/>
                <a:gd name="T62" fmla="*/ 793 w 8279"/>
                <a:gd name="T63" fmla="*/ 0 h 8241"/>
                <a:gd name="T64" fmla="*/ 862 w 8279"/>
                <a:gd name="T65" fmla="*/ 0 h 8241"/>
                <a:gd name="T66" fmla="*/ 922 w 8279"/>
                <a:gd name="T67" fmla="*/ 0 h 8241"/>
                <a:gd name="T68" fmla="*/ 976 w 8279"/>
                <a:gd name="T69" fmla="*/ 0 h 8241"/>
                <a:gd name="T70" fmla="*/ 1010 w 8279"/>
                <a:gd name="T71" fmla="*/ 0 h 8241"/>
                <a:gd name="T72" fmla="*/ 1035 w 8279"/>
                <a:gd name="T73" fmla="*/ 0 h 82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41">
                  <a:moveTo>
                    <a:pt x="8279" y="0"/>
                  </a:moveTo>
                  <a:lnTo>
                    <a:pt x="8239" y="827"/>
                  </a:lnTo>
                  <a:lnTo>
                    <a:pt x="8121" y="1656"/>
                  </a:lnTo>
                  <a:lnTo>
                    <a:pt x="7924" y="2445"/>
                  </a:lnTo>
                  <a:lnTo>
                    <a:pt x="7649" y="3233"/>
                  </a:lnTo>
                  <a:lnTo>
                    <a:pt x="7294" y="3942"/>
                  </a:lnTo>
                  <a:lnTo>
                    <a:pt x="6860" y="4613"/>
                  </a:lnTo>
                  <a:lnTo>
                    <a:pt x="6387" y="5244"/>
                  </a:lnTo>
                  <a:lnTo>
                    <a:pt x="5874" y="5835"/>
                  </a:lnTo>
                  <a:lnTo>
                    <a:pt x="5283" y="6348"/>
                  </a:lnTo>
                  <a:lnTo>
                    <a:pt x="4612" y="6820"/>
                  </a:lnTo>
                  <a:lnTo>
                    <a:pt x="3942" y="7254"/>
                  </a:lnTo>
                  <a:lnTo>
                    <a:pt x="3233" y="7609"/>
                  </a:lnTo>
                  <a:lnTo>
                    <a:pt x="2444" y="7886"/>
                  </a:lnTo>
                  <a:lnTo>
                    <a:pt x="1656" y="8082"/>
                  </a:lnTo>
                  <a:lnTo>
                    <a:pt x="827" y="8201"/>
                  </a:lnTo>
                  <a:lnTo>
                    <a:pt x="0" y="8241"/>
                  </a:lnTo>
                  <a:lnTo>
                    <a:pt x="0" y="6545"/>
                  </a:lnTo>
                  <a:lnTo>
                    <a:pt x="0" y="3942"/>
                  </a:lnTo>
                  <a:lnTo>
                    <a:pt x="0" y="1419"/>
                  </a:lnTo>
                  <a:lnTo>
                    <a:pt x="0" y="0"/>
                  </a:lnTo>
                  <a:lnTo>
                    <a:pt x="315" y="0"/>
                  </a:lnTo>
                  <a:lnTo>
                    <a:pt x="709" y="0"/>
                  </a:lnTo>
                  <a:lnTo>
                    <a:pt x="1222" y="0"/>
                  </a:lnTo>
                  <a:lnTo>
                    <a:pt x="1774" y="0"/>
                  </a:lnTo>
                  <a:lnTo>
                    <a:pt x="2405" y="0"/>
                  </a:lnTo>
                  <a:lnTo>
                    <a:pt x="3035" y="0"/>
                  </a:lnTo>
                  <a:lnTo>
                    <a:pt x="3705" y="0"/>
                  </a:lnTo>
                  <a:lnTo>
                    <a:pt x="4415" y="0"/>
                  </a:lnTo>
                  <a:lnTo>
                    <a:pt x="5086" y="0"/>
                  </a:lnTo>
                  <a:lnTo>
                    <a:pt x="5716" y="0"/>
                  </a:lnTo>
                  <a:lnTo>
                    <a:pt x="6347" y="0"/>
                  </a:lnTo>
                  <a:lnTo>
                    <a:pt x="6899" y="0"/>
                  </a:lnTo>
                  <a:lnTo>
                    <a:pt x="7372" y="0"/>
                  </a:lnTo>
                  <a:lnTo>
                    <a:pt x="7806" y="0"/>
                  </a:lnTo>
                  <a:lnTo>
                    <a:pt x="8082" y="0"/>
                  </a:lnTo>
                  <a:lnTo>
                    <a:pt x="8279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0" name="Freeform 51">
              <a:extLst>
                <a:ext uri="{FF2B5EF4-FFF2-40B4-BE49-F238E27FC236}">
                  <a16:creationId xmlns:a16="http://schemas.microsoft.com/office/drawing/2014/main" id="{59DA8EE7-BD9E-42FF-90F7-F3B305CD8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259"/>
              <a:ext cx="1034" cy="1035"/>
            </a:xfrm>
            <a:custGeom>
              <a:avLst/>
              <a:gdLst>
                <a:gd name="T0" fmla="*/ 0 w 8279"/>
                <a:gd name="T1" fmla="*/ 1035 h 8279"/>
                <a:gd name="T2" fmla="*/ 5 w 8279"/>
                <a:gd name="T3" fmla="*/ 932 h 8279"/>
                <a:gd name="T4" fmla="*/ 20 w 8279"/>
                <a:gd name="T5" fmla="*/ 828 h 8279"/>
                <a:gd name="T6" fmla="*/ 44 w 8279"/>
                <a:gd name="T7" fmla="*/ 729 h 8279"/>
                <a:gd name="T8" fmla="*/ 84 w 8279"/>
                <a:gd name="T9" fmla="*/ 631 h 8279"/>
                <a:gd name="T10" fmla="*/ 123 w 8279"/>
                <a:gd name="T11" fmla="*/ 542 h 8279"/>
                <a:gd name="T12" fmla="*/ 177 w 8279"/>
                <a:gd name="T13" fmla="*/ 458 h 8279"/>
                <a:gd name="T14" fmla="*/ 236 w 8279"/>
                <a:gd name="T15" fmla="*/ 375 h 8279"/>
                <a:gd name="T16" fmla="*/ 305 w 8279"/>
                <a:gd name="T17" fmla="*/ 301 h 8279"/>
                <a:gd name="T18" fmla="*/ 374 w 8279"/>
                <a:gd name="T19" fmla="*/ 237 h 8279"/>
                <a:gd name="T20" fmla="*/ 458 w 8279"/>
                <a:gd name="T21" fmla="*/ 177 h 8279"/>
                <a:gd name="T22" fmla="*/ 542 w 8279"/>
                <a:gd name="T23" fmla="*/ 123 h 8279"/>
                <a:gd name="T24" fmla="*/ 630 w 8279"/>
                <a:gd name="T25" fmla="*/ 79 h 8279"/>
                <a:gd name="T26" fmla="*/ 729 w 8279"/>
                <a:gd name="T27" fmla="*/ 44 h 8279"/>
                <a:gd name="T28" fmla="*/ 827 w 8279"/>
                <a:gd name="T29" fmla="*/ 20 h 8279"/>
                <a:gd name="T30" fmla="*/ 930 w 8279"/>
                <a:gd name="T31" fmla="*/ 5 h 8279"/>
                <a:gd name="T32" fmla="*/ 1034 w 8279"/>
                <a:gd name="T33" fmla="*/ 0 h 8279"/>
                <a:gd name="T34" fmla="*/ 1034 w 8279"/>
                <a:gd name="T35" fmla="*/ 212 h 8279"/>
                <a:gd name="T36" fmla="*/ 1034 w 8279"/>
                <a:gd name="T37" fmla="*/ 537 h 8279"/>
                <a:gd name="T38" fmla="*/ 1034 w 8279"/>
                <a:gd name="T39" fmla="*/ 858 h 8279"/>
                <a:gd name="T40" fmla="*/ 1034 w 8279"/>
                <a:gd name="T41" fmla="*/ 1035 h 8279"/>
                <a:gd name="T42" fmla="*/ 995 w 8279"/>
                <a:gd name="T43" fmla="*/ 1035 h 8279"/>
                <a:gd name="T44" fmla="*/ 940 w 8279"/>
                <a:gd name="T45" fmla="*/ 1035 h 8279"/>
                <a:gd name="T46" fmla="*/ 881 w 8279"/>
                <a:gd name="T47" fmla="*/ 1035 h 8279"/>
                <a:gd name="T48" fmla="*/ 807 w 8279"/>
                <a:gd name="T49" fmla="*/ 1035 h 8279"/>
                <a:gd name="T50" fmla="*/ 734 w 8279"/>
                <a:gd name="T51" fmla="*/ 1035 h 8279"/>
                <a:gd name="T52" fmla="*/ 650 w 8279"/>
                <a:gd name="T53" fmla="*/ 1035 h 8279"/>
                <a:gd name="T54" fmla="*/ 566 w 8279"/>
                <a:gd name="T55" fmla="*/ 1035 h 8279"/>
                <a:gd name="T56" fmla="*/ 482 w 8279"/>
                <a:gd name="T57" fmla="*/ 1035 h 8279"/>
                <a:gd name="T58" fmla="*/ 394 w 8279"/>
                <a:gd name="T59" fmla="*/ 1035 h 8279"/>
                <a:gd name="T60" fmla="*/ 315 w 8279"/>
                <a:gd name="T61" fmla="*/ 1035 h 8279"/>
                <a:gd name="T62" fmla="*/ 241 w 8279"/>
                <a:gd name="T63" fmla="*/ 1035 h 8279"/>
                <a:gd name="T64" fmla="*/ 172 w 8279"/>
                <a:gd name="T65" fmla="*/ 1035 h 8279"/>
                <a:gd name="T66" fmla="*/ 108 w 8279"/>
                <a:gd name="T67" fmla="*/ 1035 h 8279"/>
                <a:gd name="T68" fmla="*/ 59 w 8279"/>
                <a:gd name="T69" fmla="*/ 1035 h 8279"/>
                <a:gd name="T70" fmla="*/ 25 w 8279"/>
                <a:gd name="T71" fmla="*/ 1035 h 8279"/>
                <a:gd name="T72" fmla="*/ 0 w 8279"/>
                <a:gd name="T73" fmla="*/ 1035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8279"/>
                  </a:moveTo>
                  <a:lnTo>
                    <a:pt x="38" y="7452"/>
                  </a:lnTo>
                  <a:lnTo>
                    <a:pt x="157" y="6623"/>
                  </a:lnTo>
                  <a:lnTo>
                    <a:pt x="355" y="5834"/>
                  </a:lnTo>
                  <a:lnTo>
                    <a:pt x="670" y="5046"/>
                  </a:lnTo>
                  <a:lnTo>
                    <a:pt x="985" y="4337"/>
                  </a:lnTo>
                  <a:lnTo>
                    <a:pt x="1419" y="3666"/>
                  </a:lnTo>
                  <a:lnTo>
                    <a:pt x="1892" y="2996"/>
                  </a:lnTo>
                  <a:lnTo>
                    <a:pt x="2444" y="2404"/>
                  </a:lnTo>
                  <a:lnTo>
                    <a:pt x="2996" y="1892"/>
                  </a:lnTo>
                  <a:lnTo>
                    <a:pt x="3666" y="1419"/>
                  </a:lnTo>
                  <a:lnTo>
                    <a:pt x="4337" y="985"/>
                  </a:lnTo>
                  <a:lnTo>
                    <a:pt x="5046" y="630"/>
                  </a:lnTo>
                  <a:lnTo>
                    <a:pt x="5834" y="355"/>
                  </a:lnTo>
                  <a:lnTo>
                    <a:pt x="6623" y="157"/>
                  </a:lnTo>
                  <a:lnTo>
                    <a:pt x="7450" y="38"/>
                  </a:lnTo>
                  <a:lnTo>
                    <a:pt x="8279" y="0"/>
                  </a:lnTo>
                  <a:lnTo>
                    <a:pt x="8279" y="1694"/>
                  </a:lnTo>
                  <a:lnTo>
                    <a:pt x="8279" y="4297"/>
                  </a:lnTo>
                  <a:lnTo>
                    <a:pt x="8279" y="6860"/>
                  </a:lnTo>
                  <a:lnTo>
                    <a:pt x="8279" y="8279"/>
                  </a:lnTo>
                  <a:lnTo>
                    <a:pt x="7964" y="8279"/>
                  </a:lnTo>
                  <a:lnTo>
                    <a:pt x="7530" y="8279"/>
                  </a:lnTo>
                  <a:lnTo>
                    <a:pt x="7057" y="8279"/>
                  </a:lnTo>
                  <a:lnTo>
                    <a:pt x="6465" y="8279"/>
                  </a:lnTo>
                  <a:lnTo>
                    <a:pt x="5874" y="8279"/>
                  </a:lnTo>
                  <a:lnTo>
                    <a:pt x="5204" y="8279"/>
                  </a:lnTo>
                  <a:lnTo>
                    <a:pt x="4534" y="8279"/>
                  </a:lnTo>
                  <a:lnTo>
                    <a:pt x="3863" y="8279"/>
                  </a:lnTo>
                  <a:lnTo>
                    <a:pt x="3153" y="8279"/>
                  </a:lnTo>
                  <a:lnTo>
                    <a:pt x="2523" y="8279"/>
                  </a:lnTo>
                  <a:lnTo>
                    <a:pt x="1931" y="8279"/>
                  </a:lnTo>
                  <a:lnTo>
                    <a:pt x="1379" y="8279"/>
                  </a:lnTo>
                  <a:lnTo>
                    <a:pt x="867" y="8279"/>
                  </a:lnTo>
                  <a:lnTo>
                    <a:pt x="473" y="8279"/>
                  </a:lnTo>
                  <a:lnTo>
                    <a:pt x="197" y="8279"/>
                  </a:lnTo>
                  <a:lnTo>
                    <a:pt x="0" y="8279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1" name="Freeform 52">
              <a:extLst>
                <a:ext uri="{FF2B5EF4-FFF2-40B4-BE49-F238E27FC236}">
                  <a16:creationId xmlns:a16="http://schemas.microsoft.com/office/drawing/2014/main" id="{9F6F8AB5-84E9-4A41-8225-D382EB999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259"/>
              <a:ext cx="1035" cy="1035"/>
            </a:xfrm>
            <a:custGeom>
              <a:avLst/>
              <a:gdLst>
                <a:gd name="T0" fmla="*/ 0 w 8279"/>
                <a:gd name="T1" fmla="*/ 0 h 8279"/>
                <a:gd name="T2" fmla="*/ 103 w 8279"/>
                <a:gd name="T3" fmla="*/ 5 h 8279"/>
                <a:gd name="T4" fmla="*/ 207 w 8279"/>
                <a:gd name="T5" fmla="*/ 20 h 8279"/>
                <a:gd name="T6" fmla="*/ 306 w 8279"/>
                <a:gd name="T7" fmla="*/ 44 h 8279"/>
                <a:gd name="T8" fmla="*/ 404 w 8279"/>
                <a:gd name="T9" fmla="*/ 79 h 8279"/>
                <a:gd name="T10" fmla="*/ 493 w 8279"/>
                <a:gd name="T11" fmla="*/ 123 h 8279"/>
                <a:gd name="T12" fmla="*/ 577 w 8279"/>
                <a:gd name="T13" fmla="*/ 177 h 8279"/>
                <a:gd name="T14" fmla="*/ 660 w 8279"/>
                <a:gd name="T15" fmla="*/ 237 h 8279"/>
                <a:gd name="T16" fmla="*/ 734 w 8279"/>
                <a:gd name="T17" fmla="*/ 301 h 8279"/>
                <a:gd name="T18" fmla="*/ 798 w 8279"/>
                <a:gd name="T19" fmla="*/ 375 h 8279"/>
                <a:gd name="T20" fmla="*/ 858 w 8279"/>
                <a:gd name="T21" fmla="*/ 458 h 8279"/>
                <a:gd name="T22" fmla="*/ 912 w 8279"/>
                <a:gd name="T23" fmla="*/ 542 h 8279"/>
                <a:gd name="T24" fmla="*/ 956 w 8279"/>
                <a:gd name="T25" fmla="*/ 631 h 8279"/>
                <a:gd name="T26" fmla="*/ 991 w 8279"/>
                <a:gd name="T27" fmla="*/ 729 h 8279"/>
                <a:gd name="T28" fmla="*/ 1015 w 8279"/>
                <a:gd name="T29" fmla="*/ 828 h 8279"/>
                <a:gd name="T30" fmla="*/ 1030 w 8279"/>
                <a:gd name="T31" fmla="*/ 932 h 8279"/>
                <a:gd name="T32" fmla="*/ 1035 w 8279"/>
                <a:gd name="T33" fmla="*/ 1035 h 8279"/>
                <a:gd name="T34" fmla="*/ 1000 w 8279"/>
                <a:gd name="T35" fmla="*/ 1035 h 8279"/>
                <a:gd name="T36" fmla="*/ 951 w 8279"/>
                <a:gd name="T37" fmla="*/ 1035 h 8279"/>
                <a:gd name="T38" fmla="*/ 892 w 8279"/>
                <a:gd name="T39" fmla="*/ 1035 h 8279"/>
                <a:gd name="T40" fmla="*/ 823 w 8279"/>
                <a:gd name="T41" fmla="*/ 1035 h 8279"/>
                <a:gd name="T42" fmla="*/ 749 w 8279"/>
                <a:gd name="T43" fmla="*/ 1035 h 8279"/>
                <a:gd name="T44" fmla="*/ 665 w 8279"/>
                <a:gd name="T45" fmla="*/ 1035 h 8279"/>
                <a:gd name="T46" fmla="*/ 582 w 8279"/>
                <a:gd name="T47" fmla="*/ 1035 h 8279"/>
                <a:gd name="T48" fmla="*/ 498 w 8279"/>
                <a:gd name="T49" fmla="*/ 1035 h 8279"/>
                <a:gd name="T50" fmla="*/ 409 w 8279"/>
                <a:gd name="T51" fmla="*/ 1035 h 8279"/>
                <a:gd name="T52" fmla="*/ 325 w 8279"/>
                <a:gd name="T53" fmla="*/ 1035 h 8279"/>
                <a:gd name="T54" fmla="*/ 251 w 8279"/>
                <a:gd name="T55" fmla="*/ 1035 h 8279"/>
                <a:gd name="T56" fmla="*/ 177 w 8279"/>
                <a:gd name="T57" fmla="*/ 1035 h 8279"/>
                <a:gd name="T58" fmla="*/ 113 w 8279"/>
                <a:gd name="T59" fmla="*/ 1035 h 8279"/>
                <a:gd name="T60" fmla="*/ 64 w 8279"/>
                <a:gd name="T61" fmla="*/ 1035 h 8279"/>
                <a:gd name="T62" fmla="*/ 25 w 8279"/>
                <a:gd name="T63" fmla="*/ 1035 h 8279"/>
                <a:gd name="T64" fmla="*/ 0 w 8279"/>
                <a:gd name="T65" fmla="*/ 1035 h 8279"/>
                <a:gd name="T66" fmla="*/ 0 w 8279"/>
                <a:gd name="T67" fmla="*/ 808 h 8279"/>
                <a:gd name="T68" fmla="*/ 0 w 8279"/>
                <a:gd name="T69" fmla="*/ 478 h 8279"/>
                <a:gd name="T70" fmla="*/ 0 w 8279"/>
                <a:gd name="T71" fmla="*/ 168 h 8279"/>
                <a:gd name="T72" fmla="*/ 0 w 8279"/>
                <a:gd name="T73" fmla="*/ 0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0"/>
                  </a:moveTo>
                  <a:lnTo>
                    <a:pt x="827" y="38"/>
                  </a:lnTo>
                  <a:lnTo>
                    <a:pt x="1656" y="157"/>
                  </a:lnTo>
                  <a:lnTo>
                    <a:pt x="2444" y="355"/>
                  </a:lnTo>
                  <a:lnTo>
                    <a:pt x="3233" y="630"/>
                  </a:lnTo>
                  <a:lnTo>
                    <a:pt x="3942" y="985"/>
                  </a:lnTo>
                  <a:lnTo>
                    <a:pt x="4612" y="1419"/>
                  </a:lnTo>
                  <a:lnTo>
                    <a:pt x="5283" y="1892"/>
                  </a:lnTo>
                  <a:lnTo>
                    <a:pt x="5874" y="2404"/>
                  </a:lnTo>
                  <a:lnTo>
                    <a:pt x="6387" y="2996"/>
                  </a:lnTo>
                  <a:lnTo>
                    <a:pt x="6860" y="3666"/>
                  </a:lnTo>
                  <a:lnTo>
                    <a:pt x="7294" y="4337"/>
                  </a:lnTo>
                  <a:lnTo>
                    <a:pt x="7649" y="5046"/>
                  </a:lnTo>
                  <a:lnTo>
                    <a:pt x="7924" y="5834"/>
                  </a:lnTo>
                  <a:lnTo>
                    <a:pt x="8121" y="6623"/>
                  </a:lnTo>
                  <a:lnTo>
                    <a:pt x="8239" y="7452"/>
                  </a:lnTo>
                  <a:lnTo>
                    <a:pt x="8279" y="8279"/>
                  </a:lnTo>
                  <a:lnTo>
                    <a:pt x="8003" y="8279"/>
                  </a:lnTo>
                  <a:lnTo>
                    <a:pt x="7609" y="8279"/>
                  </a:lnTo>
                  <a:lnTo>
                    <a:pt x="7135" y="8279"/>
                  </a:lnTo>
                  <a:lnTo>
                    <a:pt x="6584" y="8279"/>
                  </a:lnTo>
                  <a:lnTo>
                    <a:pt x="5993" y="8279"/>
                  </a:lnTo>
                  <a:lnTo>
                    <a:pt x="5322" y="8279"/>
                  </a:lnTo>
                  <a:lnTo>
                    <a:pt x="4652" y="8279"/>
                  </a:lnTo>
                  <a:lnTo>
                    <a:pt x="3982" y="8279"/>
                  </a:lnTo>
                  <a:lnTo>
                    <a:pt x="3272" y="8279"/>
                  </a:lnTo>
                  <a:lnTo>
                    <a:pt x="2601" y="8279"/>
                  </a:lnTo>
                  <a:lnTo>
                    <a:pt x="2011" y="8279"/>
                  </a:lnTo>
                  <a:lnTo>
                    <a:pt x="1419" y="8279"/>
                  </a:lnTo>
                  <a:lnTo>
                    <a:pt x="907" y="8279"/>
                  </a:lnTo>
                  <a:lnTo>
                    <a:pt x="512" y="8279"/>
                  </a:lnTo>
                  <a:lnTo>
                    <a:pt x="197" y="8279"/>
                  </a:lnTo>
                  <a:lnTo>
                    <a:pt x="0" y="8279"/>
                  </a:lnTo>
                  <a:lnTo>
                    <a:pt x="0" y="6465"/>
                  </a:lnTo>
                  <a:lnTo>
                    <a:pt x="0" y="3824"/>
                  </a:lnTo>
                  <a:lnTo>
                    <a:pt x="0" y="1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2" name="Freeform 53">
              <a:extLst>
                <a:ext uri="{FF2B5EF4-FFF2-40B4-BE49-F238E27FC236}">
                  <a16:creationId xmlns:a16="http://schemas.microsoft.com/office/drawing/2014/main" id="{D2194013-386F-47BD-952C-A3D834FFA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932" cy="931"/>
            </a:xfrm>
            <a:custGeom>
              <a:avLst/>
              <a:gdLst>
                <a:gd name="T0" fmla="*/ 932 w 7451"/>
                <a:gd name="T1" fmla="*/ 0 h 7452"/>
                <a:gd name="T2" fmla="*/ 927 w 7451"/>
                <a:gd name="T3" fmla="*/ 94 h 7452"/>
                <a:gd name="T4" fmla="*/ 912 w 7451"/>
                <a:gd name="T5" fmla="*/ 187 h 7452"/>
                <a:gd name="T6" fmla="*/ 892 w 7451"/>
                <a:gd name="T7" fmla="*/ 276 h 7452"/>
                <a:gd name="T8" fmla="*/ 858 w 7451"/>
                <a:gd name="T9" fmla="*/ 360 h 7452"/>
                <a:gd name="T10" fmla="*/ 819 w 7451"/>
                <a:gd name="T11" fmla="*/ 443 h 7452"/>
                <a:gd name="T12" fmla="*/ 774 w 7451"/>
                <a:gd name="T13" fmla="*/ 522 h 7452"/>
                <a:gd name="T14" fmla="*/ 720 w 7451"/>
                <a:gd name="T15" fmla="*/ 591 h 7452"/>
                <a:gd name="T16" fmla="*/ 661 w 7451"/>
                <a:gd name="T17" fmla="*/ 655 h 7452"/>
                <a:gd name="T18" fmla="*/ 592 w 7451"/>
                <a:gd name="T19" fmla="*/ 719 h 7452"/>
                <a:gd name="T20" fmla="*/ 523 w 7451"/>
                <a:gd name="T21" fmla="*/ 773 h 7452"/>
                <a:gd name="T22" fmla="*/ 444 w 7451"/>
                <a:gd name="T23" fmla="*/ 818 h 7452"/>
                <a:gd name="T24" fmla="*/ 365 w 7451"/>
                <a:gd name="T25" fmla="*/ 857 h 7452"/>
                <a:gd name="T26" fmla="*/ 276 w 7451"/>
                <a:gd name="T27" fmla="*/ 887 h 7452"/>
                <a:gd name="T28" fmla="*/ 187 w 7451"/>
                <a:gd name="T29" fmla="*/ 911 h 7452"/>
                <a:gd name="T30" fmla="*/ 94 w 7451"/>
                <a:gd name="T31" fmla="*/ 926 h 7452"/>
                <a:gd name="T32" fmla="*/ 0 w 7451"/>
                <a:gd name="T33" fmla="*/ 931 h 7452"/>
                <a:gd name="T34" fmla="*/ 0 w 7451"/>
                <a:gd name="T35" fmla="*/ 749 h 7452"/>
                <a:gd name="T36" fmla="*/ 0 w 7451"/>
                <a:gd name="T37" fmla="*/ 443 h 7452"/>
                <a:gd name="T38" fmla="*/ 0 w 7451"/>
                <a:gd name="T39" fmla="*/ 153 h 7452"/>
                <a:gd name="T40" fmla="*/ 0 w 7451"/>
                <a:gd name="T41" fmla="*/ 0 h 7452"/>
                <a:gd name="T42" fmla="*/ 34 w 7451"/>
                <a:gd name="T43" fmla="*/ 0 h 7452"/>
                <a:gd name="T44" fmla="*/ 84 w 7451"/>
                <a:gd name="T45" fmla="*/ 0 h 7452"/>
                <a:gd name="T46" fmla="*/ 143 w 7451"/>
                <a:gd name="T47" fmla="*/ 0 h 7452"/>
                <a:gd name="T48" fmla="*/ 207 w 7451"/>
                <a:gd name="T49" fmla="*/ 0 h 7452"/>
                <a:gd name="T50" fmla="*/ 276 w 7451"/>
                <a:gd name="T51" fmla="*/ 0 h 7452"/>
                <a:gd name="T52" fmla="*/ 350 w 7451"/>
                <a:gd name="T53" fmla="*/ 0 h 7452"/>
                <a:gd name="T54" fmla="*/ 424 w 7451"/>
                <a:gd name="T55" fmla="*/ 0 h 7452"/>
                <a:gd name="T56" fmla="*/ 503 w 7451"/>
                <a:gd name="T57" fmla="*/ 0 h 7452"/>
                <a:gd name="T58" fmla="*/ 577 w 7451"/>
                <a:gd name="T59" fmla="*/ 0 h 7452"/>
                <a:gd name="T60" fmla="*/ 651 w 7451"/>
                <a:gd name="T61" fmla="*/ 0 h 7452"/>
                <a:gd name="T62" fmla="*/ 720 w 7451"/>
                <a:gd name="T63" fmla="*/ 0 h 7452"/>
                <a:gd name="T64" fmla="*/ 784 w 7451"/>
                <a:gd name="T65" fmla="*/ 0 h 7452"/>
                <a:gd name="T66" fmla="*/ 838 w 7451"/>
                <a:gd name="T67" fmla="*/ 0 h 7452"/>
                <a:gd name="T68" fmla="*/ 883 w 7451"/>
                <a:gd name="T69" fmla="*/ 0 h 7452"/>
                <a:gd name="T70" fmla="*/ 912 w 7451"/>
                <a:gd name="T71" fmla="*/ 0 h 7452"/>
                <a:gd name="T72" fmla="*/ 932 w 7451"/>
                <a:gd name="T73" fmla="*/ 0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2">
                  <a:moveTo>
                    <a:pt x="7451" y="0"/>
                  </a:moveTo>
                  <a:lnTo>
                    <a:pt x="7412" y="749"/>
                  </a:lnTo>
                  <a:lnTo>
                    <a:pt x="7294" y="1498"/>
                  </a:lnTo>
                  <a:lnTo>
                    <a:pt x="7135" y="2208"/>
                  </a:lnTo>
                  <a:lnTo>
                    <a:pt x="6860" y="2878"/>
                  </a:lnTo>
                  <a:lnTo>
                    <a:pt x="6545" y="3548"/>
                  </a:lnTo>
                  <a:lnTo>
                    <a:pt x="6190" y="4179"/>
                  </a:lnTo>
                  <a:lnTo>
                    <a:pt x="5756" y="4731"/>
                  </a:lnTo>
                  <a:lnTo>
                    <a:pt x="5283" y="5244"/>
                  </a:lnTo>
                  <a:lnTo>
                    <a:pt x="4731" y="5756"/>
                  </a:lnTo>
                  <a:lnTo>
                    <a:pt x="4179" y="6190"/>
                  </a:lnTo>
                  <a:lnTo>
                    <a:pt x="3548" y="6545"/>
                  </a:lnTo>
                  <a:lnTo>
                    <a:pt x="2917" y="6860"/>
                  </a:lnTo>
                  <a:lnTo>
                    <a:pt x="2208" y="7097"/>
                  </a:lnTo>
                  <a:lnTo>
                    <a:pt x="1498" y="7294"/>
                  </a:lnTo>
                  <a:lnTo>
                    <a:pt x="749" y="7412"/>
                  </a:lnTo>
                  <a:lnTo>
                    <a:pt x="0" y="7452"/>
                  </a:lnTo>
                  <a:lnTo>
                    <a:pt x="0" y="5993"/>
                  </a:lnTo>
                  <a:lnTo>
                    <a:pt x="0" y="3548"/>
                  </a:lnTo>
                  <a:lnTo>
                    <a:pt x="0" y="1222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4" y="0"/>
                  </a:lnTo>
                  <a:lnTo>
                    <a:pt x="1656" y="0"/>
                  </a:lnTo>
                  <a:lnTo>
                    <a:pt x="2208" y="0"/>
                  </a:lnTo>
                  <a:lnTo>
                    <a:pt x="2798" y="0"/>
                  </a:lnTo>
                  <a:lnTo>
                    <a:pt x="3390" y="0"/>
                  </a:lnTo>
                  <a:lnTo>
                    <a:pt x="4021" y="0"/>
                  </a:lnTo>
                  <a:lnTo>
                    <a:pt x="4612" y="0"/>
                  </a:lnTo>
                  <a:lnTo>
                    <a:pt x="5204" y="0"/>
                  </a:lnTo>
                  <a:lnTo>
                    <a:pt x="5756" y="0"/>
                  </a:lnTo>
                  <a:lnTo>
                    <a:pt x="6268" y="0"/>
                  </a:lnTo>
                  <a:lnTo>
                    <a:pt x="6702" y="0"/>
                  </a:lnTo>
                  <a:lnTo>
                    <a:pt x="7057" y="0"/>
                  </a:lnTo>
                  <a:lnTo>
                    <a:pt x="7294" y="0"/>
                  </a:lnTo>
                  <a:lnTo>
                    <a:pt x="7451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3" name="Freeform 54">
              <a:extLst>
                <a:ext uri="{FF2B5EF4-FFF2-40B4-BE49-F238E27FC236}">
                  <a16:creationId xmlns:a16="http://schemas.microsoft.com/office/drawing/2014/main" id="{F743B550-8D3F-4A4B-890C-05404B2A2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3294"/>
              <a:ext cx="936" cy="931"/>
            </a:xfrm>
            <a:custGeom>
              <a:avLst/>
              <a:gdLst>
                <a:gd name="T0" fmla="*/ 936 w 7491"/>
                <a:gd name="T1" fmla="*/ 931 h 7452"/>
                <a:gd name="T2" fmla="*/ 842 w 7491"/>
                <a:gd name="T3" fmla="*/ 926 h 7452"/>
                <a:gd name="T4" fmla="*/ 749 w 7491"/>
                <a:gd name="T5" fmla="*/ 911 h 7452"/>
                <a:gd name="T6" fmla="*/ 655 w 7491"/>
                <a:gd name="T7" fmla="*/ 887 h 7452"/>
                <a:gd name="T8" fmla="*/ 571 w 7491"/>
                <a:gd name="T9" fmla="*/ 857 h 7452"/>
                <a:gd name="T10" fmla="*/ 488 w 7491"/>
                <a:gd name="T11" fmla="*/ 818 h 7452"/>
                <a:gd name="T12" fmla="*/ 414 w 7491"/>
                <a:gd name="T13" fmla="*/ 773 h 7452"/>
                <a:gd name="T14" fmla="*/ 340 w 7491"/>
                <a:gd name="T15" fmla="*/ 719 h 7452"/>
                <a:gd name="T16" fmla="*/ 276 w 7491"/>
                <a:gd name="T17" fmla="*/ 655 h 7452"/>
                <a:gd name="T18" fmla="*/ 212 w 7491"/>
                <a:gd name="T19" fmla="*/ 591 h 7452"/>
                <a:gd name="T20" fmla="*/ 158 w 7491"/>
                <a:gd name="T21" fmla="*/ 522 h 7452"/>
                <a:gd name="T22" fmla="*/ 113 w 7491"/>
                <a:gd name="T23" fmla="*/ 443 h 7452"/>
                <a:gd name="T24" fmla="*/ 74 w 7491"/>
                <a:gd name="T25" fmla="*/ 360 h 7452"/>
                <a:gd name="T26" fmla="*/ 44 w 7491"/>
                <a:gd name="T27" fmla="*/ 276 h 7452"/>
                <a:gd name="T28" fmla="*/ 20 w 7491"/>
                <a:gd name="T29" fmla="*/ 187 h 7452"/>
                <a:gd name="T30" fmla="*/ 5 w 7491"/>
                <a:gd name="T31" fmla="*/ 94 h 7452"/>
                <a:gd name="T32" fmla="*/ 0 w 7491"/>
                <a:gd name="T33" fmla="*/ 0 h 7452"/>
                <a:gd name="T34" fmla="*/ 30 w 7491"/>
                <a:gd name="T35" fmla="*/ 0 h 7452"/>
                <a:gd name="T36" fmla="*/ 69 w 7491"/>
                <a:gd name="T37" fmla="*/ 0 h 7452"/>
                <a:gd name="T38" fmla="*/ 123 w 7491"/>
                <a:gd name="T39" fmla="*/ 0 h 7452"/>
                <a:gd name="T40" fmla="*/ 182 w 7491"/>
                <a:gd name="T41" fmla="*/ 0 h 7452"/>
                <a:gd name="T42" fmla="*/ 256 w 7491"/>
                <a:gd name="T43" fmla="*/ 0 h 7452"/>
                <a:gd name="T44" fmla="*/ 330 w 7491"/>
                <a:gd name="T45" fmla="*/ 0 h 7452"/>
                <a:gd name="T46" fmla="*/ 409 w 7491"/>
                <a:gd name="T47" fmla="*/ 0 h 7452"/>
                <a:gd name="T48" fmla="*/ 488 w 7491"/>
                <a:gd name="T49" fmla="*/ 0 h 7452"/>
                <a:gd name="T50" fmla="*/ 567 w 7491"/>
                <a:gd name="T51" fmla="*/ 0 h 7452"/>
                <a:gd name="T52" fmla="*/ 645 w 7491"/>
                <a:gd name="T53" fmla="*/ 0 h 7452"/>
                <a:gd name="T54" fmla="*/ 714 w 7491"/>
                <a:gd name="T55" fmla="*/ 0 h 7452"/>
                <a:gd name="T56" fmla="*/ 783 w 7491"/>
                <a:gd name="T57" fmla="*/ 0 h 7452"/>
                <a:gd name="T58" fmla="*/ 837 w 7491"/>
                <a:gd name="T59" fmla="*/ 0 h 7452"/>
                <a:gd name="T60" fmla="*/ 887 w 7491"/>
                <a:gd name="T61" fmla="*/ 0 h 7452"/>
                <a:gd name="T62" fmla="*/ 916 w 7491"/>
                <a:gd name="T63" fmla="*/ 0 h 7452"/>
                <a:gd name="T64" fmla="*/ 936 w 7491"/>
                <a:gd name="T65" fmla="*/ 0 h 7452"/>
                <a:gd name="T66" fmla="*/ 936 w 7491"/>
                <a:gd name="T67" fmla="*/ 202 h 7452"/>
                <a:gd name="T68" fmla="*/ 936 w 7491"/>
                <a:gd name="T69" fmla="*/ 502 h 7452"/>
                <a:gd name="T70" fmla="*/ 936 w 7491"/>
                <a:gd name="T71" fmla="*/ 778 h 7452"/>
                <a:gd name="T72" fmla="*/ 936 w 7491"/>
                <a:gd name="T73" fmla="*/ 931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91" h="7452">
                  <a:moveTo>
                    <a:pt x="7491" y="7452"/>
                  </a:moveTo>
                  <a:lnTo>
                    <a:pt x="6742" y="7412"/>
                  </a:lnTo>
                  <a:lnTo>
                    <a:pt x="5992" y="7294"/>
                  </a:lnTo>
                  <a:lnTo>
                    <a:pt x="5243" y="7097"/>
                  </a:lnTo>
                  <a:lnTo>
                    <a:pt x="4573" y="6860"/>
                  </a:lnTo>
                  <a:lnTo>
                    <a:pt x="3903" y="6545"/>
                  </a:lnTo>
                  <a:lnTo>
                    <a:pt x="3312" y="6190"/>
                  </a:lnTo>
                  <a:lnTo>
                    <a:pt x="2720" y="5756"/>
                  </a:lnTo>
                  <a:lnTo>
                    <a:pt x="2208" y="5244"/>
                  </a:lnTo>
                  <a:lnTo>
                    <a:pt x="1695" y="4731"/>
                  </a:lnTo>
                  <a:lnTo>
                    <a:pt x="1261" y="4179"/>
                  </a:lnTo>
                  <a:lnTo>
                    <a:pt x="906" y="3548"/>
                  </a:lnTo>
                  <a:lnTo>
                    <a:pt x="591" y="2878"/>
                  </a:lnTo>
                  <a:lnTo>
                    <a:pt x="354" y="2208"/>
                  </a:lnTo>
                  <a:lnTo>
                    <a:pt x="157" y="1498"/>
                  </a:lnTo>
                  <a:lnTo>
                    <a:pt x="39" y="749"/>
                  </a:lnTo>
                  <a:lnTo>
                    <a:pt x="0" y="0"/>
                  </a:lnTo>
                  <a:lnTo>
                    <a:pt x="237" y="0"/>
                  </a:lnTo>
                  <a:lnTo>
                    <a:pt x="552" y="0"/>
                  </a:lnTo>
                  <a:lnTo>
                    <a:pt x="986" y="0"/>
                  </a:lnTo>
                  <a:lnTo>
                    <a:pt x="1458" y="0"/>
                  </a:lnTo>
                  <a:lnTo>
                    <a:pt x="2050" y="0"/>
                  </a:lnTo>
                  <a:lnTo>
                    <a:pt x="2642" y="0"/>
                  </a:lnTo>
                  <a:lnTo>
                    <a:pt x="3272" y="0"/>
                  </a:lnTo>
                  <a:lnTo>
                    <a:pt x="3903" y="0"/>
                  </a:lnTo>
                  <a:lnTo>
                    <a:pt x="4534" y="0"/>
                  </a:lnTo>
                  <a:lnTo>
                    <a:pt x="5165" y="0"/>
                  </a:lnTo>
                  <a:lnTo>
                    <a:pt x="5717" y="0"/>
                  </a:lnTo>
                  <a:lnTo>
                    <a:pt x="6269" y="0"/>
                  </a:lnTo>
                  <a:lnTo>
                    <a:pt x="6702" y="0"/>
                  </a:lnTo>
                  <a:lnTo>
                    <a:pt x="7096" y="0"/>
                  </a:lnTo>
                  <a:lnTo>
                    <a:pt x="7333" y="0"/>
                  </a:lnTo>
                  <a:lnTo>
                    <a:pt x="7491" y="0"/>
                  </a:lnTo>
                  <a:lnTo>
                    <a:pt x="7491" y="1616"/>
                  </a:lnTo>
                  <a:lnTo>
                    <a:pt x="7491" y="4022"/>
                  </a:lnTo>
                  <a:lnTo>
                    <a:pt x="7491" y="6230"/>
                  </a:lnTo>
                  <a:lnTo>
                    <a:pt x="7491" y="7452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4" name="Freeform 55">
              <a:extLst>
                <a:ext uri="{FF2B5EF4-FFF2-40B4-BE49-F238E27FC236}">
                  <a16:creationId xmlns:a16="http://schemas.microsoft.com/office/drawing/2014/main" id="{27F83218-4A50-463B-8D74-4481F5B07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357"/>
              <a:ext cx="932" cy="937"/>
            </a:xfrm>
            <a:custGeom>
              <a:avLst/>
              <a:gdLst>
                <a:gd name="T0" fmla="*/ 0 w 7451"/>
                <a:gd name="T1" fmla="*/ 932 h 7491"/>
                <a:gd name="T2" fmla="*/ 5 w 7451"/>
                <a:gd name="T3" fmla="*/ 838 h 7491"/>
                <a:gd name="T4" fmla="*/ 20 w 7451"/>
                <a:gd name="T5" fmla="*/ 745 h 7491"/>
                <a:gd name="T6" fmla="*/ 44 w 7451"/>
                <a:gd name="T7" fmla="*/ 656 h 7491"/>
                <a:gd name="T8" fmla="*/ 74 w 7451"/>
                <a:gd name="T9" fmla="*/ 572 h 7491"/>
                <a:gd name="T10" fmla="*/ 113 w 7451"/>
                <a:gd name="T11" fmla="*/ 488 h 7491"/>
                <a:gd name="T12" fmla="*/ 158 w 7451"/>
                <a:gd name="T13" fmla="*/ 409 h 7491"/>
                <a:gd name="T14" fmla="*/ 212 w 7451"/>
                <a:gd name="T15" fmla="*/ 340 h 7491"/>
                <a:gd name="T16" fmla="*/ 276 w 7451"/>
                <a:gd name="T17" fmla="*/ 271 h 7491"/>
                <a:gd name="T18" fmla="*/ 340 w 7451"/>
                <a:gd name="T19" fmla="*/ 212 h 7491"/>
                <a:gd name="T20" fmla="*/ 409 w 7451"/>
                <a:gd name="T21" fmla="*/ 158 h 7491"/>
                <a:gd name="T22" fmla="*/ 488 w 7451"/>
                <a:gd name="T23" fmla="*/ 113 h 7491"/>
                <a:gd name="T24" fmla="*/ 572 w 7451"/>
                <a:gd name="T25" fmla="*/ 74 h 7491"/>
                <a:gd name="T26" fmla="*/ 656 w 7451"/>
                <a:gd name="T27" fmla="*/ 44 h 7491"/>
                <a:gd name="T28" fmla="*/ 745 w 7451"/>
                <a:gd name="T29" fmla="*/ 20 h 7491"/>
                <a:gd name="T30" fmla="*/ 838 w 7451"/>
                <a:gd name="T31" fmla="*/ 5 h 7491"/>
                <a:gd name="T32" fmla="*/ 932 w 7451"/>
                <a:gd name="T33" fmla="*/ 0 h 7491"/>
                <a:gd name="T34" fmla="*/ 932 w 7451"/>
                <a:gd name="T35" fmla="*/ 182 h 7491"/>
                <a:gd name="T36" fmla="*/ 932 w 7451"/>
                <a:gd name="T37" fmla="*/ 488 h 7491"/>
                <a:gd name="T38" fmla="*/ 932 w 7451"/>
                <a:gd name="T39" fmla="*/ 784 h 7491"/>
                <a:gd name="T40" fmla="*/ 932 w 7451"/>
                <a:gd name="T41" fmla="*/ 937 h 7491"/>
                <a:gd name="T42" fmla="*/ 898 w 7451"/>
                <a:gd name="T43" fmla="*/ 937 h 7491"/>
                <a:gd name="T44" fmla="*/ 848 w 7451"/>
                <a:gd name="T45" fmla="*/ 937 h 7491"/>
                <a:gd name="T46" fmla="*/ 794 w 7451"/>
                <a:gd name="T47" fmla="*/ 937 h 7491"/>
                <a:gd name="T48" fmla="*/ 730 w 7451"/>
                <a:gd name="T49" fmla="*/ 937 h 7491"/>
                <a:gd name="T50" fmla="*/ 661 w 7451"/>
                <a:gd name="T51" fmla="*/ 937 h 7491"/>
                <a:gd name="T52" fmla="*/ 587 w 7451"/>
                <a:gd name="T53" fmla="*/ 937 h 7491"/>
                <a:gd name="T54" fmla="*/ 508 w 7451"/>
                <a:gd name="T55" fmla="*/ 937 h 7491"/>
                <a:gd name="T56" fmla="*/ 429 w 7451"/>
                <a:gd name="T57" fmla="*/ 932 h 7491"/>
                <a:gd name="T58" fmla="*/ 355 w 7451"/>
                <a:gd name="T59" fmla="*/ 932 h 7491"/>
                <a:gd name="T60" fmla="*/ 281 w 7451"/>
                <a:gd name="T61" fmla="*/ 932 h 7491"/>
                <a:gd name="T62" fmla="*/ 212 w 7451"/>
                <a:gd name="T63" fmla="*/ 932 h 7491"/>
                <a:gd name="T64" fmla="*/ 153 w 7451"/>
                <a:gd name="T65" fmla="*/ 932 h 7491"/>
                <a:gd name="T66" fmla="*/ 99 w 7451"/>
                <a:gd name="T67" fmla="*/ 932 h 7491"/>
                <a:gd name="T68" fmla="*/ 54 w 7451"/>
                <a:gd name="T69" fmla="*/ 932 h 7491"/>
                <a:gd name="T70" fmla="*/ 20 w 7451"/>
                <a:gd name="T71" fmla="*/ 932 h 7491"/>
                <a:gd name="T72" fmla="*/ 0 w 7451"/>
                <a:gd name="T73" fmla="*/ 932 h 74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91">
                  <a:moveTo>
                    <a:pt x="0" y="7451"/>
                  </a:moveTo>
                  <a:lnTo>
                    <a:pt x="39" y="6702"/>
                  </a:lnTo>
                  <a:lnTo>
                    <a:pt x="157" y="5953"/>
                  </a:lnTo>
                  <a:lnTo>
                    <a:pt x="354" y="5243"/>
                  </a:lnTo>
                  <a:lnTo>
                    <a:pt x="591" y="4573"/>
                  </a:lnTo>
                  <a:lnTo>
                    <a:pt x="906" y="3903"/>
                  </a:lnTo>
                  <a:lnTo>
                    <a:pt x="1261" y="3272"/>
                  </a:lnTo>
                  <a:lnTo>
                    <a:pt x="1695" y="2720"/>
                  </a:lnTo>
                  <a:lnTo>
                    <a:pt x="2208" y="2168"/>
                  </a:lnTo>
                  <a:lnTo>
                    <a:pt x="2720" y="1695"/>
                  </a:lnTo>
                  <a:lnTo>
                    <a:pt x="3272" y="1261"/>
                  </a:lnTo>
                  <a:lnTo>
                    <a:pt x="3903" y="906"/>
                  </a:lnTo>
                  <a:lnTo>
                    <a:pt x="4573" y="591"/>
                  </a:lnTo>
                  <a:lnTo>
                    <a:pt x="5243" y="354"/>
                  </a:lnTo>
                  <a:lnTo>
                    <a:pt x="5953" y="157"/>
                  </a:lnTo>
                  <a:lnTo>
                    <a:pt x="6702" y="39"/>
                  </a:lnTo>
                  <a:lnTo>
                    <a:pt x="7451" y="0"/>
                  </a:lnTo>
                  <a:lnTo>
                    <a:pt x="7451" y="1459"/>
                  </a:lnTo>
                  <a:lnTo>
                    <a:pt x="7451" y="3903"/>
                  </a:lnTo>
                  <a:lnTo>
                    <a:pt x="7451" y="6269"/>
                  </a:lnTo>
                  <a:lnTo>
                    <a:pt x="7451" y="7491"/>
                  </a:lnTo>
                  <a:lnTo>
                    <a:pt x="7176" y="7491"/>
                  </a:lnTo>
                  <a:lnTo>
                    <a:pt x="6781" y="7491"/>
                  </a:lnTo>
                  <a:lnTo>
                    <a:pt x="6347" y="7491"/>
                  </a:lnTo>
                  <a:lnTo>
                    <a:pt x="5835" y="7491"/>
                  </a:lnTo>
                  <a:lnTo>
                    <a:pt x="5283" y="7491"/>
                  </a:lnTo>
                  <a:lnTo>
                    <a:pt x="4691" y="7491"/>
                  </a:lnTo>
                  <a:lnTo>
                    <a:pt x="4061" y="7491"/>
                  </a:lnTo>
                  <a:lnTo>
                    <a:pt x="3430" y="7451"/>
                  </a:lnTo>
                  <a:lnTo>
                    <a:pt x="2839" y="7451"/>
                  </a:lnTo>
                  <a:lnTo>
                    <a:pt x="2247" y="7451"/>
                  </a:lnTo>
                  <a:lnTo>
                    <a:pt x="1695" y="7451"/>
                  </a:lnTo>
                  <a:lnTo>
                    <a:pt x="1223" y="7451"/>
                  </a:lnTo>
                  <a:lnTo>
                    <a:pt x="789" y="7451"/>
                  </a:lnTo>
                  <a:lnTo>
                    <a:pt x="434" y="7451"/>
                  </a:lnTo>
                  <a:lnTo>
                    <a:pt x="157" y="7451"/>
                  </a:lnTo>
                  <a:lnTo>
                    <a:pt x="0" y="7451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5" name="Freeform 56">
              <a:extLst>
                <a:ext uri="{FF2B5EF4-FFF2-40B4-BE49-F238E27FC236}">
                  <a16:creationId xmlns:a16="http://schemas.microsoft.com/office/drawing/2014/main" id="{E081ECAA-276D-45B4-8799-4383DB653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357"/>
              <a:ext cx="932" cy="932"/>
            </a:xfrm>
            <a:custGeom>
              <a:avLst/>
              <a:gdLst>
                <a:gd name="T0" fmla="*/ 0 w 7451"/>
                <a:gd name="T1" fmla="*/ 0 h 7451"/>
                <a:gd name="T2" fmla="*/ 94 w 7451"/>
                <a:gd name="T3" fmla="*/ 5 h 7451"/>
                <a:gd name="T4" fmla="*/ 187 w 7451"/>
                <a:gd name="T5" fmla="*/ 20 h 7451"/>
                <a:gd name="T6" fmla="*/ 276 w 7451"/>
                <a:gd name="T7" fmla="*/ 44 h 7451"/>
                <a:gd name="T8" fmla="*/ 365 w 7451"/>
                <a:gd name="T9" fmla="*/ 74 h 7451"/>
                <a:gd name="T10" fmla="*/ 444 w 7451"/>
                <a:gd name="T11" fmla="*/ 113 h 7451"/>
                <a:gd name="T12" fmla="*/ 523 w 7451"/>
                <a:gd name="T13" fmla="*/ 158 h 7451"/>
                <a:gd name="T14" fmla="*/ 592 w 7451"/>
                <a:gd name="T15" fmla="*/ 212 h 7451"/>
                <a:gd name="T16" fmla="*/ 661 w 7451"/>
                <a:gd name="T17" fmla="*/ 271 h 7451"/>
                <a:gd name="T18" fmla="*/ 720 w 7451"/>
                <a:gd name="T19" fmla="*/ 340 h 7451"/>
                <a:gd name="T20" fmla="*/ 774 w 7451"/>
                <a:gd name="T21" fmla="*/ 409 h 7451"/>
                <a:gd name="T22" fmla="*/ 819 w 7451"/>
                <a:gd name="T23" fmla="*/ 488 h 7451"/>
                <a:gd name="T24" fmla="*/ 858 w 7451"/>
                <a:gd name="T25" fmla="*/ 572 h 7451"/>
                <a:gd name="T26" fmla="*/ 892 w 7451"/>
                <a:gd name="T27" fmla="*/ 656 h 7451"/>
                <a:gd name="T28" fmla="*/ 912 w 7451"/>
                <a:gd name="T29" fmla="*/ 745 h 7451"/>
                <a:gd name="T30" fmla="*/ 927 w 7451"/>
                <a:gd name="T31" fmla="*/ 838 h 7451"/>
                <a:gd name="T32" fmla="*/ 932 w 7451"/>
                <a:gd name="T33" fmla="*/ 932 h 7451"/>
                <a:gd name="T34" fmla="*/ 902 w 7451"/>
                <a:gd name="T35" fmla="*/ 932 h 7451"/>
                <a:gd name="T36" fmla="*/ 863 w 7451"/>
                <a:gd name="T37" fmla="*/ 932 h 7451"/>
                <a:gd name="T38" fmla="*/ 809 w 7451"/>
                <a:gd name="T39" fmla="*/ 932 h 7451"/>
                <a:gd name="T40" fmla="*/ 750 w 7451"/>
                <a:gd name="T41" fmla="*/ 932 h 7451"/>
                <a:gd name="T42" fmla="*/ 676 w 7451"/>
                <a:gd name="T43" fmla="*/ 932 h 7451"/>
                <a:gd name="T44" fmla="*/ 602 w 7451"/>
                <a:gd name="T45" fmla="*/ 932 h 7451"/>
                <a:gd name="T46" fmla="*/ 523 w 7451"/>
                <a:gd name="T47" fmla="*/ 932 h 7451"/>
                <a:gd name="T48" fmla="*/ 444 w 7451"/>
                <a:gd name="T49" fmla="*/ 932 h 7451"/>
                <a:gd name="T50" fmla="*/ 365 w 7451"/>
                <a:gd name="T51" fmla="*/ 932 h 7451"/>
                <a:gd name="T52" fmla="*/ 286 w 7451"/>
                <a:gd name="T53" fmla="*/ 932 h 7451"/>
                <a:gd name="T54" fmla="*/ 217 w 7451"/>
                <a:gd name="T55" fmla="*/ 932 h 7451"/>
                <a:gd name="T56" fmla="*/ 153 w 7451"/>
                <a:gd name="T57" fmla="*/ 932 h 7451"/>
                <a:gd name="T58" fmla="*/ 94 w 7451"/>
                <a:gd name="T59" fmla="*/ 932 h 7451"/>
                <a:gd name="T60" fmla="*/ 49 w 7451"/>
                <a:gd name="T61" fmla="*/ 932 h 7451"/>
                <a:gd name="T62" fmla="*/ 20 w 7451"/>
                <a:gd name="T63" fmla="*/ 932 h 7451"/>
                <a:gd name="T64" fmla="*/ 0 w 7451"/>
                <a:gd name="T65" fmla="*/ 932 h 7451"/>
                <a:gd name="T66" fmla="*/ 0 w 7451"/>
                <a:gd name="T67" fmla="*/ 730 h 7451"/>
                <a:gd name="T68" fmla="*/ 0 w 7451"/>
                <a:gd name="T69" fmla="*/ 429 h 7451"/>
                <a:gd name="T70" fmla="*/ 0 w 7451"/>
                <a:gd name="T71" fmla="*/ 153 h 7451"/>
                <a:gd name="T72" fmla="*/ 0 w 7451"/>
                <a:gd name="T73" fmla="*/ 0 h 74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1">
                  <a:moveTo>
                    <a:pt x="0" y="0"/>
                  </a:moveTo>
                  <a:lnTo>
                    <a:pt x="749" y="39"/>
                  </a:lnTo>
                  <a:lnTo>
                    <a:pt x="1498" y="157"/>
                  </a:lnTo>
                  <a:lnTo>
                    <a:pt x="2208" y="354"/>
                  </a:lnTo>
                  <a:lnTo>
                    <a:pt x="2917" y="591"/>
                  </a:lnTo>
                  <a:lnTo>
                    <a:pt x="3548" y="906"/>
                  </a:lnTo>
                  <a:lnTo>
                    <a:pt x="4179" y="1261"/>
                  </a:lnTo>
                  <a:lnTo>
                    <a:pt x="4731" y="1695"/>
                  </a:lnTo>
                  <a:lnTo>
                    <a:pt x="5283" y="2168"/>
                  </a:lnTo>
                  <a:lnTo>
                    <a:pt x="5756" y="2720"/>
                  </a:lnTo>
                  <a:lnTo>
                    <a:pt x="6190" y="3272"/>
                  </a:lnTo>
                  <a:lnTo>
                    <a:pt x="6545" y="3903"/>
                  </a:lnTo>
                  <a:lnTo>
                    <a:pt x="6860" y="4573"/>
                  </a:lnTo>
                  <a:lnTo>
                    <a:pt x="7135" y="5243"/>
                  </a:lnTo>
                  <a:lnTo>
                    <a:pt x="7294" y="5953"/>
                  </a:lnTo>
                  <a:lnTo>
                    <a:pt x="7412" y="6702"/>
                  </a:lnTo>
                  <a:lnTo>
                    <a:pt x="7451" y="7451"/>
                  </a:lnTo>
                  <a:lnTo>
                    <a:pt x="7214" y="7451"/>
                  </a:lnTo>
                  <a:lnTo>
                    <a:pt x="6899" y="7451"/>
                  </a:lnTo>
                  <a:lnTo>
                    <a:pt x="6465" y="7451"/>
                  </a:lnTo>
                  <a:lnTo>
                    <a:pt x="5993" y="7451"/>
                  </a:lnTo>
                  <a:lnTo>
                    <a:pt x="5401" y="7451"/>
                  </a:lnTo>
                  <a:lnTo>
                    <a:pt x="4809" y="7451"/>
                  </a:lnTo>
                  <a:lnTo>
                    <a:pt x="4179" y="7451"/>
                  </a:lnTo>
                  <a:lnTo>
                    <a:pt x="3548" y="7451"/>
                  </a:lnTo>
                  <a:lnTo>
                    <a:pt x="2917" y="7451"/>
                  </a:lnTo>
                  <a:lnTo>
                    <a:pt x="2286" y="7451"/>
                  </a:lnTo>
                  <a:lnTo>
                    <a:pt x="1734" y="7451"/>
                  </a:lnTo>
                  <a:lnTo>
                    <a:pt x="1222" y="7451"/>
                  </a:lnTo>
                  <a:lnTo>
                    <a:pt x="749" y="7451"/>
                  </a:lnTo>
                  <a:lnTo>
                    <a:pt x="394" y="7451"/>
                  </a:lnTo>
                  <a:lnTo>
                    <a:pt x="157" y="7451"/>
                  </a:lnTo>
                  <a:lnTo>
                    <a:pt x="0" y="7451"/>
                  </a:lnTo>
                  <a:lnTo>
                    <a:pt x="0" y="5835"/>
                  </a:lnTo>
                  <a:lnTo>
                    <a:pt x="0" y="3430"/>
                  </a:lnTo>
                  <a:lnTo>
                    <a:pt x="0" y="12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96" name="Freeform 57">
              <a:extLst>
                <a:ext uri="{FF2B5EF4-FFF2-40B4-BE49-F238E27FC236}">
                  <a16:creationId xmlns:a16="http://schemas.microsoft.com/office/drawing/2014/main" id="{7C28BB83-4405-4E43-BFFE-E39ACD55C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648"/>
              <a:ext cx="1266" cy="1267"/>
            </a:xfrm>
            <a:custGeom>
              <a:avLst/>
              <a:gdLst>
                <a:gd name="T0" fmla="*/ 635 w 10132"/>
                <a:gd name="T1" fmla="*/ 0 h 10133"/>
                <a:gd name="T2" fmla="*/ 0 w 10132"/>
                <a:gd name="T3" fmla="*/ 636 h 10133"/>
                <a:gd name="T4" fmla="*/ 635 w 10132"/>
                <a:gd name="T5" fmla="*/ 1267 h 10133"/>
                <a:gd name="T6" fmla="*/ 1266 w 10132"/>
                <a:gd name="T7" fmla="*/ 636 h 10133"/>
                <a:gd name="T8" fmla="*/ 635 w 10132"/>
                <a:gd name="T9" fmla="*/ 0 h 10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32" h="10133">
                  <a:moveTo>
                    <a:pt x="5086" y="0"/>
                  </a:moveTo>
                  <a:lnTo>
                    <a:pt x="0" y="5086"/>
                  </a:lnTo>
                  <a:lnTo>
                    <a:pt x="5086" y="10133"/>
                  </a:lnTo>
                  <a:lnTo>
                    <a:pt x="10132" y="5086"/>
                  </a:lnTo>
                  <a:lnTo>
                    <a:pt x="5086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0428" name="Text Box 58">
            <a:extLst>
              <a:ext uri="{FF2B5EF4-FFF2-40B4-BE49-F238E27FC236}">
                <a16:creationId xmlns:a16="http://schemas.microsoft.com/office/drawing/2014/main" id="{9989C236-DBEC-4A1C-976A-676D7E92D0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4314825"/>
            <a:ext cx="1604962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n-US" altLang="en-US" sz="1800" b="1">
                <a:latin typeface="Verdana" panose="020B0604030504040204" pitchFamily="34" charset="0"/>
              </a:rPr>
              <a:t>Valina</a:t>
            </a:r>
            <a:endParaRPr lang="en-US" altLang="en-US" sz="1800" b="1" i="1">
              <a:latin typeface="Verdana" panose="020B0604030504040204" pitchFamily="34" charset="0"/>
            </a:endParaRPr>
          </a:p>
        </p:txBody>
      </p:sp>
      <p:grpSp>
        <p:nvGrpSpPr>
          <p:cNvPr id="60429" name="Group 59">
            <a:extLst>
              <a:ext uri="{FF2B5EF4-FFF2-40B4-BE49-F238E27FC236}">
                <a16:creationId xmlns:a16="http://schemas.microsoft.com/office/drawing/2014/main" id="{48ED1C99-260B-4B1C-B7CF-C0C45DFD407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437188" y="4349750"/>
            <a:ext cx="266700" cy="268288"/>
            <a:chOff x="618" y="2160"/>
            <a:chExt cx="2262" cy="2267"/>
          </a:xfrm>
        </p:grpSpPr>
        <p:sp>
          <p:nvSpPr>
            <p:cNvPr id="60475" name="AutoShape 60">
              <a:extLst>
                <a:ext uri="{FF2B5EF4-FFF2-40B4-BE49-F238E27FC236}">
                  <a16:creationId xmlns:a16="http://schemas.microsoft.com/office/drawing/2014/main" id="{5D483D4F-9AF1-4C51-ACBF-0B98F7F171F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618" y="2160"/>
              <a:ext cx="2262" cy="22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6" name="Freeform 61">
              <a:extLst>
                <a:ext uri="{FF2B5EF4-FFF2-40B4-BE49-F238E27FC236}">
                  <a16:creationId xmlns:a16="http://schemas.microsoft.com/office/drawing/2014/main" id="{193CD964-DCE7-4BFD-8BBA-808E28866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160"/>
              <a:ext cx="2262" cy="2267"/>
            </a:xfrm>
            <a:custGeom>
              <a:avLst/>
              <a:gdLst>
                <a:gd name="T0" fmla="*/ 1252 w 18096"/>
                <a:gd name="T1" fmla="*/ 5 h 18136"/>
                <a:gd name="T2" fmla="*/ 1469 w 18096"/>
                <a:gd name="T3" fmla="*/ 49 h 18136"/>
                <a:gd name="T4" fmla="*/ 1671 w 18096"/>
                <a:gd name="T5" fmla="*/ 138 h 18136"/>
                <a:gd name="T6" fmla="*/ 1853 w 18096"/>
                <a:gd name="T7" fmla="*/ 261 h 18136"/>
                <a:gd name="T8" fmla="*/ 2006 w 18096"/>
                <a:gd name="T9" fmla="*/ 414 h 18136"/>
                <a:gd name="T10" fmla="*/ 2124 w 18096"/>
                <a:gd name="T11" fmla="*/ 591 h 18136"/>
                <a:gd name="T12" fmla="*/ 2213 w 18096"/>
                <a:gd name="T13" fmla="*/ 798 h 18136"/>
                <a:gd name="T14" fmla="*/ 2257 w 18096"/>
                <a:gd name="T15" fmla="*/ 1015 h 18136"/>
                <a:gd name="T16" fmla="*/ 2257 w 18096"/>
                <a:gd name="T17" fmla="*/ 1252 h 18136"/>
                <a:gd name="T18" fmla="*/ 2213 w 18096"/>
                <a:gd name="T19" fmla="*/ 1469 h 18136"/>
                <a:gd name="T20" fmla="*/ 2124 w 18096"/>
                <a:gd name="T21" fmla="*/ 1676 h 18136"/>
                <a:gd name="T22" fmla="*/ 2006 w 18096"/>
                <a:gd name="T23" fmla="*/ 1853 h 18136"/>
                <a:gd name="T24" fmla="*/ 1853 w 18096"/>
                <a:gd name="T25" fmla="*/ 2006 h 18136"/>
                <a:gd name="T26" fmla="*/ 1671 w 18096"/>
                <a:gd name="T27" fmla="*/ 2129 h 18136"/>
                <a:gd name="T28" fmla="*/ 1469 w 18096"/>
                <a:gd name="T29" fmla="*/ 2218 h 18136"/>
                <a:gd name="T30" fmla="*/ 1252 w 18096"/>
                <a:gd name="T31" fmla="*/ 2262 h 18136"/>
                <a:gd name="T32" fmla="*/ 1015 w 18096"/>
                <a:gd name="T33" fmla="*/ 2262 h 18136"/>
                <a:gd name="T34" fmla="*/ 798 w 18096"/>
                <a:gd name="T35" fmla="*/ 2218 h 18136"/>
                <a:gd name="T36" fmla="*/ 591 w 18096"/>
                <a:gd name="T37" fmla="*/ 2129 h 18136"/>
                <a:gd name="T38" fmla="*/ 414 w 18096"/>
                <a:gd name="T39" fmla="*/ 2006 h 18136"/>
                <a:gd name="T40" fmla="*/ 261 w 18096"/>
                <a:gd name="T41" fmla="*/ 1853 h 18136"/>
                <a:gd name="T42" fmla="*/ 138 w 18096"/>
                <a:gd name="T43" fmla="*/ 1676 h 18136"/>
                <a:gd name="T44" fmla="*/ 49 w 18096"/>
                <a:gd name="T45" fmla="*/ 1469 h 18136"/>
                <a:gd name="T46" fmla="*/ 5 w 18096"/>
                <a:gd name="T47" fmla="*/ 1252 h 18136"/>
                <a:gd name="T48" fmla="*/ 5 w 18096"/>
                <a:gd name="T49" fmla="*/ 1015 h 18136"/>
                <a:gd name="T50" fmla="*/ 49 w 18096"/>
                <a:gd name="T51" fmla="*/ 798 h 18136"/>
                <a:gd name="T52" fmla="*/ 138 w 18096"/>
                <a:gd name="T53" fmla="*/ 591 h 18136"/>
                <a:gd name="T54" fmla="*/ 261 w 18096"/>
                <a:gd name="T55" fmla="*/ 414 h 18136"/>
                <a:gd name="T56" fmla="*/ 414 w 18096"/>
                <a:gd name="T57" fmla="*/ 261 h 18136"/>
                <a:gd name="T58" fmla="*/ 591 w 18096"/>
                <a:gd name="T59" fmla="*/ 138 h 18136"/>
                <a:gd name="T60" fmla="*/ 798 w 18096"/>
                <a:gd name="T61" fmla="*/ 49 h 18136"/>
                <a:gd name="T62" fmla="*/ 1015 w 18096"/>
                <a:gd name="T63" fmla="*/ 5 h 181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096" h="18136">
                  <a:moveTo>
                    <a:pt x="9068" y="0"/>
                  </a:moveTo>
                  <a:lnTo>
                    <a:pt x="10014" y="40"/>
                  </a:lnTo>
                  <a:lnTo>
                    <a:pt x="10881" y="197"/>
                  </a:lnTo>
                  <a:lnTo>
                    <a:pt x="11749" y="394"/>
                  </a:lnTo>
                  <a:lnTo>
                    <a:pt x="12577" y="710"/>
                  </a:lnTo>
                  <a:lnTo>
                    <a:pt x="13365" y="1104"/>
                  </a:lnTo>
                  <a:lnTo>
                    <a:pt x="14114" y="1538"/>
                  </a:lnTo>
                  <a:lnTo>
                    <a:pt x="14824" y="2089"/>
                  </a:lnTo>
                  <a:lnTo>
                    <a:pt x="15455" y="2641"/>
                  </a:lnTo>
                  <a:lnTo>
                    <a:pt x="16046" y="3312"/>
                  </a:lnTo>
                  <a:lnTo>
                    <a:pt x="16558" y="3982"/>
                  </a:lnTo>
                  <a:lnTo>
                    <a:pt x="16992" y="4731"/>
                  </a:lnTo>
                  <a:lnTo>
                    <a:pt x="17386" y="5520"/>
                  </a:lnTo>
                  <a:lnTo>
                    <a:pt x="17702" y="6387"/>
                  </a:lnTo>
                  <a:lnTo>
                    <a:pt x="17899" y="7254"/>
                  </a:lnTo>
                  <a:lnTo>
                    <a:pt x="18056" y="8122"/>
                  </a:lnTo>
                  <a:lnTo>
                    <a:pt x="18096" y="9068"/>
                  </a:lnTo>
                  <a:lnTo>
                    <a:pt x="18056" y="10014"/>
                  </a:lnTo>
                  <a:lnTo>
                    <a:pt x="17899" y="10882"/>
                  </a:lnTo>
                  <a:lnTo>
                    <a:pt x="17702" y="11749"/>
                  </a:lnTo>
                  <a:lnTo>
                    <a:pt x="17386" y="12616"/>
                  </a:lnTo>
                  <a:lnTo>
                    <a:pt x="16992" y="13405"/>
                  </a:lnTo>
                  <a:lnTo>
                    <a:pt x="16558" y="14154"/>
                  </a:lnTo>
                  <a:lnTo>
                    <a:pt x="16046" y="14824"/>
                  </a:lnTo>
                  <a:lnTo>
                    <a:pt x="15455" y="15495"/>
                  </a:lnTo>
                  <a:lnTo>
                    <a:pt x="14824" y="16047"/>
                  </a:lnTo>
                  <a:lnTo>
                    <a:pt x="14114" y="16598"/>
                  </a:lnTo>
                  <a:lnTo>
                    <a:pt x="13365" y="17032"/>
                  </a:lnTo>
                  <a:lnTo>
                    <a:pt x="12577" y="17426"/>
                  </a:lnTo>
                  <a:lnTo>
                    <a:pt x="11749" y="17742"/>
                  </a:lnTo>
                  <a:lnTo>
                    <a:pt x="10881" y="17939"/>
                  </a:lnTo>
                  <a:lnTo>
                    <a:pt x="10014" y="18096"/>
                  </a:lnTo>
                  <a:lnTo>
                    <a:pt x="9068" y="18136"/>
                  </a:lnTo>
                  <a:lnTo>
                    <a:pt x="8121" y="18096"/>
                  </a:lnTo>
                  <a:lnTo>
                    <a:pt x="7254" y="17939"/>
                  </a:lnTo>
                  <a:lnTo>
                    <a:pt x="6387" y="17742"/>
                  </a:lnTo>
                  <a:lnTo>
                    <a:pt x="5519" y="17426"/>
                  </a:lnTo>
                  <a:lnTo>
                    <a:pt x="4731" y="17032"/>
                  </a:lnTo>
                  <a:lnTo>
                    <a:pt x="3982" y="16598"/>
                  </a:lnTo>
                  <a:lnTo>
                    <a:pt x="3312" y="16047"/>
                  </a:lnTo>
                  <a:lnTo>
                    <a:pt x="2641" y="15495"/>
                  </a:lnTo>
                  <a:lnTo>
                    <a:pt x="2089" y="14824"/>
                  </a:lnTo>
                  <a:lnTo>
                    <a:pt x="1537" y="14154"/>
                  </a:lnTo>
                  <a:lnTo>
                    <a:pt x="1104" y="13405"/>
                  </a:lnTo>
                  <a:lnTo>
                    <a:pt x="710" y="12616"/>
                  </a:lnTo>
                  <a:lnTo>
                    <a:pt x="394" y="11749"/>
                  </a:lnTo>
                  <a:lnTo>
                    <a:pt x="197" y="10882"/>
                  </a:lnTo>
                  <a:lnTo>
                    <a:pt x="40" y="10014"/>
                  </a:lnTo>
                  <a:lnTo>
                    <a:pt x="0" y="9068"/>
                  </a:lnTo>
                  <a:lnTo>
                    <a:pt x="40" y="8122"/>
                  </a:lnTo>
                  <a:lnTo>
                    <a:pt x="197" y="7254"/>
                  </a:lnTo>
                  <a:lnTo>
                    <a:pt x="394" y="6387"/>
                  </a:lnTo>
                  <a:lnTo>
                    <a:pt x="710" y="5520"/>
                  </a:lnTo>
                  <a:lnTo>
                    <a:pt x="1104" y="4731"/>
                  </a:lnTo>
                  <a:lnTo>
                    <a:pt x="1537" y="3982"/>
                  </a:lnTo>
                  <a:lnTo>
                    <a:pt x="2089" y="3312"/>
                  </a:lnTo>
                  <a:lnTo>
                    <a:pt x="2641" y="2641"/>
                  </a:lnTo>
                  <a:lnTo>
                    <a:pt x="3312" y="2089"/>
                  </a:lnTo>
                  <a:lnTo>
                    <a:pt x="3982" y="1538"/>
                  </a:lnTo>
                  <a:lnTo>
                    <a:pt x="4731" y="1104"/>
                  </a:lnTo>
                  <a:lnTo>
                    <a:pt x="5519" y="710"/>
                  </a:lnTo>
                  <a:lnTo>
                    <a:pt x="6387" y="394"/>
                  </a:lnTo>
                  <a:lnTo>
                    <a:pt x="7254" y="197"/>
                  </a:lnTo>
                  <a:lnTo>
                    <a:pt x="8121" y="40"/>
                  </a:lnTo>
                  <a:lnTo>
                    <a:pt x="9068" y="0"/>
                  </a:lnTo>
                  <a:close/>
                </a:path>
              </a:pathLst>
            </a:custGeom>
            <a:solidFill>
              <a:srgbClr val="19B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7" name="Freeform 62">
              <a:extLst>
                <a:ext uri="{FF2B5EF4-FFF2-40B4-BE49-F238E27FC236}">
                  <a16:creationId xmlns:a16="http://schemas.microsoft.com/office/drawing/2014/main" id="{3E68B666-1777-4677-B585-62D339271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3294"/>
              <a:ext cx="1034" cy="1034"/>
            </a:xfrm>
            <a:custGeom>
              <a:avLst/>
              <a:gdLst>
                <a:gd name="T0" fmla="*/ 1034 w 8279"/>
                <a:gd name="T1" fmla="*/ 1034 h 8279"/>
                <a:gd name="T2" fmla="*/ 930 w 8279"/>
                <a:gd name="T3" fmla="*/ 1029 h 8279"/>
                <a:gd name="T4" fmla="*/ 827 w 8279"/>
                <a:gd name="T5" fmla="*/ 1014 h 8279"/>
                <a:gd name="T6" fmla="*/ 729 w 8279"/>
                <a:gd name="T7" fmla="*/ 990 h 8279"/>
                <a:gd name="T8" fmla="*/ 630 w 8279"/>
                <a:gd name="T9" fmla="*/ 950 h 8279"/>
                <a:gd name="T10" fmla="*/ 542 w 8279"/>
                <a:gd name="T11" fmla="*/ 911 h 8279"/>
                <a:gd name="T12" fmla="*/ 458 w 8279"/>
                <a:gd name="T13" fmla="*/ 857 h 8279"/>
                <a:gd name="T14" fmla="*/ 374 w 8279"/>
                <a:gd name="T15" fmla="*/ 798 h 8279"/>
                <a:gd name="T16" fmla="*/ 305 w 8279"/>
                <a:gd name="T17" fmla="*/ 729 h 8279"/>
                <a:gd name="T18" fmla="*/ 236 w 8279"/>
                <a:gd name="T19" fmla="*/ 660 h 8279"/>
                <a:gd name="T20" fmla="*/ 177 w 8279"/>
                <a:gd name="T21" fmla="*/ 576 h 8279"/>
                <a:gd name="T22" fmla="*/ 123 w 8279"/>
                <a:gd name="T23" fmla="*/ 492 h 8279"/>
                <a:gd name="T24" fmla="*/ 84 w 8279"/>
                <a:gd name="T25" fmla="*/ 404 h 8279"/>
                <a:gd name="T26" fmla="*/ 44 w 8279"/>
                <a:gd name="T27" fmla="*/ 305 h 8279"/>
                <a:gd name="T28" fmla="*/ 20 w 8279"/>
                <a:gd name="T29" fmla="*/ 207 h 8279"/>
                <a:gd name="T30" fmla="*/ 5 w 8279"/>
                <a:gd name="T31" fmla="*/ 103 h 8279"/>
                <a:gd name="T32" fmla="*/ 0 w 8279"/>
                <a:gd name="T33" fmla="*/ 0 h 8279"/>
                <a:gd name="T34" fmla="*/ 34 w 8279"/>
                <a:gd name="T35" fmla="*/ 0 h 8279"/>
                <a:gd name="T36" fmla="*/ 84 w 8279"/>
                <a:gd name="T37" fmla="*/ 0 h 8279"/>
                <a:gd name="T38" fmla="*/ 143 w 8279"/>
                <a:gd name="T39" fmla="*/ 0 h 8279"/>
                <a:gd name="T40" fmla="*/ 212 w 8279"/>
                <a:gd name="T41" fmla="*/ 0 h 8279"/>
                <a:gd name="T42" fmla="*/ 286 w 8279"/>
                <a:gd name="T43" fmla="*/ 0 h 8279"/>
                <a:gd name="T44" fmla="*/ 364 w 8279"/>
                <a:gd name="T45" fmla="*/ 0 h 8279"/>
                <a:gd name="T46" fmla="*/ 453 w 8279"/>
                <a:gd name="T47" fmla="*/ 0 h 8279"/>
                <a:gd name="T48" fmla="*/ 537 w 8279"/>
                <a:gd name="T49" fmla="*/ 0 h 8279"/>
                <a:gd name="T50" fmla="*/ 620 w 8279"/>
                <a:gd name="T51" fmla="*/ 0 h 8279"/>
                <a:gd name="T52" fmla="*/ 704 w 8279"/>
                <a:gd name="T53" fmla="*/ 0 h 8279"/>
                <a:gd name="T54" fmla="*/ 783 w 8279"/>
                <a:gd name="T55" fmla="*/ 0 h 8279"/>
                <a:gd name="T56" fmla="*/ 857 w 8279"/>
                <a:gd name="T57" fmla="*/ 0 h 8279"/>
                <a:gd name="T58" fmla="*/ 916 w 8279"/>
                <a:gd name="T59" fmla="*/ 0 h 8279"/>
                <a:gd name="T60" fmla="*/ 970 w 8279"/>
                <a:gd name="T61" fmla="*/ 0 h 8279"/>
                <a:gd name="T62" fmla="*/ 1009 w 8279"/>
                <a:gd name="T63" fmla="*/ 0 h 8279"/>
                <a:gd name="T64" fmla="*/ 1034 w 8279"/>
                <a:gd name="T65" fmla="*/ 0 h 8279"/>
                <a:gd name="T66" fmla="*/ 1034 w 8279"/>
                <a:gd name="T67" fmla="*/ 222 h 8279"/>
                <a:gd name="T68" fmla="*/ 1034 w 8279"/>
                <a:gd name="T69" fmla="*/ 552 h 8279"/>
                <a:gd name="T70" fmla="*/ 1034 w 8279"/>
                <a:gd name="T71" fmla="*/ 862 h 8279"/>
                <a:gd name="T72" fmla="*/ 1034 w 8279"/>
                <a:gd name="T73" fmla="*/ 1034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8279" y="8279"/>
                  </a:moveTo>
                  <a:lnTo>
                    <a:pt x="7450" y="8241"/>
                  </a:lnTo>
                  <a:lnTo>
                    <a:pt x="6623" y="8122"/>
                  </a:lnTo>
                  <a:lnTo>
                    <a:pt x="5834" y="7924"/>
                  </a:lnTo>
                  <a:lnTo>
                    <a:pt x="5046" y="7609"/>
                  </a:lnTo>
                  <a:lnTo>
                    <a:pt x="4337" y="7294"/>
                  </a:lnTo>
                  <a:lnTo>
                    <a:pt x="3666" y="6860"/>
                  </a:lnTo>
                  <a:lnTo>
                    <a:pt x="2996" y="6387"/>
                  </a:lnTo>
                  <a:lnTo>
                    <a:pt x="2444" y="5835"/>
                  </a:lnTo>
                  <a:lnTo>
                    <a:pt x="1892" y="5283"/>
                  </a:lnTo>
                  <a:lnTo>
                    <a:pt x="1419" y="4613"/>
                  </a:lnTo>
                  <a:lnTo>
                    <a:pt x="985" y="3942"/>
                  </a:lnTo>
                  <a:lnTo>
                    <a:pt x="670" y="3233"/>
                  </a:lnTo>
                  <a:lnTo>
                    <a:pt x="355" y="2445"/>
                  </a:lnTo>
                  <a:lnTo>
                    <a:pt x="157" y="1656"/>
                  </a:lnTo>
                  <a:lnTo>
                    <a:pt x="38" y="827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2" y="0"/>
                  </a:lnTo>
                  <a:lnTo>
                    <a:pt x="1694" y="0"/>
                  </a:lnTo>
                  <a:lnTo>
                    <a:pt x="2286" y="0"/>
                  </a:lnTo>
                  <a:lnTo>
                    <a:pt x="2917" y="0"/>
                  </a:lnTo>
                  <a:lnTo>
                    <a:pt x="3627" y="0"/>
                  </a:lnTo>
                  <a:lnTo>
                    <a:pt x="4297" y="0"/>
                  </a:lnTo>
                  <a:lnTo>
                    <a:pt x="4967" y="0"/>
                  </a:lnTo>
                  <a:lnTo>
                    <a:pt x="5637" y="0"/>
                  </a:lnTo>
                  <a:lnTo>
                    <a:pt x="6268" y="0"/>
                  </a:lnTo>
                  <a:lnTo>
                    <a:pt x="6860" y="0"/>
                  </a:lnTo>
                  <a:lnTo>
                    <a:pt x="7332" y="0"/>
                  </a:lnTo>
                  <a:lnTo>
                    <a:pt x="7767" y="0"/>
                  </a:lnTo>
                  <a:lnTo>
                    <a:pt x="8082" y="0"/>
                  </a:lnTo>
                  <a:lnTo>
                    <a:pt x="8279" y="0"/>
                  </a:lnTo>
                  <a:lnTo>
                    <a:pt x="8279" y="1774"/>
                  </a:lnTo>
                  <a:lnTo>
                    <a:pt x="8279" y="4416"/>
                  </a:lnTo>
                  <a:lnTo>
                    <a:pt x="8279" y="6900"/>
                  </a:lnTo>
                  <a:lnTo>
                    <a:pt x="8279" y="8279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8" name="Freeform 63">
              <a:extLst>
                <a:ext uri="{FF2B5EF4-FFF2-40B4-BE49-F238E27FC236}">
                  <a16:creationId xmlns:a16="http://schemas.microsoft.com/office/drawing/2014/main" id="{E1F1FD91-C431-4522-8F7E-E0803D4B4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1035" cy="1030"/>
            </a:xfrm>
            <a:custGeom>
              <a:avLst/>
              <a:gdLst>
                <a:gd name="T0" fmla="*/ 1035 w 8279"/>
                <a:gd name="T1" fmla="*/ 0 h 8241"/>
                <a:gd name="T2" fmla="*/ 1030 w 8279"/>
                <a:gd name="T3" fmla="*/ 103 h 8241"/>
                <a:gd name="T4" fmla="*/ 1015 w 8279"/>
                <a:gd name="T5" fmla="*/ 207 h 8241"/>
                <a:gd name="T6" fmla="*/ 991 w 8279"/>
                <a:gd name="T7" fmla="*/ 306 h 8241"/>
                <a:gd name="T8" fmla="*/ 956 w 8279"/>
                <a:gd name="T9" fmla="*/ 404 h 8241"/>
                <a:gd name="T10" fmla="*/ 912 w 8279"/>
                <a:gd name="T11" fmla="*/ 493 h 8241"/>
                <a:gd name="T12" fmla="*/ 858 w 8279"/>
                <a:gd name="T13" fmla="*/ 577 h 8241"/>
                <a:gd name="T14" fmla="*/ 798 w 8279"/>
                <a:gd name="T15" fmla="*/ 655 h 8241"/>
                <a:gd name="T16" fmla="*/ 734 w 8279"/>
                <a:gd name="T17" fmla="*/ 729 h 8241"/>
                <a:gd name="T18" fmla="*/ 660 w 8279"/>
                <a:gd name="T19" fmla="*/ 793 h 8241"/>
                <a:gd name="T20" fmla="*/ 577 w 8279"/>
                <a:gd name="T21" fmla="*/ 852 h 8241"/>
                <a:gd name="T22" fmla="*/ 493 w 8279"/>
                <a:gd name="T23" fmla="*/ 907 h 8241"/>
                <a:gd name="T24" fmla="*/ 404 w 8279"/>
                <a:gd name="T25" fmla="*/ 951 h 8241"/>
                <a:gd name="T26" fmla="*/ 306 w 8279"/>
                <a:gd name="T27" fmla="*/ 986 h 8241"/>
                <a:gd name="T28" fmla="*/ 207 w 8279"/>
                <a:gd name="T29" fmla="*/ 1010 h 8241"/>
                <a:gd name="T30" fmla="*/ 103 w 8279"/>
                <a:gd name="T31" fmla="*/ 1025 h 8241"/>
                <a:gd name="T32" fmla="*/ 0 w 8279"/>
                <a:gd name="T33" fmla="*/ 1030 h 8241"/>
                <a:gd name="T34" fmla="*/ 0 w 8279"/>
                <a:gd name="T35" fmla="*/ 818 h 8241"/>
                <a:gd name="T36" fmla="*/ 0 w 8279"/>
                <a:gd name="T37" fmla="*/ 493 h 8241"/>
                <a:gd name="T38" fmla="*/ 0 w 8279"/>
                <a:gd name="T39" fmla="*/ 177 h 8241"/>
                <a:gd name="T40" fmla="*/ 0 w 8279"/>
                <a:gd name="T41" fmla="*/ 0 h 8241"/>
                <a:gd name="T42" fmla="*/ 39 w 8279"/>
                <a:gd name="T43" fmla="*/ 0 h 8241"/>
                <a:gd name="T44" fmla="*/ 89 w 8279"/>
                <a:gd name="T45" fmla="*/ 0 h 8241"/>
                <a:gd name="T46" fmla="*/ 153 w 8279"/>
                <a:gd name="T47" fmla="*/ 0 h 8241"/>
                <a:gd name="T48" fmla="*/ 222 w 8279"/>
                <a:gd name="T49" fmla="*/ 0 h 8241"/>
                <a:gd name="T50" fmla="*/ 301 w 8279"/>
                <a:gd name="T51" fmla="*/ 0 h 8241"/>
                <a:gd name="T52" fmla="*/ 379 w 8279"/>
                <a:gd name="T53" fmla="*/ 0 h 8241"/>
                <a:gd name="T54" fmla="*/ 463 w 8279"/>
                <a:gd name="T55" fmla="*/ 0 h 8241"/>
                <a:gd name="T56" fmla="*/ 552 w 8279"/>
                <a:gd name="T57" fmla="*/ 0 h 8241"/>
                <a:gd name="T58" fmla="*/ 636 w 8279"/>
                <a:gd name="T59" fmla="*/ 0 h 8241"/>
                <a:gd name="T60" fmla="*/ 715 w 8279"/>
                <a:gd name="T61" fmla="*/ 0 h 8241"/>
                <a:gd name="T62" fmla="*/ 793 w 8279"/>
                <a:gd name="T63" fmla="*/ 0 h 8241"/>
                <a:gd name="T64" fmla="*/ 862 w 8279"/>
                <a:gd name="T65" fmla="*/ 0 h 8241"/>
                <a:gd name="T66" fmla="*/ 922 w 8279"/>
                <a:gd name="T67" fmla="*/ 0 h 8241"/>
                <a:gd name="T68" fmla="*/ 976 w 8279"/>
                <a:gd name="T69" fmla="*/ 0 h 8241"/>
                <a:gd name="T70" fmla="*/ 1010 w 8279"/>
                <a:gd name="T71" fmla="*/ 0 h 8241"/>
                <a:gd name="T72" fmla="*/ 1035 w 8279"/>
                <a:gd name="T73" fmla="*/ 0 h 82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41">
                  <a:moveTo>
                    <a:pt x="8279" y="0"/>
                  </a:moveTo>
                  <a:lnTo>
                    <a:pt x="8239" y="827"/>
                  </a:lnTo>
                  <a:lnTo>
                    <a:pt x="8121" y="1656"/>
                  </a:lnTo>
                  <a:lnTo>
                    <a:pt x="7924" y="2445"/>
                  </a:lnTo>
                  <a:lnTo>
                    <a:pt x="7649" y="3233"/>
                  </a:lnTo>
                  <a:lnTo>
                    <a:pt x="7294" y="3942"/>
                  </a:lnTo>
                  <a:lnTo>
                    <a:pt x="6860" y="4613"/>
                  </a:lnTo>
                  <a:lnTo>
                    <a:pt x="6387" y="5244"/>
                  </a:lnTo>
                  <a:lnTo>
                    <a:pt x="5874" y="5835"/>
                  </a:lnTo>
                  <a:lnTo>
                    <a:pt x="5283" y="6348"/>
                  </a:lnTo>
                  <a:lnTo>
                    <a:pt x="4612" y="6820"/>
                  </a:lnTo>
                  <a:lnTo>
                    <a:pt x="3942" y="7254"/>
                  </a:lnTo>
                  <a:lnTo>
                    <a:pt x="3233" y="7609"/>
                  </a:lnTo>
                  <a:lnTo>
                    <a:pt x="2444" y="7886"/>
                  </a:lnTo>
                  <a:lnTo>
                    <a:pt x="1656" y="8082"/>
                  </a:lnTo>
                  <a:lnTo>
                    <a:pt x="827" y="8201"/>
                  </a:lnTo>
                  <a:lnTo>
                    <a:pt x="0" y="8241"/>
                  </a:lnTo>
                  <a:lnTo>
                    <a:pt x="0" y="6545"/>
                  </a:lnTo>
                  <a:lnTo>
                    <a:pt x="0" y="3942"/>
                  </a:lnTo>
                  <a:lnTo>
                    <a:pt x="0" y="1419"/>
                  </a:lnTo>
                  <a:lnTo>
                    <a:pt x="0" y="0"/>
                  </a:lnTo>
                  <a:lnTo>
                    <a:pt x="315" y="0"/>
                  </a:lnTo>
                  <a:lnTo>
                    <a:pt x="709" y="0"/>
                  </a:lnTo>
                  <a:lnTo>
                    <a:pt x="1222" y="0"/>
                  </a:lnTo>
                  <a:lnTo>
                    <a:pt x="1774" y="0"/>
                  </a:lnTo>
                  <a:lnTo>
                    <a:pt x="2405" y="0"/>
                  </a:lnTo>
                  <a:lnTo>
                    <a:pt x="3035" y="0"/>
                  </a:lnTo>
                  <a:lnTo>
                    <a:pt x="3705" y="0"/>
                  </a:lnTo>
                  <a:lnTo>
                    <a:pt x="4415" y="0"/>
                  </a:lnTo>
                  <a:lnTo>
                    <a:pt x="5086" y="0"/>
                  </a:lnTo>
                  <a:lnTo>
                    <a:pt x="5716" y="0"/>
                  </a:lnTo>
                  <a:lnTo>
                    <a:pt x="6347" y="0"/>
                  </a:lnTo>
                  <a:lnTo>
                    <a:pt x="6899" y="0"/>
                  </a:lnTo>
                  <a:lnTo>
                    <a:pt x="7372" y="0"/>
                  </a:lnTo>
                  <a:lnTo>
                    <a:pt x="7806" y="0"/>
                  </a:lnTo>
                  <a:lnTo>
                    <a:pt x="8082" y="0"/>
                  </a:lnTo>
                  <a:lnTo>
                    <a:pt x="8279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9" name="Freeform 64">
              <a:extLst>
                <a:ext uri="{FF2B5EF4-FFF2-40B4-BE49-F238E27FC236}">
                  <a16:creationId xmlns:a16="http://schemas.microsoft.com/office/drawing/2014/main" id="{B78D1D74-E134-4F8F-B009-5DFD8988F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259"/>
              <a:ext cx="1034" cy="1035"/>
            </a:xfrm>
            <a:custGeom>
              <a:avLst/>
              <a:gdLst>
                <a:gd name="T0" fmla="*/ 0 w 8279"/>
                <a:gd name="T1" fmla="*/ 1035 h 8279"/>
                <a:gd name="T2" fmla="*/ 5 w 8279"/>
                <a:gd name="T3" fmla="*/ 932 h 8279"/>
                <a:gd name="T4" fmla="*/ 20 w 8279"/>
                <a:gd name="T5" fmla="*/ 828 h 8279"/>
                <a:gd name="T6" fmla="*/ 44 w 8279"/>
                <a:gd name="T7" fmla="*/ 729 h 8279"/>
                <a:gd name="T8" fmla="*/ 84 w 8279"/>
                <a:gd name="T9" fmla="*/ 631 h 8279"/>
                <a:gd name="T10" fmla="*/ 123 w 8279"/>
                <a:gd name="T11" fmla="*/ 542 h 8279"/>
                <a:gd name="T12" fmla="*/ 177 w 8279"/>
                <a:gd name="T13" fmla="*/ 458 h 8279"/>
                <a:gd name="T14" fmla="*/ 236 w 8279"/>
                <a:gd name="T15" fmla="*/ 375 h 8279"/>
                <a:gd name="T16" fmla="*/ 305 w 8279"/>
                <a:gd name="T17" fmla="*/ 301 h 8279"/>
                <a:gd name="T18" fmla="*/ 374 w 8279"/>
                <a:gd name="T19" fmla="*/ 237 h 8279"/>
                <a:gd name="T20" fmla="*/ 458 w 8279"/>
                <a:gd name="T21" fmla="*/ 177 h 8279"/>
                <a:gd name="T22" fmla="*/ 542 w 8279"/>
                <a:gd name="T23" fmla="*/ 123 h 8279"/>
                <a:gd name="T24" fmla="*/ 630 w 8279"/>
                <a:gd name="T25" fmla="*/ 79 h 8279"/>
                <a:gd name="T26" fmla="*/ 729 w 8279"/>
                <a:gd name="T27" fmla="*/ 44 h 8279"/>
                <a:gd name="T28" fmla="*/ 827 w 8279"/>
                <a:gd name="T29" fmla="*/ 20 h 8279"/>
                <a:gd name="T30" fmla="*/ 930 w 8279"/>
                <a:gd name="T31" fmla="*/ 5 h 8279"/>
                <a:gd name="T32" fmla="*/ 1034 w 8279"/>
                <a:gd name="T33" fmla="*/ 0 h 8279"/>
                <a:gd name="T34" fmla="*/ 1034 w 8279"/>
                <a:gd name="T35" fmla="*/ 212 h 8279"/>
                <a:gd name="T36" fmla="*/ 1034 w 8279"/>
                <a:gd name="T37" fmla="*/ 537 h 8279"/>
                <a:gd name="T38" fmla="*/ 1034 w 8279"/>
                <a:gd name="T39" fmla="*/ 858 h 8279"/>
                <a:gd name="T40" fmla="*/ 1034 w 8279"/>
                <a:gd name="T41" fmla="*/ 1035 h 8279"/>
                <a:gd name="T42" fmla="*/ 995 w 8279"/>
                <a:gd name="T43" fmla="*/ 1035 h 8279"/>
                <a:gd name="T44" fmla="*/ 940 w 8279"/>
                <a:gd name="T45" fmla="*/ 1035 h 8279"/>
                <a:gd name="T46" fmla="*/ 881 w 8279"/>
                <a:gd name="T47" fmla="*/ 1035 h 8279"/>
                <a:gd name="T48" fmla="*/ 807 w 8279"/>
                <a:gd name="T49" fmla="*/ 1035 h 8279"/>
                <a:gd name="T50" fmla="*/ 734 w 8279"/>
                <a:gd name="T51" fmla="*/ 1035 h 8279"/>
                <a:gd name="T52" fmla="*/ 650 w 8279"/>
                <a:gd name="T53" fmla="*/ 1035 h 8279"/>
                <a:gd name="T54" fmla="*/ 566 w 8279"/>
                <a:gd name="T55" fmla="*/ 1035 h 8279"/>
                <a:gd name="T56" fmla="*/ 482 w 8279"/>
                <a:gd name="T57" fmla="*/ 1035 h 8279"/>
                <a:gd name="T58" fmla="*/ 394 w 8279"/>
                <a:gd name="T59" fmla="*/ 1035 h 8279"/>
                <a:gd name="T60" fmla="*/ 315 w 8279"/>
                <a:gd name="T61" fmla="*/ 1035 h 8279"/>
                <a:gd name="T62" fmla="*/ 241 w 8279"/>
                <a:gd name="T63" fmla="*/ 1035 h 8279"/>
                <a:gd name="T64" fmla="*/ 172 w 8279"/>
                <a:gd name="T65" fmla="*/ 1035 h 8279"/>
                <a:gd name="T66" fmla="*/ 108 w 8279"/>
                <a:gd name="T67" fmla="*/ 1035 h 8279"/>
                <a:gd name="T68" fmla="*/ 59 w 8279"/>
                <a:gd name="T69" fmla="*/ 1035 h 8279"/>
                <a:gd name="T70" fmla="*/ 25 w 8279"/>
                <a:gd name="T71" fmla="*/ 1035 h 8279"/>
                <a:gd name="T72" fmla="*/ 0 w 8279"/>
                <a:gd name="T73" fmla="*/ 1035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8279"/>
                  </a:moveTo>
                  <a:lnTo>
                    <a:pt x="38" y="7452"/>
                  </a:lnTo>
                  <a:lnTo>
                    <a:pt x="157" y="6623"/>
                  </a:lnTo>
                  <a:lnTo>
                    <a:pt x="355" y="5834"/>
                  </a:lnTo>
                  <a:lnTo>
                    <a:pt x="670" y="5046"/>
                  </a:lnTo>
                  <a:lnTo>
                    <a:pt x="985" y="4337"/>
                  </a:lnTo>
                  <a:lnTo>
                    <a:pt x="1419" y="3666"/>
                  </a:lnTo>
                  <a:lnTo>
                    <a:pt x="1892" y="2996"/>
                  </a:lnTo>
                  <a:lnTo>
                    <a:pt x="2444" y="2404"/>
                  </a:lnTo>
                  <a:lnTo>
                    <a:pt x="2996" y="1892"/>
                  </a:lnTo>
                  <a:lnTo>
                    <a:pt x="3666" y="1419"/>
                  </a:lnTo>
                  <a:lnTo>
                    <a:pt x="4337" y="985"/>
                  </a:lnTo>
                  <a:lnTo>
                    <a:pt x="5046" y="630"/>
                  </a:lnTo>
                  <a:lnTo>
                    <a:pt x="5834" y="355"/>
                  </a:lnTo>
                  <a:lnTo>
                    <a:pt x="6623" y="157"/>
                  </a:lnTo>
                  <a:lnTo>
                    <a:pt x="7450" y="38"/>
                  </a:lnTo>
                  <a:lnTo>
                    <a:pt x="8279" y="0"/>
                  </a:lnTo>
                  <a:lnTo>
                    <a:pt x="8279" y="1694"/>
                  </a:lnTo>
                  <a:lnTo>
                    <a:pt x="8279" y="4297"/>
                  </a:lnTo>
                  <a:lnTo>
                    <a:pt x="8279" y="6860"/>
                  </a:lnTo>
                  <a:lnTo>
                    <a:pt x="8279" y="8279"/>
                  </a:lnTo>
                  <a:lnTo>
                    <a:pt x="7964" y="8279"/>
                  </a:lnTo>
                  <a:lnTo>
                    <a:pt x="7530" y="8279"/>
                  </a:lnTo>
                  <a:lnTo>
                    <a:pt x="7057" y="8279"/>
                  </a:lnTo>
                  <a:lnTo>
                    <a:pt x="6465" y="8279"/>
                  </a:lnTo>
                  <a:lnTo>
                    <a:pt x="5874" y="8279"/>
                  </a:lnTo>
                  <a:lnTo>
                    <a:pt x="5204" y="8279"/>
                  </a:lnTo>
                  <a:lnTo>
                    <a:pt x="4534" y="8279"/>
                  </a:lnTo>
                  <a:lnTo>
                    <a:pt x="3863" y="8279"/>
                  </a:lnTo>
                  <a:lnTo>
                    <a:pt x="3153" y="8279"/>
                  </a:lnTo>
                  <a:lnTo>
                    <a:pt x="2523" y="8279"/>
                  </a:lnTo>
                  <a:lnTo>
                    <a:pt x="1931" y="8279"/>
                  </a:lnTo>
                  <a:lnTo>
                    <a:pt x="1379" y="8279"/>
                  </a:lnTo>
                  <a:lnTo>
                    <a:pt x="867" y="8279"/>
                  </a:lnTo>
                  <a:lnTo>
                    <a:pt x="473" y="8279"/>
                  </a:lnTo>
                  <a:lnTo>
                    <a:pt x="197" y="8279"/>
                  </a:lnTo>
                  <a:lnTo>
                    <a:pt x="0" y="8279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80" name="Freeform 65">
              <a:extLst>
                <a:ext uri="{FF2B5EF4-FFF2-40B4-BE49-F238E27FC236}">
                  <a16:creationId xmlns:a16="http://schemas.microsoft.com/office/drawing/2014/main" id="{8A8073B4-10DF-4913-9A06-4FEADA0FA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259"/>
              <a:ext cx="1035" cy="1035"/>
            </a:xfrm>
            <a:custGeom>
              <a:avLst/>
              <a:gdLst>
                <a:gd name="T0" fmla="*/ 0 w 8279"/>
                <a:gd name="T1" fmla="*/ 0 h 8279"/>
                <a:gd name="T2" fmla="*/ 103 w 8279"/>
                <a:gd name="T3" fmla="*/ 5 h 8279"/>
                <a:gd name="T4" fmla="*/ 207 w 8279"/>
                <a:gd name="T5" fmla="*/ 20 h 8279"/>
                <a:gd name="T6" fmla="*/ 306 w 8279"/>
                <a:gd name="T7" fmla="*/ 44 h 8279"/>
                <a:gd name="T8" fmla="*/ 404 w 8279"/>
                <a:gd name="T9" fmla="*/ 79 h 8279"/>
                <a:gd name="T10" fmla="*/ 493 w 8279"/>
                <a:gd name="T11" fmla="*/ 123 h 8279"/>
                <a:gd name="T12" fmla="*/ 577 w 8279"/>
                <a:gd name="T13" fmla="*/ 177 h 8279"/>
                <a:gd name="T14" fmla="*/ 660 w 8279"/>
                <a:gd name="T15" fmla="*/ 237 h 8279"/>
                <a:gd name="T16" fmla="*/ 734 w 8279"/>
                <a:gd name="T17" fmla="*/ 301 h 8279"/>
                <a:gd name="T18" fmla="*/ 798 w 8279"/>
                <a:gd name="T19" fmla="*/ 375 h 8279"/>
                <a:gd name="T20" fmla="*/ 858 w 8279"/>
                <a:gd name="T21" fmla="*/ 458 h 8279"/>
                <a:gd name="T22" fmla="*/ 912 w 8279"/>
                <a:gd name="T23" fmla="*/ 542 h 8279"/>
                <a:gd name="T24" fmla="*/ 956 w 8279"/>
                <a:gd name="T25" fmla="*/ 631 h 8279"/>
                <a:gd name="T26" fmla="*/ 991 w 8279"/>
                <a:gd name="T27" fmla="*/ 729 h 8279"/>
                <a:gd name="T28" fmla="*/ 1015 w 8279"/>
                <a:gd name="T29" fmla="*/ 828 h 8279"/>
                <a:gd name="T30" fmla="*/ 1030 w 8279"/>
                <a:gd name="T31" fmla="*/ 932 h 8279"/>
                <a:gd name="T32" fmla="*/ 1035 w 8279"/>
                <a:gd name="T33" fmla="*/ 1035 h 8279"/>
                <a:gd name="T34" fmla="*/ 1000 w 8279"/>
                <a:gd name="T35" fmla="*/ 1035 h 8279"/>
                <a:gd name="T36" fmla="*/ 951 w 8279"/>
                <a:gd name="T37" fmla="*/ 1035 h 8279"/>
                <a:gd name="T38" fmla="*/ 892 w 8279"/>
                <a:gd name="T39" fmla="*/ 1035 h 8279"/>
                <a:gd name="T40" fmla="*/ 823 w 8279"/>
                <a:gd name="T41" fmla="*/ 1035 h 8279"/>
                <a:gd name="T42" fmla="*/ 749 w 8279"/>
                <a:gd name="T43" fmla="*/ 1035 h 8279"/>
                <a:gd name="T44" fmla="*/ 665 w 8279"/>
                <a:gd name="T45" fmla="*/ 1035 h 8279"/>
                <a:gd name="T46" fmla="*/ 582 w 8279"/>
                <a:gd name="T47" fmla="*/ 1035 h 8279"/>
                <a:gd name="T48" fmla="*/ 498 w 8279"/>
                <a:gd name="T49" fmla="*/ 1035 h 8279"/>
                <a:gd name="T50" fmla="*/ 409 w 8279"/>
                <a:gd name="T51" fmla="*/ 1035 h 8279"/>
                <a:gd name="T52" fmla="*/ 325 w 8279"/>
                <a:gd name="T53" fmla="*/ 1035 h 8279"/>
                <a:gd name="T54" fmla="*/ 251 w 8279"/>
                <a:gd name="T55" fmla="*/ 1035 h 8279"/>
                <a:gd name="T56" fmla="*/ 177 w 8279"/>
                <a:gd name="T57" fmla="*/ 1035 h 8279"/>
                <a:gd name="T58" fmla="*/ 113 w 8279"/>
                <a:gd name="T59" fmla="*/ 1035 h 8279"/>
                <a:gd name="T60" fmla="*/ 64 w 8279"/>
                <a:gd name="T61" fmla="*/ 1035 h 8279"/>
                <a:gd name="T62" fmla="*/ 25 w 8279"/>
                <a:gd name="T63" fmla="*/ 1035 h 8279"/>
                <a:gd name="T64" fmla="*/ 0 w 8279"/>
                <a:gd name="T65" fmla="*/ 1035 h 8279"/>
                <a:gd name="T66" fmla="*/ 0 w 8279"/>
                <a:gd name="T67" fmla="*/ 808 h 8279"/>
                <a:gd name="T68" fmla="*/ 0 w 8279"/>
                <a:gd name="T69" fmla="*/ 478 h 8279"/>
                <a:gd name="T70" fmla="*/ 0 w 8279"/>
                <a:gd name="T71" fmla="*/ 168 h 8279"/>
                <a:gd name="T72" fmla="*/ 0 w 8279"/>
                <a:gd name="T73" fmla="*/ 0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0"/>
                  </a:moveTo>
                  <a:lnTo>
                    <a:pt x="827" y="38"/>
                  </a:lnTo>
                  <a:lnTo>
                    <a:pt x="1656" y="157"/>
                  </a:lnTo>
                  <a:lnTo>
                    <a:pt x="2444" y="355"/>
                  </a:lnTo>
                  <a:lnTo>
                    <a:pt x="3233" y="630"/>
                  </a:lnTo>
                  <a:lnTo>
                    <a:pt x="3942" y="985"/>
                  </a:lnTo>
                  <a:lnTo>
                    <a:pt x="4612" y="1419"/>
                  </a:lnTo>
                  <a:lnTo>
                    <a:pt x="5283" y="1892"/>
                  </a:lnTo>
                  <a:lnTo>
                    <a:pt x="5874" y="2404"/>
                  </a:lnTo>
                  <a:lnTo>
                    <a:pt x="6387" y="2996"/>
                  </a:lnTo>
                  <a:lnTo>
                    <a:pt x="6860" y="3666"/>
                  </a:lnTo>
                  <a:lnTo>
                    <a:pt x="7294" y="4337"/>
                  </a:lnTo>
                  <a:lnTo>
                    <a:pt x="7649" y="5046"/>
                  </a:lnTo>
                  <a:lnTo>
                    <a:pt x="7924" y="5834"/>
                  </a:lnTo>
                  <a:lnTo>
                    <a:pt x="8121" y="6623"/>
                  </a:lnTo>
                  <a:lnTo>
                    <a:pt x="8239" y="7452"/>
                  </a:lnTo>
                  <a:lnTo>
                    <a:pt x="8279" y="8279"/>
                  </a:lnTo>
                  <a:lnTo>
                    <a:pt x="8003" y="8279"/>
                  </a:lnTo>
                  <a:lnTo>
                    <a:pt x="7609" y="8279"/>
                  </a:lnTo>
                  <a:lnTo>
                    <a:pt x="7135" y="8279"/>
                  </a:lnTo>
                  <a:lnTo>
                    <a:pt x="6584" y="8279"/>
                  </a:lnTo>
                  <a:lnTo>
                    <a:pt x="5993" y="8279"/>
                  </a:lnTo>
                  <a:lnTo>
                    <a:pt x="5322" y="8279"/>
                  </a:lnTo>
                  <a:lnTo>
                    <a:pt x="4652" y="8279"/>
                  </a:lnTo>
                  <a:lnTo>
                    <a:pt x="3982" y="8279"/>
                  </a:lnTo>
                  <a:lnTo>
                    <a:pt x="3272" y="8279"/>
                  </a:lnTo>
                  <a:lnTo>
                    <a:pt x="2601" y="8279"/>
                  </a:lnTo>
                  <a:lnTo>
                    <a:pt x="2011" y="8279"/>
                  </a:lnTo>
                  <a:lnTo>
                    <a:pt x="1419" y="8279"/>
                  </a:lnTo>
                  <a:lnTo>
                    <a:pt x="907" y="8279"/>
                  </a:lnTo>
                  <a:lnTo>
                    <a:pt x="512" y="8279"/>
                  </a:lnTo>
                  <a:lnTo>
                    <a:pt x="197" y="8279"/>
                  </a:lnTo>
                  <a:lnTo>
                    <a:pt x="0" y="8279"/>
                  </a:lnTo>
                  <a:lnTo>
                    <a:pt x="0" y="6465"/>
                  </a:lnTo>
                  <a:lnTo>
                    <a:pt x="0" y="3824"/>
                  </a:lnTo>
                  <a:lnTo>
                    <a:pt x="0" y="1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81" name="Freeform 66">
              <a:extLst>
                <a:ext uri="{FF2B5EF4-FFF2-40B4-BE49-F238E27FC236}">
                  <a16:creationId xmlns:a16="http://schemas.microsoft.com/office/drawing/2014/main" id="{5AD7FC91-C0CC-4A16-A775-A338F01AA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932" cy="931"/>
            </a:xfrm>
            <a:custGeom>
              <a:avLst/>
              <a:gdLst>
                <a:gd name="T0" fmla="*/ 932 w 7451"/>
                <a:gd name="T1" fmla="*/ 0 h 7452"/>
                <a:gd name="T2" fmla="*/ 927 w 7451"/>
                <a:gd name="T3" fmla="*/ 94 h 7452"/>
                <a:gd name="T4" fmla="*/ 912 w 7451"/>
                <a:gd name="T5" fmla="*/ 187 h 7452"/>
                <a:gd name="T6" fmla="*/ 892 w 7451"/>
                <a:gd name="T7" fmla="*/ 276 h 7452"/>
                <a:gd name="T8" fmla="*/ 858 w 7451"/>
                <a:gd name="T9" fmla="*/ 360 h 7452"/>
                <a:gd name="T10" fmla="*/ 819 w 7451"/>
                <a:gd name="T11" fmla="*/ 443 h 7452"/>
                <a:gd name="T12" fmla="*/ 774 w 7451"/>
                <a:gd name="T13" fmla="*/ 522 h 7452"/>
                <a:gd name="T14" fmla="*/ 720 w 7451"/>
                <a:gd name="T15" fmla="*/ 591 h 7452"/>
                <a:gd name="T16" fmla="*/ 661 w 7451"/>
                <a:gd name="T17" fmla="*/ 655 h 7452"/>
                <a:gd name="T18" fmla="*/ 592 w 7451"/>
                <a:gd name="T19" fmla="*/ 719 h 7452"/>
                <a:gd name="T20" fmla="*/ 523 w 7451"/>
                <a:gd name="T21" fmla="*/ 773 h 7452"/>
                <a:gd name="T22" fmla="*/ 444 w 7451"/>
                <a:gd name="T23" fmla="*/ 818 h 7452"/>
                <a:gd name="T24" fmla="*/ 365 w 7451"/>
                <a:gd name="T25" fmla="*/ 857 h 7452"/>
                <a:gd name="T26" fmla="*/ 276 w 7451"/>
                <a:gd name="T27" fmla="*/ 887 h 7452"/>
                <a:gd name="T28" fmla="*/ 187 w 7451"/>
                <a:gd name="T29" fmla="*/ 911 h 7452"/>
                <a:gd name="T30" fmla="*/ 94 w 7451"/>
                <a:gd name="T31" fmla="*/ 926 h 7452"/>
                <a:gd name="T32" fmla="*/ 0 w 7451"/>
                <a:gd name="T33" fmla="*/ 931 h 7452"/>
                <a:gd name="T34" fmla="*/ 0 w 7451"/>
                <a:gd name="T35" fmla="*/ 749 h 7452"/>
                <a:gd name="T36" fmla="*/ 0 w 7451"/>
                <a:gd name="T37" fmla="*/ 443 h 7452"/>
                <a:gd name="T38" fmla="*/ 0 w 7451"/>
                <a:gd name="T39" fmla="*/ 153 h 7452"/>
                <a:gd name="T40" fmla="*/ 0 w 7451"/>
                <a:gd name="T41" fmla="*/ 0 h 7452"/>
                <a:gd name="T42" fmla="*/ 34 w 7451"/>
                <a:gd name="T43" fmla="*/ 0 h 7452"/>
                <a:gd name="T44" fmla="*/ 84 w 7451"/>
                <a:gd name="T45" fmla="*/ 0 h 7452"/>
                <a:gd name="T46" fmla="*/ 143 w 7451"/>
                <a:gd name="T47" fmla="*/ 0 h 7452"/>
                <a:gd name="T48" fmla="*/ 207 w 7451"/>
                <a:gd name="T49" fmla="*/ 0 h 7452"/>
                <a:gd name="T50" fmla="*/ 276 w 7451"/>
                <a:gd name="T51" fmla="*/ 0 h 7452"/>
                <a:gd name="T52" fmla="*/ 350 w 7451"/>
                <a:gd name="T53" fmla="*/ 0 h 7452"/>
                <a:gd name="T54" fmla="*/ 424 w 7451"/>
                <a:gd name="T55" fmla="*/ 0 h 7452"/>
                <a:gd name="T56" fmla="*/ 503 w 7451"/>
                <a:gd name="T57" fmla="*/ 0 h 7452"/>
                <a:gd name="T58" fmla="*/ 577 w 7451"/>
                <a:gd name="T59" fmla="*/ 0 h 7452"/>
                <a:gd name="T60" fmla="*/ 651 w 7451"/>
                <a:gd name="T61" fmla="*/ 0 h 7452"/>
                <a:gd name="T62" fmla="*/ 720 w 7451"/>
                <a:gd name="T63" fmla="*/ 0 h 7452"/>
                <a:gd name="T64" fmla="*/ 784 w 7451"/>
                <a:gd name="T65" fmla="*/ 0 h 7452"/>
                <a:gd name="T66" fmla="*/ 838 w 7451"/>
                <a:gd name="T67" fmla="*/ 0 h 7452"/>
                <a:gd name="T68" fmla="*/ 883 w 7451"/>
                <a:gd name="T69" fmla="*/ 0 h 7452"/>
                <a:gd name="T70" fmla="*/ 912 w 7451"/>
                <a:gd name="T71" fmla="*/ 0 h 7452"/>
                <a:gd name="T72" fmla="*/ 932 w 7451"/>
                <a:gd name="T73" fmla="*/ 0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2">
                  <a:moveTo>
                    <a:pt x="7451" y="0"/>
                  </a:moveTo>
                  <a:lnTo>
                    <a:pt x="7412" y="749"/>
                  </a:lnTo>
                  <a:lnTo>
                    <a:pt x="7294" y="1498"/>
                  </a:lnTo>
                  <a:lnTo>
                    <a:pt x="7135" y="2208"/>
                  </a:lnTo>
                  <a:lnTo>
                    <a:pt x="6860" y="2878"/>
                  </a:lnTo>
                  <a:lnTo>
                    <a:pt x="6545" y="3548"/>
                  </a:lnTo>
                  <a:lnTo>
                    <a:pt x="6190" y="4179"/>
                  </a:lnTo>
                  <a:lnTo>
                    <a:pt x="5756" y="4731"/>
                  </a:lnTo>
                  <a:lnTo>
                    <a:pt x="5283" y="5244"/>
                  </a:lnTo>
                  <a:lnTo>
                    <a:pt x="4731" y="5756"/>
                  </a:lnTo>
                  <a:lnTo>
                    <a:pt x="4179" y="6190"/>
                  </a:lnTo>
                  <a:lnTo>
                    <a:pt x="3548" y="6545"/>
                  </a:lnTo>
                  <a:lnTo>
                    <a:pt x="2917" y="6860"/>
                  </a:lnTo>
                  <a:lnTo>
                    <a:pt x="2208" y="7097"/>
                  </a:lnTo>
                  <a:lnTo>
                    <a:pt x="1498" y="7294"/>
                  </a:lnTo>
                  <a:lnTo>
                    <a:pt x="749" y="7412"/>
                  </a:lnTo>
                  <a:lnTo>
                    <a:pt x="0" y="7452"/>
                  </a:lnTo>
                  <a:lnTo>
                    <a:pt x="0" y="5993"/>
                  </a:lnTo>
                  <a:lnTo>
                    <a:pt x="0" y="3548"/>
                  </a:lnTo>
                  <a:lnTo>
                    <a:pt x="0" y="1222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4" y="0"/>
                  </a:lnTo>
                  <a:lnTo>
                    <a:pt x="1656" y="0"/>
                  </a:lnTo>
                  <a:lnTo>
                    <a:pt x="2208" y="0"/>
                  </a:lnTo>
                  <a:lnTo>
                    <a:pt x="2798" y="0"/>
                  </a:lnTo>
                  <a:lnTo>
                    <a:pt x="3390" y="0"/>
                  </a:lnTo>
                  <a:lnTo>
                    <a:pt x="4021" y="0"/>
                  </a:lnTo>
                  <a:lnTo>
                    <a:pt x="4612" y="0"/>
                  </a:lnTo>
                  <a:lnTo>
                    <a:pt x="5204" y="0"/>
                  </a:lnTo>
                  <a:lnTo>
                    <a:pt x="5756" y="0"/>
                  </a:lnTo>
                  <a:lnTo>
                    <a:pt x="6268" y="0"/>
                  </a:lnTo>
                  <a:lnTo>
                    <a:pt x="6702" y="0"/>
                  </a:lnTo>
                  <a:lnTo>
                    <a:pt x="7057" y="0"/>
                  </a:lnTo>
                  <a:lnTo>
                    <a:pt x="7294" y="0"/>
                  </a:lnTo>
                  <a:lnTo>
                    <a:pt x="7451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82" name="Freeform 67">
              <a:extLst>
                <a:ext uri="{FF2B5EF4-FFF2-40B4-BE49-F238E27FC236}">
                  <a16:creationId xmlns:a16="http://schemas.microsoft.com/office/drawing/2014/main" id="{08B7BDEF-0796-4403-8F85-34D6CC168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3294"/>
              <a:ext cx="936" cy="931"/>
            </a:xfrm>
            <a:custGeom>
              <a:avLst/>
              <a:gdLst>
                <a:gd name="T0" fmla="*/ 936 w 7491"/>
                <a:gd name="T1" fmla="*/ 931 h 7452"/>
                <a:gd name="T2" fmla="*/ 842 w 7491"/>
                <a:gd name="T3" fmla="*/ 926 h 7452"/>
                <a:gd name="T4" fmla="*/ 749 w 7491"/>
                <a:gd name="T5" fmla="*/ 911 h 7452"/>
                <a:gd name="T6" fmla="*/ 655 w 7491"/>
                <a:gd name="T7" fmla="*/ 887 h 7452"/>
                <a:gd name="T8" fmla="*/ 571 w 7491"/>
                <a:gd name="T9" fmla="*/ 857 h 7452"/>
                <a:gd name="T10" fmla="*/ 488 w 7491"/>
                <a:gd name="T11" fmla="*/ 818 h 7452"/>
                <a:gd name="T12" fmla="*/ 414 w 7491"/>
                <a:gd name="T13" fmla="*/ 773 h 7452"/>
                <a:gd name="T14" fmla="*/ 340 w 7491"/>
                <a:gd name="T15" fmla="*/ 719 h 7452"/>
                <a:gd name="T16" fmla="*/ 276 w 7491"/>
                <a:gd name="T17" fmla="*/ 655 h 7452"/>
                <a:gd name="T18" fmla="*/ 212 w 7491"/>
                <a:gd name="T19" fmla="*/ 591 h 7452"/>
                <a:gd name="T20" fmla="*/ 158 w 7491"/>
                <a:gd name="T21" fmla="*/ 522 h 7452"/>
                <a:gd name="T22" fmla="*/ 113 w 7491"/>
                <a:gd name="T23" fmla="*/ 443 h 7452"/>
                <a:gd name="T24" fmla="*/ 74 w 7491"/>
                <a:gd name="T25" fmla="*/ 360 h 7452"/>
                <a:gd name="T26" fmla="*/ 44 w 7491"/>
                <a:gd name="T27" fmla="*/ 276 h 7452"/>
                <a:gd name="T28" fmla="*/ 20 w 7491"/>
                <a:gd name="T29" fmla="*/ 187 h 7452"/>
                <a:gd name="T30" fmla="*/ 5 w 7491"/>
                <a:gd name="T31" fmla="*/ 94 h 7452"/>
                <a:gd name="T32" fmla="*/ 0 w 7491"/>
                <a:gd name="T33" fmla="*/ 0 h 7452"/>
                <a:gd name="T34" fmla="*/ 30 w 7491"/>
                <a:gd name="T35" fmla="*/ 0 h 7452"/>
                <a:gd name="T36" fmla="*/ 69 w 7491"/>
                <a:gd name="T37" fmla="*/ 0 h 7452"/>
                <a:gd name="T38" fmla="*/ 123 w 7491"/>
                <a:gd name="T39" fmla="*/ 0 h 7452"/>
                <a:gd name="T40" fmla="*/ 182 w 7491"/>
                <a:gd name="T41" fmla="*/ 0 h 7452"/>
                <a:gd name="T42" fmla="*/ 256 w 7491"/>
                <a:gd name="T43" fmla="*/ 0 h 7452"/>
                <a:gd name="T44" fmla="*/ 330 w 7491"/>
                <a:gd name="T45" fmla="*/ 0 h 7452"/>
                <a:gd name="T46" fmla="*/ 409 w 7491"/>
                <a:gd name="T47" fmla="*/ 0 h 7452"/>
                <a:gd name="T48" fmla="*/ 488 w 7491"/>
                <a:gd name="T49" fmla="*/ 0 h 7452"/>
                <a:gd name="T50" fmla="*/ 567 w 7491"/>
                <a:gd name="T51" fmla="*/ 0 h 7452"/>
                <a:gd name="T52" fmla="*/ 645 w 7491"/>
                <a:gd name="T53" fmla="*/ 0 h 7452"/>
                <a:gd name="T54" fmla="*/ 714 w 7491"/>
                <a:gd name="T55" fmla="*/ 0 h 7452"/>
                <a:gd name="T56" fmla="*/ 783 w 7491"/>
                <a:gd name="T57" fmla="*/ 0 h 7452"/>
                <a:gd name="T58" fmla="*/ 837 w 7491"/>
                <a:gd name="T59" fmla="*/ 0 h 7452"/>
                <a:gd name="T60" fmla="*/ 887 w 7491"/>
                <a:gd name="T61" fmla="*/ 0 h 7452"/>
                <a:gd name="T62" fmla="*/ 916 w 7491"/>
                <a:gd name="T63" fmla="*/ 0 h 7452"/>
                <a:gd name="T64" fmla="*/ 936 w 7491"/>
                <a:gd name="T65" fmla="*/ 0 h 7452"/>
                <a:gd name="T66" fmla="*/ 936 w 7491"/>
                <a:gd name="T67" fmla="*/ 202 h 7452"/>
                <a:gd name="T68" fmla="*/ 936 w 7491"/>
                <a:gd name="T69" fmla="*/ 502 h 7452"/>
                <a:gd name="T70" fmla="*/ 936 w 7491"/>
                <a:gd name="T71" fmla="*/ 778 h 7452"/>
                <a:gd name="T72" fmla="*/ 936 w 7491"/>
                <a:gd name="T73" fmla="*/ 931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91" h="7452">
                  <a:moveTo>
                    <a:pt x="7491" y="7452"/>
                  </a:moveTo>
                  <a:lnTo>
                    <a:pt x="6742" y="7412"/>
                  </a:lnTo>
                  <a:lnTo>
                    <a:pt x="5992" y="7294"/>
                  </a:lnTo>
                  <a:lnTo>
                    <a:pt x="5243" y="7097"/>
                  </a:lnTo>
                  <a:lnTo>
                    <a:pt x="4573" y="6860"/>
                  </a:lnTo>
                  <a:lnTo>
                    <a:pt x="3903" y="6545"/>
                  </a:lnTo>
                  <a:lnTo>
                    <a:pt x="3312" y="6190"/>
                  </a:lnTo>
                  <a:lnTo>
                    <a:pt x="2720" y="5756"/>
                  </a:lnTo>
                  <a:lnTo>
                    <a:pt x="2208" y="5244"/>
                  </a:lnTo>
                  <a:lnTo>
                    <a:pt x="1695" y="4731"/>
                  </a:lnTo>
                  <a:lnTo>
                    <a:pt x="1261" y="4179"/>
                  </a:lnTo>
                  <a:lnTo>
                    <a:pt x="906" y="3548"/>
                  </a:lnTo>
                  <a:lnTo>
                    <a:pt x="591" y="2878"/>
                  </a:lnTo>
                  <a:lnTo>
                    <a:pt x="354" y="2208"/>
                  </a:lnTo>
                  <a:lnTo>
                    <a:pt x="157" y="1498"/>
                  </a:lnTo>
                  <a:lnTo>
                    <a:pt x="39" y="749"/>
                  </a:lnTo>
                  <a:lnTo>
                    <a:pt x="0" y="0"/>
                  </a:lnTo>
                  <a:lnTo>
                    <a:pt x="237" y="0"/>
                  </a:lnTo>
                  <a:lnTo>
                    <a:pt x="552" y="0"/>
                  </a:lnTo>
                  <a:lnTo>
                    <a:pt x="986" y="0"/>
                  </a:lnTo>
                  <a:lnTo>
                    <a:pt x="1458" y="0"/>
                  </a:lnTo>
                  <a:lnTo>
                    <a:pt x="2050" y="0"/>
                  </a:lnTo>
                  <a:lnTo>
                    <a:pt x="2642" y="0"/>
                  </a:lnTo>
                  <a:lnTo>
                    <a:pt x="3272" y="0"/>
                  </a:lnTo>
                  <a:lnTo>
                    <a:pt x="3903" y="0"/>
                  </a:lnTo>
                  <a:lnTo>
                    <a:pt x="4534" y="0"/>
                  </a:lnTo>
                  <a:lnTo>
                    <a:pt x="5165" y="0"/>
                  </a:lnTo>
                  <a:lnTo>
                    <a:pt x="5717" y="0"/>
                  </a:lnTo>
                  <a:lnTo>
                    <a:pt x="6269" y="0"/>
                  </a:lnTo>
                  <a:lnTo>
                    <a:pt x="6702" y="0"/>
                  </a:lnTo>
                  <a:lnTo>
                    <a:pt x="7096" y="0"/>
                  </a:lnTo>
                  <a:lnTo>
                    <a:pt x="7333" y="0"/>
                  </a:lnTo>
                  <a:lnTo>
                    <a:pt x="7491" y="0"/>
                  </a:lnTo>
                  <a:lnTo>
                    <a:pt x="7491" y="1616"/>
                  </a:lnTo>
                  <a:lnTo>
                    <a:pt x="7491" y="4022"/>
                  </a:lnTo>
                  <a:lnTo>
                    <a:pt x="7491" y="6230"/>
                  </a:lnTo>
                  <a:lnTo>
                    <a:pt x="7491" y="7452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83" name="Freeform 68">
              <a:extLst>
                <a:ext uri="{FF2B5EF4-FFF2-40B4-BE49-F238E27FC236}">
                  <a16:creationId xmlns:a16="http://schemas.microsoft.com/office/drawing/2014/main" id="{25A3B56C-C369-4267-9590-B3B6D6980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357"/>
              <a:ext cx="932" cy="937"/>
            </a:xfrm>
            <a:custGeom>
              <a:avLst/>
              <a:gdLst>
                <a:gd name="T0" fmla="*/ 0 w 7451"/>
                <a:gd name="T1" fmla="*/ 932 h 7491"/>
                <a:gd name="T2" fmla="*/ 5 w 7451"/>
                <a:gd name="T3" fmla="*/ 838 h 7491"/>
                <a:gd name="T4" fmla="*/ 20 w 7451"/>
                <a:gd name="T5" fmla="*/ 745 h 7491"/>
                <a:gd name="T6" fmla="*/ 44 w 7451"/>
                <a:gd name="T7" fmla="*/ 656 h 7491"/>
                <a:gd name="T8" fmla="*/ 74 w 7451"/>
                <a:gd name="T9" fmla="*/ 572 h 7491"/>
                <a:gd name="T10" fmla="*/ 113 w 7451"/>
                <a:gd name="T11" fmla="*/ 488 h 7491"/>
                <a:gd name="T12" fmla="*/ 158 w 7451"/>
                <a:gd name="T13" fmla="*/ 409 h 7491"/>
                <a:gd name="T14" fmla="*/ 212 w 7451"/>
                <a:gd name="T15" fmla="*/ 340 h 7491"/>
                <a:gd name="T16" fmla="*/ 276 w 7451"/>
                <a:gd name="T17" fmla="*/ 271 h 7491"/>
                <a:gd name="T18" fmla="*/ 340 w 7451"/>
                <a:gd name="T19" fmla="*/ 212 h 7491"/>
                <a:gd name="T20" fmla="*/ 409 w 7451"/>
                <a:gd name="T21" fmla="*/ 158 h 7491"/>
                <a:gd name="T22" fmla="*/ 488 w 7451"/>
                <a:gd name="T23" fmla="*/ 113 h 7491"/>
                <a:gd name="T24" fmla="*/ 572 w 7451"/>
                <a:gd name="T25" fmla="*/ 74 h 7491"/>
                <a:gd name="T26" fmla="*/ 656 w 7451"/>
                <a:gd name="T27" fmla="*/ 44 h 7491"/>
                <a:gd name="T28" fmla="*/ 745 w 7451"/>
                <a:gd name="T29" fmla="*/ 20 h 7491"/>
                <a:gd name="T30" fmla="*/ 838 w 7451"/>
                <a:gd name="T31" fmla="*/ 5 h 7491"/>
                <a:gd name="T32" fmla="*/ 932 w 7451"/>
                <a:gd name="T33" fmla="*/ 0 h 7491"/>
                <a:gd name="T34" fmla="*/ 932 w 7451"/>
                <a:gd name="T35" fmla="*/ 182 h 7491"/>
                <a:gd name="T36" fmla="*/ 932 w 7451"/>
                <a:gd name="T37" fmla="*/ 488 h 7491"/>
                <a:gd name="T38" fmla="*/ 932 w 7451"/>
                <a:gd name="T39" fmla="*/ 784 h 7491"/>
                <a:gd name="T40" fmla="*/ 932 w 7451"/>
                <a:gd name="T41" fmla="*/ 937 h 7491"/>
                <a:gd name="T42" fmla="*/ 898 w 7451"/>
                <a:gd name="T43" fmla="*/ 937 h 7491"/>
                <a:gd name="T44" fmla="*/ 848 w 7451"/>
                <a:gd name="T45" fmla="*/ 937 h 7491"/>
                <a:gd name="T46" fmla="*/ 794 w 7451"/>
                <a:gd name="T47" fmla="*/ 937 h 7491"/>
                <a:gd name="T48" fmla="*/ 730 w 7451"/>
                <a:gd name="T49" fmla="*/ 937 h 7491"/>
                <a:gd name="T50" fmla="*/ 661 w 7451"/>
                <a:gd name="T51" fmla="*/ 937 h 7491"/>
                <a:gd name="T52" fmla="*/ 587 w 7451"/>
                <a:gd name="T53" fmla="*/ 937 h 7491"/>
                <a:gd name="T54" fmla="*/ 508 w 7451"/>
                <a:gd name="T55" fmla="*/ 937 h 7491"/>
                <a:gd name="T56" fmla="*/ 429 w 7451"/>
                <a:gd name="T57" fmla="*/ 932 h 7491"/>
                <a:gd name="T58" fmla="*/ 355 w 7451"/>
                <a:gd name="T59" fmla="*/ 932 h 7491"/>
                <a:gd name="T60" fmla="*/ 281 w 7451"/>
                <a:gd name="T61" fmla="*/ 932 h 7491"/>
                <a:gd name="T62" fmla="*/ 212 w 7451"/>
                <a:gd name="T63" fmla="*/ 932 h 7491"/>
                <a:gd name="T64" fmla="*/ 153 w 7451"/>
                <a:gd name="T65" fmla="*/ 932 h 7491"/>
                <a:gd name="T66" fmla="*/ 99 w 7451"/>
                <a:gd name="T67" fmla="*/ 932 h 7491"/>
                <a:gd name="T68" fmla="*/ 54 w 7451"/>
                <a:gd name="T69" fmla="*/ 932 h 7491"/>
                <a:gd name="T70" fmla="*/ 20 w 7451"/>
                <a:gd name="T71" fmla="*/ 932 h 7491"/>
                <a:gd name="T72" fmla="*/ 0 w 7451"/>
                <a:gd name="T73" fmla="*/ 932 h 74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91">
                  <a:moveTo>
                    <a:pt x="0" y="7451"/>
                  </a:moveTo>
                  <a:lnTo>
                    <a:pt x="39" y="6702"/>
                  </a:lnTo>
                  <a:lnTo>
                    <a:pt x="157" y="5953"/>
                  </a:lnTo>
                  <a:lnTo>
                    <a:pt x="354" y="5243"/>
                  </a:lnTo>
                  <a:lnTo>
                    <a:pt x="591" y="4573"/>
                  </a:lnTo>
                  <a:lnTo>
                    <a:pt x="906" y="3903"/>
                  </a:lnTo>
                  <a:lnTo>
                    <a:pt x="1261" y="3272"/>
                  </a:lnTo>
                  <a:lnTo>
                    <a:pt x="1695" y="2720"/>
                  </a:lnTo>
                  <a:lnTo>
                    <a:pt x="2208" y="2168"/>
                  </a:lnTo>
                  <a:lnTo>
                    <a:pt x="2720" y="1695"/>
                  </a:lnTo>
                  <a:lnTo>
                    <a:pt x="3272" y="1261"/>
                  </a:lnTo>
                  <a:lnTo>
                    <a:pt x="3903" y="906"/>
                  </a:lnTo>
                  <a:lnTo>
                    <a:pt x="4573" y="591"/>
                  </a:lnTo>
                  <a:lnTo>
                    <a:pt x="5243" y="354"/>
                  </a:lnTo>
                  <a:lnTo>
                    <a:pt x="5953" y="157"/>
                  </a:lnTo>
                  <a:lnTo>
                    <a:pt x="6702" y="39"/>
                  </a:lnTo>
                  <a:lnTo>
                    <a:pt x="7451" y="0"/>
                  </a:lnTo>
                  <a:lnTo>
                    <a:pt x="7451" y="1459"/>
                  </a:lnTo>
                  <a:lnTo>
                    <a:pt x="7451" y="3903"/>
                  </a:lnTo>
                  <a:lnTo>
                    <a:pt x="7451" y="6269"/>
                  </a:lnTo>
                  <a:lnTo>
                    <a:pt x="7451" y="7491"/>
                  </a:lnTo>
                  <a:lnTo>
                    <a:pt x="7176" y="7491"/>
                  </a:lnTo>
                  <a:lnTo>
                    <a:pt x="6781" y="7491"/>
                  </a:lnTo>
                  <a:lnTo>
                    <a:pt x="6347" y="7491"/>
                  </a:lnTo>
                  <a:lnTo>
                    <a:pt x="5835" y="7491"/>
                  </a:lnTo>
                  <a:lnTo>
                    <a:pt x="5283" y="7491"/>
                  </a:lnTo>
                  <a:lnTo>
                    <a:pt x="4691" y="7491"/>
                  </a:lnTo>
                  <a:lnTo>
                    <a:pt x="4061" y="7491"/>
                  </a:lnTo>
                  <a:lnTo>
                    <a:pt x="3430" y="7451"/>
                  </a:lnTo>
                  <a:lnTo>
                    <a:pt x="2839" y="7451"/>
                  </a:lnTo>
                  <a:lnTo>
                    <a:pt x="2247" y="7451"/>
                  </a:lnTo>
                  <a:lnTo>
                    <a:pt x="1695" y="7451"/>
                  </a:lnTo>
                  <a:lnTo>
                    <a:pt x="1223" y="7451"/>
                  </a:lnTo>
                  <a:lnTo>
                    <a:pt x="789" y="7451"/>
                  </a:lnTo>
                  <a:lnTo>
                    <a:pt x="434" y="7451"/>
                  </a:lnTo>
                  <a:lnTo>
                    <a:pt x="157" y="7451"/>
                  </a:lnTo>
                  <a:lnTo>
                    <a:pt x="0" y="7451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84" name="Freeform 69">
              <a:extLst>
                <a:ext uri="{FF2B5EF4-FFF2-40B4-BE49-F238E27FC236}">
                  <a16:creationId xmlns:a16="http://schemas.microsoft.com/office/drawing/2014/main" id="{0BA905F6-6469-41C4-B150-93BF9A17D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357"/>
              <a:ext cx="932" cy="932"/>
            </a:xfrm>
            <a:custGeom>
              <a:avLst/>
              <a:gdLst>
                <a:gd name="T0" fmla="*/ 0 w 7451"/>
                <a:gd name="T1" fmla="*/ 0 h 7451"/>
                <a:gd name="T2" fmla="*/ 94 w 7451"/>
                <a:gd name="T3" fmla="*/ 5 h 7451"/>
                <a:gd name="T4" fmla="*/ 187 w 7451"/>
                <a:gd name="T5" fmla="*/ 20 h 7451"/>
                <a:gd name="T6" fmla="*/ 276 w 7451"/>
                <a:gd name="T7" fmla="*/ 44 h 7451"/>
                <a:gd name="T8" fmla="*/ 365 w 7451"/>
                <a:gd name="T9" fmla="*/ 74 h 7451"/>
                <a:gd name="T10" fmla="*/ 444 w 7451"/>
                <a:gd name="T11" fmla="*/ 113 h 7451"/>
                <a:gd name="T12" fmla="*/ 523 w 7451"/>
                <a:gd name="T13" fmla="*/ 158 h 7451"/>
                <a:gd name="T14" fmla="*/ 592 w 7451"/>
                <a:gd name="T15" fmla="*/ 212 h 7451"/>
                <a:gd name="T16" fmla="*/ 661 w 7451"/>
                <a:gd name="T17" fmla="*/ 271 h 7451"/>
                <a:gd name="T18" fmla="*/ 720 w 7451"/>
                <a:gd name="T19" fmla="*/ 340 h 7451"/>
                <a:gd name="T20" fmla="*/ 774 w 7451"/>
                <a:gd name="T21" fmla="*/ 409 h 7451"/>
                <a:gd name="T22" fmla="*/ 819 w 7451"/>
                <a:gd name="T23" fmla="*/ 488 h 7451"/>
                <a:gd name="T24" fmla="*/ 858 w 7451"/>
                <a:gd name="T25" fmla="*/ 572 h 7451"/>
                <a:gd name="T26" fmla="*/ 892 w 7451"/>
                <a:gd name="T27" fmla="*/ 656 h 7451"/>
                <a:gd name="T28" fmla="*/ 912 w 7451"/>
                <a:gd name="T29" fmla="*/ 745 h 7451"/>
                <a:gd name="T30" fmla="*/ 927 w 7451"/>
                <a:gd name="T31" fmla="*/ 838 h 7451"/>
                <a:gd name="T32" fmla="*/ 932 w 7451"/>
                <a:gd name="T33" fmla="*/ 932 h 7451"/>
                <a:gd name="T34" fmla="*/ 902 w 7451"/>
                <a:gd name="T35" fmla="*/ 932 h 7451"/>
                <a:gd name="T36" fmla="*/ 863 w 7451"/>
                <a:gd name="T37" fmla="*/ 932 h 7451"/>
                <a:gd name="T38" fmla="*/ 809 w 7451"/>
                <a:gd name="T39" fmla="*/ 932 h 7451"/>
                <a:gd name="T40" fmla="*/ 750 w 7451"/>
                <a:gd name="T41" fmla="*/ 932 h 7451"/>
                <a:gd name="T42" fmla="*/ 676 w 7451"/>
                <a:gd name="T43" fmla="*/ 932 h 7451"/>
                <a:gd name="T44" fmla="*/ 602 w 7451"/>
                <a:gd name="T45" fmla="*/ 932 h 7451"/>
                <a:gd name="T46" fmla="*/ 523 w 7451"/>
                <a:gd name="T47" fmla="*/ 932 h 7451"/>
                <a:gd name="T48" fmla="*/ 444 w 7451"/>
                <a:gd name="T49" fmla="*/ 932 h 7451"/>
                <a:gd name="T50" fmla="*/ 365 w 7451"/>
                <a:gd name="T51" fmla="*/ 932 h 7451"/>
                <a:gd name="T52" fmla="*/ 286 w 7451"/>
                <a:gd name="T53" fmla="*/ 932 h 7451"/>
                <a:gd name="T54" fmla="*/ 217 w 7451"/>
                <a:gd name="T55" fmla="*/ 932 h 7451"/>
                <a:gd name="T56" fmla="*/ 153 w 7451"/>
                <a:gd name="T57" fmla="*/ 932 h 7451"/>
                <a:gd name="T58" fmla="*/ 94 w 7451"/>
                <a:gd name="T59" fmla="*/ 932 h 7451"/>
                <a:gd name="T60" fmla="*/ 49 w 7451"/>
                <a:gd name="T61" fmla="*/ 932 h 7451"/>
                <a:gd name="T62" fmla="*/ 20 w 7451"/>
                <a:gd name="T63" fmla="*/ 932 h 7451"/>
                <a:gd name="T64" fmla="*/ 0 w 7451"/>
                <a:gd name="T65" fmla="*/ 932 h 7451"/>
                <a:gd name="T66" fmla="*/ 0 w 7451"/>
                <a:gd name="T67" fmla="*/ 730 h 7451"/>
                <a:gd name="T68" fmla="*/ 0 w 7451"/>
                <a:gd name="T69" fmla="*/ 429 h 7451"/>
                <a:gd name="T70" fmla="*/ 0 w 7451"/>
                <a:gd name="T71" fmla="*/ 153 h 7451"/>
                <a:gd name="T72" fmla="*/ 0 w 7451"/>
                <a:gd name="T73" fmla="*/ 0 h 74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1">
                  <a:moveTo>
                    <a:pt x="0" y="0"/>
                  </a:moveTo>
                  <a:lnTo>
                    <a:pt x="749" y="39"/>
                  </a:lnTo>
                  <a:lnTo>
                    <a:pt x="1498" y="157"/>
                  </a:lnTo>
                  <a:lnTo>
                    <a:pt x="2208" y="354"/>
                  </a:lnTo>
                  <a:lnTo>
                    <a:pt x="2917" y="591"/>
                  </a:lnTo>
                  <a:lnTo>
                    <a:pt x="3548" y="906"/>
                  </a:lnTo>
                  <a:lnTo>
                    <a:pt x="4179" y="1261"/>
                  </a:lnTo>
                  <a:lnTo>
                    <a:pt x="4731" y="1695"/>
                  </a:lnTo>
                  <a:lnTo>
                    <a:pt x="5283" y="2168"/>
                  </a:lnTo>
                  <a:lnTo>
                    <a:pt x="5756" y="2720"/>
                  </a:lnTo>
                  <a:lnTo>
                    <a:pt x="6190" y="3272"/>
                  </a:lnTo>
                  <a:lnTo>
                    <a:pt x="6545" y="3903"/>
                  </a:lnTo>
                  <a:lnTo>
                    <a:pt x="6860" y="4573"/>
                  </a:lnTo>
                  <a:lnTo>
                    <a:pt x="7135" y="5243"/>
                  </a:lnTo>
                  <a:lnTo>
                    <a:pt x="7294" y="5953"/>
                  </a:lnTo>
                  <a:lnTo>
                    <a:pt x="7412" y="6702"/>
                  </a:lnTo>
                  <a:lnTo>
                    <a:pt x="7451" y="7451"/>
                  </a:lnTo>
                  <a:lnTo>
                    <a:pt x="7214" y="7451"/>
                  </a:lnTo>
                  <a:lnTo>
                    <a:pt x="6899" y="7451"/>
                  </a:lnTo>
                  <a:lnTo>
                    <a:pt x="6465" y="7451"/>
                  </a:lnTo>
                  <a:lnTo>
                    <a:pt x="5993" y="7451"/>
                  </a:lnTo>
                  <a:lnTo>
                    <a:pt x="5401" y="7451"/>
                  </a:lnTo>
                  <a:lnTo>
                    <a:pt x="4809" y="7451"/>
                  </a:lnTo>
                  <a:lnTo>
                    <a:pt x="4179" y="7451"/>
                  </a:lnTo>
                  <a:lnTo>
                    <a:pt x="3548" y="7451"/>
                  </a:lnTo>
                  <a:lnTo>
                    <a:pt x="2917" y="7451"/>
                  </a:lnTo>
                  <a:lnTo>
                    <a:pt x="2286" y="7451"/>
                  </a:lnTo>
                  <a:lnTo>
                    <a:pt x="1734" y="7451"/>
                  </a:lnTo>
                  <a:lnTo>
                    <a:pt x="1222" y="7451"/>
                  </a:lnTo>
                  <a:lnTo>
                    <a:pt x="749" y="7451"/>
                  </a:lnTo>
                  <a:lnTo>
                    <a:pt x="394" y="7451"/>
                  </a:lnTo>
                  <a:lnTo>
                    <a:pt x="157" y="7451"/>
                  </a:lnTo>
                  <a:lnTo>
                    <a:pt x="0" y="7451"/>
                  </a:lnTo>
                  <a:lnTo>
                    <a:pt x="0" y="5835"/>
                  </a:lnTo>
                  <a:lnTo>
                    <a:pt x="0" y="3430"/>
                  </a:lnTo>
                  <a:lnTo>
                    <a:pt x="0" y="12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85" name="Freeform 70">
              <a:extLst>
                <a:ext uri="{FF2B5EF4-FFF2-40B4-BE49-F238E27FC236}">
                  <a16:creationId xmlns:a16="http://schemas.microsoft.com/office/drawing/2014/main" id="{4B8D7C3D-CD77-4531-BBC8-F8F8EA6E5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648"/>
              <a:ext cx="1266" cy="1267"/>
            </a:xfrm>
            <a:custGeom>
              <a:avLst/>
              <a:gdLst>
                <a:gd name="T0" fmla="*/ 635 w 10132"/>
                <a:gd name="T1" fmla="*/ 0 h 10133"/>
                <a:gd name="T2" fmla="*/ 0 w 10132"/>
                <a:gd name="T3" fmla="*/ 636 h 10133"/>
                <a:gd name="T4" fmla="*/ 635 w 10132"/>
                <a:gd name="T5" fmla="*/ 1267 h 10133"/>
                <a:gd name="T6" fmla="*/ 1266 w 10132"/>
                <a:gd name="T7" fmla="*/ 636 h 10133"/>
                <a:gd name="T8" fmla="*/ 635 w 10132"/>
                <a:gd name="T9" fmla="*/ 0 h 10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32" h="10133">
                  <a:moveTo>
                    <a:pt x="5086" y="0"/>
                  </a:moveTo>
                  <a:lnTo>
                    <a:pt x="0" y="5086"/>
                  </a:lnTo>
                  <a:lnTo>
                    <a:pt x="5086" y="10133"/>
                  </a:lnTo>
                  <a:lnTo>
                    <a:pt x="10132" y="5086"/>
                  </a:lnTo>
                  <a:lnTo>
                    <a:pt x="5086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60430" name="Picture 71">
            <a:extLst>
              <a:ext uri="{FF2B5EF4-FFF2-40B4-BE49-F238E27FC236}">
                <a16:creationId xmlns:a16="http://schemas.microsoft.com/office/drawing/2014/main" id="{35956903-52D6-41D1-A1B0-06E3CC1273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4575" y="1484313"/>
            <a:ext cx="7127875" cy="720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01896" name="Rectangle 72">
            <a:extLst>
              <a:ext uri="{FF2B5EF4-FFF2-40B4-BE49-F238E27FC236}">
                <a16:creationId xmlns:a16="http://schemas.microsoft.com/office/drawing/2014/main" id="{E483DE3D-9D6C-475D-AC12-B418734E3E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0475" y="1628775"/>
            <a:ext cx="6769100" cy="503238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75000"/>
              </a:lnSpc>
              <a:defRPr/>
            </a:pPr>
            <a:r>
              <a:rPr lang="es-PR" altLang="en-US" sz="18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ÓRGANOS ENCARGADOS:</a:t>
            </a:r>
            <a:br>
              <a:rPr lang="es-PR" altLang="en-US" sz="18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es-PR" altLang="en-US" sz="18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* Músculos Esqueléticos *</a:t>
            </a:r>
          </a:p>
        </p:txBody>
      </p:sp>
      <p:pic>
        <p:nvPicPr>
          <p:cNvPr id="60432" name="Picture 73">
            <a:extLst>
              <a:ext uri="{FF2B5EF4-FFF2-40B4-BE49-F238E27FC236}">
                <a16:creationId xmlns:a16="http://schemas.microsoft.com/office/drawing/2014/main" id="{67006B2B-FA03-49F5-98D8-D257C1E2B2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13" y="4767263"/>
            <a:ext cx="304800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33" name="Text Box 74">
            <a:extLst>
              <a:ext uri="{FF2B5EF4-FFF2-40B4-BE49-F238E27FC236}">
                <a16:creationId xmlns:a16="http://schemas.microsoft.com/office/drawing/2014/main" id="{156FA27B-5933-488C-96EE-03E53CCC37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9063" y="4770438"/>
            <a:ext cx="59912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solidFill>
                  <a:srgbClr val="660066"/>
                </a:solidFill>
                <a:latin typeface="Arial" panose="020B0604020202020204" pitchFamily="34" charset="0"/>
              </a:rPr>
              <a:t>Otros:</a:t>
            </a:r>
            <a:endParaRPr lang="es-ES" altLang="en-US" b="1" i="1">
              <a:solidFill>
                <a:srgbClr val="660066"/>
              </a:solidFill>
              <a:latin typeface="Arial" panose="020B0604020202020204" pitchFamily="34" charset="0"/>
            </a:endParaRPr>
          </a:p>
        </p:txBody>
      </p:sp>
      <p:sp>
        <p:nvSpPr>
          <p:cNvPr id="60434" name="Text Box 75">
            <a:extLst>
              <a:ext uri="{FF2B5EF4-FFF2-40B4-BE49-F238E27FC236}">
                <a16:creationId xmlns:a16="http://schemas.microsoft.com/office/drawing/2014/main" id="{6D0B2EBF-F37D-473D-B69F-E3953B450F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5300" y="5249863"/>
            <a:ext cx="1655763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n-US" altLang="en-US" sz="1800" b="1">
                <a:latin typeface="Verdana" panose="020B0604030504040204" pitchFamily="34" charset="0"/>
              </a:rPr>
              <a:t>Glutamato</a:t>
            </a:r>
            <a:endParaRPr lang="en-US" altLang="en-US" sz="1800" b="1" i="1">
              <a:latin typeface="Verdana" panose="020B0604030504040204" pitchFamily="34" charset="0"/>
            </a:endParaRPr>
          </a:p>
        </p:txBody>
      </p:sp>
      <p:grpSp>
        <p:nvGrpSpPr>
          <p:cNvPr id="60435" name="Group 76">
            <a:extLst>
              <a:ext uri="{FF2B5EF4-FFF2-40B4-BE49-F238E27FC236}">
                <a16:creationId xmlns:a16="http://schemas.microsoft.com/office/drawing/2014/main" id="{0A6BA447-9034-4DB1-9B68-C2913EFC17B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498600" y="5284788"/>
            <a:ext cx="266700" cy="268287"/>
            <a:chOff x="618" y="2160"/>
            <a:chExt cx="2262" cy="2267"/>
          </a:xfrm>
        </p:grpSpPr>
        <p:sp>
          <p:nvSpPr>
            <p:cNvPr id="60464" name="AutoShape 77">
              <a:extLst>
                <a:ext uri="{FF2B5EF4-FFF2-40B4-BE49-F238E27FC236}">
                  <a16:creationId xmlns:a16="http://schemas.microsoft.com/office/drawing/2014/main" id="{3521D58D-384A-473E-B85E-12B03CD4C7C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618" y="2160"/>
              <a:ext cx="2262" cy="22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5" name="Freeform 78">
              <a:extLst>
                <a:ext uri="{FF2B5EF4-FFF2-40B4-BE49-F238E27FC236}">
                  <a16:creationId xmlns:a16="http://schemas.microsoft.com/office/drawing/2014/main" id="{5CF456EB-5FD8-456F-B784-D755DE04A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160"/>
              <a:ext cx="2262" cy="2267"/>
            </a:xfrm>
            <a:custGeom>
              <a:avLst/>
              <a:gdLst>
                <a:gd name="T0" fmla="*/ 1252 w 18096"/>
                <a:gd name="T1" fmla="*/ 5 h 18136"/>
                <a:gd name="T2" fmla="*/ 1469 w 18096"/>
                <a:gd name="T3" fmla="*/ 49 h 18136"/>
                <a:gd name="T4" fmla="*/ 1671 w 18096"/>
                <a:gd name="T5" fmla="*/ 138 h 18136"/>
                <a:gd name="T6" fmla="*/ 1853 w 18096"/>
                <a:gd name="T7" fmla="*/ 261 h 18136"/>
                <a:gd name="T8" fmla="*/ 2006 w 18096"/>
                <a:gd name="T9" fmla="*/ 414 h 18136"/>
                <a:gd name="T10" fmla="*/ 2124 w 18096"/>
                <a:gd name="T11" fmla="*/ 591 h 18136"/>
                <a:gd name="T12" fmla="*/ 2213 w 18096"/>
                <a:gd name="T13" fmla="*/ 798 h 18136"/>
                <a:gd name="T14" fmla="*/ 2257 w 18096"/>
                <a:gd name="T15" fmla="*/ 1015 h 18136"/>
                <a:gd name="T16" fmla="*/ 2257 w 18096"/>
                <a:gd name="T17" fmla="*/ 1252 h 18136"/>
                <a:gd name="T18" fmla="*/ 2213 w 18096"/>
                <a:gd name="T19" fmla="*/ 1469 h 18136"/>
                <a:gd name="T20" fmla="*/ 2124 w 18096"/>
                <a:gd name="T21" fmla="*/ 1676 h 18136"/>
                <a:gd name="T22" fmla="*/ 2006 w 18096"/>
                <a:gd name="T23" fmla="*/ 1853 h 18136"/>
                <a:gd name="T24" fmla="*/ 1853 w 18096"/>
                <a:gd name="T25" fmla="*/ 2006 h 18136"/>
                <a:gd name="T26" fmla="*/ 1671 w 18096"/>
                <a:gd name="T27" fmla="*/ 2129 h 18136"/>
                <a:gd name="T28" fmla="*/ 1469 w 18096"/>
                <a:gd name="T29" fmla="*/ 2218 h 18136"/>
                <a:gd name="T30" fmla="*/ 1252 w 18096"/>
                <a:gd name="T31" fmla="*/ 2262 h 18136"/>
                <a:gd name="T32" fmla="*/ 1015 w 18096"/>
                <a:gd name="T33" fmla="*/ 2262 h 18136"/>
                <a:gd name="T34" fmla="*/ 798 w 18096"/>
                <a:gd name="T35" fmla="*/ 2218 h 18136"/>
                <a:gd name="T36" fmla="*/ 591 w 18096"/>
                <a:gd name="T37" fmla="*/ 2129 h 18136"/>
                <a:gd name="T38" fmla="*/ 414 w 18096"/>
                <a:gd name="T39" fmla="*/ 2006 h 18136"/>
                <a:gd name="T40" fmla="*/ 261 w 18096"/>
                <a:gd name="T41" fmla="*/ 1853 h 18136"/>
                <a:gd name="T42" fmla="*/ 138 w 18096"/>
                <a:gd name="T43" fmla="*/ 1676 h 18136"/>
                <a:gd name="T44" fmla="*/ 49 w 18096"/>
                <a:gd name="T45" fmla="*/ 1469 h 18136"/>
                <a:gd name="T46" fmla="*/ 5 w 18096"/>
                <a:gd name="T47" fmla="*/ 1252 h 18136"/>
                <a:gd name="T48" fmla="*/ 5 w 18096"/>
                <a:gd name="T49" fmla="*/ 1015 h 18136"/>
                <a:gd name="T50" fmla="*/ 49 w 18096"/>
                <a:gd name="T51" fmla="*/ 798 h 18136"/>
                <a:gd name="T52" fmla="*/ 138 w 18096"/>
                <a:gd name="T53" fmla="*/ 591 h 18136"/>
                <a:gd name="T54" fmla="*/ 261 w 18096"/>
                <a:gd name="T55" fmla="*/ 414 h 18136"/>
                <a:gd name="T56" fmla="*/ 414 w 18096"/>
                <a:gd name="T57" fmla="*/ 261 h 18136"/>
                <a:gd name="T58" fmla="*/ 591 w 18096"/>
                <a:gd name="T59" fmla="*/ 138 h 18136"/>
                <a:gd name="T60" fmla="*/ 798 w 18096"/>
                <a:gd name="T61" fmla="*/ 49 h 18136"/>
                <a:gd name="T62" fmla="*/ 1015 w 18096"/>
                <a:gd name="T63" fmla="*/ 5 h 181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096" h="18136">
                  <a:moveTo>
                    <a:pt x="9068" y="0"/>
                  </a:moveTo>
                  <a:lnTo>
                    <a:pt x="10014" y="40"/>
                  </a:lnTo>
                  <a:lnTo>
                    <a:pt x="10881" y="197"/>
                  </a:lnTo>
                  <a:lnTo>
                    <a:pt x="11749" y="394"/>
                  </a:lnTo>
                  <a:lnTo>
                    <a:pt x="12577" y="710"/>
                  </a:lnTo>
                  <a:lnTo>
                    <a:pt x="13365" y="1104"/>
                  </a:lnTo>
                  <a:lnTo>
                    <a:pt x="14114" y="1538"/>
                  </a:lnTo>
                  <a:lnTo>
                    <a:pt x="14824" y="2089"/>
                  </a:lnTo>
                  <a:lnTo>
                    <a:pt x="15455" y="2641"/>
                  </a:lnTo>
                  <a:lnTo>
                    <a:pt x="16046" y="3312"/>
                  </a:lnTo>
                  <a:lnTo>
                    <a:pt x="16558" y="3982"/>
                  </a:lnTo>
                  <a:lnTo>
                    <a:pt x="16992" y="4731"/>
                  </a:lnTo>
                  <a:lnTo>
                    <a:pt x="17386" y="5520"/>
                  </a:lnTo>
                  <a:lnTo>
                    <a:pt x="17702" y="6387"/>
                  </a:lnTo>
                  <a:lnTo>
                    <a:pt x="17899" y="7254"/>
                  </a:lnTo>
                  <a:lnTo>
                    <a:pt x="18056" y="8122"/>
                  </a:lnTo>
                  <a:lnTo>
                    <a:pt x="18096" y="9068"/>
                  </a:lnTo>
                  <a:lnTo>
                    <a:pt x="18056" y="10014"/>
                  </a:lnTo>
                  <a:lnTo>
                    <a:pt x="17899" y="10882"/>
                  </a:lnTo>
                  <a:lnTo>
                    <a:pt x="17702" y="11749"/>
                  </a:lnTo>
                  <a:lnTo>
                    <a:pt x="17386" y="12616"/>
                  </a:lnTo>
                  <a:lnTo>
                    <a:pt x="16992" y="13405"/>
                  </a:lnTo>
                  <a:lnTo>
                    <a:pt x="16558" y="14154"/>
                  </a:lnTo>
                  <a:lnTo>
                    <a:pt x="16046" y="14824"/>
                  </a:lnTo>
                  <a:lnTo>
                    <a:pt x="15455" y="15495"/>
                  </a:lnTo>
                  <a:lnTo>
                    <a:pt x="14824" y="16047"/>
                  </a:lnTo>
                  <a:lnTo>
                    <a:pt x="14114" y="16598"/>
                  </a:lnTo>
                  <a:lnTo>
                    <a:pt x="13365" y="17032"/>
                  </a:lnTo>
                  <a:lnTo>
                    <a:pt x="12577" y="17426"/>
                  </a:lnTo>
                  <a:lnTo>
                    <a:pt x="11749" y="17742"/>
                  </a:lnTo>
                  <a:lnTo>
                    <a:pt x="10881" y="17939"/>
                  </a:lnTo>
                  <a:lnTo>
                    <a:pt x="10014" y="18096"/>
                  </a:lnTo>
                  <a:lnTo>
                    <a:pt x="9068" y="18136"/>
                  </a:lnTo>
                  <a:lnTo>
                    <a:pt x="8121" y="18096"/>
                  </a:lnTo>
                  <a:lnTo>
                    <a:pt x="7254" y="17939"/>
                  </a:lnTo>
                  <a:lnTo>
                    <a:pt x="6387" y="17742"/>
                  </a:lnTo>
                  <a:lnTo>
                    <a:pt x="5519" y="17426"/>
                  </a:lnTo>
                  <a:lnTo>
                    <a:pt x="4731" y="17032"/>
                  </a:lnTo>
                  <a:lnTo>
                    <a:pt x="3982" y="16598"/>
                  </a:lnTo>
                  <a:lnTo>
                    <a:pt x="3312" y="16047"/>
                  </a:lnTo>
                  <a:lnTo>
                    <a:pt x="2641" y="15495"/>
                  </a:lnTo>
                  <a:lnTo>
                    <a:pt x="2089" y="14824"/>
                  </a:lnTo>
                  <a:lnTo>
                    <a:pt x="1537" y="14154"/>
                  </a:lnTo>
                  <a:lnTo>
                    <a:pt x="1104" y="13405"/>
                  </a:lnTo>
                  <a:lnTo>
                    <a:pt x="710" y="12616"/>
                  </a:lnTo>
                  <a:lnTo>
                    <a:pt x="394" y="11749"/>
                  </a:lnTo>
                  <a:lnTo>
                    <a:pt x="197" y="10882"/>
                  </a:lnTo>
                  <a:lnTo>
                    <a:pt x="40" y="10014"/>
                  </a:lnTo>
                  <a:lnTo>
                    <a:pt x="0" y="9068"/>
                  </a:lnTo>
                  <a:lnTo>
                    <a:pt x="40" y="8122"/>
                  </a:lnTo>
                  <a:lnTo>
                    <a:pt x="197" y="7254"/>
                  </a:lnTo>
                  <a:lnTo>
                    <a:pt x="394" y="6387"/>
                  </a:lnTo>
                  <a:lnTo>
                    <a:pt x="710" y="5520"/>
                  </a:lnTo>
                  <a:lnTo>
                    <a:pt x="1104" y="4731"/>
                  </a:lnTo>
                  <a:lnTo>
                    <a:pt x="1537" y="3982"/>
                  </a:lnTo>
                  <a:lnTo>
                    <a:pt x="2089" y="3312"/>
                  </a:lnTo>
                  <a:lnTo>
                    <a:pt x="2641" y="2641"/>
                  </a:lnTo>
                  <a:lnTo>
                    <a:pt x="3312" y="2089"/>
                  </a:lnTo>
                  <a:lnTo>
                    <a:pt x="3982" y="1538"/>
                  </a:lnTo>
                  <a:lnTo>
                    <a:pt x="4731" y="1104"/>
                  </a:lnTo>
                  <a:lnTo>
                    <a:pt x="5519" y="710"/>
                  </a:lnTo>
                  <a:lnTo>
                    <a:pt x="6387" y="394"/>
                  </a:lnTo>
                  <a:lnTo>
                    <a:pt x="7254" y="197"/>
                  </a:lnTo>
                  <a:lnTo>
                    <a:pt x="8121" y="40"/>
                  </a:lnTo>
                  <a:lnTo>
                    <a:pt x="9068" y="0"/>
                  </a:lnTo>
                  <a:close/>
                </a:path>
              </a:pathLst>
            </a:custGeom>
            <a:solidFill>
              <a:srgbClr val="19B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6" name="Freeform 79">
              <a:extLst>
                <a:ext uri="{FF2B5EF4-FFF2-40B4-BE49-F238E27FC236}">
                  <a16:creationId xmlns:a16="http://schemas.microsoft.com/office/drawing/2014/main" id="{C5F1EE9D-E037-49B7-8E05-512073DD6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3294"/>
              <a:ext cx="1034" cy="1034"/>
            </a:xfrm>
            <a:custGeom>
              <a:avLst/>
              <a:gdLst>
                <a:gd name="T0" fmla="*/ 1034 w 8279"/>
                <a:gd name="T1" fmla="*/ 1034 h 8279"/>
                <a:gd name="T2" fmla="*/ 930 w 8279"/>
                <a:gd name="T3" fmla="*/ 1029 h 8279"/>
                <a:gd name="T4" fmla="*/ 827 w 8279"/>
                <a:gd name="T5" fmla="*/ 1014 h 8279"/>
                <a:gd name="T6" fmla="*/ 729 w 8279"/>
                <a:gd name="T7" fmla="*/ 990 h 8279"/>
                <a:gd name="T8" fmla="*/ 630 w 8279"/>
                <a:gd name="T9" fmla="*/ 950 h 8279"/>
                <a:gd name="T10" fmla="*/ 542 w 8279"/>
                <a:gd name="T11" fmla="*/ 911 h 8279"/>
                <a:gd name="T12" fmla="*/ 458 w 8279"/>
                <a:gd name="T13" fmla="*/ 857 h 8279"/>
                <a:gd name="T14" fmla="*/ 374 w 8279"/>
                <a:gd name="T15" fmla="*/ 798 h 8279"/>
                <a:gd name="T16" fmla="*/ 305 w 8279"/>
                <a:gd name="T17" fmla="*/ 729 h 8279"/>
                <a:gd name="T18" fmla="*/ 236 w 8279"/>
                <a:gd name="T19" fmla="*/ 660 h 8279"/>
                <a:gd name="T20" fmla="*/ 177 w 8279"/>
                <a:gd name="T21" fmla="*/ 576 h 8279"/>
                <a:gd name="T22" fmla="*/ 123 w 8279"/>
                <a:gd name="T23" fmla="*/ 492 h 8279"/>
                <a:gd name="T24" fmla="*/ 84 w 8279"/>
                <a:gd name="T25" fmla="*/ 404 h 8279"/>
                <a:gd name="T26" fmla="*/ 44 w 8279"/>
                <a:gd name="T27" fmla="*/ 305 h 8279"/>
                <a:gd name="T28" fmla="*/ 20 w 8279"/>
                <a:gd name="T29" fmla="*/ 207 h 8279"/>
                <a:gd name="T30" fmla="*/ 5 w 8279"/>
                <a:gd name="T31" fmla="*/ 103 h 8279"/>
                <a:gd name="T32" fmla="*/ 0 w 8279"/>
                <a:gd name="T33" fmla="*/ 0 h 8279"/>
                <a:gd name="T34" fmla="*/ 34 w 8279"/>
                <a:gd name="T35" fmla="*/ 0 h 8279"/>
                <a:gd name="T36" fmla="*/ 84 w 8279"/>
                <a:gd name="T37" fmla="*/ 0 h 8279"/>
                <a:gd name="T38" fmla="*/ 143 w 8279"/>
                <a:gd name="T39" fmla="*/ 0 h 8279"/>
                <a:gd name="T40" fmla="*/ 212 w 8279"/>
                <a:gd name="T41" fmla="*/ 0 h 8279"/>
                <a:gd name="T42" fmla="*/ 286 w 8279"/>
                <a:gd name="T43" fmla="*/ 0 h 8279"/>
                <a:gd name="T44" fmla="*/ 364 w 8279"/>
                <a:gd name="T45" fmla="*/ 0 h 8279"/>
                <a:gd name="T46" fmla="*/ 453 w 8279"/>
                <a:gd name="T47" fmla="*/ 0 h 8279"/>
                <a:gd name="T48" fmla="*/ 537 w 8279"/>
                <a:gd name="T49" fmla="*/ 0 h 8279"/>
                <a:gd name="T50" fmla="*/ 620 w 8279"/>
                <a:gd name="T51" fmla="*/ 0 h 8279"/>
                <a:gd name="T52" fmla="*/ 704 w 8279"/>
                <a:gd name="T53" fmla="*/ 0 h 8279"/>
                <a:gd name="T54" fmla="*/ 783 w 8279"/>
                <a:gd name="T55" fmla="*/ 0 h 8279"/>
                <a:gd name="T56" fmla="*/ 857 w 8279"/>
                <a:gd name="T57" fmla="*/ 0 h 8279"/>
                <a:gd name="T58" fmla="*/ 916 w 8279"/>
                <a:gd name="T59" fmla="*/ 0 h 8279"/>
                <a:gd name="T60" fmla="*/ 970 w 8279"/>
                <a:gd name="T61" fmla="*/ 0 h 8279"/>
                <a:gd name="T62" fmla="*/ 1009 w 8279"/>
                <a:gd name="T63" fmla="*/ 0 h 8279"/>
                <a:gd name="T64" fmla="*/ 1034 w 8279"/>
                <a:gd name="T65" fmla="*/ 0 h 8279"/>
                <a:gd name="T66" fmla="*/ 1034 w 8279"/>
                <a:gd name="T67" fmla="*/ 222 h 8279"/>
                <a:gd name="T68" fmla="*/ 1034 w 8279"/>
                <a:gd name="T69" fmla="*/ 552 h 8279"/>
                <a:gd name="T70" fmla="*/ 1034 w 8279"/>
                <a:gd name="T71" fmla="*/ 862 h 8279"/>
                <a:gd name="T72" fmla="*/ 1034 w 8279"/>
                <a:gd name="T73" fmla="*/ 1034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8279" y="8279"/>
                  </a:moveTo>
                  <a:lnTo>
                    <a:pt x="7450" y="8241"/>
                  </a:lnTo>
                  <a:lnTo>
                    <a:pt x="6623" y="8122"/>
                  </a:lnTo>
                  <a:lnTo>
                    <a:pt x="5834" y="7924"/>
                  </a:lnTo>
                  <a:lnTo>
                    <a:pt x="5046" y="7609"/>
                  </a:lnTo>
                  <a:lnTo>
                    <a:pt x="4337" y="7294"/>
                  </a:lnTo>
                  <a:lnTo>
                    <a:pt x="3666" y="6860"/>
                  </a:lnTo>
                  <a:lnTo>
                    <a:pt x="2996" y="6387"/>
                  </a:lnTo>
                  <a:lnTo>
                    <a:pt x="2444" y="5835"/>
                  </a:lnTo>
                  <a:lnTo>
                    <a:pt x="1892" y="5283"/>
                  </a:lnTo>
                  <a:lnTo>
                    <a:pt x="1419" y="4613"/>
                  </a:lnTo>
                  <a:lnTo>
                    <a:pt x="985" y="3942"/>
                  </a:lnTo>
                  <a:lnTo>
                    <a:pt x="670" y="3233"/>
                  </a:lnTo>
                  <a:lnTo>
                    <a:pt x="355" y="2445"/>
                  </a:lnTo>
                  <a:lnTo>
                    <a:pt x="157" y="1656"/>
                  </a:lnTo>
                  <a:lnTo>
                    <a:pt x="38" y="827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2" y="0"/>
                  </a:lnTo>
                  <a:lnTo>
                    <a:pt x="1694" y="0"/>
                  </a:lnTo>
                  <a:lnTo>
                    <a:pt x="2286" y="0"/>
                  </a:lnTo>
                  <a:lnTo>
                    <a:pt x="2917" y="0"/>
                  </a:lnTo>
                  <a:lnTo>
                    <a:pt x="3627" y="0"/>
                  </a:lnTo>
                  <a:lnTo>
                    <a:pt x="4297" y="0"/>
                  </a:lnTo>
                  <a:lnTo>
                    <a:pt x="4967" y="0"/>
                  </a:lnTo>
                  <a:lnTo>
                    <a:pt x="5637" y="0"/>
                  </a:lnTo>
                  <a:lnTo>
                    <a:pt x="6268" y="0"/>
                  </a:lnTo>
                  <a:lnTo>
                    <a:pt x="6860" y="0"/>
                  </a:lnTo>
                  <a:lnTo>
                    <a:pt x="7332" y="0"/>
                  </a:lnTo>
                  <a:lnTo>
                    <a:pt x="7767" y="0"/>
                  </a:lnTo>
                  <a:lnTo>
                    <a:pt x="8082" y="0"/>
                  </a:lnTo>
                  <a:lnTo>
                    <a:pt x="8279" y="0"/>
                  </a:lnTo>
                  <a:lnTo>
                    <a:pt x="8279" y="1774"/>
                  </a:lnTo>
                  <a:lnTo>
                    <a:pt x="8279" y="4416"/>
                  </a:lnTo>
                  <a:lnTo>
                    <a:pt x="8279" y="6900"/>
                  </a:lnTo>
                  <a:lnTo>
                    <a:pt x="8279" y="8279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7" name="Freeform 80">
              <a:extLst>
                <a:ext uri="{FF2B5EF4-FFF2-40B4-BE49-F238E27FC236}">
                  <a16:creationId xmlns:a16="http://schemas.microsoft.com/office/drawing/2014/main" id="{030E1420-A2D0-46E9-839C-4D4AFB25B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1035" cy="1030"/>
            </a:xfrm>
            <a:custGeom>
              <a:avLst/>
              <a:gdLst>
                <a:gd name="T0" fmla="*/ 1035 w 8279"/>
                <a:gd name="T1" fmla="*/ 0 h 8241"/>
                <a:gd name="T2" fmla="*/ 1030 w 8279"/>
                <a:gd name="T3" fmla="*/ 103 h 8241"/>
                <a:gd name="T4" fmla="*/ 1015 w 8279"/>
                <a:gd name="T5" fmla="*/ 207 h 8241"/>
                <a:gd name="T6" fmla="*/ 991 w 8279"/>
                <a:gd name="T7" fmla="*/ 306 h 8241"/>
                <a:gd name="T8" fmla="*/ 956 w 8279"/>
                <a:gd name="T9" fmla="*/ 404 h 8241"/>
                <a:gd name="T10" fmla="*/ 912 w 8279"/>
                <a:gd name="T11" fmla="*/ 493 h 8241"/>
                <a:gd name="T12" fmla="*/ 858 w 8279"/>
                <a:gd name="T13" fmla="*/ 577 h 8241"/>
                <a:gd name="T14" fmla="*/ 798 w 8279"/>
                <a:gd name="T15" fmla="*/ 655 h 8241"/>
                <a:gd name="T16" fmla="*/ 734 w 8279"/>
                <a:gd name="T17" fmla="*/ 729 h 8241"/>
                <a:gd name="T18" fmla="*/ 660 w 8279"/>
                <a:gd name="T19" fmla="*/ 793 h 8241"/>
                <a:gd name="T20" fmla="*/ 577 w 8279"/>
                <a:gd name="T21" fmla="*/ 852 h 8241"/>
                <a:gd name="T22" fmla="*/ 493 w 8279"/>
                <a:gd name="T23" fmla="*/ 907 h 8241"/>
                <a:gd name="T24" fmla="*/ 404 w 8279"/>
                <a:gd name="T25" fmla="*/ 951 h 8241"/>
                <a:gd name="T26" fmla="*/ 306 w 8279"/>
                <a:gd name="T27" fmla="*/ 986 h 8241"/>
                <a:gd name="T28" fmla="*/ 207 w 8279"/>
                <a:gd name="T29" fmla="*/ 1010 h 8241"/>
                <a:gd name="T30" fmla="*/ 103 w 8279"/>
                <a:gd name="T31" fmla="*/ 1025 h 8241"/>
                <a:gd name="T32" fmla="*/ 0 w 8279"/>
                <a:gd name="T33" fmla="*/ 1030 h 8241"/>
                <a:gd name="T34" fmla="*/ 0 w 8279"/>
                <a:gd name="T35" fmla="*/ 818 h 8241"/>
                <a:gd name="T36" fmla="*/ 0 w 8279"/>
                <a:gd name="T37" fmla="*/ 493 h 8241"/>
                <a:gd name="T38" fmla="*/ 0 w 8279"/>
                <a:gd name="T39" fmla="*/ 177 h 8241"/>
                <a:gd name="T40" fmla="*/ 0 w 8279"/>
                <a:gd name="T41" fmla="*/ 0 h 8241"/>
                <a:gd name="T42" fmla="*/ 39 w 8279"/>
                <a:gd name="T43" fmla="*/ 0 h 8241"/>
                <a:gd name="T44" fmla="*/ 89 w 8279"/>
                <a:gd name="T45" fmla="*/ 0 h 8241"/>
                <a:gd name="T46" fmla="*/ 153 w 8279"/>
                <a:gd name="T47" fmla="*/ 0 h 8241"/>
                <a:gd name="T48" fmla="*/ 222 w 8279"/>
                <a:gd name="T49" fmla="*/ 0 h 8241"/>
                <a:gd name="T50" fmla="*/ 301 w 8279"/>
                <a:gd name="T51" fmla="*/ 0 h 8241"/>
                <a:gd name="T52" fmla="*/ 379 w 8279"/>
                <a:gd name="T53" fmla="*/ 0 h 8241"/>
                <a:gd name="T54" fmla="*/ 463 w 8279"/>
                <a:gd name="T55" fmla="*/ 0 h 8241"/>
                <a:gd name="T56" fmla="*/ 552 w 8279"/>
                <a:gd name="T57" fmla="*/ 0 h 8241"/>
                <a:gd name="T58" fmla="*/ 636 w 8279"/>
                <a:gd name="T59" fmla="*/ 0 h 8241"/>
                <a:gd name="T60" fmla="*/ 715 w 8279"/>
                <a:gd name="T61" fmla="*/ 0 h 8241"/>
                <a:gd name="T62" fmla="*/ 793 w 8279"/>
                <a:gd name="T63" fmla="*/ 0 h 8241"/>
                <a:gd name="T64" fmla="*/ 862 w 8279"/>
                <a:gd name="T65" fmla="*/ 0 h 8241"/>
                <a:gd name="T66" fmla="*/ 922 w 8279"/>
                <a:gd name="T67" fmla="*/ 0 h 8241"/>
                <a:gd name="T68" fmla="*/ 976 w 8279"/>
                <a:gd name="T69" fmla="*/ 0 h 8241"/>
                <a:gd name="T70" fmla="*/ 1010 w 8279"/>
                <a:gd name="T71" fmla="*/ 0 h 8241"/>
                <a:gd name="T72" fmla="*/ 1035 w 8279"/>
                <a:gd name="T73" fmla="*/ 0 h 82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41">
                  <a:moveTo>
                    <a:pt x="8279" y="0"/>
                  </a:moveTo>
                  <a:lnTo>
                    <a:pt x="8239" y="827"/>
                  </a:lnTo>
                  <a:lnTo>
                    <a:pt x="8121" y="1656"/>
                  </a:lnTo>
                  <a:lnTo>
                    <a:pt x="7924" y="2445"/>
                  </a:lnTo>
                  <a:lnTo>
                    <a:pt x="7649" y="3233"/>
                  </a:lnTo>
                  <a:lnTo>
                    <a:pt x="7294" y="3942"/>
                  </a:lnTo>
                  <a:lnTo>
                    <a:pt x="6860" y="4613"/>
                  </a:lnTo>
                  <a:lnTo>
                    <a:pt x="6387" y="5244"/>
                  </a:lnTo>
                  <a:lnTo>
                    <a:pt x="5874" y="5835"/>
                  </a:lnTo>
                  <a:lnTo>
                    <a:pt x="5283" y="6348"/>
                  </a:lnTo>
                  <a:lnTo>
                    <a:pt x="4612" y="6820"/>
                  </a:lnTo>
                  <a:lnTo>
                    <a:pt x="3942" y="7254"/>
                  </a:lnTo>
                  <a:lnTo>
                    <a:pt x="3233" y="7609"/>
                  </a:lnTo>
                  <a:lnTo>
                    <a:pt x="2444" y="7886"/>
                  </a:lnTo>
                  <a:lnTo>
                    <a:pt x="1656" y="8082"/>
                  </a:lnTo>
                  <a:lnTo>
                    <a:pt x="827" y="8201"/>
                  </a:lnTo>
                  <a:lnTo>
                    <a:pt x="0" y="8241"/>
                  </a:lnTo>
                  <a:lnTo>
                    <a:pt x="0" y="6545"/>
                  </a:lnTo>
                  <a:lnTo>
                    <a:pt x="0" y="3942"/>
                  </a:lnTo>
                  <a:lnTo>
                    <a:pt x="0" y="1419"/>
                  </a:lnTo>
                  <a:lnTo>
                    <a:pt x="0" y="0"/>
                  </a:lnTo>
                  <a:lnTo>
                    <a:pt x="315" y="0"/>
                  </a:lnTo>
                  <a:lnTo>
                    <a:pt x="709" y="0"/>
                  </a:lnTo>
                  <a:lnTo>
                    <a:pt x="1222" y="0"/>
                  </a:lnTo>
                  <a:lnTo>
                    <a:pt x="1774" y="0"/>
                  </a:lnTo>
                  <a:lnTo>
                    <a:pt x="2405" y="0"/>
                  </a:lnTo>
                  <a:lnTo>
                    <a:pt x="3035" y="0"/>
                  </a:lnTo>
                  <a:lnTo>
                    <a:pt x="3705" y="0"/>
                  </a:lnTo>
                  <a:lnTo>
                    <a:pt x="4415" y="0"/>
                  </a:lnTo>
                  <a:lnTo>
                    <a:pt x="5086" y="0"/>
                  </a:lnTo>
                  <a:lnTo>
                    <a:pt x="5716" y="0"/>
                  </a:lnTo>
                  <a:lnTo>
                    <a:pt x="6347" y="0"/>
                  </a:lnTo>
                  <a:lnTo>
                    <a:pt x="6899" y="0"/>
                  </a:lnTo>
                  <a:lnTo>
                    <a:pt x="7372" y="0"/>
                  </a:lnTo>
                  <a:lnTo>
                    <a:pt x="7806" y="0"/>
                  </a:lnTo>
                  <a:lnTo>
                    <a:pt x="8082" y="0"/>
                  </a:lnTo>
                  <a:lnTo>
                    <a:pt x="8279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8" name="Freeform 81">
              <a:extLst>
                <a:ext uri="{FF2B5EF4-FFF2-40B4-BE49-F238E27FC236}">
                  <a16:creationId xmlns:a16="http://schemas.microsoft.com/office/drawing/2014/main" id="{0C551070-A4E2-4003-BDAE-DEDB19815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259"/>
              <a:ext cx="1034" cy="1035"/>
            </a:xfrm>
            <a:custGeom>
              <a:avLst/>
              <a:gdLst>
                <a:gd name="T0" fmla="*/ 0 w 8279"/>
                <a:gd name="T1" fmla="*/ 1035 h 8279"/>
                <a:gd name="T2" fmla="*/ 5 w 8279"/>
                <a:gd name="T3" fmla="*/ 932 h 8279"/>
                <a:gd name="T4" fmla="*/ 20 w 8279"/>
                <a:gd name="T5" fmla="*/ 828 h 8279"/>
                <a:gd name="T6" fmla="*/ 44 w 8279"/>
                <a:gd name="T7" fmla="*/ 729 h 8279"/>
                <a:gd name="T8" fmla="*/ 84 w 8279"/>
                <a:gd name="T9" fmla="*/ 631 h 8279"/>
                <a:gd name="T10" fmla="*/ 123 w 8279"/>
                <a:gd name="T11" fmla="*/ 542 h 8279"/>
                <a:gd name="T12" fmla="*/ 177 w 8279"/>
                <a:gd name="T13" fmla="*/ 458 h 8279"/>
                <a:gd name="T14" fmla="*/ 236 w 8279"/>
                <a:gd name="T15" fmla="*/ 375 h 8279"/>
                <a:gd name="T16" fmla="*/ 305 w 8279"/>
                <a:gd name="T17" fmla="*/ 301 h 8279"/>
                <a:gd name="T18" fmla="*/ 374 w 8279"/>
                <a:gd name="T19" fmla="*/ 237 h 8279"/>
                <a:gd name="T20" fmla="*/ 458 w 8279"/>
                <a:gd name="T21" fmla="*/ 177 h 8279"/>
                <a:gd name="T22" fmla="*/ 542 w 8279"/>
                <a:gd name="T23" fmla="*/ 123 h 8279"/>
                <a:gd name="T24" fmla="*/ 630 w 8279"/>
                <a:gd name="T25" fmla="*/ 79 h 8279"/>
                <a:gd name="T26" fmla="*/ 729 w 8279"/>
                <a:gd name="T27" fmla="*/ 44 h 8279"/>
                <a:gd name="T28" fmla="*/ 827 w 8279"/>
                <a:gd name="T29" fmla="*/ 20 h 8279"/>
                <a:gd name="T30" fmla="*/ 930 w 8279"/>
                <a:gd name="T31" fmla="*/ 5 h 8279"/>
                <a:gd name="T32" fmla="*/ 1034 w 8279"/>
                <a:gd name="T33" fmla="*/ 0 h 8279"/>
                <a:gd name="T34" fmla="*/ 1034 w 8279"/>
                <a:gd name="T35" fmla="*/ 212 h 8279"/>
                <a:gd name="T36" fmla="*/ 1034 w 8279"/>
                <a:gd name="T37" fmla="*/ 537 h 8279"/>
                <a:gd name="T38" fmla="*/ 1034 w 8279"/>
                <a:gd name="T39" fmla="*/ 858 h 8279"/>
                <a:gd name="T40" fmla="*/ 1034 w 8279"/>
                <a:gd name="T41" fmla="*/ 1035 h 8279"/>
                <a:gd name="T42" fmla="*/ 995 w 8279"/>
                <a:gd name="T43" fmla="*/ 1035 h 8279"/>
                <a:gd name="T44" fmla="*/ 940 w 8279"/>
                <a:gd name="T45" fmla="*/ 1035 h 8279"/>
                <a:gd name="T46" fmla="*/ 881 w 8279"/>
                <a:gd name="T47" fmla="*/ 1035 h 8279"/>
                <a:gd name="T48" fmla="*/ 807 w 8279"/>
                <a:gd name="T49" fmla="*/ 1035 h 8279"/>
                <a:gd name="T50" fmla="*/ 734 w 8279"/>
                <a:gd name="T51" fmla="*/ 1035 h 8279"/>
                <a:gd name="T52" fmla="*/ 650 w 8279"/>
                <a:gd name="T53" fmla="*/ 1035 h 8279"/>
                <a:gd name="T54" fmla="*/ 566 w 8279"/>
                <a:gd name="T55" fmla="*/ 1035 h 8279"/>
                <a:gd name="T56" fmla="*/ 482 w 8279"/>
                <a:gd name="T57" fmla="*/ 1035 h 8279"/>
                <a:gd name="T58" fmla="*/ 394 w 8279"/>
                <a:gd name="T59" fmla="*/ 1035 h 8279"/>
                <a:gd name="T60" fmla="*/ 315 w 8279"/>
                <a:gd name="T61" fmla="*/ 1035 h 8279"/>
                <a:gd name="T62" fmla="*/ 241 w 8279"/>
                <a:gd name="T63" fmla="*/ 1035 h 8279"/>
                <a:gd name="T64" fmla="*/ 172 w 8279"/>
                <a:gd name="T65" fmla="*/ 1035 h 8279"/>
                <a:gd name="T66" fmla="*/ 108 w 8279"/>
                <a:gd name="T67" fmla="*/ 1035 h 8279"/>
                <a:gd name="T68" fmla="*/ 59 w 8279"/>
                <a:gd name="T69" fmla="*/ 1035 h 8279"/>
                <a:gd name="T70" fmla="*/ 25 w 8279"/>
                <a:gd name="T71" fmla="*/ 1035 h 8279"/>
                <a:gd name="T72" fmla="*/ 0 w 8279"/>
                <a:gd name="T73" fmla="*/ 1035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8279"/>
                  </a:moveTo>
                  <a:lnTo>
                    <a:pt x="38" y="7452"/>
                  </a:lnTo>
                  <a:lnTo>
                    <a:pt x="157" y="6623"/>
                  </a:lnTo>
                  <a:lnTo>
                    <a:pt x="355" y="5834"/>
                  </a:lnTo>
                  <a:lnTo>
                    <a:pt x="670" y="5046"/>
                  </a:lnTo>
                  <a:lnTo>
                    <a:pt x="985" y="4337"/>
                  </a:lnTo>
                  <a:lnTo>
                    <a:pt x="1419" y="3666"/>
                  </a:lnTo>
                  <a:lnTo>
                    <a:pt x="1892" y="2996"/>
                  </a:lnTo>
                  <a:lnTo>
                    <a:pt x="2444" y="2404"/>
                  </a:lnTo>
                  <a:lnTo>
                    <a:pt x="2996" y="1892"/>
                  </a:lnTo>
                  <a:lnTo>
                    <a:pt x="3666" y="1419"/>
                  </a:lnTo>
                  <a:lnTo>
                    <a:pt x="4337" y="985"/>
                  </a:lnTo>
                  <a:lnTo>
                    <a:pt x="5046" y="630"/>
                  </a:lnTo>
                  <a:lnTo>
                    <a:pt x="5834" y="355"/>
                  </a:lnTo>
                  <a:lnTo>
                    <a:pt x="6623" y="157"/>
                  </a:lnTo>
                  <a:lnTo>
                    <a:pt x="7450" y="38"/>
                  </a:lnTo>
                  <a:lnTo>
                    <a:pt x="8279" y="0"/>
                  </a:lnTo>
                  <a:lnTo>
                    <a:pt x="8279" y="1694"/>
                  </a:lnTo>
                  <a:lnTo>
                    <a:pt x="8279" y="4297"/>
                  </a:lnTo>
                  <a:lnTo>
                    <a:pt x="8279" y="6860"/>
                  </a:lnTo>
                  <a:lnTo>
                    <a:pt x="8279" y="8279"/>
                  </a:lnTo>
                  <a:lnTo>
                    <a:pt x="7964" y="8279"/>
                  </a:lnTo>
                  <a:lnTo>
                    <a:pt x="7530" y="8279"/>
                  </a:lnTo>
                  <a:lnTo>
                    <a:pt x="7057" y="8279"/>
                  </a:lnTo>
                  <a:lnTo>
                    <a:pt x="6465" y="8279"/>
                  </a:lnTo>
                  <a:lnTo>
                    <a:pt x="5874" y="8279"/>
                  </a:lnTo>
                  <a:lnTo>
                    <a:pt x="5204" y="8279"/>
                  </a:lnTo>
                  <a:lnTo>
                    <a:pt x="4534" y="8279"/>
                  </a:lnTo>
                  <a:lnTo>
                    <a:pt x="3863" y="8279"/>
                  </a:lnTo>
                  <a:lnTo>
                    <a:pt x="3153" y="8279"/>
                  </a:lnTo>
                  <a:lnTo>
                    <a:pt x="2523" y="8279"/>
                  </a:lnTo>
                  <a:lnTo>
                    <a:pt x="1931" y="8279"/>
                  </a:lnTo>
                  <a:lnTo>
                    <a:pt x="1379" y="8279"/>
                  </a:lnTo>
                  <a:lnTo>
                    <a:pt x="867" y="8279"/>
                  </a:lnTo>
                  <a:lnTo>
                    <a:pt x="473" y="8279"/>
                  </a:lnTo>
                  <a:lnTo>
                    <a:pt x="197" y="8279"/>
                  </a:lnTo>
                  <a:lnTo>
                    <a:pt x="0" y="8279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9" name="Freeform 82">
              <a:extLst>
                <a:ext uri="{FF2B5EF4-FFF2-40B4-BE49-F238E27FC236}">
                  <a16:creationId xmlns:a16="http://schemas.microsoft.com/office/drawing/2014/main" id="{164BF128-2A70-4CD0-BA1D-0578D6520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259"/>
              <a:ext cx="1035" cy="1035"/>
            </a:xfrm>
            <a:custGeom>
              <a:avLst/>
              <a:gdLst>
                <a:gd name="T0" fmla="*/ 0 w 8279"/>
                <a:gd name="T1" fmla="*/ 0 h 8279"/>
                <a:gd name="T2" fmla="*/ 103 w 8279"/>
                <a:gd name="T3" fmla="*/ 5 h 8279"/>
                <a:gd name="T4" fmla="*/ 207 w 8279"/>
                <a:gd name="T5" fmla="*/ 20 h 8279"/>
                <a:gd name="T6" fmla="*/ 306 w 8279"/>
                <a:gd name="T7" fmla="*/ 44 h 8279"/>
                <a:gd name="T8" fmla="*/ 404 w 8279"/>
                <a:gd name="T9" fmla="*/ 79 h 8279"/>
                <a:gd name="T10" fmla="*/ 493 w 8279"/>
                <a:gd name="T11" fmla="*/ 123 h 8279"/>
                <a:gd name="T12" fmla="*/ 577 w 8279"/>
                <a:gd name="T13" fmla="*/ 177 h 8279"/>
                <a:gd name="T14" fmla="*/ 660 w 8279"/>
                <a:gd name="T15" fmla="*/ 237 h 8279"/>
                <a:gd name="T16" fmla="*/ 734 w 8279"/>
                <a:gd name="T17" fmla="*/ 301 h 8279"/>
                <a:gd name="T18" fmla="*/ 798 w 8279"/>
                <a:gd name="T19" fmla="*/ 375 h 8279"/>
                <a:gd name="T20" fmla="*/ 858 w 8279"/>
                <a:gd name="T21" fmla="*/ 458 h 8279"/>
                <a:gd name="T22" fmla="*/ 912 w 8279"/>
                <a:gd name="T23" fmla="*/ 542 h 8279"/>
                <a:gd name="T24" fmla="*/ 956 w 8279"/>
                <a:gd name="T25" fmla="*/ 631 h 8279"/>
                <a:gd name="T26" fmla="*/ 991 w 8279"/>
                <a:gd name="T27" fmla="*/ 729 h 8279"/>
                <a:gd name="T28" fmla="*/ 1015 w 8279"/>
                <a:gd name="T29" fmla="*/ 828 h 8279"/>
                <a:gd name="T30" fmla="*/ 1030 w 8279"/>
                <a:gd name="T31" fmla="*/ 932 h 8279"/>
                <a:gd name="T32" fmla="*/ 1035 w 8279"/>
                <a:gd name="T33" fmla="*/ 1035 h 8279"/>
                <a:gd name="T34" fmla="*/ 1000 w 8279"/>
                <a:gd name="T35" fmla="*/ 1035 h 8279"/>
                <a:gd name="T36" fmla="*/ 951 w 8279"/>
                <a:gd name="T37" fmla="*/ 1035 h 8279"/>
                <a:gd name="T38" fmla="*/ 892 w 8279"/>
                <a:gd name="T39" fmla="*/ 1035 h 8279"/>
                <a:gd name="T40" fmla="*/ 823 w 8279"/>
                <a:gd name="T41" fmla="*/ 1035 h 8279"/>
                <a:gd name="T42" fmla="*/ 749 w 8279"/>
                <a:gd name="T43" fmla="*/ 1035 h 8279"/>
                <a:gd name="T44" fmla="*/ 665 w 8279"/>
                <a:gd name="T45" fmla="*/ 1035 h 8279"/>
                <a:gd name="T46" fmla="*/ 582 w 8279"/>
                <a:gd name="T47" fmla="*/ 1035 h 8279"/>
                <a:gd name="T48" fmla="*/ 498 w 8279"/>
                <a:gd name="T49" fmla="*/ 1035 h 8279"/>
                <a:gd name="T50" fmla="*/ 409 w 8279"/>
                <a:gd name="T51" fmla="*/ 1035 h 8279"/>
                <a:gd name="T52" fmla="*/ 325 w 8279"/>
                <a:gd name="T53" fmla="*/ 1035 h 8279"/>
                <a:gd name="T54" fmla="*/ 251 w 8279"/>
                <a:gd name="T55" fmla="*/ 1035 h 8279"/>
                <a:gd name="T56" fmla="*/ 177 w 8279"/>
                <a:gd name="T57" fmla="*/ 1035 h 8279"/>
                <a:gd name="T58" fmla="*/ 113 w 8279"/>
                <a:gd name="T59" fmla="*/ 1035 h 8279"/>
                <a:gd name="T60" fmla="*/ 64 w 8279"/>
                <a:gd name="T61" fmla="*/ 1035 h 8279"/>
                <a:gd name="T62" fmla="*/ 25 w 8279"/>
                <a:gd name="T63" fmla="*/ 1035 h 8279"/>
                <a:gd name="T64" fmla="*/ 0 w 8279"/>
                <a:gd name="T65" fmla="*/ 1035 h 8279"/>
                <a:gd name="T66" fmla="*/ 0 w 8279"/>
                <a:gd name="T67" fmla="*/ 808 h 8279"/>
                <a:gd name="T68" fmla="*/ 0 w 8279"/>
                <a:gd name="T69" fmla="*/ 478 h 8279"/>
                <a:gd name="T70" fmla="*/ 0 w 8279"/>
                <a:gd name="T71" fmla="*/ 168 h 8279"/>
                <a:gd name="T72" fmla="*/ 0 w 8279"/>
                <a:gd name="T73" fmla="*/ 0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0"/>
                  </a:moveTo>
                  <a:lnTo>
                    <a:pt x="827" y="38"/>
                  </a:lnTo>
                  <a:lnTo>
                    <a:pt x="1656" y="157"/>
                  </a:lnTo>
                  <a:lnTo>
                    <a:pt x="2444" y="355"/>
                  </a:lnTo>
                  <a:lnTo>
                    <a:pt x="3233" y="630"/>
                  </a:lnTo>
                  <a:lnTo>
                    <a:pt x="3942" y="985"/>
                  </a:lnTo>
                  <a:lnTo>
                    <a:pt x="4612" y="1419"/>
                  </a:lnTo>
                  <a:lnTo>
                    <a:pt x="5283" y="1892"/>
                  </a:lnTo>
                  <a:lnTo>
                    <a:pt x="5874" y="2404"/>
                  </a:lnTo>
                  <a:lnTo>
                    <a:pt x="6387" y="2996"/>
                  </a:lnTo>
                  <a:lnTo>
                    <a:pt x="6860" y="3666"/>
                  </a:lnTo>
                  <a:lnTo>
                    <a:pt x="7294" y="4337"/>
                  </a:lnTo>
                  <a:lnTo>
                    <a:pt x="7649" y="5046"/>
                  </a:lnTo>
                  <a:lnTo>
                    <a:pt x="7924" y="5834"/>
                  </a:lnTo>
                  <a:lnTo>
                    <a:pt x="8121" y="6623"/>
                  </a:lnTo>
                  <a:lnTo>
                    <a:pt x="8239" y="7452"/>
                  </a:lnTo>
                  <a:lnTo>
                    <a:pt x="8279" y="8279"/>
                  </a:lnTo>
                  <a:lnTo>
                    <a:pt x="8003" y="8279"/>
                  </a:lnTo>
                  <a:lnTo>
                    <a:pt x="7609" y="8279"/>
                  </a:lnTo>
                  <a:lnTo>
                    <a:pt x="7135" y="8279"/>
                  </a:lnTo>
                  <a:lnTo>
                    <a:pt x="6584" y="8279"/>
                  </a:lnTo>
                  <a:lnTo>
                    <a:pt x="5993" y="8279"/>
                  </a:lnTo>
                  <a:lnTo>
                    <a:pt x="5322" y="8279"/>
                  </a:lnTo>
                  <a:lnTo>
                    <a:pt x="4652" y="8279"/>
                  </a:lnTo>
                  <a:lnTo>
                    <a:pt x="3982" y="8279"/>
                  </a:lnTo>
                  <a:lnTo>
                    <a:pt x="3272" y="8279"/>
                  </a:lnTo>
                  <a:lnTo>
                    <a:pt x="2601" y="8279"/>
                  </a:lnTo>
                  <a:lnTo>
                    <a:pt x="2011" y="8279"/>
                  </a:lnTo>
                  <a:lnTo>
                    <a:pt x="1419" y="8279"/>
                  </a:lnTo>
                  <a:lnTo>
                    <a:pt x="907" y="8279"/>
                  </a:lnTo>
                  <a:lnTo>
                    <a:pt x="512" y="8279"/>
                  </a:lnTo>
                  <a:lnTo>
                    <a:pt x="197" y="8279"/>
                  </a:lnTo>
                  <a:lnTo>
                    <a:pt x="0" y="8279"/>
                  </a:lnTo>
                  <a:lnTo>
                    <a:pt x="0" y="6465"/>
                  </a:lnTo>
                  <a:lnTo>
                    <a:pt x="0" y="3824"/>
                  </a:lnTo>
                  <a:lnTo>
                    <a:pt x="0" y="1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0" name="Freeform 83">
              <a:extLst>
                <a:ext uri="{FF2B5EF4-FFF2-40B4-BE49-F238E27FC236}">
                  <a16:creationId xmlns:a16="http://schemas.microsoft.com/office/drawing/2014/main" id="{55F3FEFA-970B-4588-B14A-C80023F5C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932" cy="931"/>
            </a:xfrm>
            <a:custGeom>
              <a:avLst/>
              <a:gdLst>
                <a:gd name="T0" fmla="*/ 932 w 7451"/>
                <a:gd name="T1" fmla="*/ 0 h 7452"/>
                <a:gd name="T2" fmla="*/ 927 w 7451"/>
                <a:gd name="T3" fmla="*/ 94 h 7452"/>
                <a:gd name="T4" fmla="*/ 912 w 7451"/>
                <a:gd name="T5" fmla="*/ 187 h 7452"/>
                <a:gd name="T6" fmla="*/ 892 w 7451"/>
                <a:gd name="T7" fmla="*/ 276 h 7452"/>
                <a:gd name="T8" fmla="*/ 858 w 7451"/>
                <a:gd name="T9" fmla="*/ 360 h 7452"/>
                <a:gd name="T10" fmla="*/ 819 w 7451"/>
                <a:gd name="T11" fmla="*/ 443 h 7452"/>
                <a:gd name="T12" fmla="*/ 774 w 7451"/>
                <a:gd name="T13" fmla="*/ 522 h 7452"/>
                <a:gd name="T14" fmla="*/ 720 w 7451"/>
                <a:gd name="T15" fmla="*/ 591 h 7452"/>
                <a:gd name="T16" fmla="*/ 661 w 7451"/>
                <a:gd name="T17" fmla="*/ 655 h 7452"/>
                <a:gd name="T18" fmla="*/ 592 w 7451"/>
                <a:gd name="T19" fmla="*/ 719 h 7452"/>
                <a:gd name="T20" fmla="*/ 523 w 7451"/>
                <a:gd name="T21" fmla="*/ 773 h 7452"/>
                <a:gd name="T22" fmla="*/ 444 w 7451"/>
                <a:gd name="T23" fmla="*/ 818 h 7452"/>
                <a:gd name="T24" fmla="*/ 365 w 7451"/>
                <a:gd name="T25" fmla="*/ 857 h 7452"/>
                <a:gd name="T26" fmla="*/ 276 w 7451"/>
                <a:gd name="T27" fmla="*/ 887 h 7452"/>
                <a:gd name="T28" fmla="*/ 187 w 7451"/>
                <a:gd name="T29" fmla="*/ 911 h 7452"/>
                <a:gd name="T30" fmla="*/ 94 w 7451"/>
                <a:gd name="T31" fmla="*/ 926 h 7452"/>
                <a:gd name="T32" fmla="*/ 0 w 7451"/>
                <a:gd name="T33" fmla="*/ 931 h 7452"/>
                <a:gd name="T34" fmla="*/ 0 w 7451"/>
                <a:gd name="T35" fmla="*/ 749 h 7452"/>
                <a:gd name="T36" fmla="*/ 0 w 7451"/>
                <a:gd name="T37" fmla="*/ 443 h 7452"/>
                <a:gd name="T38" fmla="*/ 0 w 7451"/>
                <a:gd name="T39" fmla="*/ 153 h 7452"/>
                <a:gd name="T40" fmla="*/ 0 w 7451"/>
                <a:gd name="T41" fmla="*/ 0 h 7452"/>
                <a:gd name="T42" fmla="*/ 34 w 7451"/>
                <a:gd name="T43" fmla="*/ 0 h 7452"/>
                <a:gd name="T44" fmla="*/ 84 w 7451"/>
                <a:gd name="T45" fmla="*/ 0 h 7452"/>
                <a:gd name="T46" fmla="*/ 143 w 7451"/>
                <a:gd name="T47" fmla="*/ 0 h 7452"/>
                <a:gd name="T48" fmla="*/ 207 w 7451"/>
                <a:gd name="T49" fmla="*/ 0 h 7452"/>
                <a:gd name="T50" fmla="*/ 276 w 7451"/>
                <a:gd name="T51" fmla="*/ 0 h 7452"/>
                <a:gd name="T52" fmla="*/ 350 w 7451"/>
                <a:gd name="T53" fmla="*/ 0 h 7452"/>
                <a:gd name="T54" fmla="*/ 424 w 7451"/>
                <a:gd name="T55" fmla="*/ 0 h 7452"/>
                <a:gd name="T56" fmla="*/ 503 w 7451"/>
                <a:gd name="T57" fmla="*/ 0 h 7452"/>
                <a:gd name="T58" fmla="*/ 577 w 7451"/>
                <a:gd name="T59" fmla="*/ 0 h 7452"/>
                <a:gd name="T60" fmla="*/ 651 w 7451"/>
                <a:gd name="T61" fmla="*/ 0 h 7452"/>
                <a:gd name="T62" fmla="*/ 720 w 7451"/>
                <a:gd name="T63" fmla="*/ 0 h 7452"/>
                <a:gd name="T64" fmla="*/ 784 w 7451"/>
                <a:gd name="T65" fmla="*/ 0 h 7452"/>
                <a:gd name="T66" fmla="*/ 838 w 7451"/>
                <a:gd name="T67" fmla="*/ 0 h 7452"/>
                <a:gd name="T68" fmla="*/ 883 w 7451"/>
                <a:gd name="T69" fmla="*/ 0 h 7452"/>
                <a:gd name="T70" fmla="*/ 912 w 7451"/>
                <a:gd name="T71" fmla="*/ 0 h 7452"/>
                <a:gd name="T72" fmla="*/ 932 w 7451"/>
                <a:gd name="T73" fmla="*/ 0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2">
                  <a:moveTo>
                    <a:pt x="7451" y="0"/>
                  </a:moveTo>
                  <a:lnTo>
                    <a:pt x="7412" y="749"/>
                  </a:lnTo>
                  <a:lnTo>
                    <a:pt x="7294" y="1498"/>
                  </a:lnTo>
                  <a:lnTo>
                    <a:pt x="7135" y="2208"/>
                  </a:lnTo>
                  <a:lnTo>
                    <a:pt x="6860" y="2878"/>
                  </a:lnTo>
                  <a:lnTo>
                    <a:pt x="6545" y="3548"/>
                  </a:lnTo>
                  <a:lnTo>
                    <a:pt x="6190" y="4179"/>
                  </a:lnTo>
                  <a:lnTo>
                    <a:pt x="5756" y="4731"/>
                  </a:lnTo>
                  <a:lnTo>
                    <a:pt x="5283" y="5244"/>
                  </a:lnTo>
                  <a:lnTo>
                    <a:pt x="4731" y="5756"/>
                  </a:lnTo>
                  <a:lnTo>
                    <a:pt x="4179" y="6190"/>
                  </a:lnTo>
                  <a:lnTo>
                    <a:pt x="3548" y="6545"/>
                  </a:lnTo>
                  <a:lnTo>
                    <a:pt x="2917" y="6860"/>
                  </a:lnTo>
                  <a:lnTo>
                    <a:pt x="2208" y="7097"/>
                  </a:lnTo>
                  <a:lnTo>
                    <a:pt x="1498" y="7294"/>
                  </a:lnTo>
                  <a:lnTo>
                    <a:pt x="749" y="7412"/>
                  </a:lnTo>
                  <a:lnTo>
                    <a:pt x="0" y="7452"/>
                  </a:lnTo>
                  <a:lnTo>
                    <a:pt x="0" y="5993"/>
                  </a:lnTo>
                  <a:lnTo>
                    <a:pt x="0" y="3548"/>
                  </a:lnTo>
                  <a:lnTo>
                    <a:pt x="0" y="1222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4" y="0"/>
                  </a:lnTo>
                  <a:lnTo>
                    <a:pt x="1656" y="0"/>
                  </a:lnTo>
                  <a:lnTo>
                    <a:pt x="2208" y="0"/>
                  </a:lnTo>
                  <a:lnTo>
                    <a:pt x="2798" y="0"/>
                  </a:lnTo>
                  <a:lnTo>
                    <a:pt x="3390" y="0"/>
                  </a:lnTo>
                  <a:lnTo>
                    <a:pt x="4021" y="0"/>
                  </a:lnTo>
                  <a:lnTo>
                    <a:pt x="4612" y="0"/>
                  </a:lnTo>
                  <a:lnTo>
                    <a:pt x="5204" y="0"/>
                  </a:lnTo>
                  <a:lnTo>
                    <a:pt x="5756" y="0"/>
                  </a:lnTo>
                  <a:lnTo>
                    <a:pt x="6268" y="0"/>
                  </a:lnTo>
                  <a:lnTo>
                    <a:pt x="6702" y="0"/>
                  </a:lnTo>
                  <a:lnTo>
                    <a:pt x="7057" y="0"/>
                  </a:lnTo>
                  <a:lnTo>
                    <a:pt x="7294" y="0"/>
                  </a:lnTo>
                  <a:lnTo>
                    <a:pt x="7451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1" name="Freeform 84">
              <a:extLst>
                <a:ext uri="{FF2B5EF4-FFF2-40B4-BE49-F238E27FC236}">
                  <a16:creationId xmlns:a16="http://schemas.microsoft.com/office/drawing/2014/main" id="{E5B133CC-18A9-4EBE-A4A4-64772C43D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3294"/>
              <a:ext cx="936" cy="931"/>
            </a:xfrm>
            <a:custGeom>
              <a:avLst/>
              <a:gdLst>
                <a:gd name="T0" fmla="*/ 936 w 7491"/>
                <a:gd name="T1" fmla="*/ 931 h 7452"/>
                <a:gd name="T2" fmla="*/ 842 w 7491"/>
                <a:gd name="T3" fmla="*/ 926 h 7452"/>
                <a:gd name="T4" fmla="*/ 749 w 7491"/>
                <a:gd name="T5" fmla="*/ 911 h 7452"/>
                <a:gd name="T6" fmla="*/ 655 w 7491"/>
                <a:gd name="T7" fmla="*/ 887 h 7452"/>
                <a:gd name="T8" fmla="*/ 571 w 7491"/>
                <a:gd name="T9" fmla="*/ 857 h 7452"/>
                <a:gd name="T10" fmla="*/ 488 w 7491"/>
                <a:gd name="T11" fmla="*/ 818 h 7452"/>
                <a:gd name="T12" fmla="*/ 414 w 7491"/>
                <a:gd name="T13" fmla="*/ 773 h 7452"/>
                <a:gd name="T14" fmla="*/ 340 w 7491"/>
                <a:gd name="T15" fmla="*/ 719 h 7452"/>
                <a:gd name="T16" fmla="*/ 276 w 7491"/>
                <a:gd name="T17" fmla="*/ 655 h 7452"/>
                <a:gd name="T18" fmla="*/ 212 w 7491"/>
                <a:gd name="T19" fmla="*/ 591 h 7452"/>
                <a:gd name="T20" fmla="*/ 158 w 7491"/>
                <a:gd name="T21" fmla="*/ 522 h 7452"/>
                <a:gd name="T22" fmla="*/ 113 w 7491"/>
                <a:gd name="T23" fmla="*/ 443 h 7452"/>
                <a:gd name="T24" fmla="*/ 74 w 7491"/>
                <a:gd name="T25" fmla="*/ 360 h 7452"/>
                <a:gd name="T26" fmla="*/ 44 w 7491"/>
                <a:gd name="T27" fmla="*/ 276 h 7452"/>
                <a:gd name="T28" fmla="*/ 20 w 7491"/>
                <a:gd name="T29" fmla="*/ 187 h 7452"/>
                <a:gd name="T30" fmla="*/ 5 w 7491"/>
                <a:gd name="T31" fmla="*/ 94 h 7452"/>
                <a:gd name="T32" fmla="*/ 0 w 7491"/>
                <a:gd name="T33" fmla="*/ 0 h 7452"/>
                <a:gd name="T34" fmla="*/ 30 w 7491"/>
                <a:gd name="T35" fmla="*/ 0 h 7452"/>
                <a:gd name="T36" fmla="*/ 69 w 7491"/>
                <a:gd name="T37" fmla="*/ 0 h 7452"/>
                <a:gd name="T38" fmla="*/ 123 w 7491"/>
                <a:gd name="T39" fmla="*/ 0 h 7452"/>
                <a:gd name="T40" fmla="*/ 182 w 7491"/>
                <a:gd name="T41" fmla="*/ 0 h 7452"/>
                <a:gd name="T42" fmla="*/ 256 w 7491"/>
                <a:gd name="T43" fmla="*/ 0 h 7452"/>
                <a:gd name="T44" fmla="*/ 330 w 7491"/>
                <a:gd name="T45" fmla="*/ 0 h 7452"/>
                <a:gd name="T46" fmla="*/ 409 w 7491"/>
                <a:gd name="T47" fmla="*/ 0 h 7452"/>
                <a:gd name="T48" fmla="*/ 488 w 7491"/>
                <a:gd name="T49" fmla="*/ 0 h 7452"/>
                <a:gd name="T50" fmla="*/ 567 w 7491"/>
                <a:gd name="T51" fmla="*/ 0 h 7452"/>
                <a:gd name="T52" fmla="*/ 645 w 7491"/>
                <a:gd name="T53" fmla="*/ 0 h 7452"/>
                <a:gd name="T54" fmla="*/ 714 w 7491"/>
                <a:gd name="T55" fmla="*/ 0 h 7452"/>
                <a:gd name="T56" fmla="*/ 783 w 7491"/>
                <a:gd name="T57" fmla="*/ 0 h 7452"/>
                <a:gd name="T58" fmla="*/ 837 w 7491"/>
                <a:gd name="T59" fmla="*/ 0 h 7452"/>
                <a:gd name="T60" fmla="*/ 887 w 7491"/>
                <a:gd name="T61" fmla="*/ 0 h 7452"/>
                <a:gd name="T62" fmla="*/ 916 w 7491"/>
                <a:gd name="T63" fmla="*/ 0 h 7452"/>
                <a:gd name="T64" fmla="*/ 936 w 7491"/>
                <a:gd name="T65" fmla="*/ 0 h 7452"/>
                <a:gd name="T66" fmla="*/ 936 w 7491"/>
                <a:gd name="T67" fmla="*/ 202 h 7452"/>
                <a:gd name="T68" fmla="*/ 936 w 7491"/>
                <a:gd name="T69" fmla="*/ 502 h 7452"/>
                <a:gd name="T70" fmla="*/ 936 w 7491"/>
                <a:gd name="T71" fmla="*/ 778 h 7452"/>
                <a:gd name="T72" fmla="*/ 936 w 7491"/>
                <a:gd name="T73" fmla="*/ 931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91" h="7452">
                  <a:moveTo>
                    <a:pt x="7491" y="7452"/>
                  </a:moveTo>
                  <a:lnTo>
                    <a:pt x="6742" y="7412"/>
                  </a:lnTo>
                  <a:lnTo>
                    <a:pt x="5992" y="7294"/>
                  </a:lnTo>
                  <a:lnTo>
                    <a:pt x="5243" y="7097"/>
                  </a:lnTo>
                  <a:lnTo>
                    <a:pt x="4573" y="6860"/>
                  </a:lnTo>
                  <a:lnTo>
                    <a:pt x="3903" y="6545"/>
                  </a:lnTo>
                  <a:lnTo>
                    <a:pt x="3312" y="6190"/>
                  </a:lnTo>
                  <a:lnTo>
                    <a:pt x="2720" y="5756"/>
                  </a:lnTo>
                  <a:lnTo>
                    <a:pt x="2208" y="5244"/>
                  </a:lnTo>
                  <a:lnTo>
                    <a:pt x="1695" y="4731"/>
                  </a:lnTo>
                  <a:lnTo>
                    <a:pt x="1261" y="4179"/>
                  </a:lnTo>
                  <a:lnTo>
                    <a:pt x="906" y="3548"/>
                  </a:lnTo>
                  <a:lnTo>
                    <a:pt x="591" y="2878"/>
                  </a:lnTo>
                  <a:lnTo>
                    <a:pt x="354" y="2208"/>
                  </a:lnTo>
                  <a:lnTo>
                    <a:pt x="157" y="1498"/>
                  </a:lnTo>
                  <a:lnTo>
                    <a:pt x="39" y="749"/>
                  </a:lnTo>
                  <a:lnTo>
                    <a:pt x="0" y="0"/>
                  </a:lnTo>
                  <a:lnTo>
                    <a:pt x="237" y="0"/>
                  </a:lnTo>
                  <a:lnTo>
                    <a:pt x="552" y="0"/>
                  </a:lnTo>
                  <a:lnTo>
                    <a:pt x="986" y="0"/>
                  </a:lnTo>
                  <a:lnTo>
                    <a:pt x="1458" y="0"/>
                  </a:lnTo>
                  <a:lnTo>
                    <a:pt x="2050" y="0"/>
                  </a:lnTo>
                  <a:lnTo>
                    <a:pt x="2642" y="0"/>
                  </a:lnTo>
                  <a:lnTo>
                    <a:pt x="3272" y="0"/>
                  </a:lnTo>
                  <a:lnTo>
                    <a:pt x="3903" y="0"/>
                  </a:lnTo>
                  <a:lnTo>
                    <a:pt x="4534" y="0"/>
                  </a:lnTo>
                  <a:lnTo>
                    <a:pt x="5165" y="0"/>
                  </a:lnTo>
                  <a:lnTo>
                    <a:pt x="5717" y="0"/>
                  </a:lnTo>
                  <a:lnTo>
                    <a:pt x="6269" y="0"/>
                  </a:lnTo>
                  <a:lnTo>
                    <a:pt x="6702" y="0"/>
                  </a:lnTo>
                  <a:lnTo>
                    <a:pt x="7096" y="0"/>
                  </a:lnTo>
                  <a:lnTo>
                    <a:pt x="7333" y="0"/>
                  </a:lnTo>
                  <a:lnTo>
                    <a:pt x="7491" y="0"/>
                  </a:lnTo>
                  <a:lnTo>
                    <a:pt x="7491" y="1616"/>
                  </a:lnTo>
                  <a:lnTo>
                    <a:pt x="7491" y="4022"/>
                  </a:lnTo>
                  <a:lnTo>
                    <a:pt x="7491" y="6230"/>
                  </a:lnTo>
                  <a:lnTo>
                    <a:pt x="7491" y="7452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2" name="Freeform 85">
              <a:extLst>
                <a:ext uri="{FF2B5EF4-FFF2-40B4-BE49-F238E27FC236}">
                  <a16:creationId xmlns:a16="http://schemas.microsoft.com/office/drawing/2014/main" id="{EDA84501-FC8F-4E80-965D-305A8A906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357"/>
              <a:ext cx="932" cy="937"/>
            </a:xfrm>
            <a:custGeom>
              <a:avLst/>
              <a:gdLst>
                <a:gd name="T0" fmla="*/ 0 w 7451"/>
                <a:gd name="T1" fmla="*/ 932 h 7491"/>
                <a:gd name="T2" fmla="*/ 5 w 7451"/>
                <a:gd name="T3" fmla="*/ 838 h 7491"/>
                <a:gd name="T4" fmla="*/ 20 w 7451"/>
                <a:gd name="T5" fmla="*/ 745 h 7491"/>
                <a:gd name="T6" fmla="*/ 44 w 7451"/>
                <a:gd name="T7" fmla="*/ 656 h 7491"/>
                <a:gd name="T8" fmla="*/ 74 w 7451"/>
                <a:gd name="T9" fmla="*/ 572 h 7491"/>
                <a:gd name="T10" fmla="*/ 113 w 7451"/>
                <a:gd name="T11" fmla="*/ 488 h 7491"/>
                <a:gd name="T12" fmla="*/ 158 w 7451"/>
                <a:gd name="T13" fmla="*/ 409 h 7491"/>
                <a:gd name="T14" fmla="*/ 212 w 7451"/>
                <a:gd name="T15" fmla="*/ 340 h 7491"/>
                <a:gd name="T16" fmla="*/ 276 w 7451"/>
                <a:gd name="T17" fmla="*/ 271 h 7491"/>
                <a:gd name="T18" fmla="*/ 340 w 7451"/>
                <a:gd name="T19" fmla="*/ 212 h 7491"/>
                <a:gd name="T20" fmla="*/ 409 w 7451"/>
                <a:gd name="T21" fmla="*/ 158 h 7491"/>
                <a:gd name="T22" fmla="*/ 488 w 7451"/>
                <a:gd name="T23" fmla="*/ 113 h 7491"/>
                <a:gd name="T24" fmla="*/ 572 w 7451"/>
                <a:gd name="T25" fmla="*/ 74 h 7491"/>
                <a:gd name="T26" fmla="*/ 656 w 7451"/>
                <a:gd name="T27" fmla="*/ 44 h 7491"/>
                <a:gd name="T28" fmla="*/ 745 w 7451"/>
                <a:gd name="T29" fmla="*/ 20 h 7491"/>
                <a:gd name="T30" fmla="*/ 838 w 7451"/>
                <a:gd name="T31" fmla="*/ 5 h 7491"/>
                <a:gd name="T32" fmla="*/ 932 w 7451"/>
                <a:gd name="T33" fmla="*/ 0 h 7491"/>
                <a:gd name="T34" fmla="*/ 932 w 7451"/>
                <a:gd name="T35" fmla="*/ 182 h 7491"/>
                <a:gd name="T36" fmla="*/ 932 w 7451"/>
                <a:gd name="T37" fmla="*/ 488 h 7491"/>
                <a:gd name="T38" fmla="*/ 932 w 7451"/>
                <a:gd name="T39" fmla="*/ 784 h 7491"/>
                <a:gd name="T40" fmla="*/ 932 w 7451"/>
                <a:gd name="T41" fmla="*/ 937 h 7491"/>
                <a:gd name="T42" fmla="*/ 898 w 7451"/>
                <a:gd name="T43" fmla="*/ 937 h 7491"/>
                <a:gd name="T44" fmla="*/ 848 w 7451"/>
                <a:gd name="T45" fmla="*/ 937 h 7491"/>
                <a:gd name="T46" fmla="*/ 794 w 7451"/>
                <a:gd name="T47" fmla="*/ 937 h 7491"/>
                <a:gd name="T48" fmla="*/ 730 w 7451"/>
                <a:gd name="T49" fmla="*/ 937 h 7491"/>
                <a:gd name="T50" fmla="*/ 661 w 7451"/>
                <a:gd name="T51" fmla="*/ 937 h 7491"/>
                <a:gd name="T52" fmla="*/ 587 w 7451"/>
                <a:gd name="T53" fmla="*/ 937 h 7491"/>
                <a:gd name="T54" fmla="*/ 508 w 7451"/>
                <a:gd name="T55" fmla="*/ 937 h 7491"/>
                <a:gd name="T56" fmla="*/ 429 w 7451"/>
                <a:gd name="T57" fmla="*/ 932 h 7491"/>
                <a:gd name="T58" fmla="*/ 355 w 7451"/>
                <a:gd name="T59" fmla="*/ 932 h 7491"/>
                <a:gd name="T60" fmla="*/ 281 w 7451"/>
                <a:gd name="T61" fmla="*/ 932 h 7491"/>
                <a:gd name="T62" fmla="*/ 212 w 7451"/>
                <a:gd name="T63" fmla="*/ 932 h 7491"/>
                <a:gd name="T64" fmla="*/ 153 w 7451"/>
                <a:gd name="T65" fmla="*/ 932 h 7491"/>
                <a:gd name="T66" fmla="*/ 99 w 7451"/>
                <a:gd name="T67" fmla="*/ 932 h 7491"/>
                <a:gd name="T68" fmla="*/ 54 w 7451"/>
                <a:gd name="T69" fmla="*/ 932 h 7491"/>
                <a:gd name="T70" fmla="*/ 20 w 7451"/>
                <a:gd name="T71" fmla="*/ 932 h 7491"/>
                <a:gd name="T72" fmla="*/ 0 w 7451"/>
                <a:gd name="T73" fmla="*/ 932 h 74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91">
                  <a:moveTo>
                    <a:pt x="0" y="7451"/>
                  </a:moveTo>
                  <a:lnTo>
                    <a:pt x="39" y="6702"/>
                  </a:lnTo>
                  <a:lnTo>
                    <a:pt x="157" y="5953"/>
                  </a:lnTo>
                  <a:lnTo>
                    <a:pt x="354" y="5243"/>
                  </a:lnTo>
                  <a:lnTo>
                    <a:pt x="591" y="4573"/>
                  </a:lnTo>
                  <a:lnTo>
                    <a:pt x="906" y="3903"/>
                  </a:lnTo>
                  <a:lnTo>
                    <a:pt x="1261" y="3272"/>
                  </a:lnTo>
                  <a:lnTo>
                    <a:pt x="1695" y="2720"/>
                  </a:lnTo>
                  <a:lnTo>
                    <a:pt x="2208" y="2168"/>
                  </a:lnTo>
                  <a:lnTo>
                    <a:pt x="2720" y="1695"/>
                  </a:lnTo>
                  <a:lnTo>
                    <a:pt x="3272" y="1261"/>
                  </a:lnTo>
                  <a:lnTo>
                    <a:pt x="3903" y="906"/>
                  </a:lnTo>
                  <a:lnTo>
                    <a:pt x="4573" y="591"/>
                  </a:lnTo>
                  <a:lnTo>
                    <a:pt x="5243" y="354"/>
                  </a:lnTo>
                  <a:lnTo>
                    <a:pt x="5953" y="157"/>
                  </a:lnTo>
                  <a:lnTo>
                    <a:pt x="6702" y="39"/>
                  </a:lnTo>
                  <a:lnTo>
                    <a:pt x="7451" y="0"/>
                  </a:lnTo>
                  <a:lnTo>
                    <a:pt x="7451" y="1459"/>
                  </a:lnTo>
                  <a:lnTo>
                    <a:pt x="7451" y="3903"/>
                  </a:lnTo>
                  <a:lnTo>
                    <a:pt x="7451" y="6269"/>
                  </a:lnTo>
                  <a:lnTo>
                    <a:pt x="7451" y="7491"/>
                  </a:lnTo>
                  <a:lnTo>
                    <a:pt x="7176" y="7491"/>
                  </a:lnTo>
                  <a:lnTo>
                    <a:pt x="6781" y="7491"/>
                  </a:lnTo>
                  <a:lnTo>
                    <a:pt x="6347" y="7491"/>
                  </a:lnTo>
                  <a:lnTo>
                    <a:pt x="5835" y="7491"/>
                  </a:lnTo>
                  <a:lnTo>
                    <a:pt x="5283" y="7491"/>
                  </a:lnTo>
                  <a:lnTo>
                    <a:pt x="4691" y="7491"/>
                  </a:lnTo>
                  <a:lnTo>
                    <a:pt x="4061" y="7491"/>
                  </a:lnTo>
                  <a:lnTo>
                    <a:pt x="3430" y="7451"/>
                  </a:lnTo>
                  <a:lnTo>
                    <a:pt x="2839" y="7451"/>
                  </a:lnTo>
                  <a:lnTo>
                    <a:pt x="2247" y="7451"/>
                  </a:lnTo>
                  <a:lnTo>
                    <a:pt x="1695" y="7451"/>
                  </a:lnTo>
                  <a:lnTo>
                    <a:pt x="1223" y="7451"/>
                  </a:lnTo>
                  <a:lnTo>
                    <a:pt x="789" y="7451"/>
                  </a:lnTo>
                  <a:lnTo>
                    <a:pt x="434" y="7451"/>
                  </a:lnTo>
                  <a:lnTo>
                    <a:pt x="157" y="7451"/>
                  </a:lnTo>
                  <a:lnTo>
                    <a:pt x="0" y="7451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3" name="Freeform 86">
              <a:extLst>
                <a:ext uri="{FF2B5EF4-FFF2-40B4-BE49-F238E27FC236}">
                  <a16:creationId xmlns:a16="http://schemas.microsoft.com/office/drawing/2014/main" id="{2E8FA163-FB12-4492-A9F2-4FF09F0F0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357"/>
              <a:ext cx="932" cy="932"/>
            </a:xfrm>
            <a:custGeom>
              <a:avLst/>
              <a:gdLst>
                <a:gd name="T0" fmla="*/ 0 w 7451"/>
                <a:gd name="T1" fmla="*/ 0 h 7451"/>
                <a:gd name="T2" fmla="*/ 94 w 7451"/>
                <a:gd name="T3" fmla="*/ 5 h 7451"/>
                <a:gd name="T4" fmla="*/ 187 w 7451"/>
                <a:gd name="T5" fmla="*/ 20 h 7451"/>
                <a:gd name="T6" fmla="*/ 276 w 7451"/>
                <a:gd name="T7" fmla="*/ 44 h 7451"/>
                <a:gd name="T8" fmla="*/ 365 w 7451"/>
                <a:gd name="T9" fmla="*/ 74 h 7451"/>
                <a:gd name="T10" fmla="*/ 444 w 7451"/>
                <a:gd name="T11" fmla="*/ 113 h 7451"/>
                <a:gd name="T12" fmla="*/ 523 w 7451"/>
                <a:gd name="T13" fmla="*/ 158 h 7451"/>
                <a:gd name="T14" fmla="*/ 592 w 7451"/>
                <a:gd name="T15" fmla="*/ 212 h 7451"/>
                <a:gd name="T16" fmla="*/ 661 w 7451"/>
                <a:gd name="T17" fmla="*/ 271 h 7451"/>
                <a:gd name="T18" fmla="*/ 720 w 7451"/>
                <a:gd name="T19" fmla="*/ 340 h 7451"/>
                <a:gd name="T20" fmla="*/ 774 w 7451"/>
                <a:gd name="T21" fmla="*/ 409 h 7451"/>
                <a:gd name="T22" fmla="*/ 819 w 7451"/>
                <a:gd name="T23" fmla="*/ 488 h 7451"/>
                <a:gd name="T24" fmla="*/ 858 w 7451"/>
                <a:gd name="T25" fmla="*/ 572 h 7451"/>
                <a:gd name="T26" fmla="*/ 892 w 7451"/>
                <a:gd name="T27" fmla="*/ 656 h 7451"/>
                <a:gd name="T28" fmla="*/ 912 w 7451"/>
                <a:gd name="T29" fmla="*/ 745 h 7451"/>
                <a:gd name="T30" fmla="*/ 927 w 7451"/>
                <a:gd name="T31" fmla="*/ 838 h 7451"/>
                <a:gd name="T32" fmla="*/ 932 w 7451"/>
                <a:gd name="T33" fmla="*/ 932 h 7451"/>
                <a:gd name="T34" fmla="*/ 902 w 7451"/>
                <a:gd name="T35" fmla="*/ 932 h 7451"/>
                <a:gd name="T36" fmla="*/ 863 w 7451"/>
                <a:gd name="T37" fmla="*/ 932 h 7451"/>
                <a:gd name="T38" fmla="*/ 809 w 7451"/>
                <a:gd name="T39" fmla="*/ 932 h 7451"/>
                <a:gd name="T40" fmla="*/ 750 w 7451"/>
                <a:gd name="T41" fmla="*/ 932 h 7451"/>
                <a:gd name="T42" fmla="*/ 676 w 7451"/>
                <a:gd name="T43" fmla="*/ 932 h 7451"/>
                <a:gd name="T44" fmla="*/ 602 w 7451"/>
                <a:gd name="T45" fmla="*/ 932 h 7451"/>
                <a:gd name="T46" fmla="*/ 523 w 7451"/>
                <a:gd name="T47" fmla="*/ 932 h 7451"/>
                <a:gd name="T48" fmla="*/ 444 w 7451"/>
                <a:gd name="T49" fmla="*/ 932 h 7451"/>
                <a:gd name="T50" fmla="*/ 365 w 7451"/>
                <a:gd name="T51" fmla="*/ 932 h 7451"/>
                <a:gd name="T52" fmla="*/ 286 w 7451"/>
                <a:gd name="T53" fmla="*/ 932 h 7451"/>
                <a:gd name="T54" fmla="*/ 217 w 7451"/>
                <a:gd name="T55" fmla="*/ 932 h 7451"/>
                <a:gd name="T56" fmla="*/ 153 w 7451"/>
                <a:gd name="T57" fmla="*/ 932 h 7451"/>
                <a:gd name="T58" fmla="*/ 94 w 7451"/>
                <a:gd name="T59" fmla="*/ 932 h 7451"/>
                <a:gd name="T60" fmla="*/ 49 w 7451"/>
                <a:gd name="T61" fmla="*/ 932 h 7451"/>
                <a:gd name="T62" fmla="*/ 20 w 7451"/>
                <a:gd name="T63" fmla="*/ 932 h 7451"/>
                <a:gd name="T64" fmla="*/ 0 w 7451"/>
                <a:gd name="T65" fmla="*/ 932 h 7451"/>
                <a:gd name="T66" fmla="*/ 0 w 7451"/>
                <a:gd name="T67" fmla="*/ 730 h 7451"/>
                <a:gd name="T68" fmla="*/ 0 w 7451"/>
                <a:gd name="T69" fmla="*/ 429 h 7451"/>
                <a:gd name="T70" fmla="*/ 0 w 7451"/>
                <a:gd name="T71" fmla="*/ 153 h 7451"/>
                <a:gd name="T72" fmla="*/ 0 w 7451"/>
                <a:gd name="T73" fmla="*/ 0 h 74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1">
                  <a:moveTo>
                    <a:pt x="0" y="0"/>
                  </a:moveTo>
                  <a:lnTo>
                    <a:pt x="749" y="39"/>
                  </a:lnTo>
                  <a:lnTo>
                    <a:pt x="1498" y="157"/>
                  </a:lnTo>
                  <a:lnTo>
                    <a:pt x="2208" y="354"/>
                  </a:lnTo>
                  <a:lnTo>
                    <a:pt x="2917" y="591"/>
                  </a:lnTo>
                  <a:lnTo>
                    <a:pt x="3548" y="906"/>
                  </a:lnTo>
                  <a:lnTo>
                    <a:pt x="4179" y="1261"/>
                  </a:lnTo>
                  <a:lnTo>
                    <a:pt x="4731" y="1695"/>
                  </a:lnTo>
                  <a:lnTo>
                    <a:pt x="5283" y="2168"/>
                  </a:lnTo>
                  <a:lnTo>
                    <a:pt x="5756" y="2720"/>
                  </a:lnTo>
                  <a:lnTo>
                    <a:pt x="6190" y="3272"/>
                  </a:lnTo>
                  <a:lnTo>
                    <a:pt x="6545" y="3903"/>
                  </a:lnTo>
                  <a:lnTo>
                    <a:pt x="6860" y="4573"/>
                  </a:lnTo>
                  <a:lnTo>
                    <a:pt x="7135" y="5243"/>
                  </a:lnTo>
                  <a:lnTo>
                    <a:pt x="7294" y="5953"/>
                  </a:lnTo>
                  <a:lnTo>
                    <a:pt x="7412" y="6702"/>
                  </a:lnTo>
                  <a:lnTo>
                    <a:pt x="7451" y="7451"/>
                  </a:lnTo>
                  <a:lnTo>
                    <a:pt x="7214" y="7451"/>
                  </a:lnTo>
                  <a:lnTo>
                    <a:pt x="6899" y="7451"/>
                  </a:lnTo>
                  <a:lnTo>
                    <a:pt x="6465" y="7451"/>
                  </a:lnTo>
                  <a:lnTo>
                    <a:pt x="5993" y="7451"/>
                  </a:lnTo>
                  <a:lnTo>
                    <a:pt x="5401" y="7451"/>
                  </a:lnTo>
                  <a:lnTo>
                    <a:pt x="4809" y="7451"/>
                  </a:lnTo>
                  <a:lnTo>
                    <a:pt x="4179" y="7451"/>
                  </a:lnTo>
                  <a:lnTo>
                    <a:pt x="3548" y="7451"/>
                  </a:lnTo>
                  <a:lnTo>
                    <a:pt x="2917" y="7451"/>
                  </a:lnTo>
                  <a:lnTo>
                    <a:pt x="2286" y="7451"/>
                  </a:lnTo>
                  <a:lnTo>
                    <a:pt x="1734" y="7451"/>
                  </a:lnTo>
                  <a:lnTo>
                    <a:pt x="1222" y="7451"/>
                  </a:lnTo>
                  <a:lnTo>
                    <a:pt x="749" y="7451"/>
                  </a:lnTo>
                  <a:lnTo>
                    <a:pt x="394" y="7451"/>
                  </a:lnTo>
                  <a:lnTo>
                    <a:pt x="157" y="7451"/>
                  </a:lnTo>
                  <a:lnTo>
                    <a:pt x="0" y="7451"/>
                  </a:lnTo>
                  <a:lnTo>
                    <a:pt x="0" y="5835"/>
                  </a:lnTo>
                  <a:lnTo>
                    <a:pt x="0" y="3430"/>
                  </a:lnTo>
                  <a:lnTo>
                    <a:pt x="0" y="12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74" name="Freeform 87">
              <a:extLst>
                <a:ext uri="{FF2B5EF4-FFF2-40B4-BE49-F238E27FC236}">
                  <a16:creationId xmlns:a16="http://schemas.microsoft.com/office/drawing/2014/main" id="{90FCE665-E088-4046-9937-DF531ED28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648"/>
              <a:ext cx="1266" cy="1267"/>
            </a:xfrm>
            <a:custGeom>
              <a:avLst/>
              <a:gdLst>
                <a:gd name="T0" fmla="*/ 635 w 10132"/>
                <a:gd name="T1" fmla="*/ 0 h 10133"/>
                <a:gd name="T2" fmla="*/ 0 w 10132"/>
                <a:gd name="T3" fmla="*/ 636 h 10133"/>
                <a:gd name="T4" fmla="*/ 635 w 10132"/>
                <a:gd name="T5" fmla="*/ 1267 h 10133"/>
                <a:gd name="T6" fmla="*/ 1266 w 10132"/>
                <a:gd name="T7" fmla="*/ 636 h 10133"/>
                <a:gd name="T8" fmla="*/ 635 w 10132"/>
                <a:gd name="T9" fmla="*/ 0 h 10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32" h="10133">
                  <a:moveTo>
                    <a:pt x="5086" y="0"/>
                  </a:moveTo>
                  <a:lnTo>
                    <a:pt x="0" y="5086"/>
                  </a:lnTo>
                  <a:lnTo>
                    <a:pt x="5086" y="10133"/>
                  </a:lnTo>
                  <a:lnTo>
                    <a:pt x="10132" y="5086"/>
                  </a:lnTo>
                  <a:lnTo>
                    <a:pt x="5086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0436" name="Text Box 88">
            <a:extLst>
              <a:ext uri="{FF2B5EF4-FFF2-40B4-BE49-F238E27FC236}">
                <a16:creationId xmlns:a16="http://schemas.microsoft.com/office/drawing/2014/main" id="{ECF1C67F-1838-46E0-8569-11E7D5D7AA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36963" y="5249863"/>
            <a:ext cx="1871662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n-US" altLang="en-US" sz="1800" b="1">
                <a:latin typeface="Verdana" panose="020B0604030504040204" pitchFamily="34" charset="0"/>
              </a:rPr>
              <a:t>Aspartate</a:t>
            </a:r>
            <a:endParaRPr lang="en-US" altLang="en-US" sz="1800" b="1" i="1">
              <a:latin typeface="Verdana" panose="020B0604030504040204" pitchFamily="34" charset="0"/>
            </a:endParaRPr>
          </a:p>
        </p:txBody>
      </p:sp>
      <p:grpSp>
        <p:nvGrpSpPr>
          <p:cNvPr id="60437" name="Group 89">
            <a:extLst>
              <a:ext uri="{FF2B5EF4-FFF2-40B4-BE49-F238E27FC236}">
                <a16:creationId xmlns:a16="http://schemas.microsoft.com/office/drawing/2014/main" id="{2E450009-C36F-417D-9695-C6D161C9FA1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370263" y="5284788"/>
            <a:ext cx="266700" cy="268287"/>
            <a:chOff x="618" y="2160"/>
            <a:chExt cx="2262" cy="2267"/>
          </a:xfrm>
        </p:grpSpPr>
        <p:sp>
          <p:nvSpPr>
            <p:cNvPr id="60453" name="AutoShape 90">
              <a:extLst>
                <a:ext uri="{FF2B5EF4-FFF2-40B4-BE49-F238E27FC236}">
                  <a16:creationId xmlns:a16="http://schemas.microsoft.com/office/drawing/2014/main" id="{2C5D996D-EA69-4284-9D38-69BD32C4BCA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618" y="2160"/>
              <a:ext cx="2262" cy="22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4" name="Freeform 91">
              <a:extLst>
                <a:ext uri="{FF2B5EF4-FFF2-40B4-BE49-F238E27FC236}">
                  <a16:creationId xmlns:a16="http://schemas.microsoft.com/office/drawing/2014/main" id="{92D3699B-4275-4075-941F-B361B4CD1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160"/>
              <a:ext cx="2262" cy="2267"/>
            </a:xfrm>
            <a:custGeom>
              <a:avLst/>
              <a:gdLst>
                <a:gd name="T0" fmla="*/ 1252 w 18096"/>
                <a:gd name="T1" fmla="*/ 5 h 18136"/>
                <a:gd name="T2" fmla="*/ 1469 w 18096"/>
                <a:gd name="T3" fmla="*/ 49 h 18136"/>
                <a:gd name="T4" fmla="*/ 1671 w 18096"/>
                <a:gd name="T5" fmla="*/ 138 h 18136"/>
                <a:gd name="T6" fmla="*/ 1853 w 18096"/>
                <a:gd name="T7" fmla="*/ 261 h 18136"/>
                <a:gd name="T8" fmla="*/ 2006 w 18096"/>
                <a:gd name="T9" fmla="*/ 414 h 18136"/>
                <a:gd name="T10" fmla="*/ 2124 w 18096"/>
                <a:gd name="T11" fmla="*/ 591 h 18136"/>
                <a:gd name="T12" fmla="*/ 2213 w 18096"/>
                <a:gd name="T13" fmla="*/ 798 h 18136"/>
                <a:gd name="T14" fmla="*/ 2257 w 18096"/>
                <a:gd name="T15" fmla="*/ 1015 h 18136"/>
                <a:gd name="T16" fmla="*/ 2257 w 18096"/>
                <a:gd name="T17" fmla="*/ 1252 h 18136"/>
                <a:gd name="T18" fmla="*/ 2213 w 18096"/>
                <a:gd name="T19" fmla="*/ 1469 h 18136"/>
                <a:gd name="T20" fmla="*/ 2124 w 18096"/>
                <a:gd name="T21" fmla="*/ 1676 h 18136"/>
                <a:gd name="T22" fmla="*/ 2006 w 18096"/>
                <a:gd name="T23" fmla="*/ 1853 h 18136"/>
                <a:gd name="T24" fmla="*/ 1853 w 18096"/>
                <a:gd name="T25" fmla="*/ 2006 h 18136"/>
                <a:gd name="T26" fmla="*/ 1671 w 18096"/>
                <a:gd name="T27" fmla="*/ 2129 h 18136"/>
                <a:gd name="T28" fmla="*/ 1469 w 18096"/>
                <a:gd name="T29" fmla="*/ 2218 h 18136"/>
                <a:gd name="T30" fmla="*/ 1252 w 18096"/>
                <a:gd name="T31" fmla="*/ 2262 h 18136"/>
                <a:gd name="T32" fmla="*/ 1015 w 18096"/>
                <a:gd name="T33" fmla="*/ 2262 h 18136"/>
                <a:gd name="T34" fmla="*/ 798 w 18096"/>
                <a:gd name="T35" fmla="*/ 2218 h 18136"/>
                <a:gd name="T36" fmla="*/ 591 w 18096"/>
                <a:gd name="T37" fmla="*/ 2129 h 18136"/>
                <a:gd name="T38" fmla="*/ 414 w 18096"/>
                <a:gd name="T39" fmla="*/ 2006 h 18136"/>
                <a:gd name="T40" fmla="*/ 261 w 18096"/>
                <a:gd name="T41" fmla="*/ 1853 h 18136"/>
                <a:gd name="T42" fmla="*/ 138 w 18096"/>
                <a:gd name="T43" fmla="*/ 1676 h 18136"/>
                <a:gd name="T44" fmla="*/ 49 w 18096"/>
                <a:gd name="T45" fmla="*/ 1469 h 18136"/>
                <a:gd name="T46" fmla="*/ 5 w 18096"/>
                <a:gd name="T47" fmla="*/ 1252 h 18136"/>
                <a:gd name="T48" fmla="*/ 5 w 18096"/>
                <a:gd name="T49" fmla="*/ 1015 h 18136"/>
                <a:gd name="T50" fmla="*/ 49 w 18096"/>
                <a:gd name="T51" fmla="*/ 798 h 18136"/>
                <a:gd name="T52" fmla="*/ 138 w 18096"/>
                <a:gd name="T53" fmla="*/ 591 h 18136"/>
                <a:gd name="T54" fmla="*/ 261 w 18096"/>
                <a:gd name="T55" fmla="*/ 414 h 18136"/>
                <a:gd name="T56" fmla="*/ 414 w 18096"/>
                <a:gd name="T57" fmla="*/ 261 h 18136"/>
                <a:gd name="T58" fmla="*/ 591 w 18096"/>
                <a:gd name="T59" fmla="*/ 138 h 18136"/>
                <a:gd name="T60" fmla="*/ 798 w 18096"/>
                <a:gd name="T61" fmla="*/ 49 h 18136"/>
                <a:gd name="T62" fmla="*/ 1015 w 18096"/>
                <a:gd name="T63" fmla="*/ 5 h 181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096" h="18136">
                  <a:moveTo>
                    <a:pt x="9068" y="0"/>
                  </a:moveTo>
                  <a:lnTo>
                    <a:pt x="10014" y="40"/>
                  </a:lnTo>
                  <a:lnTo>
                    <a:pt x="10881" y="197"/>
                  </a:lnTo>
                  <a:lnTo>
                    <a:pt x="11749" y="394"/>
                  </a:lnTo>
                  <a:lnTo>
                    <a:pt x="12577" y="710"/>
                  </a:lnTo>
                  <a:lnTo>
                    <a:pt x="13365" y="1104"/>
                  </a:lnTo>
                  <a:lnTo>
                    <a:pt x="14114" y="1538"/>
                  </a:lnTo>
                  <a:lnTo>
                    <a:pt x="14824" y="2089"/>
                  </a:lnTo>
                  <a:lnTo>
                    <a:pt x="15455" y="2641"/>
                  </a:lnTo>
                  <a:lnTo>
                    <a:pt x="16046" y="3312"/>
                  </a:lnTo>
                  <a:lnTo>
                    <a:pt x="16558" y="3982"/>
                  </a:lnTo>
                  <a:lnTo>
                    <a:pt x="16992" y="4731"/>
                  </a:lnTo>
                  <a:lnTo>
                    <a:pt x="17386" y="5520"/>
                  </a:lnTo>
                  <a:lnTo>
                    <a:pt x="17702" y="6387"/>
                  </a:lnTo>
                  <a:lnTo>
                    <a:pt x="17899" y="7254"/>
                  </a:lnTo>
                  <a:lnTo>
                    <a:pt x="18056" y="8122"/>
                  </a:lnTo>
                  <a:lnTo>
                    <a:pt x="18096" y="9068"/>
                  </a:lnTo>
                  <a:lnTo>
                    <a:pt x="18056" y="10014"/>
                  </a:lnTo>
                  <a:lnTo>
                    <a:pt x="17899" y="10882"/>
                  </a:lnTo>
                  <a:lnTo>
                    <a:pt x="17702" y="11749"/>
                  </a:lnTo>
                  <a:lnTo>
                    <a:pt x="17386" y="12616"/>
                  </a:lnTo>
                  <a:lnTo>
                    <a:pt x="16992" y="13405"/>
                  </a:lnTo>
                  <a:lnTo>
                    <a:pt x="16558" y="14154"/>
                  </a:lnTo>
                  <a:lnTo>
                    <a:pt x="16046" y="14824"/>
                  </a:lnTo>
                  <a:lnTo>
                    <a:pt x="15455" y="15495"/>
                  </a:lnTo>
                  <a:lnTo>
                    <a:pt x="14824" y="16047"/>
                  </a:lnTo>
                  <a:lnTo>
                    <a:pt x="14114" y="16598"/>
                  </a:lnTo>
                  <a:lnTo>
                    <a:pt x="13365" y="17032"/>
                  </a:lnTo>
                  <a:lnTo>
                    <a:pt x="12577" y="17426"/>
                  </a:lnTo>
                  <a:lnTo>
                    <a:pt x="11749" y="17742"/>
                  </a:lnTo>
                  <a:lnTo>
                    <a:pt x="10881" y="17939"/>
                  </a:lnTo>
                  <a:lnTo>
                    <a:pt x="10014" y="18096"/>
                  </a:lnTo>
                  <a:lnTo>
                    <a:pt x="9068" y="18136"/>
                  </a:lnTo>
                  <a:lnTo>
                    <a:pt x="8121" y="18096"/>
                  </a:lnTo>
                  <a:lnTo>
                    <a:pt x="7254" y="17939"/>
                  </a:lnTo>
                  <a:lnTo>
                    <a:pt x="6387" y="17742"/>
                  </a:lnTo>
                  <a:lnTo>
                    <a:pt x="5519" y="17426"/>
                  </a:lnTo>
                  <a:lnTo>
                    <a:pt x="4731" y="17032"/>
                  </a:lnTo>
                  <a:lnTo>
                    <a:pt x="3982" y="16598"/>
                  </a:lnTo>
                  <a:lnTo>
                    <a:pt x="3312" y="16047"/>
                  </a:lnTo>
                  <a:lnTo>
                    <a:pt x="2641" y="15495"/>
                  </a:lnTo>
                  <a:lnTo>
                    <a:pt x="2089" y="14824"/>
                  </a:lnTo>
                  <a:lnTo>
                    <a:pt x="1537" y="14154"/>
                  </a:lnTo>
                  <a:lnTo>
                    <a:pt x="1104" y="13405"/>
                  </a:lnTo>
                  <a:lnTo>
                    <a:pt x="710" y="12616"/>
                  </a:lnTo>
                  <a:lnTo>
                    <a:pt x="394" y="11749"/>
                  </a:lnTo>
                  <a:lnTo>
                    <a:pt x="197" y="10882"/>
                  </a:lnTo>
                  <a:lnTo>
                    <a:pt x="40" y="10014"/>
                  </a:lnTo>
                  <a:lnTo>
                    <a:pt x="0" y="9068"/>
                  </a:lnTo>
                  <a:lnTo>
                    <a:pt x="40" y="8122"/>
                  </a:lnTo>
                  <a:lnTo>
                    <a:pt x="197" y="7254"/>
                  </a:lnTo>
                  <a:lnTo>
                    <a:pt x="394" y="6387"/>
                  </a:lnTo>
                  <a:lnTo>
                    <a:pt x="710" y="5520"/>
                  </a:lnTo>
                  <a:lnTo>
                    <a:pt x="1104" y="4731"/>
                  </a:lnTo>
                  <a:lnTo>
                    <a:pt x="1537" y="3982"/>
                  </a:lnTo>
                  <a:lnTo>
                    <a:pt x="2089" y="3312"/>
                  </a:lnTo>
                  <a:lnTo>
                    <a:pt x="2641" y="2641"/>
                  </a:lnTo>
                  <a:lnTo>
                    <a:pt x="3312" y="2089"/>
                  </a:lnTo>
                  <a:lnTo>
                    <a:pt x="3982" y="1538"/>
                  </a:lnTo>
                  <a:lnTo>
                    <a:pt x="4731" y="1104"/>
                  </a:lnTo>
                  <a:lnTo>
                    <a:pt x="5519" y="710"/>
                  </a:lnTo>
                  <a:lnTo>
                    <a:pt x="6387" y="394"/>
                  </a:lnTo>
                  <a:lnTo>
                    <a:pt x="7254" y="197"/>
                  </a:lnTo>
                  <a:lnTo>
                    <a:pt x="8121" y="40"/>
                  </a:lnTo>
                  <a:lnTo>
                    <a:pt x="9068" y="0"/>
                  </a:lnTo>
                  <a:close/>
                </a:path>
              </a:pathLst>
            </a:custGeom>
            <a:solidFill>
              <a:srgbClr val="19B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5" name="Freeform 92">
              <a:extLst>
                <a:ext uri="{FF2B5EF4-FFF2-40B4-BE49-F238E27FC236}">
                  <a16:creationId xmlns:a16="http://schemas.microsoft.com/office/drawing/2014/main" id="{59D7BBAD-4E96-42F7-A5EF-B7E92D070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3294"/>
              <a:ext cx="1034" cy="1034"/>
            </a:xfrm>
            <a:custGeom>
              <a:avLst/>
              <a:gdLst>
                <a:gd name="T0" fmla="*/ 1034 w 8279"/>
                <a:gd name="T1" fmla="*/ 1034 h 8279"/>
                <a:gd name="T2" fmla="*/ 930 w 8279"/>
                <a:gd name="T3" fmla="*/ 1029 h 8279"/>
                <a:gd name="T4" fmla="*/ 827 w 8279"/>
                <a:gd name="T5" fmla="*/ 1014 h 8279"/>
                <a:gd name="T6" fmla="*/ 729 w 8279"/>
                <a:gd name="T7" fmla="*/ 990 h 8279"/>
                <a:gd name="T8" fmla="*/ 630 w 8279"/>
                <a:gd name="T9" fmla="*/ 950 h 8279"/>
                <a:gd name="T10" fmla="*/ 542 w 8279"/>
                <a:gd name="T11" fmla="*/ 911 h 8279"/>
                <a:gd name="T12" fmla="*/ 458 w 8279"/>
                <a:gd name="T13" fmla="*/ 857 h 8279"/>
                <a:gd name="T14" fmla="*/ 374 w 8279"/>
                <a:gd name="T15" fmla="*/ 798 h 8279"/>
                <a:gd name="T16" fmla="*/ 305 w 8279"/>
                <a:gd name="T17" fmla="*/ 729 h 8279"/>
                <a:gd name="T18" fmla="*/ 236 w 8279"/>
                <a:gd name="T19" fmla="*/ 660 h 8279"/>
                <a:gd name="T20" fmla="*/ 177 w 8279"/>
                <a:gd name="T21" fmla="*/ 576 h 8279"/>
                <a:gd name="T22" fmla="*/ 123 w 8279"/>
                <a:gd name="T23" fmla="*/ 492 h 8279"/>
                <a:gd name="T24" fmla="*/ 84 w 8279"/>
                <a:gd name="T25" fmla="*/ 404 h 8279"/>
                <a:gd name="T26" fmla="*/ 44 w 8279"/>
                <a:gd name="T27" fmla="*/ 305 h 8279"/>
                <a:gd name="T28" fmla="*/ 20 w 8279"/>
                <a:gd name="T29" fmla="*/ 207 h 8279"/>
                <a:gd name="T30" fmla="*/ 5 w 8279"/>
                <a:gd name="T31" fmla="*/ 103 h 8279"/>
                <a:gd name="T32" fmla="*/ 0 w 8279"/>
                <a:gd name="T33" fmla="*/ 0 h 8279"/>
                <a:gd name="T34" fmla="*/ 34 w 8279"/>
                <a:gd name="T35" fmla="*/ 0 h 8279"/>
                <a:gd name="T36" fmla="*/ 84 w 8279"/>
                <a:gd name="T37" fmla="*/ 0 h 8279"/>
                <a:gd name="T38" fmla="*/ 143 w 8279"/>
                <a:gd name="T39" fmla="*/ 0 h 8279"/>
                <a:gd name="T40" fmla="*/ 212 w 8279"/>
                <a:gd name="T41" fmla="*/ 0 h 8279"/>
                <a:gd name="T42" fmla="*/ 286 w 8279"/>
                <a:gd name="T43" fmla="*/ 0 h 8279"/>
                <a:gd name="T44" fmla="*/ 364 w 8279"/>
                <a:gd name="T45" fmla="*/ 0 h 8279"/>
                <a:gd name="T46" fmla="*/ 453 w 8279"/>
                <a:gd name="T47" fmla="*/ 0 h 8279"/>
                <a:gd name="T48" fmla="*/ 537 w 8279"/>
                <a:gd name="T49" fmla="*/ 0 h 8279"/>
                <a:gd name="T50" fmla="*/ 620 w 8279"/>
                <a:gd name="T51" fmla="*/ 0 h 8279"/>
                <a:gd name="T52" fmla="*/ 704 w 8279"/>
                <a:gd name="T53" fmla="*/ 0 h 8279"/>
                <a:gd name="T54" fmla="*/ 783 w 8279"/>
                <a:gd name="T55" fmla="*/ 0 h 8279"/>
                <a:gd name="T56" fmla="*/ 857 w 8279"/>
                <a:gd name="T57" fmla="*/ 0 h 8279"/>
                <a:gd name="T58" fmla="*/ 916 w 8279"/>
                <a:gd name="T59" fmla="*/ 0 h 8279"/>
                <a:gd name="T60" fmla="*/ 970 w 8279"/>
                <a:gd name="T61" fmla="*/ 0 h 8279"/>
                <a:gd name="T62" fmla="*/ 1009 w 8279"/>
                <a:gd name="T63" fmla="*/ 0 h 8279"/>
                <a:gd name="T64" fmla="*/ 1034 w 8279"/>
                <a:gd name="T65" fmla="*/ 0 h 8279"/>
                <a:gd name="T66" fmla="*/ 1034 w 8279"/>
                <a:gd name="T67" fmla="*/ 222 h 8279"/>
                <a:gd name="T68" fmla="*/ 1034 w 8279"/>
                <a:gd name="T69" fmla="*/ 552 h 8279"/>
                <a:gd name="T70" fmla="*/ 1034 w 8279"/>
                <a:gd name="T71" fmla="*/ 862 h 8279"/>
                <a:gd name="T72" fmla="*/ 1034 w 8279"/>
                <a:gd name="T73" fmla="*/ 1034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8279" y="8279"/>
                  </a:moveTo>
                  <a:lnTo>
                    <a:pt x="7450" y="8241"/>
                  </a:lnTo>
                  <a:lnTo>
                    <a:pt x="6623" y="8122"/>
                  </a:lnTo>
                  <a:lnTo>
                    <a:pt x="5834" y="7924"/>
                  </a:lnTo>
                  <a:lnTo>
                    <a:pt x="5046" y="7609"/>
                  </a:lnTo>
                  <a:lnTo>
                    <a:pt x="4337" y="7294"/>
                  </a:lnTo>
                  <a:lnTo>
                    <a:pt x="3666" y="6860"/>
                  </a:lnTo>
                  <a:lnTo>
                    <a:pt x="2996" y="6387"/>
                  </a:lnTo>
                  <a:lnTo>
                    <a:pt x="2444" y="5835"/>
                  </a:lnTo>
                  <a:lnTo>
                    <a:pt x="1892" y="5283"/>
                  </a:lnTo>
                  <a:lnTo>
                    <a:pt x="1419" y="4613"/>
                  </a:lnTo>
                  <a:lnTo>
                    <a:pt x="985" y="3942"/>
                  </a:lnTo>
                  <a:lnTo>
                    <a:pt x="670" y="3233"/>
                  </a:lnTo>
                  <a:lnTo>
                    <a:pt x="355" y="2445"/>
                  </a:lnTo>
                  <a:lnTo>
                    <a:pt x="157" y="1656"/>
                  </a:lnTo>
                  <a:lnTo>
                    <a:pt x="38" y="827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2" y="0"/>
                  </a:lnTo>
                  <a:lnTo>
                    <a:pt x="1694" y="0"/>
                  </a:lnTo>
                  <a:lnTo>
                    <a:pt x="2286" y="0"/>
                  </a:lnTo>
                  <a:lnTo>
                    <a:pt x="2917" y="0"/>
                  </a:lnTo>
                  <a:lnTo>
                    <a:pt x="3627" y="0"/>
                  </a:lnTo>
                  <a:lnTo>
                    <a:pt x="4297" y="0"/>
                  </a:lnTo>
                  <a:lnTo>
                    <a:pt x="4967" y="0"/>
                  </a:lnTo>
                  <a:lnTo>
                    <a:pt x="5637" y="0"/>
                  </a:lnTo>
                  <a:lnTo>
                    <a:pt x="6268" y="0"/>
                  </a:lnTo>
                  <a:lnTo>
                    <a:pt x="6860" y="0"/>
                  </a:lnTo>
                  <a:lnTo>
                    <a:pt x="7332" y="0"/>
                  </a:lnTo>
                  <a:lnTo>
                    <a:pt x="7767" y="0"/>
                  </a:lnTo>
                  <a:lnTo>
                    <a:pt x="8082" y="0"/>
                  </a:lnTo>
                  <a:lnTo>
                    <a:pt x="8279" y="0"/>
                  </a:lnTo>
                  <a:lnTo>
                    <a:pt x="8279" y="1774"/>
                  </a:lnTo>
                  <a:lnTo>
                    <a:pt x="8279" y="4416"/>
                  </a:lnTo>
                  <a:lnTo>
                    <a:pt x="8279" y="6900"/>
                  </a:lnTo>
                  <a:lnTo>
                    <a:pt x="8279" y="8279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6" name="Freeform 93">
              <a:extLst>
                <a:ext uri="{FF2B5EF4-FFF2-40B4-BE49-F238E27FC236}">
                  <a16:creationId xmlns:a16="http://schemas.microsoft.com/office/drawing/2014/main" id="{F69B4A91-1C8C-43DA-A41A-34C0BC9DB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1035" cy="1030"/>
            </a:xfrm>
            <a:custGeom>
              <a:avLst/>
              <a:gdLst>
                <a:gd name="T0" fmla="*/ 1035 w 8279"/>
                <a:gd name="T1" fmla="*/ 0 h 8241"/>
                <a:gd name="T2" fmla="*/ 1030 w 8279"/>
                <a:gd name="T3" fmla="*/ 103 h 8241"/>
                <a:gd name="T4" fmla="*/ 1015 w 8279"/>
                <a:gd name="T5" fmla="*/ 207 h 8241"/>
                <a:gd name="T6" fmla="*/ 991 w 8279"/>
                <a:gd name="T7" fmla="*/ 306 h 8241"/>
                <a:gd name="T8" fmla="*/ 956 w 8279"/>
                <a:gd name="T9" fmla="*/ 404 h 8241"/>
                <a:gd name="T10" fmla="*/ 912 w 8279"/>
                <a:gd name="T11" fmla="*/ 493 h 8241"/>
                <a:gd name="T12" fmla="*/ 858 w 8279"/>
                <a:gd name="T13" fmla="*/ 577 h 8241"/>
                <a:gd name="T14" fmla="*/ 798 w 8279"/>
                <a:gd name="T15" fmla="*/ 655 h 8241"/>
                <a:gd name="T16" fmla="*/ 734 w 8279"/>
                <a:gd name="T17" fmla="*/ 729 h 8241"/>
                <a:gd name="T18" fmla="*/ 660 w 8279"/>
                <a:gd name="T19" fmla="*/ 793 h 8241"/>
                <a:gd name="T20" fmla="*/ 577 w 8279"/>
                <a:gd name="T21" fmla="*/ 852 h 8241"/>
                <a:gd name="T22" fmla="*/ 493 w 8279"/>
                <a:gd name="T23" fmla="*/ 907 h 8241"/>
                <a:gd name="T24" fmla="*/ 404 w 8279"/>
                <a:gd name="T25" fmla="*/ 951 h 8241"/>
                <a:gd name="T26" fmla="*/ 306 w 8279"/>
                <a:gd name="T27" fmla="*/ 986 h 8241"/>
                <a:gd name="T28" fmla="*/ 207 w 8279"/>
                <a:gd name="T29" fmla="*/ 1010 h 8241"/>
                <a:gd name="T30" fmla="*/ 103 w 8279"/>
                <a:gd name="T31" fmla="*/ 1025 h 8241"/>
                <a:gd name="T32" fmla="*/ 0 w 8279"/>
                <a:gd name="T33" fmla="*/ 1030 h 8241"/>
                <a:gd name="T34" fmla="*/ 0 w 8279"/>
                <a:gd name="T35" fmla="*/ 818 h 8241"/>
                <a:gd name="T36" fmla="*/ 0 w 8279"/>
                <a:gd name="T37" fmla="*/ 493 h 8241"/>
                <a:gd name="T38" fmla="*/ 0 w 8279"/>
                <a:gd name="T39" fmla="*/ 177 h 8241"/>
                <a:gd name="T40" fmla="*/ 0 w 8279"/>
                <a:gd name="T41" fmla="*/ 0 h 8241"/>
                <a:gd name="T42" fmla="*/ 39 w 8279"/>
                <a:gd name="T43" fmla="*/ 0 h 8241"/>
                <a:gd name="T44" fmla="*/ 89 w 8279"/>
                <a:gd name="T45" fmla="*/ 0 h 8241"/>
                <a:gd name="T46" fmla="*/ 153 w 8279"/>
                <a:gd name="T47" fmla="*/ 0 h 8241"/>
                <a:gd name="T48" fmla="*/ 222 w 8279"/>
                <a:gd name="T49" fmla="*/ 0 h 8241"/>
                <a:gd name="T50" fmla="*/ 301 w 8279"/>
                <a:gd name="T51" fmla="*/ 0 h 8241"/>
                <a:gd name="T52" fmla="*/ 379 w 8279"/>
                <a:gd name="T53" fmla="*/ 0 h 8241"/>
                <a:gd name="T54" fmla="*/ 463 w 8279"/>
                <a:gd name="T55" fmla="*/ 0 h 8241"/>
                <a:gd name="T56" fmla="*/ 552 w 8279"/>
                <a:gd name="T57" fmla="*/ 0 h 8241"/>
                <a:gd name="T58" fmla="*/ 636 w 8279"/>
                <a:gd name="T59" fmla="*/ 0 h 8241"/>
                <a:gd name="T60" fmla="*/ 715 w 8279"/>
                <a:gd name="T61" fmla="*/ 0 h 8241"/>
                <a:gd name="T62" fmla="*/ 793 w 8279"/>
                <a:gd name="T63" fmla="*/ 0 h 8241"/>
                <a:gd name="T64" fmla="*/ 862 w 8279"/>
                <a:gd name="T65" fmla="*/ 0 h 8241"/>
                <a:gd name="T66" fmla="*/ 922 w 8279"/>
                <a:gd name="T67" fmla="*/ 0 h 8241"/>
                <a:gd name="T68" fmla="*/ 976 w 8279"/>
                <a:gd name="T69" fmla="*/ 0 h 8241"/>
                <a:gd name="T70" fmla="*/ 1010 w 8279"/>
                <a:gd name="T71" fmla="*/ 0 h 8241"/>
                <a:gd name="T72" fmla="*/ 1035 w 8279"/>
                <a:gd name="T73" fmla="*/ 0 h 82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41">
                  <a:moveTo>
                    <a:pt x="8279" y="0"/>
                  </a:moveTo>
                  <a:lnTo>
                    <a:pt x="8239" y="827"/>
                  </a:lnTo>
                  <a:lnTo>
                    <a:pt x="8121" y="1656"/>
                  </a:lnTo>
                  <a:lnTo>
                    <a:pt x="7924" y="2445"/>
                  </a:lnTo>
                  <a:lnTo>
                    <a:pt x="7649" y="3233"/>
                  </a:lnTo>
                  <a:lnTo>
                    <a:pt x="7294" y="3942"/>
                  </a:lnTo>
                  <a:lnTo>
                    <a:pt x="6860" y="4613"/>
                  </a:lnTo>
                  <a:lnTo>
                    <a:pt x="6387" y="5244"/>
                  </a:lnTo>
                  <a:lnTo>
                    <a:pt x="5874" y="5835"/>
                  </a:lnTo>
                  <a:lnTo>
                    <a:pt x="5283" y="6348"/>
                  </a:lnTo>
                  <a:lnTo>
                    <a:pt x="4612" y="6820"/>
                  </a:lnTo>
                  <a:lnTo>
                    <a:pt x="3942" y="7254"/>
                  </a:lnTo>
                  <a:lnTo>
                    <a:pt x="3233" y="7609"/>
                  </a:lnTo>
                  <a:lnTo>
                    <a:pt x="2444" y="7886"/>
                  </a:lnTo>
                  <a:lnTo>
                    <a:pt x="1656" y="8082"/>
                  </a:lnTo>
                  <a:lnTo>
                    <a:pt x="827" y="8201"/>
                  </a:lnTo>
                  <a:lnTo>
                    <a:pt x="0" y="8241"/>
                  </a:lnTo>
                  <a:lnTo>
                    <a:pt x="0" y="6545"/>
                  </a:lnTo>
                  <a:lnTo>
                    <a:pt x="0" y="3942"/>
                  </a:lnTo>
                  <a:lnTo>
                    <a:pt x="0" y="1419"/>
                  </a:lnTo>
                  <a:lnTo>
                    <a:pt x="0" y="0"/>
                  </a:lnTo>
                  <a:lnTo>
                    <a:pt x="315" y="0"/>
                  </a:lnTo>
                  <a:lnTo>
                    <a:pt x="709" y="0"/>
                  </a:lnTo>
                  <a:lnTo>
                    <a:pt x="1222" y="0"/>
                  </a:lnTo>
                  <a:lnTo>
                    <a:pt x="1774" y="0"/>
                  </a:lnTo>
                  <a:lnTo>
                    <a:pt x="2405" y="0"/>
                  </a:lnTo>
                  <a:lnTo>
                    <a:pt x="3035" y="0"/>
                  </a:lnTo>
                  <a:lnTo>
                    <a:pt x="3705" y="0"/>
                  </a:lnTo>
                  <a:lnTo>
                    <a:pt x="4415" y="0"/>
                  </a:lnTo>
                  <a:lnTo>
                    <a:pt x="5086" y="0"/>
                  </a:lnTo>
                  <a:lnTo>
                    <a:pt x="5716" y="0"/>
                  </a:lnTo>
                  <a:lnTo>
                    <a:pt x="6347" y="0"/>
                  </a:lnTo>
                  <a:lnTo>
                    <a:pt x="6899" y="0"/>
                  </a:lnTo>
                  <a:lnTo>
                    <a:pt x="7372" y="0"/>
                  </a:lnTo>
                  <a:lnTo>
                    <a:pt x="7806" y="0"/>
                  </a:lnTo>
                  <a:lnTo>
                    <a:pt x="8082" y="0"/>
                  </a:lnTo>
                  <a:lnTo>
                    <a:pt x="8279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7" name="Freeform 94">
              <a:extLst>
                <a:ext uri="{FF2B5EF4-FFF2-40B4-BE49-F238E27FC236}">
                  <a16:creationId xmlns:a16="http://schemas.microsoft.com/office/drawing/2014/main" id="{4EF8B898-DE71-4E49-BE88-DF8072E43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259"/>
              <a:ext cx="1034" cy="1035"/>
            </a:xfrm>
            <a:custGeom>
              <a:avLst/>
              <a:gdLst>
                <a:gd name="T0" fmla="*/ 0 w 8279"/>
                <a:gd name="T1" fmla="*/ 1035 h 8279"/>
                <a:gd name="T2" fmla="*/ 5 w 8279"/>
                <a:gd name="T3" fmla="*/ 932 h 8279"/>
                <a:gd name="T4" fmla="*/ 20 w 8279"/>
                <a:gd name="T5" fmla="*/ 828 h 8279"/>
                <a:gd name="T6" fmla="*/ 44 w 8279"/>
                <a:gd name="T7" fmla="*/ 729 h 8279"/>
                <a:gd name="T8" fmla="*/ 84 w 8279"/>
                <a:gd name="T9" fmla="*/ 631 h 8279"/>
                <a:gd name="T10" fmla="*/ 123 w 8279"/>
                <a:gd name="T11" fmla="*/ 542 h 8279"/>
                <a:gd name="T12" fmla="*/ 177 w 8279"/>
                <a:gd name="T13" fmla="*/ 458 h 8279"/>
                <a:gd name="T14" fmla="*/ 236 w 8279"/>
                <a:gd name="T15" fmla="*/ 375 h 8279"/>
                <a:gd name="T16" fmla="*/ 305 w 8279"/>
                <a:gd name="T17" fmla="*/ 301 h 8279"/>
                <a:gd name="T18" fmla="*/ 374 w 8279"/>
                <a:gd name="T19" fmla="*/ 237 h 8279"/>
                <a:gd name="T20" fmla="*/ 458 w 8279"/>
                <a:gd name="T21" fmla="*/ 177 h 8279"/>
                <a:gd name="T22" fmla="*/ 542 w 8279"/>
                <a:gd name="T23" fmla="*/ 123 h 8279"/>
                <a:gd name="T24" fmla="*/ 630 w 8279"/>
                <a:gd name="T25" fmla="*/ 79 h 8279"/>
                <a:gd name="T26" fmla="*/ 729 w 8279"/>
                <a:gd name="T27" fmla="*/ 44 h 8279"/>
                <a:gd name="T28" fmla="*/ 827 w 8279"/>
                <a:gd name="T29" fmla="*/ 20 h 8279"/>
                <a:gd name="T30" fmla="*/ 930 w 8279"/>
                <a:gd name="T31" fmla="*/ 5 h 8279"/>
                <a:gd name="T32" fmla="*/ 1034 w 8279"/>
                <a:gd name="T33" fmla="*/ 0 h 8279"/>
                <a:gd name="T34" fmla="*/ 1034 w 8279"/>
                <a:gd name="T35" fmla="*/ 212 h 8279"/>
                <a:gd name="T36" fmla="*/ 1034 w 8279"/>
                <a:gd name="T37" fmla="*/ 537 h 8279"/>
                <a:gd name="T38" fmla="*/ 1034 w 8279"/>
                <a:gd name="T39" fmla="*/ 858 h 8279"/>
                <a:gd name="T40" fmla="*/ 1034 w 8279"/>
                <a:gd name="T41" fmla="*/ 1035 h 8279"/>
                <a:gd name="T42" fmla="*/ 995 w 8279"/>
                <a:gd name="T43" fmla="*/ 1035 h 8279"/>
                <a:gd name="T44" fmla="*/ 940 w 8279"/>
                <a:gd name="T45" fmla="*/ 1035 h 8279"/>
                <a:gd name="T46" fmla="*/ 881 w 8279"/>
                <a:gd name="T47" fmla="*/ 1035 h 8279"/>
                <a:gd name="T48" fmla="*/ 807 w 8279"/>
                <a:gd name="T49" fmla="*/ 1035 h 8279"/>
                <a:gd name="T50" fmla="*/ 734 w 8279"/>
                <a:gd name="T51" fmla="*/ 1035 h 8279"/>
                <a:gd name="T52" fmla="*/ 650 w 8279"/>
                <a:gd name="T53" fmla="*/ 1035 h 8279"/>
                <a:gd name="T54" fmla="*/ 566 w 8279"/>
                <a:gd name="T55" fmla="*/ 1035 h 8279"/>
                <a:gd name="T56" fmla="*/ 482 w 8279"/>
                <a:gd name="T57" fmla="*/ 1035 h 8279"/>
                <a:gd name="T58" fmla="*/ 394 w 8279"/>
                <a:gd name="T59" fmla="*/ 1035 h 8279"/>
                <a:gd name="T60" fmla="*/ 315 w 8279"/>
                <a:gd name="T61" fmla="*/ 1035 h 8279"/>
                <a:gd name="T62" fmla="*/ 241 w 8279"/>
                <a:gd name="T63" fmla="*/ 1035 h 8279"/>
                <a:gd name="T64" fmla="*/ 172 w 8279"/>
                <a:gd name="T65" fmla="*/ 1035 h 8279"/>
                <a:gd name="T66" fmla="*/ 108 w 8279"/>
                <a:gd name="T67" fmla="*/ 1035 h 8279"/>
                <a:gd name="T68" fmla="*/ 59 w 8279"/>
                <a:gd name="T69" fmla="*/ 1035 h 8279"/>
                <a:gd name="T70" fmla="*/ 25 w 8279"/>
                <a:gd name="T71" fmla="*/ 1035 h 8279"/>
                <a:gd name="T72" fmla="*/ 0 w 8279"/>
                <a:gd name="T73" fmla="*/ 1035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8279"/>
                  </a:moveTo>
                  <a:lnTo>
                    <a:pt x="38" y="7452"/>
                  </a:lnTo>
                  <a:lnTo>
                    <a:pt x="157" y="6623"/>
                  </a:lnTo>
                  <a:lnTo>
                    <a:pt x="355" y="5834"/>
                  </a:lnTo>
                  <a:lnTo>
                    <a:pt x="670" y="5046"/>
                  </a:lnTo>
                  <a:lnTo>
                    <a:pt x="985" y="4337"/>
                  </a:lnTo>
                  <a:lnTo>
                    <a:pt x="1419" y="3666"/>
                  </a:lnTo>
                  <a:lnTo>
                    <a:pt x="1892" y="2996"/>
                  </a:lnTo>
                  <a:lnTo>
                    <a:pt x="2444" y="2404"/>
                  </a:lnTo>
                  <a:lnTo>
                    <a:pt x="2996" y="1892"/>
                  </a:lnTo>
                  <a:lnTo>
                    <a:pt x="3666" y="1419"/>
                  </a:lnTo>
                  <a:lnTo>
                    <a:pt x="4337" y="985"/>
                  </a:lnTo>
                  <a:lnTo>
                    <a:pt x="5046" y="630"/>
                  </a:lnTo>
                  <a:lnTo>
                    <a:pt x="5834" y="355"/>
                  </a:lnTo>
                  <a:lnTo>
                    <a:pt x="6623" y="157"/>
                  </a:lnTo>
                  <a:lnTo>
                    <a:pt x="7450" y="38"/>
                  </a:lnTo>
                  <a:lnTo>
                    <a:pt x="8279" y="0"/>
                  </a:lnTo>
                  <a:lnTo>
                    <a:pt x="8279" y="1694"/>
                  </a:lnTo>
                  <a:lnTo>
                    <a:pt x="8279" y="4297"/>
                  </a:lnTo>
                  <a:lnTo>
                    <a:pt x="8279" y="6860"/>
                  </a:lnTo>
                  <a:lnTo>
                    <a:pt x="8279" y="8279"/>
                  </a:lnTo>
                  <a:lnTo>
                    <a:pt x="7964" y="8279"/>
                  </a:lnTo>
                  <a:lnTo>
                    <a:pt x="7530" y="8279"/>
                  </a:lnTo>
                  <a:lnTo>
                    <a:pt x="7057" y="8279"/>
                  </a:lnTo>
                  <a:lnTo>
                    <a:pt x="6465" y="8279"/>
                  </a:lnTo>
                  <a:lnTo>
                    <a:pt x="5874" y="8279"/>
                  </a:lnTo>
                  <a:lnTo>
                    <a:pt x="5204" y="8279"/>
                  </a:lnTo>
                  <a:lnTo>
                    <a:pt x="4534" y="8279"/>
                  </a:lnTo>
                  <a:lnTo>
                    <a:pt x="3863" y="8279"/>
                  </a:lnTo>
                  <a:lnTo>
                    <a:pt x="3153" y="8279"/>
                  </a:lnTo>
                  <a:lnTo>
                    <a:pt x="2523" y="8279"/>
                  </a:lnTo>
                  <a:lnTo>
                    <a:pt x="1931" y="8279"/>
                  </a:lnTo>
                  <a:lnTo>
                    <a:pt x="1379" y="8279"/>
                  </a:lnTo>
                  <a:lnTo>
                    <a:pt x="867" y="8279"/>
                  </a:lnTo>
                  <a:lnTo>
                    <a:pt x="473" y="8279"/>
                  </a:lnTo>
                  <a:lnTo>
                    <a:pt x="197" y="8279"/>
                  </a:lnTo>
                  <a:lnTo>
                    <a:pt x="0" y="8279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8" name="Freeform 95">
              <a:extLst>
                <a:ext uri="{FF2B5EF4-FFF2-40B4-BE49-F238E27FC236}">
                  <a16:creationId xmlns:a16="http://schemas.microsoft.com/office/drawing/2014/main" id="{4A5122D6-DD70-4535-BF7F-F44495A47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259"/>
              <a:ext cx="1035" cy="1035"/>
            </a:xfrm>
            <a:custGeom>
              <a:avLst/>
              <a:gdLst>
                <a:gd name="T0" fmla="*/ 0 w 8279"/>
                <a:gd name="T1" fmla="*/ 0 h 8279"/>
                <a:gd name="T2" fmla="*/ 103 w 8279"/>
                <a:gd name="T3" fmla="*/ 5 h 8279"/>
                <a:gd name="T4" fmla="*/ 207 w 8279"/>
                <a:gd name="T5" fmla="*/ 20 h 8279"/>
                <a:gd name="T6" fmla="*/ 306 w 8279"/>
                <a:gd name="T7" fmla="*/ 44 h 8279"/>
                <a:gd name="T8" fmla="*/ 404 w 8279"/>
                <a:gd name="T9" fmla="*/ 79 h 8279"/>
                <a:gd name="T10" fmla="*/ 493 w 8279"/>
                <a:gd name="T11" fmla="*/ 123 h 8279"/>
                <a:gd name="T12" fmla="*/ 577 w 8279"/>
                <a:gd name="T13" fmla="*/ 177 h 8279"/>
                <a:gd name="T14" fmla="*/ 660 w 8279"/>
                <a:gd name="T15" fmla="*/ 237 h 8279"/>
                <a:gd name="T16" fmla="*/ 734 w 8279"/>
                <a:gd name="T17" fmla="*/ 301 h 8279"/>
                <a:gd name="T18" fmla="*/ 798 w 8279"/>
                <a:gd name="T19" fmla="*/ 375 h 8279"/>
                <a:gd name="T20" fmla="*/ 858 w 8279"/>
                <a:gd name="T21" fmla="*/ 458 h 8279"/>
                <a:gd name="T22" fmla="*/ 912 w 8279"/>
                <a:gd name="T23" fmla="*/ 542 h 8279"/>
                <a:gd name="T24" fmla="*/ 956 w 8279"/>
                <a:gd name="T25" fmla="*/ 631 h 8279"/>
                <a:gd name="T26" fmla="*/ 991 w 8279"/>
                <a:gd name="T27" fmla="*/ 729 h 8279"/>
                <a:gd name="T28" fmla="*/ 1015 w 8279"/>
                <a:gd name="T29" fmla="*/ 828 h 8279"/>
                <a:gd name="T30" fmla="*/ 1030 w 8279"/>
                <a:gd name="T31" fmla="*/ 932 h 8279"/>
                <a:gd name="T32" fmla="*/ 1035 w 8279"/>
                <a:gd name="T33" fmla="*/ 1035 h 8279"/>
                <a:gd name="T34" fmla="*/ 1000 w 8279"/>
                <a:gd name="T35" fmla="*/ 1035 h 8279"/>
                <a:gd name="T36" fmla="*/ 951 w 8279"/>
                <a:gd name="T37" fmla="*/ 1035 h 8279"/>
                <a:gd name="T38" fmla="*/ 892 w 8279"/>
                <a:gd name="T39" fmla="*/ 1035 h 8279"/>
                <a:gd name="T40" fmla="*/ 823 w 8279"/>
                <a:gd name="T41" fmla="*/ 1035 h 8279"/>
                <a:gd name="T42" fmla="*/ 749 w 8279"/>
                <a:gd name="T43" fmla="*/ 1035 h 8279"/>
                <a:gd name="T44" fmla="*/ 665 w 8279"/>
                <a:gd name="T45" fmla="*/ 1035 h 8279"/>
                <a:gd name="T46" fmla="*/ 582 w 8279"/>
                <a:gd name="T47" fmla="*/ 1035 h 8279"/>
                <a:gd name="T48" fmla="*/ 498 w 8279"/>
                <a:gd name="T49" fmla="*/ 1035 h 8279"/>
                <a:gd name="T50" fmla="*/ 409 w 8279"/>
                <a:gd name="T51" fmla="*/ 1035 h 8279"/>
                <a:gd name="T52" fmla="*/ 325 w 8279"/>
                <a:gd name="T53" fmla="*/ 1035 h 8279"/>
                <a:gd name="T54" fmla="*/ 251 w 8279"/>
                <a:gd name="T55" fmla="*/ 1035 h 8279"/>
                <a:gd name="T56" fmla="*/ 177 w 8279"/>
                <a:gd name="T57" fmla="*/ 1035 h 8279"/>
                <a:gd name="T58" fmla="*/ 113 w 8279"/>
                <a:gd name="T59" fmla="*/ 1035 h 8279"/>
                <a:gd name="T60" fmla="*/ 64 w 8279"/>
                <a:gd name="T61" fmla="*/ 1035 h 8279"/>
                <a:gd name="T62" fmla="*/ 25 w 8279"/>
                <a:gd name="T63" fmla="*/ 1035 h 8279"/>
                <a:gd name="T64" fmla="*/ 0 w 8279"/>
                <a:gd name="T65" fmla="*/ 1035 h 8279"/>
                <a:gd name="T66" fmla="*/ 0 w 8279"/>
                <a:gd name="T67" fmla="*/ 808 h 8279"/>
                <a:gd name="T68" fmla="*/ 0 w 8279"/>
                <a:gd name="T69" fmla="*/ 478 h 8279"/>
                <a:gd name="T70" fmla="*/ 0 w 8279"/>
                <a:gd name="T71" fmla="*/ 168 h 8279"/>
                <a:gd name="T72" fmla="*/ 0 w 8279"/>
                <a:gd name="T73" fmla="*/ 0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0"/>
                  </a:moveTo>
                  <a:lnTo>
                    <a:pt x="827" y="38"/>
                  </a:lnTo>
                  <a:lnTo>
                    <a:pt x="1656" y="157"/>
                  </a:lnTo>
                  <a:lnTo>
                    <a:pt x="2444" y="355"/>
                  </a:lnTo>
                  <a:lnTo>
                    <a:pt x="3233" y="630"/>
                  </a:lnTo>
                  <a:lnTo>
                    <a:pt x="3942" y="985"/>
                  </a:lnTo>
                  <a:lnTo>
                    <a:pt x="4612" y="1419"/>
                  </a:lnTo>
                  <a:lnTo>
                    <a:pt x="5283" y="1892"/>
                  </a:lnTo>
                  <a:lnTo>
                    <a:pt x="5874" y="2404"/>
                  </a:lnTo>
                  <a:lnTo>
                    <a:pt x="6387" y="2996"/>
                  </a:lnTo>
                  <a:lnTo>
                    <a:pt x="6860" y="3666"/>
                  </a:lnTo>
                  <a:lnTo>
                    <a:pt x="7294" y="4337"/>
                  </a:lnTo>
                  <a:lnTo>
                    <a:pt x="7649" y="5046"/>
                  </a:lnTo>
                  <a:lnTo>
                    <a:pt x="7924" y="5834"/>
                  </a:lnTo>
                  <a:lnTo>
                    <a:pt x="8121" y="6623"/>
                  </a:lnTo>
                  <a:lnTo>
                    <a:pt x="8239" y="7452"/>
                  </a:lnTo>
                  <a:lnTo>
                    <a:pt x="8279" y="8279"/>
                  </a:lnTo>
                  <a:lnTo>
                    <a:pt x="8003" y="8279"/>
                  </a:lnTo>
                  <a:lnTo>
                    <a:pt x="7609" y="8279"/>
                  </a:lnTo>
                  <a:lnTo>
                    <a:pt x="7135" y="8279"/>
                  </a:lnTo>
                  <a:lnTo>
                    <a:pt x="6584" y="8279"/>
                  </a:lnTo>
                  <a:lnTo>
                    <a:pt x="5993" y="8279"/>
                  </a:lnTo>
                  <a:lnTo>
                    <a:pt x="5322" y="8279"/>
                  </a:lnTo>
                  <a:lnTo>
                    <a:pt x="4652" y="8279"/>
                  </a:lnTo>
                  <a:lnTo>
                    <a:pt x="3982" y="8279"/>
                  </a:lnTo>
                  <a:lnTo>
                    <a:pt x="3272" y="8279"/>
                  </a:lnTo>
                  <a:lnTo>
                    <a:pt x="2601" y="8279"/>
                  </a:lnTo>
                  <a:lnTo>
                    <a:pt x="2011" y="8279"/>
                  </a:lnTo>
                  <a:lnTo>
                    <a:pt x="1419" y="8279"/>
                  </a:lnTo>
                  <a:lnTo>
                    <a:pt x="907" y="8279"/>
                  </a:lnTo>
                  <a:lnTo>
                    <a:pt x="512" y="8279"/>
                  </a:lnTo>
                  <a:lnTo>
                    <a:pt x="197" y="8279"/>
                  </a:lnTo>
                  <a:lnTo>
                    <a:pt x="0" y="8279"/>
                  </a:lnTo>
                  <a:lnTo>
                    <a:pt x="0" y="6465"/>
                  </a:lnTo>
                  <a:lnTo>
                    <a:pt x="0" y="3824"/>
                  </a:lnTo>
                  <a:lnTo>
                    <a:pt x="0" y="1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9" name="Freeform 96">
              <a:extLst>
                <a:ext uri="{FF2B5EF4-FFF2-40B4-BE49-F238E27FC236}">
                  <a16:creationId xmlns:a16="http://schemas.microsoft.com/office/drawing/2014/main" id="{88B188A6-7451-4928-BFDB-821B1075E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932" cy="931"/>
            </a:xfrm>
            <a:custGeom>
              <a:avLst/>
              <a:gdLst>
                <a:gd name="T0" fmla="*/ 932 w 7451"/>
                <a:gd name="T1" fmla="*/ 0 h 7452"/>
                <a:gd name="T2" fmla="*/ 927 w 7451"/>
                <a:gd name="T3" fmla="*/ 94 h 7452"/>
                <a:gd name="T4" fmla="*/ 912 w 7451"/>
                <a:gd name="T5" fmla="*/ 187 h 7452"/>
                <a:gd name="T6" fmla="*/ 892 w 7451"/>
                <a:gd name="T7" fmla="*/ 276 h 7452"/>
                <a:gd name="T8" fmla="*/ 858 w 7451"/>
                <a:gd name="T9" fmla="*/ 360 h 7452"/>
                <a:gd name="T10" fmla="*/ 819 w 7451"/>
                <a:gd name="T11" fmla="*/ 443 h 7452"/>
                <a:gd name="T12" fmla="*/ 774 w 7451"/>
                <a:gd name="T13" fmla="*/ 522 h 7452"/>
                <a:gd name="T14" fmla="*/ 720 w 7451"/>
                <a:gd name="T15" fmla="*/ 591 h 7452"/>
                <a:gd name="T16" fmla="*/ 661 w 7451"/>
                <a:gd name="T17" fmla="*/ 655 h 7452"/>
                <a:gd name="T18" fmla="*/ 592 w 7451"/>
                <a:gd name="T19" fmla="*/ 719 h 7452"/>
                <a:gd name="T20" fmla="*/ 523 w 7451"/>
                <a:gd name="T21" fmla="*/ 773 h 7452"/>
                <a:gd name="T22" fmla="*/ 444 w 7451"/>
                <a:gd name="T23" fmla="*/ 818 h 7452"/>
                <a:gd name="T24" fmla="*/ 365 w 7451"/>
                <a:gd name="T25" fmla="*/ 857 h 7452"/>
                <a:gd name="T26" fmla="*/ 276 w 7451"/>
                <a:gd name="T27" fmla="*/ 887 h 7452"/>
                <a:gd name="T28" fmla="*/ 187 w 7451"/>
                <a:gd name="T29" fmla="*/ 911 h 7452"/>
                <a:gd name="T30" fmla="*/ 94 w 7451"/>
                <a:gd name="T31" fmla="*/ 926 h 7452"/>
                <a:gd name="T32" fmla="*/ 0 w 7451"/>
                <a:gd name="T33" fmla="*/ 931 h 7452"/>
                <a:gd name="T34" fmla="*/ 0 w 7451"/>
                <a:gd name="T35" fmla="*/ 749 h 7452"/>
                <a:gd name="T36" fmla="*/ 0 w 7451"/>
                <a:gd name="T37" fmla="*/ 443 h 7452"/>
                <a:gd name="T38" fmla="*/ 0 w 7451"/>
                <a:gd name="T39" fmla="*/ 153 h 7452"/>
                <a:gd name="T40" fmla="*/ 0 w 7451"/>
                <a:gd name="T41" fmla="*/ 0 h 7452"/>
                <a:gd name="T42" fmla="*/ 34 w 7451"/>
                <a:gd name="T43" fmla="*/ 0 h 7452"/>
                <a:gd name="T44" fmla="*/ 84 w 7451"/>
                <a:gd name="T45" fmla="*/ 0 h 7452"/>
                <a:gd name="T46" fmla="*/ 143 w 7451"/>
                <a:gd name="T47" fmla="*/ 0 h 7452"/>
                <a:gd name="T48" fmla="*/ 207 w 7451"/>
                <a:gd name="T49" fmla="*/ 0 h 7452"/>
                <a:gd name="T50" fmla="*/ 276 w 7451"/>
                <a:gd name="T51" fmla="*/ 0 h 7452"/>
                <a:gd name="T52" fmla="*/ 350 w 7451"/>
                <a:gd name="T53" fmla="*/ 0 h 7452"/>
                <a:gd name="T54" fmla="*/ 424 w 7451"/>
                <a:gd name="T55" fmla="*/ 0 h 7452"/>
                <a:gd name="T56" fmla="*/ 503 w 7451"/>
                <a:gd name="T57" fmla="*/ 0 h 7452"/>
                <a:gd name="T58" fmla="*/ 577 w 7451"/>
                <a:gd name="T59" fmla="*/ 0 h 7452"/>
                <a:gd name="T60" fmla="*/ 651 w 7451"/>
                <a:gd name="T61" fmla="*/ 0 h 7452"/>
                <a:gd name="T62" fmla="*/ 720 w 7451"/>
                <a:gd name="T63" fmla="*/ 0 h 7452"/>
                <a:gd name="T64" fmla="*/ 784 w 7451"/>
                <a:gd name="T65" fmla="*/ 0 h 7452"/>
                <a:gd name="T66" fmla="*/ 838 w 7451"/>
                <a:gd name="T67" fmla="*/ 0 h 7452"/>
                <a:gd name="T68" fmla="*/ 883 w 7451"/>
                <a:gd name="T69" fmla="*/ 0 h 7452"/>
                <a:gd name="T70" fmla="*/ 912 w 7451"/>
                <a:gd name="T71" fmla="*/ 0 h 7452"/>
                <a:gd name="T72" fmla="*/ 932 w 7451"/>
                <a:gd name="T73" fmla="*/ 0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2">
                  <a:moveTo>
                    <a:pt x="7451" y="0"/>
                  </a:moveTo>
                  <a:lnTo>
                    <a:pt x="7412" y="749"/>
                  </a:lnTo>
                  <a:lnTo>
                    <a:pt x="7294" y="1498"/>
                  </a:lnTo>
                  <a:lnTo>
                    <a:pt x="7135" y="2208"/>
                  </a:lnTo>
                  <a:lnTo>
                    <a:pt x="6860" y="2878"/>
                  </a:lnTo>
                  <a:lnTo>
                    <a:pt x="6545" y="3548"/>
                  </a:lnTo>
                  <a:lnTo>
                    <a:pt x="6190" y="4179"/>
                  </a:lnTo>
                  <a:lnTo>
                    <a:pt x="5756" y="4731"/>
                  </a:lnTo>
                  <a:lnTo>
                    <a:pt x="5283" y="5244"/>
                  </a:lnTo>
                  <a:lnTo>
                    <a:pt x="4731" y="5756"/>
                  </a:lnTo>
                  <a:lnTo>
                    <a:pt x="4179" y="6190"/>
                  </a:lnTo>
                  <a:lnTo>
                    <a:pt x="3548" y="6545"/>
                  </a:lnTo>
                  <a:lnTo>
                    <a:pt x="2917" y="6860"/>
                  </a:lnTo>
                  <a:lnTo>
                    <a:pt x="2208" y="7097"/>
                  </a:lnTo>
                  <a:lnTo>
                    <a:pt x="1498" y="7294"/>
                  </a:lnTo>
                  <a:lnTo>
                    <a:pt x="749" y="7412"/>
                  </a:lnTo>
                  <a:lnTo>
                    <a:pt x="0" y="7452"/>
                  </a:lnTo>
                  <a:lnTo>
                    <a:pt x="0" y="5993"/>
                  </a:lnTo>
                  <a:lnTo>
                    <a:pt x="0" y="3548"/>
                  </a:lnTo>
                  <a:lnTo>
                    <a:pt x="0" y="1222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4" y="0"/>
                  </a:lnTo>
                  <a:lnTo>
                    <a:pt x="1656" y="0"/>
                  </a:lnTo>
                  <a:lnTo>
                    <a:pt x="2208" y="0"/>
                  </a:lnTo>
                  <a:lnTo>
                    <a:pt x="2798" y="0"/>
                  </a:lnTo>
                  <a:lnTo>
                    <a:pt x="3390" y="0"/>
                  </a:lnTo>
                  <a:lnTo>
                    <a:pt x="4021" y="0"/>
                  </a:lnTo>
                  <a:lnTo>
                    <a:pt x="4612" y="0"/>
                  </a:lnTo>
                  <a:lnTo>
                    <a:pt x="5204" y="0"/>
                  </a:lnTo>
                  <a:lnTo>
                    <a:pt x="5756" y="0"/>
                  </a:lnTo>
                  <a:lnTo>
                    <a:pt x="6268" y="0"/>
                  </a:lnTo>
                  <a:lnTo>
                    <a:pt x="6702" y="0"/>
                  </a:lnTo>
                  <a:lnTo>
                    <a:pt x="7057" y="0"/>
                  </a:lnTo>
                  <a:lnTo>
                    <a:pt x="7294" y="0"/>
                  </a:lnTo>
                  <a:lnTo>
                    <a:pt x="7451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0" name="Freeform 97">
              <a:extLst>
                <a:ext uri="{FF2B5EF4-FFF2-40B4-BE49-F238E27FC236}">
                  <a16:creationId xmlns:a16="http://schemas.microsoft.com/office/drawing/2014/main" id="{6CCE3585-0DC4-44F4-938A-59A5E49E5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3294"/>
              <a:ext cx="936" cy="931"/>
            </a:xfrm>
            <a:custGeom>
              <a:avLst/>
              <a:gdLst>
                <a:gd name="T0" fmla="*/ 936 w 7491"/>
                <a:gd name="T1" fmla="*/ 931 h 7452"/>
                <a:gd name="T2" fmla="*/ 842 w 7491"/>
                <a:gd name="T3" fmla="*/ 926 h 7452"/>
                <a:gd name="T4" fmla="*/ 749 w 7491"/>
                <a:gd name="T5" fmla="*/ 911 h 7452"/>
                <a:gd name="T6" fmla="*/ 655 w 7491"/>
                <a:gd name="T7" fmla="*/ 887 h 7452"/>
                <a:gd name="T8" fmla="*/ 571 w 7491"/>
                <a:gd name="T9" fmla="*/ 857 h 7452"/>
                <a:gd name="T10" fmla="*/ 488 w 7491"/>
                <a:gd name="T11" fmla="*/ 818 h 7452"/>
                <a:gd name="T12" fmla="*/ 414 w 7491"/>
                <a:gd name="T13" fmla="*/ 773 h 7452"/>
                <a:gd name="T14" fmla="*/ 340 w 7491"/>
                <a:gd name="T15" fmla="*/ 719 h 7452"/>
                <a:gd name="T16" fmla="*/ 276 w 7491"/>
                <a:gd name="T17" fmla="*/ 655 h 7452"/>
                <a:gd name="T18" fmla="*/ 212 w 7491"/>
                <a:gd name="T19" fmla="*/ 591 h 7452"/>
                <a:gd name="T20" fmla="*/ 158 w 7491"/>
                <a:gd name="T21" fmla="*/ 522 h 7452"/>
                <a:gd name="T22" fmla="*/ 113 w 7491"/>
                <a:gd name="T23" fmla="*/ 443 h 7452"/>
                <a:gd name="T24" fmla="*/ 74 w 7491"/>
                <a:gd name="T25" fmla="*/ 360 h 7452"/>
                <a:gd name="T26" fmla="*/ 44 w 7491"/>
                <a:gd name="T27" fmla="*/ 276 h 7452"/>
                <a:gd name="T28" fmla="*/ 20 w 7491"/>
                <a:gd name="T29" fmla="*/ 187 h 7452"/>
                <a:gd name="T30" fmla="*/ 5 w 7491"/>
                <a:gd name="T31" fmla="*/ 94 h 7452"/>
                <a:gd name="T32" fmla="*/ 0 w 7491"/>
                <a:gd name="T33" fmla="*/ 0 h 7452"/>
                <a:gd name="T34" fmla="*/ 30 w 7491"/>
                <a:gd name="T35" fmla="*/ 0 h 7452"/>
                <a:gd name="T36" fmla="*/ 69 w 7491"/>
                <a:gd name="T37" fmla="*/ 0 h 7452"/>
                <a:gd name="T38" fmla="*/ 123 w 7491"/>
                <a:gd name="T39" fmla="*/ 0 h 7452"/>
                <a:gd name="T40" fmla="*/ 182 w 7491"/>
                <a:gd name="T41" fmla="*/ 0 h 7452"/>
                <a:gd name="T42" fmla="*/ 256 w 7491"/>
                <a:gd name="T43" fmla="*/ 0 h 7452"/>
                <a:gd name="T44" fmla="*/ 330 w 7491"/>
                <a:gd name="T45" fmla="*/ 0 h 7452"/>
                <a:gd name="T46" fmla="*/ 409 w 7491"/>
                <a:gd name="T47" fmla="*/ 0 h 7452"/>
                <a:gd name="T48" fmla="*/ 488 w 7491"/>
                <a:gd name="T49" fmla="*/ 0 h 7452"/>
                <a:gd name="T50" fmla="*/ 567 w 7491"/>
                <a:gd name="T51" fmla="*/ 0 h 7452"/>
                <a:gd name="T52" fmla="*/ 645 w 7491"/>
                <a:gd name="T53" fmla="*/ 0 h 7452"/>
                <a:gd name="T54" fmla="*/ 714 w 7491"/>
                <a:gd name="T55" fmla="*/ 0 h 7452"/>
                <a:gd name="T56" fmla="*/ 783 w 7491"/>
                <a:gd name="T57" fmla="*/ 0 h 7452"/>
                <a:gd name="T58" fmla="*/ 837 w 7491"/>
                <a:gd name="T59" fmla="*/ 0 h 7452"/>
                <a:gd name="T60" fmla="*/ 887 w 7491"/>
                <a:gd name="T61" fmla="*/ 0 h 7452"/>
                <a:gd name="T62" fmla="*/ 916 w 7491"/>
                <a:gd name="T63" fmla="*/ 0 h 7452"/>
                <a:gd name="T64" fmla="*/ 936 w 7491"/>
                <a:gd name="T65" fmla="*/ 0 h 7452"/>
                <a:gd name="T66" fmla="*/ 936 w 7491"/>
                <a:gd name="T67" fmla="*/ 202 h 7452"/>
                <a:gd name="T68" fmla="*/ 936 w 7491"/>
                <a:gd name="T69" fmla="*/ 502 h 7452"/>
                <a:gd name="T70" fmla="*/ 936 w 7491"/>
                <a:gd name="T71" fmla="*/ 778 h 7452"/>
                <a:gd name="T72" fmla="*/ 936 w 7491"/>
                <a:gd name="T73" fmla="*/ 931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91" h="7452">
                  <a:moveTo>
                    <a:pt x="7491" y="7452"/>
                  </a:moveTo>
                  <a:lnTo>
                    <a:pt x="6742" y="7412"/>
                  </a:lnTo>
                  <a:lnTo>
                    <a:pt x="5992" y="7294"/>
                  </a:lnTo>
                  <a:lnTo>
                    <a:pt x="5243" y="7097"/>
                  </a:lnTo>
                  <a:lnTo>
                    <a:pt x="4573" y="6860"/>
                  </a:lnTo>
                  <a:lnTo>
                    <a:pt x="3903" y="6545"/>
                  </a:lnTo>
                  <a:lnTo>
                    <a:pt x="3312" y="6190"/>
                  </a:lnTo>
                  <a:lnTo>
                    <a:pt x="2720" y="5756"/>
                  </a:lnTo>
                  <a:lnTo>
                    <a:pt x="2208" y="5244"/>
                  </a:lnTo>
                  <a:lnTo>
                    <a:pt x="1695" y="4731"/>
                  </a:lnTo>
                  <a:lnTo>
                    <a:pt x="1261" y="4179"/>
                  </a:lnTo>
                  <a:lnTo>
                    <a:pt x="906" y="3548"/>
                  </a:lnTo>
                  <a:lnTo>
                    <a:pt x="591" y="2878"/>
                  </a:lnTo>
                  <a:lnTo>
                    <a:pt x="354" y="2208"/>
                  </a:lnTo>
                  <a:lnTo>
                    <a:pt x="157" y="1498"/>
                  </a:lnTo>
                  <a:lnTo>
                    <a:pt x="39" y="749"/>
                  </a:lnTo>
                  <a:lnTo>
                    <a:pt x="0" y="0"/>
                  </a:lnTo>
                  <a:lnTo>
                    <a:pt x="237" y="0"/>
                  </a:lnTo>
                  <a:lnTo>
                    <a:pt x="552" y="0"/>
                  </a:lnTo>
                  <a:lnTo>
                    <a:pt x="986" y="0"/>
                  </a:lnTo>
                  <a:lnTo>
                    <a:pt x="1458" y="0"/>
                  </a:lnTo>
                  <a:lnTo>
                    <a:pt x="2050" y="0"/>
                  </a:lnTo>
                  <a:lnTo>
                    <a:pt x="2642" y="0"/>
                  </a:lnTo>
                  <a:lnTo>
                    <a:pt x="3272" y="0"/>
                  </a:lnTo>
                  <a:lnTo>
                    <a:pt x="3903" y="0"/>
                  </a:lnTo>
                  <a:lnTo>
                    <a:pt x="4534" y="0"/>
                  </a:lnTo>
                  <a:lnTo>
                    <a:pt x="5165" y="0"/>
                  </a:lnTo>
                  <a:lnTo>
                    <a:pt x="5717" y="0"/>
                  </a:lnTo>
                  <a:lnTo>
                    <a:pt x="6269" y="0"/>
                  </a:lnTo>
                  <a:lnTo>
                    <a:pt x="6702" y="0"/>
                  </a:lnTo>
                  <a:lnTo>
                    <a:pt x="7096" y="0"/>
                  </a:lnTo>
                  <a:lnTo>
                    <a:pt x="7333" y="0"/>
                  </a:lnTo>
                  <a:lnTo>
                    <a:pt x="7491" y="0"/>
                  </a:lnTo>
                  <a:lnTo>
                    <a:pt x="7491" y="1616"/>
                  </a:lnTo>
                  <a:lnTo>
                    <a:pt x="7491" y="4022"/>
                  </a:lnTo>
                  <a:lnTo>
                    <a:pt x="7491" y="6230"/>
                  </a:lnTo>
                  <a:lnTo>
                    <a:pt x="7491" y="7452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1" name="Freeform 98">
              <a:extLst>
                <a:ext uri="{FF2B5EF4-FFF2-40B4-BE49-F238E27FC236}">
                  <a16:creationId xmlns:a16="http://schemas.microsoft.com/office/drawing/2014/main" id="{DB5CD3E2-EFB1-417F-944D-48108CC58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357"/>
              <a:ext cx="932" cy="937"/>
            </a:xfrm>
            <a:custGeom>
              <a:avLst/>
              <a:gdLst>
                <a:gd name="T0" fmla="*/ 0 w 7451"/>
                <a:gd name="T1" fmla="*/ 932 h 7491"/>
                <a:gd name="T2" fmla="*/ 5 w 7451"/>
                <a:gd name="T3" fmla="*/ 838 h 7491"/>
                <a:gd name="T4" fmla="*/ 20 w 7451"/>
                <a:gd name="T5" fmla="*/ 745 h 7491"/>
                <a:gd name="T6" fmla="*/ 44 w 7451"/>
                <a:gd name="T7" fmla="*/ 656 h 7491"/>
                <a:gd name="T8" fmla="*/ 74 w 7451"/>
                <a:gd name="T9" fmla="*/ 572 h 7491"/>
                <a:gd name="T10" fmla="*/ 113 w 7451"/>
                <a:gd name="T11" fmla="*/ 488 h 7491"/>
                <a:gd name="T12" fmla="*/ 158 w 7451"/>
                <a:gd name="T13" fmla="*/ 409 h 7491"/>
                <a:gd name="T14" fmla="*/ 212 w 7451"/>
                <a:gd name="T15" fmla="*/ 340 h 7491"/>
                <a:gd name="T16" fmla="*/ 276 w 7451"/>
                <a:gd name="T17" fmla="*/ 271 h 7491"/>
                <a:gd name="T18" fmla="*/ 340 w 7451"/>
                <a:gd name="T19" fmla="*/ 212 h 7491"/>
                <a:gd name="T20" fmla="*/ 409 w 7451"/>
                <a:gd name="T21" fmla="*/ 158 h 7491"/>
                <a:gd name="T22" fmla="*/ 488 w 7451"/>
                <a:gd name="T23" fmla="*/ 113 h 7491"/>
                <a:gd name="T24" fmla="*/ 572 w 7451"/>
                <a:gd name="T25" fmla="*/ 74 h 7491"/>
                <a:gd name="T26" fmla="*/ 656 w 7451"/>
                <a:gd name="T27" fmla="*/ 44 h 7491"/>
                <a:gd name="T28" fmla="*/ 745 w 7451"/>
                <a:gd name="T29" fmla="*/ 20 h 7491"/>
                <a:gd name="T30" fmla="*/ 838 w 7451"/>
                <a:gd name="T31" fmla="*/ 5 h 7491"/>
                <a:gd name="T32" fmla="*/ 932 w 7451"/>
                <a:gd name="T33" fmla="*/ 0 h 7491"/>
                <a:gd name="T34" fmla="*/ 932 w 7451"/>
                <a:gd name="T35" fmla="*/ 182 h 7491"/>
                <a:gd name="T36" fmla="*/ 932 w 7451"/>
                <a:gd name="T37" fmla="*/ 488 h 7491"/>
                <a:gd name="T38" fmla="*/ 932 w 7451"/>
                <a:gd name="T39" fmla="*/ 784 h 7491"/>
                <a:gd name="T40" fmla="*/ 932 w 7451"/>
                <a:gd name="T41" fmla="*/ 937 h 7491"/>
                <a:gd name="T42" fmla="*/ 898 w 7451"/>
                <a:gd name="T43" fmla="*/ 937 h 7491"/>
                <a:gd name="T44" fmla="*/ 848 w 7451"/>
                <a:gd name="T45" fmla="*/ 937 h 7491"/>
                <a:gd name="T46" fmla="*/ 794 w 7451"/>
                <a:gd name="T47" fmla="*/ 937 h 7491"/>
                <a:gd name="T48" fmla="*/ 730 w 7451"/>
                <a:gd name="T49" fmla="*/ 937 h 7491"/>
                <a:gd name="T50" fmla="*/ 661 w 7451"/>
                <a:gd name="T51" fmla="*/ 937 h 7491"/>
                <a:gd name="T52" fmla="*/ 587 w 7451"/>
                <a:gd name="T53" fmla="*/ 937 h 7491"/>
                <a:gd name="T54" fmla="*/ 508 w 7451"/>
                <a:gd name="T55" fmla="*/ 937 h 7491"/>
                <a:gd name="T56" fmla="*/ 429 w 7451"/>
                <a:gd name="T57" fmla="*/ 932 h 7491"/>
                <a:gd name="T58" fmla="*/ 355 w 7451"/>
                <a:gd name="T59" fmla="*/ 932 h 7491"/>
                <a:gd name="T60" fmla="*/ 281 w 7451"/>
                <a:gd name="T61" fmla="*/ 932 h 7491"/>
                <a:gd name="T62" fmla="*/ 212 w 7451"/>
                <a:gd name="T63" fmla="*/ 932 h 7491"/>
                <a:gd name="T64" fmla="*/ 153 w 7451"/>
                <a:gd name="T65" fmla="*/ 932 h 7491"/>
                <a:gd name="T66" fmla="*/ 99 w 7451"/>
                <a:gd name="T67" fmla="*/ 932 h 7491"/>
                <a:gd name="T68" fmla="*/ 54 w 7451"/>
                <a:gd name="T69" fmla="*/ 932 h 7491"/>
                <a:gd name="T70" fmla="*/ 20 w 7451"/>
                <a:gd name="T71" fmla="*/ 932 h 7491"/>
                <a:gd name="T72" fmla="*/ 0 w 7451"/>
                <a:gd name="T73" fmla="*/ 932 h 74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91">
                  <a:moveTo>
                    <a:pt x="0" y="7451"/>
                  </a:moveTo>
                  <a:lnTo>
                    <a:pt x="39" y="6702"/>
                  </a:lnTo>
                  <a:lnTo>
                    <a:pt x="157" y="5953"/>
                  </a:lnTo>
                  <a:lnTo>
                    <a:pt x="354" y="5243"/>
                  </a:lnTo>
                  <a:lnTo>
                    <a:pt x="591" y="4573"/>
                  </a:lnTo>
                  <a:lnTo>
                    <a:pt x="906" y="3903"/>
                  </a:lnTo>
                  <a:lnTo>
                    <a:pt x="1261" y="3272"/>
                  </a:lnTo>
                  <a:lnTo>
                    <a:pt x="1695" y="2720"/>
                  </a:lnTo>
                  <a:lnTo>
                    <a:pt x="2208" y="2168"/>
                  </a:lnTo>
                  <a:lnTo>
                    <a:pt x="2720" y="1695"/>
                  </a:lnTo>
                  <a:lnTo>
                    <a:pt x="3272" y="1261"/>
                  </a:lnTo>
                  <a:lnTo>
                    <a:pt x="3903" y="906"/>
                  </a:lnTo>
                  <a:lnTo>
                    <a:pt x="4573" y="591"/>
                  </a:lnTo>
                  <a:lnTo>
                    <a:pt x="5243" y="354"/>
                  </a:lnTo>
                  <a:lnTo>
                    <a:pt x="5953" y="157"/>
                  </a:lnTo>
                  <a:lnTo>
                    <a:pt x="6702" y="39"/>
                  </a:lnTo>
                  <a:lnTo>
                    <a:pt x="7451" y="0"/>
                  </a:lnTo>
                  <a:lnTo>
                    <a:pt x="7451" y="1459"/>
                  </a:lnTo>
                  <a:lnTo>
                    <a:pt x="7451" y="3903"/>
                  </a:lnTo>
                  <a:lnTo>
                    <a:pt x="7451" y="6269"/>
                  </a:lnTo>
                  <a:lnTo>
                    <a:pt x="7451" y="7491"/>
                  </a:lnTo>
                  <a:lnTo>
                    <a:pt x="7176" y="7491"/>
                  </a:lnTo>
                  <a:lnTo>
                    <a:pt x="6781" y="7491"/>
                  </a:lnTo>
                  <a:lnTo>
                    <a:pt x="6347" y="7491"/>
                  </a:lnTo>
                  <a:lnTo>
                    <a:pt x="5835" y="7491"/>
                  </a:lnTo>
                  <a:lnTo>
                    <a:pt x="5283" y="7491"/>
                  </a:lnTo>
                  <a:lnTo>
                    <a:pt x="4691" y="7491"/>
                  </a:lnTo>
                  <a:lnTo>
                    <a:pt x="4061" y="7491"/>
                  </a:lnTo>
                  <a:lnTo>
                    <a:pt x="3430" y="7451"/>
                  </a:lnTo>
                  <a:lnTo>
                    <a:pt x="2839" y="7451"/>
                  </a:lnTo>
                  <a:lnTo>
                    <a:pt x="2247" y="7451"/>
                  </a:lnTo>
                  <a:lnTo>
                    <a:pt x="1695" y="7451"/>
                  </a:lnTo>
                  <a:lnTo>
                    <a:pt x="1223" y="7451"/>
                  </a:lnTo>
                  <a:lnTo>
                    <a:pt x="789" y="7451"/>
                  </a:lnTo>
                  <a:lnTo>
                    <a:pt x="434" y="7451"/>
                  </a:lnTo>
                  <a:lnTo>
                    <a:pt x="157" y="7451"/>
                  </a:lnTo>
                  <a:lnTo>
                    <a:pt x="0" y="7451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2" name="Freeform 99">
              <a:extLst>
                <a:ext uri="{FF2B5EF4-FFF2-40B4-BE49-F238E27FC236}">
                  <a16:creationId xmlns:a16="http://schemas.microsoft.com/office/drawing/2014/main" id="{A130BC2F-B60F-4764-B473-CD88A95AA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357"/>
              <a:ext cx="932" cy="932"/>
            </a:xfrm>
            <a:custGeom>
              <a:avLst/>
              <a:gdLst>
                <a:gd name="T0" fmla="*/ 0 w 7451"/>
                <a:gd name="T1" fmla="*/ 0 h 7451"/>
                <a:gd name="T2" fmla="*/ 94 w 7451"/>
                <a:gd name="T3" fmla="*/ 5 h 7451"/>
                <a:gd name="T4" fmla="*/ 187 w 7451"/>
                <a:gd name="T5" fmla="*/ 20 h 7451"/>
                <a:gd name="T6" fmla="*/ 276 w 7451"/>
                <a:gd name="T7" fmla="*/ 44 h 7451"/>
                <a:gd name="T8" fmla="*/ 365 w 7451"/>
                <a:gd name="T9" fmla="*/ 74 h 7451"/>
                <a:gd name="T10" fmla="*/ 444 w 7451"/>
                <a:gd name="T11" fmla="*/ 113 h 7451"/>
                <a:gd name="T12" fmla="*/ 523 w 7451"/>
                <a:gd name="T13" fmla="*/ 158 h 7451"/>
                <a:gd name="T14" fmla="*/ 592 w 7451"/>
                <a:gd name="T15" fmla="*/ 212 h 7451"/>
                <a:gd name="T16" fmla="*/ 661 w 7451"/>
                <a:gd name="T17" fmla="*/ 271 h 7451"/>
                <a:gd name="T18" fmla="*/ 720 w 7451"/>
                <a:gd name="T19" fmla="*/ 340 h 7451"/>
                <a:gd name="T20" fmla="*/ 774 w 7451"/>
                <a:gd name="T21" fmla="*/ 409 h 7451"/>
                <a:gd name="T22" fmla="*/ 819 w 7451"/>
                <a:gd name="T23" fmla="*/ 488 h 7451"/>
                <a:gd name="T24" fmla="*/ 858 w 7451"/>
                <a:gd name="T25" fmla="*/ 572 h 7451"/>
                <a:gd name="T26" fmla="*/ 892 w 7451"/>
                <a:gd name="T27" fmla="*/ 656 h 7451"/>
                <a:gd name="T28" fmla="*/ 912 w 7451"/>
                <a:gd name="T29" fmla="*/ 745 h 7451"/>
                <a:gd name="T30" fmla="*/ 927 w 7451"/>
                <a:gd name="T31" fmla="*/ 838 h 7451"/>
                <a:gd name="T32" fmla="*/ 932 w 7451"/>
                <a:gd name="T33" fmla="*/ 932 h 7451"/>
                <a:gd name="T34" fmla="*/ 902 w 7451"/>
                <a:gd name="T35" fmla="*/ 932 h 7451"/>
                <a:gd name="T36" fmla="*/ 863 w 7451"/>
                <a:gd name="T37" fmla="*/ 932 h 7451"/>
                <a:gd name="T38" fmla="*/ 809 w 7451"/>
                <a:gd name="T39" fmla="*/ 932 h 7451"/>
                <a:gd name="T40" fmla="*/ 750 w 7451"/>
                <a:gd name="T41" fmla="*/ 932 h 7451"/>
                <a:gd name="T42" fmla="*/ 676 w 7451"/>
                <a:gd name="T43" fmla="*/ 932 h 7451"/>
                <a:gd name="T44" fmla="*/ 602 w 7451"/>
                <a:gd name="T45" fmla="*/ 932 h 7451"/>
                <a:gd name="T46" fmla="*/ 523 w 7451"/>
                <a:gd name="T47" fmla="*/ 932 h 7451"/>
                <a:gd name="T48" fmla="*/ 444 w 7451"/>
                <a:gd name="T49" fmla="*/ 932 h 7451"/>
                <a:gd name="T50" fmla="*/ 365 w 7451"/>
                <a:gd name="T51" fmla="*/ 932 h 7451"/>
                <a:gd name="T52" fmla="*/ 286 w 7451"/>
                <a:gd name="T53" fmla="*/ 932 h 7451"/>
                <a:gd name="T54" fmla="*/ 217 w 7451"/>
                <a:gd name="T55" fmla="*/ 932 h 7451"/>
                <a:gd name="T56" fmla="*/ 153 w 7451"/>
                <a:gd name="T57" fmla="*/ 932 h 7451"/>
                <a:gd name="T58" fmla="*/ 94 w 7451"/>
                <a:gd name="T59" fmla="*/ 932 h 7451"/>
                <a:gd name="T60" fmla="*/ 49 w 7451"/>
                <a:gd name="T61" fmla="*/ 932 h 7451"/>
                <a:gd name="T62" fmla="*/ 20 w 7451"/>
                <a:gd name="T63" fmla="*/ 932 h 7451"/>
                <a:gd name="T64" fmla="*/ 0 w 7451"/>
                <a:gd name="T65" fmla="*/ 932 h 7451"/>
                <a:gd name="T66" fmla="*/ 0 w 7451"/>
                <a:gd name="T67" fmla="*/ 730 h 7451"/>
                <a:gd name="T68" fmla="*/ 0 w 7451"/>
                <a:gd name="T69" fmla="*/ 429 h 7451"/>
                <a:gd name="T70" fmla="*/ 0 w 7451"/>
                <a:gd name="T71" fmla="*/ 153 h 7451"/>
                <a:gd name="T72" fmla="*/ 0 w 7451"/>
                <a:gd name="T73" fmla="*/ 0 h 74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1">
                  <a:moveTo>
                    <a:pt x="0" y="0"/>
                  </a:moveTo>
                  <a:lnTo>
                    <a:pt x="749" y="39"/>
                  </a:lnTo>
                  <a:lnTo>
                    <a:pt x="1498" y="157"/>
                  </a:lnTo>
                  <a:lnTo>
                    <a:pt x="2208" y="354"/>
                  </a:lnTo>
                  <a:lnTo>
                    <a:pt x="2917" y="591"/>
                  </a:lnTo>
                  <a:lnTo>
                    <a:pt x="3548" y="906"/>
                  </a:lnTo>
                  <a:lnTo>
                    <a:pt x="4179" y="1261"/>
                  </a:lnTo>
                  <a:lnTo>
                    <a:pt x="4731" y="1695"/>
                  </a:lnTo>
                  <a:lnTo>
                    <a:pt x="5283" y="2168"/>
                  </a:lnTo>
                  <a:lnTo>
                    <a:pt x="5756" y="2720"/>
                  </a:lnTo>
                  <a:lnTo>
                    <a:pt x="6190" y="3272"/>
                  </a:lnTo>
                  <a:lnTo>
                    <a:pt x="6545" y="3903"/>
                  </a:lnTo>
                  <a:lnTo>
                    <a:pt x="6860" y="4573"/>
                  </a:lnTo>
                  <a:lnTo>
                    <a:pt x="7135" y="5243"/>
                  </a:lnTo>
                  <a:lnTo>
                    <a:pt x="7294" y="5953"/>
                  </a:lnTo>
                  <a:lnTo>
                    <a:pt x="7412" y="6702"/>
                  </a:lnTo>
                  <a:lnTo>
                    <a:pt x="7451" y="7451"/>
                  </a:lnTo>
                  <a:lnTo>
                    <a:pt x="7214" y="7451"/>
                  </a:lnTo>
                  <a:lnTo>
                    <a:pt x="6899" y="7451"/>
                  </a:lnTo>
                  <a:lnTo>
                    <a:pt x="6465" y="7451"/>
                  </a:lnTo>
                  <a:lnTo>
                    <a:pt x="5993" y="7451"/>
                  </a:lnTo>
                  <a:lnTo>
                    <a:pt x="5401" y="7451"/>
                  </a:lnTo>
                  <a:lnTo>
                    <a:pt x="4809" y="7451"/>
                  </a:lnTo>
                  <a:lnTo>
                    <a:pt x="4179" y="7451"/>
                  </a:lnTo>
                  <a:lnTo>
                    <a:pt x="3548" y="7451"/>
                  </a:lnTo>
                  <a:lnTo>
                    <a:pt x="2917" y="7451"/>
                  </a:lnTo>
                  <a:lnTo>
                    <a:pt x="2286" y="7451"/>
                  </a:lnTo>
                  <a:lnTo>
                    <a:pt x="1734" y="7451"/>
                  </a:lnTo>
                  <a:lnTo>
                    <a:pt x="1222" y="7451"/>
                  </a:lnTo>
                  <a:lnTo>
                    <a:pt x="749" y="7451"/>
                  </a:lnTo>
                  <a:lnTo>
                    <a:pt x="394" y="7451"/>
                  </a:lnTo>
                  <a:lnTo>
                    <a:pt x="157" y="7451"/>
                  </a:lnTo>
                  <a:lnTo>
                    <a:pt x="0" y="7451"/>
                  </a:lnTo>
                  <a:lnTo>
                    <a:pt x="0" y="5835"/>
                  </a:lnTo>
                  <a:lnTo>
                    <a:pt x="0" y="3430"/>
                  </a:lnTo>
                  <a:lnTo>
                    <a:pt x="0" y="12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63" name="Freeform 100">
              <a:extLst>
                <a:ext uri="{FF2B5EF4-FFF2-40B4-BE49-F238E27FC236}">
                  <a16:creationId xmlns:a16="http://schemas.microsoft.com/office/drawing/2014/main" id="{D16831A6-CC9F-4ED6-B25A-A3119DD39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648"/>
              <a:ext cx="1266" cy="1267"/>
            </a:xfrm>
            <a:custGeom>
              <a:avLst/>
              <a:gdLst>
                <a:gd name="T0" fmla="*/ 635 w 10132"/>
                <a:gd name="T1" fmla="*/ 0 h 10133"/>
                <a:gd name="T2" fmla="*/ 0 w 10132"/>
                <a:gd name="T3" fmla="*/ 636 h 10133"/>
                <a:gd name="T4" fmla="*/ 635 w 10132"/>
                <a:gd name="T5" fmla="*/ 1267 h 10133"/>
                <a:gd name="T6" fmla="*/ 1266 w 10132"/>
                <a:gd name="T7" fmla="*/ 636 h 10133"/>
                <a:gd name="T8" fmla="*/ 635 w 10132"/>
                <a:gd name="T9" fmla="*/ 0 h 10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32" h="10133">
                  <a:moveTo>
                    <a:pt x="5086" y="0"/>
                  </a:moveTo>
                  <a:lnTo>
                    <a:pt x="0" y="5086"/>
                  </a:lnTo>
                  <a:lnTo>
                    <a:pt x="5086" y="10133"/>
                  </a:lnTo>
                  <a:lnTo>
                    <a:pt x="10132" y="5086"/>
                  </a:lnTo>
                  <a:lnTo>
                    <a:pt x="5086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0438" name="Text Box 101">
            <a:extLst>
              <a:ext uri="{FF2B5EF4-FFF2-40B4-BE49-F238E27FC236}">
                <a16:creationId xmlns:a16="http://schemas.microsoft.com/office/drawing/2014/main" id="{59E44038-D7D5-4C16-BDDF-57FD2C15FD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5249863"/>
            <a:ext cx="1676400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n-US" altLang="en-US" sz="1800" b="1">
                <a:latin typeface="Verdana" panose="020B0604030504040204" pitchFamily="34" charset="0"/>
              </a:rPr>
              <a:t>Asparagino</a:t>
            </a:r>
            <a:endParaRPr lang="en-US" altLang="en-US" sz="1800" b="1" i="1">
              <a:latin typeface="Verdana" panose="020B0604030504040204" pitchFamily="34" charset="0"/>
            </a:endParaRPr>
          </a:p>
        </p:txBody>
      </p:sp>
      <p:grpSp>
        <p:nvGrpSpPr>
          <p:cNvPr id="60439" name="Group 102">
            <a:extLst>
              <a:ext uri="{FF2B5EF4-FFF2-40B4-BE49-F238E27FC236}">
                <a16:creationId xmlns:a16="http://schemas.microsoft.com/office/drawing/2014/main" id="{04F89B53-7822-4C38-A8A9-CD1BA4AE67C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437188" y="5284788"/>
            <a:ext cx="266700" cy="268287"/>
            <a:chOff x="618" y="2160"/>
            <a:chExt cx="2262" cy="2267"/>
          </a:xfrm>
        </p:grpSpPr>
        <p:sp>
          <p:nvSpPr>
            <p:cNvPr id="60442" name="AutoShape 103">
              <a:extLst>
                <a:ext uri="{FF2B5EF4-FFF2-40B4-BE49-F238E27FC236}">
                  <a16:creationId xmlns:a16="http://schemas.microsoft.com/office/drawing/2014/main" id="{6BD5EB2D-22D5-4AD3-ABF0-AAC97D7BB5A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618" y="2160"/>
              <a:ext cx="2262" cy="22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3" name="Freeform 104">
              <a:extLst>
                <a:ext uri="{FF2B5EF4-FFF2-40B4-BE49-F238E27FC236}">
                  <a16:creationId xmlns:a16="http://schemas.microsoft.com/office/drawing/2014/main" id="{8A748A6E-AC0F-4722-8764-B3045A744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160"/>
              <a:ext cx="2262" cy="2267"/>
            </a:xfrm>
            <a:custGeom>
              <a:avLst/>
              <a:gdLst>
                <a:gd name="T0" fmla="*/ 1252 w 18096"/>
                <a:gd name="T1" fmla="*/ 5 h 18136"/>
                <a:gd name="T2" fmla="*/ 1469 w 18096"/>
                <a:gd name="T3" fmla="*/ 49 h 18136"/>
                <a:gd name="T4" fmla="*/ 1671 w 18096"/>
                <a:gd name="T5" fmla="*/ 138 h 18136"/>
                <a:gd name="T6" fmla="*/ 1853 w 18096"/>
                <a:gd name="T7" fmla="*/ 261 h 18136"/>
                <a:gd name="T8" fmla="*/ 2006 w 18096"/>
                <a:gd name="T9" fmla="*/ 414 h 18136"/>
                <a:gd name="T10" fmla="*/ 2124 w 18096"/>
                <a:gd name="T11" fmla="*/ 591 h 18136"/>
                <a:gd name="T12" fmla="*/ 2213 w 18096"/>
                <a:gd name="T13" fmla="*/ 798 h 18136"/>
                <a:gd name="T14" fmla="*/ 2257 w 18096"/>
                <a:gd name="T15" fmla="*/ 1015 h 18136"/>
                <a:gd name="T16" fmla="*/ 2257 w 18096"/>
                <a:gd name="T17" fmla="*/ 1252 h 18136"/>
                <a:gd name="T18" fmla="*/ 2213 w 18096"/>
                <a:gd name="T19" fmla="*/ 1469 h 18136"/>
                <a:gd name="T20" fmla="*/ 2124 w 18096"/>
                <a:gd name="T21" fmla="*/ 1676 h 18136"/>
                <a:gd name="T22" fmla="*/ 2006 w 18096"/>
                <a:gd name="T23" fmla="*/ 1853 h 18136"/>
                <a:gd name="T24" fmla="*/ 1853 w 18096"/>
                <a:gd name="T25" fmla="*/ 2006 h 18136"/>
                <a:gd name="T26" fmla="*/ 1671 w 18096"/>
                <a:gd name="T27" fmla="*/ 2129 h 18136"/>
                <a:gd name="T28" fmla="*/ 1469 w 18096"/>
                <a:gd name="T29" fmla="*/ 2218 h 18136"/>
                <a:gd name="T30" fmla="*/ 1252 w 18096"/>
                <a:gd name="T31" fmla="*/ 2262 h 18136"/>
                <a:gd name="T32" fmla="*/ 1015 w 18096"/>
                <a:gd name="T33" fmla="*/ 2262 h 18136"/>
                <a:gd name="T34" fmla="*/ 798 w 18096"/>
                <a:gd name="T35" fmla="*/ 2218 h 18136"/>
                <a:gd name="T36" fmla="*/ 591 w 18096"/>
                <a:gd name="T37" fmla="*/ 2129 h 18136"/>
                <a:gd name="T38" fmla="*/ 414 w 18096"/>
                <a:gd name="T39" fmla="*/ 2006 h 18136"/>
                <a:gd name="T40" fmla="*/ 261 w 18096"/>
                <a:gd name="T41" fmla="*/ 1853 h 18136"/>
                <a:gd name="T42" fmla="*/ 138 w 18096"/>
                <a:gd name="T43" fmla="*/ 1676 h 18136"/>
                <a:gd name="T44" fmla="*/ 49 w 18096"/>
                <a:gd name="T45" fmla="*/ 1469 h 18136"/>
                <a:gd name="T46" fmla="*/ 5 w 18096"/>
                <a:gd name="T47" fmla="*/ 1252 h 18136"/>
                <a:gd name="T48" fmla="*/ 5 w 18096"/>
                <a:gd name="T49" fmla="*/ 1015 h 18136"/>
                <a:gd name="T50" fmla="*/ 49 w 18096"/>
                <a:gd name="T51" fmla="*/ 798 h 18136"/>
                <a:gd name="T52" fmla="*/ 138 w 18096"/>
                <a:gd name="T53" fmla="*/ 591 h 18136"/>
                <a:gd name="T54" fmla="*/ 261 w 18096"/>
                <a:gd name="T55" fmla="*/ 414 h 18136"/>
                <a:gd name="T56" fmla="*/ 414 w 18096"/>
                <a:gd name="T57" fmla="*/ 261 h 18136"/>
                <a:gd name="T58" fmla="*/ 591 w 18096"/>
                <a:gd name="T59" fmla="*/ 138 h 18136"/>
                <a:gd name="T60" fmla="*/ 798 w 18096"/>
                <a:gd name="T61" fmla="*/ 49 h 18136"/>
                <a:gd name="T62" fmla="*/ 1015 w 18096"/>
                <a:gd name="T63" fmla="*/ 5 h 181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096" h="18136">
                  <a:moveTo>
                    <a:pt x="9068" y="0"/>
                  </a:moveTo>
                  <a:lnTo>
                    <a:pt x="10014" y="40"/>
                  </a:lnTo>
                  <a:lnTo>
                    <a:pt x="10881" y="197"/>
                  </a:lnTo>
                  <a:lnTo>
                    <a:pt x="11749" y="394"/>
                  </a:lnTo>
                  <a:lnTo>
                    <a:pt x="12577" y="710"/>
                  </a:lnTo>
                  <a:lnTo>
                    <a:pt x="13365" y="1104"/>
                  </a:lnTo>
                  <a:lnTo>
                    <a:pt x="14114" y="1538"/>
                  </a:lnTo>
                  <a:lnTo>
                    <a:pt x="14824" y="2089"/>
                  </a:lnTo>
                  <a:lnTo>
                    <a:pt x="15455" y="2641"/>
                  </a:lnTo>
                  <a:lnTo>
                    <a:pt x="16046" y="3312"/>
                  </a:lnTo>
                  <a:lnTo>
                    <a:pt x="16558" y="3982"/>
                  </a:lnTo>
                  <a:lnTo>
                    <a:pt x="16992" y="4731"/>
                  </a:lnTo>
                  <a:lnTo>
                    <a:pt x="17386" y="5520"/>
                  </a:lnTo>
                  <a:lnTo>
                    <a:pt x="17702" y="6387"/>
                  </a:lnTo>
                  <a:lnTo>
                    <a:pt x="17899" y="7254"/>
                  </a:lnTo>
                  <a:lnTo>
                    <a:pt x="18056" y="8122"/>
                  </a:lnTo>
                  <a:lnTo>
                    <a:pt x="18096" y="9068"/>
                  </a:lnTo>
                  <a:lnTo>
                    <a:pt x="18056" y="10014"/>
                  </a:lnTo>
                  <a:lnTo>
                    <a:pt x="17899" y="10882"/>
                  </a:lnTo>
                  <a:lnTo>
                    <a:pt x="17702" y="11749"/>
                  </a:lnTo>
                  <a:lnTo>
                    <a:pt x="17386" y="12616"/>
                  </a:lnTo>
                  <a:lnTo>
                    <a:pt x="16992" y="13405"/>
                  </a:lnTo>
                  <a:lnTo>
                    <a:pt x="16558" y="14154"/>
                  </a:lnTo>
                  <a:lnTo>
                    <a:pt x="16046" y="14824"/>
                  </a:lnTo>
                  <a:lnTo>
                    <a:pt x="15455" y="15495"/>
                  </a:lnTo>
                  <a:lnTo>
                    <a:pt x="14824" y="16047"/>
                  </a:lnTo>
                  <a:lnTo>
                    <a:pt x="14114" y="16598"/>
                  </a:lnTo>
                  <a:lnTo>
                    <a:pt x="13365" y="17032"/>
                  </a:lnTo>
                  <a:lnTo>
                    <a:pt x="12577" y="17426"/>
                  </a:lnTo>
                  <a:lnTo>
                    <a:pt x="11749" y="17742"/>
                  </a:lnTo>
                  <a:lnTo>
                    <a:pt x="10881" y="17939"/>
                  </a:lnTo>
                  <a:lnTo>
                    <a:pt x="10014" y="18096"/>
                  </a:lnTo>
                  <a:lnTo>
                    <a:pt x="9068" y="18136"/>
                  </a:lnTo>
                  <a:lnTo>
                    <a:pt x="8121" y="18096"/>
                  </a:lnTo>
                  <a:lnTo>
                    <a:pt x="7254" y="17939"/>
                  </a:lnTo>
                  <a:lnTo>
                    <a:pt x="6387" y="17742"/>
                  </a:lnTo>
                  <a:lnTo>
                    <a:pt x="5519" y="17426"/>
                  </a:lnTo>
                  <a:lnTo>
                    <a:pt x="4731" y="17032"/>
                  </a:lnTo>
                  <a:lnTo>
                    <a:pt x="3982" y="16598"/>
                  </a:lnTo>
                  <a:lnTo>
                    <a:pt x="3312" y="16047"/>
                  </a:lnTo>
                  <a:lnTo>
                    <a:pt x="2641" y="15495"/>
                  </a:lnTo>
                  <a:lnTo>
                    <a:pt x="2089" y="14824"/>
                  </a:lnTo>
                  <a:lnTo>
                    <a:pt x="1537" y="14154"/>
                  </a:lnTo>
                  <a:lnTo>
                    <a:pt x="1104" y="13405"/>
                  </a:lnTo>
                  <a:lnTo>
                    <a:pt x="710" y="12616"/>
                  </a:lnTo>
                  <a:lnTo>
                    <a:pt x="394" y="11749"/>
                  </a:lnTo>
                  <a:lnTo>
                    <a:pt x="197" y="10882"/>
                  </a:lnTo>
                  <a:lnTo>
                    <a:pt x="40" y="10014"/>
                  </a:lnTo>
                  <a:lnTo>
                    <a:pt x="0" y="9068"/>
                  </a:lnTo>
                  <a:lnTo>
                    <a:pt x="40" y="8122"/>
                  </a:lnTo>
                  <a:lnTo>
                    <a:pt x="197" y="7254"/>
                  </a:lnTo>
                  <a:lnTo>
                    <a:pt x="394" y="6387"/>
                  </a:lnTo>
                  <a:lnTo>
                    <a:pt x="710" y="5520"/>
                  </a:lnTo>
                  <a:lnTo>
                    <a:pt x="1104" y="4731"/>
                  </a:lnTo>
                  <a:lnTo>
                    <a:pt x="1537" y="3982"/>
                  </a:lnTo>
                  <a:lnTo>
                    <a:pt x="2089" y="3312"/>
                  </a:lnTo>
                  <a:lnTo>
                    <a:pt x="2641" y="2641"/>
                  </a:lnTo>
                  <a:lnTo>
                    <a:pt x="3312" y="2089"/>
                  </a:lnTo>
                  <a:lnTo>
                    <a:pt x="3982" y="1538"/>
                  </a:lnTo>
                  <a:lnTo>
                    <a:pt x="4731" y="1104"/>
                  </a:lnTo>
                  <a:lnTo>
                    <a:pt x="5519" y="710"/>
                  </a:lnTo>
                  <a:lnTo>
                    <a:pt x="6387" y="394"/>
                  </a:lnTo>
                  <a:lnTo>
                    <a:pt x="7254" y="197"/>
                  </a:lnTo>
                  <a:lnTo>
                    <a:pt x="8121" y="40"/>
                  </a:lnTo>
                  <a:lnTo>
                    <a:pt x="9068" y="0"/>
                  </a:lnTo>
                  <a:close/>
                </a:path>
              </a:pathLst>
            </a:custGeom>
            <a:solidFill>
              <a:srgbClr val="19B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4" name="Freeform 105">
              <a:extLst>
                <a:ext uri="{FF2B5EF4-FFF2-40B4-BE49-F238E27FC236}">
                  <a16:creationId xmlns:a16="http://schemas.microsoft.com/office/drawing/2014/main" id="{DA0CD59C-6564-44BB-AAFE-9D494DCCA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3294"/>
              <a:ext cx="1034" cy="1034"/>
            </a:xfrm>
            <a:custGeom>
              <a:avLst/>
              <a:gdLst>
                <a:gd name="T0" fmla="*/ 1034 w 8279"/>
                <a:gd name="T1" fmla="*/ 1034 h 8279"/>
                <a:gd name="T2" fmla="*/ 930 w 8279"/>
                <a:gd name="T3" fmla="*/ 1029 h 8279"/>
                <a:gd name="T4" fmla="*/ 827 w 8279"/>
                <a:gd name="T5" fmla="*/ 1014 h 8279"/>
                <a:gd name="T6" fmla="*/ 729 w 8279"/>
                <a:gd name="T7" fmla="*/ 990 h 8279"/>
                <a:gd name="T8" fmla="*/ 630 w 8279"/>
                <a:gd name="T9" fmla="*/ 950 h 8279"/>
                <a:gd name="T10" fmla="*/ 542 w 8279"/>
                <a:gd name="T11" fmla="*/ 911 h 8279"/>
                <a:gd name="T12" fmla="*/ 458 w 8279"/>
                <a:gd name="T13" fmla="*/ 857 h 8279"/>
                <a:gd name="T14" fmla="*/ 374 w 8279"/>
                <a:gd name="T15" fmla="*/ 798 h 8279"/>
                <a:gd name="T16" fmla="*/ 305 w 8279"/>
                <a:gd name="T17" fmla="*/ 729 h 8279"/>
                <a:gd name="T18" fmla="*/ 236 w 8279"/>
                <a:gd name="T19" fmla="*/ 660 h 8279"/>
                <a:gd name="T20" fmla="*/ 177 w 8279"/>
                <a:gd name="T21" fmla="*/ 576 h 8279"/>
                <a:gd name="T22" fmla="*/ 123 w 8279"/>
                <a:gd name="T23" fmla="*/ 492 h 8279"/>
                <a:gd name="T24" fmla="*/ 84 w 8279"/>
                <a:gd name="T25" fmla="*/ 404 h 8279"/>
                <a:gd name="T26" fmla="*/ 44 w 8279"/>
                <a:gd name="T27" fmla="*/ 305 h 8279"/>
                <a:gd name="T28" fmla="*/ 20 w 8279"/>
                <a:gd name="T29" fmla="*/ 207 h 8279"/>
                <a:gd name="T30" fmla="*/ 5 w 8279"/>
                <a:gd name="T31" fmla="*/ 103 h 8279"/>
                <a:gd name="T32" fmla="*/ 0 w 8279"/>
                <a:gd name="T33" fmla="*/ 0 h 8279"/>
                <a:gd name="T34" fmla="*/ 34 w 8279"/>
                <a:gd name="T35" fmla="*/ 0 h 8279"/>
                <a:gd name="T36" fmla="*/ 84 w 8279"/>
                <a:gd name="T37" fmla="*/ 0 h 8279"/>
                <a:gd name="T38" fmla="*/ 143 w 8279"/>
                <a:gd name="T39" fmla="*/ 0 h 8279"/>
                <a:gd name="T40" fmla="*/ 212 w 8279"/>
                <a:gd name="T41" fmla="*/ 0 h 8279"/>
                <a:gd name="T42" fmla="*/ 286 w 8279"/>
                <a:gd name="T43" fmla="*/ 0 h 8279"/>
                <a:gd name="T44" fmla="*/ 364 w 8279"/>
                <a:gd name="T45" fmla="*/ 0 h 8279"/>
                <a:gd name="T46" fmla="*/ 453 w 8279"/>
                <a:gd name="T47" fmla="*/ 0 h 8279"/>
                <a:gd name="T48" fmla="*/ 537 w 8279"/>
                <a:gd name="T49" fmla="*/ 0 h 8279"/>
                <a:gd name="T50" fmla="*/ 620 w 8279"/>
                <a:gd name="T51" fmla="*/ 0 h 8279"/>
                <a:gd name="T52" fmla="*/ 704 w 8279"/>
                <a:gd name="T53" fmla="*/ 0 h 8279"/>
                <a:gd name="T54" fmla="*/ 783 w 8279"/>
                <a:gd name="T55" fmla="*/ 0 h 8279"/>
                <a:gd name="T56" fmla="*/ 857 w 8279"/>
                <a:gd name="T57" fmla="*/ 0 h 8279"/>
                <a:gd name="T58" fmla="*/ 916 w 8279"/>
                <a:gd name="T59" fmla="*/ 0 h 8279"/>
                <a:gd name="T60" fmla="*/ 970 w 8279"/>
                <a:gd name="T61" fmla="*/ 0 h 8279"/>
                <a:gd name="T62" fmla="*/ 1009 w 8279"/>
                <a:gd name="T63" fmla="*/ 0 h 8279"/>
                <a:gd name="T64" fmla="*/ 1034 w 8279"/>
                <a:gd name="T65" fmla="*/ 0 h 8279"/>
                <a:gd name="T66" fmla="*/ 1034 w 8279"/>
                <a:gd name="T67" fmla="*/ 222 h 8279"/>
                <a:gd name="T68" fmla="*/ 1034 w 8279"/>
                <a:gd name="T69" fmla="*/ 552 h 8279"/>
                <a:gd name="T70" fmla="*/ 1034 w 8279"/>
                <a:gd name="T71" fmla="*/ 862 h 8279"/>
                <a:gd name="T72" fmla="*/ 1034 w 8279"/>
                <a:gd name="T73" fmla="*/ 1034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8279" y="8279"/>
                  </a:moveTo>
                  <a:lnTo>
                    <a:pt x="7450" y="8241"/>
                  </a:lnTo>
                  <a:lnTo>
                    <a:pt x="6623" y="8122"/>
                  </a:lnTo>
                  <a:lnTo>
                    <a:pt x="5834" y="7924"/>
                  </a:lnTo>
                  <a:lnTo>
                    <a:pt x="5046" y="7609"/>
                  </a:lnTo>
                  <a:lnTo>
                    <a:pt x="4337" y="7294"/>
                  </a:lnTo>
                  <a:lnTo>
                    <a:pt x="3666" y="6860"/>
                  </a:lnTo>
                  <a:lnTo>
                    <a:pt x="2996" y="6387"/>
                  </a:lnTo>
                  <a:lnTo>
                    <a:pt x="2444" y="5835"/>
                  </a:lnTo>
                  <a:lnTo>
                    <a:pt x="1892" y="5283"/>
                  </a:lnTo>
                  <a:lnTo>
                    <a:pt x="1419" y="4613"/>
                  </a:lnTo>
                  <a:lnTo>
                    <a:pt x="985" y="3942"/>
                  </a:lnTo>
                  <a:lnTo>
                    <a:pt x="670" y="3233"/>
                  </a:lnTo>
                  <a:lnTo>
                    <a:pt x="355" y="2445"/>
                  </a:lnTo>
                  <a:lnTo>
                    <a:pt x="157" y="1656"/>
                  </a:lnTo>
                  <a:lnTo>
                    <a:pt x="38" y="827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2" y="0"/>
                  </a:lnTo>
                  <a:lnTo>
                    <a:pt x="1694" y="0"/>
                  </a:lnTo>
                  <a:lnTo>
                    <a:pt x="2286" y="0"/>
                  </a:lnTo>
                  <a:lnTo>
                    <a:pt x="2917" y="0"/>
                  </a:lnTo>
                  <a:lnTo>
                    <a:pt x="3627" y="0"/>
                  </a:lnTo>
                  <a:lnTo>
                    <a:pt x="4297" y="0"/>
                  </a:lnTo>
                  <a:lnTo>
                    <a:pt x="4967" y="0"/>
                  </a:lnTo>
                  <a:lnTo>
                    <a:pt x="5637" y="0"/>
                  </a:lnTo>
                  <a:lnTo>
                    <a:pt x="6268" y="0"/>
                  </a:lnTo>
                  <a:lnTo>
                    <a:pt x="6860" y="0"/>
                  </a:lnTo>
                  <a:lnTo>
                    <a:pt x="7332" y="0"/>
                  </a:lnTo>
                  <a:lnTo>
                    <a:pt x="7767" y="0"/>
                  </a:lnTo>
                  <a:lnTo>
                    <a:pt x="8082" y="0"/>
                  </a:lnTo>
                  <a:lnTo>
                    <a:pt x="8279" y="0"/>
                  </a:lnTo>
                  <a:lnTo>
                    <a:pt x="8279" y="1774"/>
                  </a:lnTo>
                  <a:lnTo>
                    <a:pt x="8279" y="4416"/>
                  </a:lnTo>
                  <a:lnTo>
                    <a:pt x="8279" y="6900"/>
                  </a:lnTo>
                  <a:lnTo>
                    <a:pt x="8279" y="8279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5" name="Freeform 106">
              <a:extLst>
                <a:ext uri="{FF2B5EF4-FFF2-40B4-BE49-F238E27FC236}">
                  <a16:creationId xmlns:a16="http://schemas.microsoft.com/office/drawing/2014/main" id="{8B23E7BB-9757-443F-97E1-F52404351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1035" cy="1030"/>
            </a:xfrm>
            <a:custGeom>
              <a:avLst/>
              <a:gdLst>
                <a:gd name="T0" fmla="*/ 1035 w 8279"/>
                <a:gd name="T1" fmla="*/ 0 h 8241"/>
                <a:gd name="T2" fmla="*/ 1030 w 8279"/>
                <a:gd name="T3" fmla="*/ 103 h 8241"/>
                <a:gd name="T4" fmla="*/ 1015 w 8279"/>
                <a:gd name="T5" fmla="*/ 207 h 8241"/>
                <a:gd name="T6" fmla="*/ 991 w 8279"/>
                <a:gd name="T7" fmla="*/ 306 h 8241"/>
                <a:gd name="T8" fmla="*/ 956 w 8279"/>
                <a:gd name="T9" fmla="*/ 404 h 8241"/>
                <a:gd name="T10" fmla="*/ 912 w 8279"/>
                <a:gd name="T11" fmla="*/ 493 h 8241"/>
                <a:gd name="T12" fmla="*/ 858 w 8279"/>
                <a:gd name="T13" fmla="*/ 577 h 8241"/>
                <a:gd name="T14" fmla="*/ 798 w 8279"/>
                <a:gd name="T15" fmla="*/ 655 h 8241"/>
                <a:gd name="T16" fmla="*/ 734 w 8279"/>
                <a:gd name="T17" fmla="*/ 729 h 8241"/>
                <a:gd name="T18" fmla="*/ 660 w 8279"/>
                <a:gd name="T19" fmla="*/ 793 h 8241"/>
                <a:gd name="T20" fmla="*/ 577 w 8279"/>
                <a:gd name="T21" fmla="*/ 852 h 8241"/>
                <a:gd name="T22" fmla="*/ 493 w 8279"/>
                <a:gd name="T23" fmla="*/ 907 h 8241"/>
                <a:gd name="T24" fmla="*/ 404 w 8279"/>
                <a:gd name="T25" fmla="*/ 951 h 8241"/>
                <a:gd name="T26" fmla="*/ 306 w 8279"/>
                <a:gd name="T27" fmla="*/ 986 h 8241"/>
                <a:gd name="T28" fmla="*/ 207 w 8279"/>
                <a:gd name="T29" fmla="*/ 1010 h 8241"/>
                <a:gd name="T30" fmla="*/ 103 w 8279"/>
                <a:gd name="T31" fmla="*/ 1025 h 8241"/>
                <a:gd name="T32" fmla="*/ 0 w 8279"/>
                <a:gd name="T33" fmla="*/ 1030 h 8241"/>
                <a:gd name="T34" fmla="*/ 0 w 8279"/>
                <a:gd name="T35" fmla="*/ 818 h 8241"/>
                <a:gd name="T36" fmla="*/ 0 w 8279"/>
                <a:gd name="T37" fmla="*/ 493 h 8241"/>
                <a:gd name="T38" fmla="*/ 0 w 8279"/>
                <a:gd name="T39" fmla="*/ 177 h 8241"/>
                <a:gd name="T40" fmla="*/ 0 w 8279"/>
                <a:gd name="T41" fmla="*/ 0 h 8241"/>
                <a:gd name="T42" fmla="*/ 39 w 8279"/>
                <a:gd name="T43" fmla="*/ 0 h 8241"/>
                <a:gd name="T44" fmla="*/ 89 w 8279"/>
                <a:gd name="T45" fmla="*/ 0 h 8241"/>
                <a:gd name="T46" fmla="*/ 153 w 8279"/>
                <a:gd name="T47" fmla="*/ 0 h 8241"/>
                <a:gd name="T48" fmla="*/ 222 w 8279"/>
                <a:gd name="T49" fmla="*/ 0 h 8241"/>
                <a:gd name="T50" fmla="*/ 301 w 8279"/>
                <a:gd name="T51" fmla="*/ 0 h 8241"/>
                <a:gd name="T52" fmla="*/ 379 w 8279"/>
                <a:gd name="T53" fmla="*/ 0 h 8241"/>
                <a:gd name="T54" fmla="*/ 463 w 8279"/>
                <a:gd name="T55" fmla="*/ 0 h 8241"/>
                <a:gd name="T56" fmla="*/ 552 w 8279"/>
                <a:gd name="T57" fmla="*/ 0 h 8241"/>
                <a:gd name="T58" fmla="*/ 636 w 8279"/>
                <a:gd name="T59" fmla="*/ 0 h 8241"/>
                <a:gd name="T60" fmla="*/ 715 w 8279"/>
                <a:gd name="T61" fmla="*/ 0 h 8241"/>
                <a:gd name="T62" fmla="*/ 793 w 8279"/>
                <a:gd name="T63" fmla="*/ 0 h 8241"/>
                <a:gd name="T64" fmla="*/ 862 w 8279"/>
                <a:gd name="T65" fmla="*/ 0 h 8241"/>
                <a:gd name="T66" fmla="*/ 922 w 8279"/>
                <a:gd name="T67" fmla="*/ 0 h 8241"/>
                <a:gd name="T68" fmla="*/ 976 w 8279"/>
                <a:gd name="T69" fmla="*/ 0 h 8241"/>
                <a:gd name="T70" fmla="*/ 1010 w 8279"/>
                <a:gd name="T71" fmla="*/ 0 h 8241"/>
                <a:gd name="T72" fmla="*/ 1035 w 8279"/>
                <a:gd name="T73" fmla="*/ 0 h 82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41">
                  <a:moveTo>
                    <a:pt x="8279" y="0"/>
                  </a:moveTo>
                  <a:lnTo>
                    <a:pt x="8239" y="827"/>
                  </a:lnTo>
                  <a:lnTo>
                    <a:pt x="8121" y="1656"/>
                  </a:lnTo>
                  <a:lnTo>
                    <a:pt x="7924" y="2445"/>
                  </a:lnTo>
                  <a:lnTo>
                    <a:pt x="7649" y="3233"/>
                  </a:lnTo>
                  <a:lnTo>
                    <a:pt x="7294" y="3942"/>
                  </a:lnTo>
                  <a:lnTo>
                    <a:pt x="6860" y="4613"/>
                  </a:lnTo>
                  <a:lnTo>
                    <a:pt x="6387" y="5244"/>
                  </a:lnTo>
                  <a:lnTo>
                    <a:pt x="5874" y="5835"/>
                  </a:lnTo>
                  <a:lnTo>
                    <a:pt x="5283" y="6348"/>
                  </a:lnTo>
                  <a:lnTo>
                    <a:pt x="4612" y="6820"/>
                  </a:lnTo>
                  <a:lnTo>
                    <a:pt x="3942" y="7254"/>
                  </a:lnTo>
                  <a:lnTo>
                    <a:pt x="3233" y="7609"/>
                  </a:lnTo>
                  <a:lnTo>
                    <a:pt x="2444" y="7886"/>
                  </a:lnTo>
                  <a:lnTo>
                    <a:pt x="1656" y="8082"/>
                  </a:lnTo>
                  <a:lnTo>
                    <a:pt x="827" y="8201"/>
                  </a:lnTo>
                  <a:lnTo>
                    <a:pt x="0" y="8241"/>
                  </a:lnTo>
                  <a:lnTo>
                    <a:pt x="0" y="6545"/>
                  </a:lnTo>
                  <a:lnTo>
                    <a:pt x="0" y="3942"/>
                  </a:lnTo>
                  <a:lnTo>
                    <a:pt x="0" y="1419"/>
                  </a:lnTo>
                  <a:lnTo>
                    <a:pt x="0" y="0"/>
                  </a:lnTo>
                  <a:lnTo>
                    <a:pt x="315" y="0"/>
                  </a:lnTo>
                  <a:lnTo>
                    <a:pt x="709" y="0"/>
                  </a:lnTo>
                  <a:lnTo>
                    <a:pt x="1222" y="0"/>
                  </a:lnTo>
                  <a:lnTo>
                    <a:pt x="1774" y="0"/>
                  </a:lnTo>
                  <a:lnTo>
                    <a:pt x="2405" y="0"/>
                  </a:lnTo>
                  <a:lnTo>
                    <a:pt x="3035" y="0"/>
                  </a:lnTo>
                  <a:lnTo>
                    <a:pt x="3705" y="0"/>
                  </a:lnTo>
                  <a:lnTo>
                    <a:pt x="4415" y="0"/>
                  </a:lnTo>
                  <a:lnTo>
                    <a:pt x="5086" y="0"/>
                  </a:lnTo>
                  <a:lnTo>
                    <a:pt x="5716" y="0"/>
                  </a:lnTo>
                  <a:lnTo>
                    <a:pt x="6347" y="0"/>
                  </a:lnTo>
                  <a:lnTo>
                    <a:pt x="6899" y="0"/>
                  </a:lnTo>
                  <a:lnTo>
                    <a:pt x="7372" y="0"/>
                  </a:lnTo>
                  <a:lnTo>
                    <a:pt x="7806" y="0"/>
                  </a:lnTo>
                  <a:lnTo>
                    <a:pt x="8082" y="0"/>
                  </a:lnTo>
                  <a:lnTo>
                    <a:pt x="8279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6" name="Freeform 107">
              <a:extLst>
                <a:ext uri="{FF2B5EF4-FFF2-40B4-BE49-F238E27FC236}">
                  <a16:creationId xmlns:a16="http://schemas.microsoft.com/office/drawing/2014/main" id="{E87F1986-CFFA-45C5-9F5E-5B30F84BE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259"/>
              <a:ext cx="1034" cy="1035"/>
            </a:xfrm>
            <a:custGeom>
              <a:avLst/>
              <a:gdLst>
                <a:gd name="T0" fmla="*/ 0 w 8279"/>
                <a:gd name="T1" fmla="*/ 1035 h 8279"/>
                <a:gd name="T2" fmla="*/ 5 w 8279"/>
                <a:gd name="T3" fmla="*/ 932 h 8279"/>
                <a:gd name="T4" fmla="*/ 20 w 8279"/>
                <a:gd name="T5" fmla="*/ 828 h 8279"/>
                <a:gd name="T6" fmla="*/ 44 w 8279"/>
                <a:gd name="T7" fmla="*/ 729 h 8279"/>
                <a:gd name="T8" fmla="*/ 84 w 8279"/>
                <a:gd name="T9" fmla="*/ 631 h 8279"/>
                <a:gd name="T10" fmla="*/ 123 w 8279"/>
                <a:gd name="T11" fmla="*/ 542 h 8279"/>
                <a:gd name="T12" fmla="*/ 177 w 8279"/>
                <a:gd name="T13" fmla="*/ 458 h 8279"/>
                <a:gd name="T14" fmla="*/ 236 w 8279"/>
                <a:gd name="T15" fmla="*/ 375 h 8279"/>
                <a:gd name="T16" fmla="*/ 305 w 8279"/>
                <a:gd name="T17" fmla="*/ 301 h 8279"/>
                <a:gd name="T18" fmla="*/ 374 w 8279"/>
                <a:gd name="T19" fmla="*/ 237 h 8279"/>
                <a:gd name="T20" fmla="*/ 458 w 8279"/>
                <a:gd name="T21" fmla="*/ 177 h 8279"/>
                <a:gd name="T22" fmla="*/ 542 w 8279"/>
                <a:gd name="T23" fmla="*/ 123 h 8279"/>
                <a:gd name="T24" fmla="*/ 630 w 8279"/>
                <a:gd name="T25" fmla="*/ 79 h 8279"/>
                <a:gd name="T26" fmla="*/ 729 w 8279"/>
                <a:gd name="T27" fmla="*/ 44 h 8279"/>
                <a:gd name="T28" fmla="*/ 827 w 8279"/>
                <a:gd name="T29" fmla="*/ 20 h 8279"/>
                <a:gd name="T30" fmla="*/ 930 w 8279"/>
                <a:gd name="T31" fmla="*/ 5 h 8279"/>
                <a:gd name="T32" fmla="*/ 1034 w 8279"/>
                <a:gd name="T33" fmla="*/ 0 h 8279"/>
                <a:gd name="T34" fmla="*/ 1034 w 8279"/>
                <a:gd name="T35" fmla="*/ 212 h 8279"/>
                <a:gd name="T36" fmla="*/ 1034 w 8279"/>
                <a:gd name="T37" fmla="*/ 537 h 8279"/>
                <a:gd name="T38" fmla="*/ 1034 w 8279"/>
                <a:gd name="T39" fmla="*/ 858 h 8279"/>
                <a:gd name="T40" fmla="*/ 1034 w 8279"/>
                <a:gd name="T41" fmla="*/ 1035 h 8279"/>
                <a:gd name="T42" fmla="*/ 995 w 8279"/>
                <a:gd name="T43" fmla="*/ 1035 h 8279"/>
                <a:gd name="T44" fmla="*/ 940 w 8279"/>
                <a:gd name="T45" fmla="*/ 1035 h 8279"/>
                <a:gd name="T46" fmla="*/ 881 w 8279"/>
                <a:gd name="T47" fmla="*/ 1035 h 8279"/>
                <a:gd name="T48" fmla="*/ 807 w 8279"/>
                <a:gd name="T49" fmla="*/ 1035 h 8279"/>
                <a:gd name="T50" fmla="*/ 734 w 8279"/>
                <a:gd name="T51" fmla="*/ 1035 h 8279"/>
                <a:gd name="T52" fmla="*/ 650 w 8279"/>
                <a:gd name="T53" fmla="*/ 1035 h 8279"/>
                <a:gd name="T54" fmla="*/ 566 w 8279"/>
                <a:gd name="T55" fmla="*/ 1035 h 8279"/>
                <a:gd name="T56" fmla="*/ 482 w 8279"/>
                <a:gd name="T57" fmla="*/ 1035 h 8279"/>
                <a:gd name="T58" fmla="*/ 394 w 8279"/>
                <a:gd name="T59" fmla="*/ 1035 h 8279"/>
                <a:gd name="T60" fmla="*/ 315 w 8279"/>
                <a:gd name="T61" fmla="*/ 1035 h 8279"/>
                <a:gd name="T62" fmla="*/ 241 w 8279"/>
                <a:gd name="T63" fmla="*/ 1035 h 8279"/>
                <a:gd name="T64" fmla="*/ 172 w 8279"/>
                <a:gd name="T65" fmla="*/ 1035 h 8279"/>
                <a:gd name="T66" fmla="*/ 108 w 8279"/>
                <a:gd name="T67" fmla="*/ 1035 h 8279"/>
                <a:gd name="T68" fmla="*/ 59 w 8279"/>
                <a:gd name="T69" fmla="*/ 1035 h 8279"/>
                <a:gd name="T70" fmla="*/ 25 w 8279"/>
                <a:gd name="T71" fmla="*/ 1035 h 8279"/>
                <a:gd name="T72" fmla="*/ 0 w 8279"/>
                <a:gd name="T73" fmla="*/ 1035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8279"/>
                  </a:moveTo>
                  <a:lnTo>
                    <a:pt x="38" y="7452"/>
                  </a:lnTo>
                  <a:lnTo>
                    <a:pt x="157" y="6623"/>
                  </a:lnTo>
                  <a:lnTo>
                    <a:pt x="355" y="5834"/>
                  </a:lnTo>
                  <a:lnTo>
                    <a:pt x="670" y="5046"/>
                  </a:lnTo>
                  <a:lnTo>
                    <a:pt x="985" y="4337"/>
                  </a:lnTo>
                  <a:lnTo>
                    <a:pt x="1419" y="3666"/>
                  </a:lnTo>
                  <a:lnTo>
                    <a:pt x="1892" y="2996"/>
                  </a:lnTo>
                  <a:lnTo>
                    <a:pt x="2444" y="2404"/>
                  </a:lnTo>
                  <a:lnTo>
                    <a:pt x="2996" y="1892"/>
                  </a:lnTo>
                  <a:lnTo>
                    <a:pt x="3666" y="1419"/>
                  </a:lnTo>
                  <a:lnTo>
                    <a:pt x="4337" y="985"/>
                  </a:lnTo>
                  <a:lnTo>
                    <a:pt x="5046" y="630"/>
                  </a:lnTo>
                  <a:lnTo>
                    <a:pt x="5834" y="355"/>
                  </a:lnTo>
                  <a:lnTo>
                    <a:pt x="6623" y="157"/>
                  </a:lnTo>
                  <a:lnTo>
                    <a:pt x="7450" y="38"/>
                  </a:lnTo>
                  <a:lnTo>
                    <a:pt x="8279" y="0"/>
                  </a:lnTo>
                  <a:lnTo>
                    <a:pt x="8279" y="1694"/>
                  </a:lnTo>
                  <a:lnTo>
                    <a:pt x="8279" y="4297"/>
                  </a:lnTo>
                  <a:lnTo>
                    <a:pt x="8279" y="6860"/>
                  </a:lnTo>
                  <a:lnTo>
                    <a:pt x="8279" y="8279"/>
                  </a:lnTo>
                  <a:lnTo>
                    <a:pt x="7964" y="8279"/>
                  </a:lnTo>
                  <a:lnTo>
                    <a:pt x="7530" y="8279"/>
                  </a:lnTo>
                  <a:lnTo>
                    <a:pt x="7057" y="8279"/>
                  </a:lnTo>
                  <a:lnTo>
                    <a:pt x="6465" y="8279"/>
                  </a:lnTo>
                  <a:lnTo>
                    <a:pt x="5874" y="8279"/>
                  </a:lnTo>
                  <a:lnTo>
                    <a:pt x="5204" y="8279"/>
                  </a:lnTo>
                  <a:lnTo>
                    <a:pt x="4534" y="8279"/>
                  </a:lnTo>
                  <a:lnTo>
                    <a:pt x="3863" y="8279"/>
                  </a:lnTo>
                  <a:lnTo>
                    <a:pt x="3153" y="8279"/>
                  </a:lnTo>
                  <a:lnTo>
                    <a:pt x="2523" y="8279"/>
                  </a:lnTo>
                  <a:lnTo>
                    <a:pt x="1931" y="8279"/>
                  </a:lnTo>
                  <a:lnTo>
                    <a:pt x="1379" y="8279"/>
                  </a:lnTo>
                  <a:lnTo>
                    <a:pt x="867" y="8279"/>
                  </a:lnTo>
                  <a:lnTo>
                    <a:pt x="473" y="8279"/>
                  </a:lnTo>
                  <a:lnTo>
                    <a:pt x="197" y="8279"/>
                  </a:lnTo>
                  <a:lnTo>
                    <a:pt x="0" y="8279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7" name="Freeform 108">
              <a:extLst>
                <a:ext uri="{FF2B5EF4-FFF2-40B4-BE49-F238E27FC236}">
                  <a16:creationId xmlns:a16="http://schemas.microsoft.com/office/drawing/2014/main" id="{47F16AFA-3947-490B-8DF6-749E3F768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259"/>
              <a:ext cx="1035" cy="1035"/>
            </a:xfrm>
            <a:custGeom>
              <a:avLst/>
              <a:gdLst>
                <a:gd name="T0" fmla="*/ 0 w 8279"/>
                <a:gd name="T1" fmla="*/ 0 h 8279"/>
                <a:gd name="T2" fmla="*/ 103 w 8279"/>
                <a:gd name="T3" fmla="*/ 5 h 8279"/>
                <a:gd name="T4" fmla="*/ 207 w 8279"/>
                <a:gd name="T5" fmla="*/ 20 h 8279"/>
                <a:gd name="T6" fmla="*/ 306 w 8279"/>
                <a:gd name="T7" fmla="*/ 44 h 8279"/>
                <a:gd name="T8" fmla="*/ 404 w 8279"/>
                <a:gd name="T9" fmla="*/ 79 h 8279"/>
                <a:gd name="T10" fmla="*/ 493 w 8279"/>
                <a:gd name="T11" fmla="*/ 123 h 8279"/>
                <a:gd name="T12" fmla="*/ 577 w 8279"/>
                <a:gd name="T13" fmla="*/ 177 h 8279"/>
                <a:gd name="T14" fmla="*/ 660 w 8279"/>
                <a:gd name="T15" fmla="*/ 237 h 8279"/>
                <a:gd name="T16" fmla="*/ 734 w 8279"/>
                <a:gd name="T17" fmla="*/ 301 h 8279"/>
                <a:gd name="T18" fmla="*/ 798 w 8279"/>
                <a:gd name="T19" fmla="*/ 375 h 8279"/>
                <a:gd name="T20" fmla="*/ 858 w 8279"/>
                <a:gd name="T21" fmla="*/ 458 h 8279"/>
                <a:gd name="T22" fmla="*/ 912 w 8279"/>
                <a:gd name="T23" fmla="*/ 542 h 8279"/>
                <a:gd name="T24" fmla="*/ 956 w 8279"/>
                <a:gd name="T25" fmla="*/ 631 h 8279"/>
                <a:gd name="T26" fmla="*/ 991 w 8279"/>
                <a:gd name="T27" fmla="*/ 729 h 8279"/>
                <a:gd name="T28" fmla="*/ 1015 w 8279"/>
                <a:gd name="T29" fmla="*/ 828 h 8279"/>
                <a:gd name="T30" fmla="*/ 1030 w 8279"/>
                <a:gd name="T31" fmla="*/ 932 h 8279"/>
                <a:gd name="T32" fmla="*/ 1035 w 8279"/>
                <a:gd name="T33" fmla="*/ 1035 h 8279"/>
                <a:gd name="T34" fmla="*/ 1000 w 8279"/>
                <a:gd name="T35" fmla="*/ 1035 h 8279"/>
                <a:gd name="T36" fmla="*/ 951 w 8279"/>
                <a:gd name="T37" fmla="*/ 1035 h 8279"/>
                <a:gd name="T38" fmla="*/ 892 w 8279"/>
                <a:gd name="T39" fmla="*/ 1035 h 8279"/>
                <a:gd name="T40" fmla="*/ 823 w 8279"/>
                <a:gd name="T41" fmla="*/ 1035 h 8279"/>
                <a:gd name="T42" fmla="*/ 749 w 8279"/>
                <a:gd name="T43" fmla="*/ 1035 h 8279"/>
                <a:gd name="T44" fmla="*/ 665 w 8279"/>
                <a:gd name="T45" fmla="*/ 1035 h 8279"/>
                <a:gd name="T46" fmla="*/ 582 w 8279"/>
                <a:gd name="T47" fmla="*/ 1035 h 8279"/>
                <a:gd name="T48" fmla="*/ 498 w 8279"/>
                <a:gd name="T49" fmla="*/ 1035 h 8279"/>
                <a:gd name="T50" fmla="*/ 409 w 8279"/>
                <a:gd name="T51" fmla="*/ 1035 h 8279"/>
                <a:gd name="T52" fmla="*/ 325 w 8279"/>
                <a:gd name="T53" fmla="*/ 1035 h 8279"/>
                <a:gd name="T54" fmla="*/ 251 w 8279"/>
                <a:gd name="T55" fmla="*/ 1035 h 8279"/>
                <a:gd name="T56" fmla="*/ 177 w 8279"/>
                <a:gd name="T57" fmla="*/ 1035 h 8279"/>
                <a:gd name="T58" fmla="*/ 113 w 8279"/>
                <a:gd name="T59" fmla="*/ 1035 h 8279"/>
                <a:gd name="T60" fmla="*/ 64 w 8279"/>
                <a:gd name="T61" fmla="*/ 1035 h 8279"/>
                <a:gd name="T62" fmla="*/ 25 w 8279"/>
                <a:gd name="T63" fmla="*/ 1035 h 8279"/>
                <a:gd name="T64" fmla="*/ 0 w 8279"/>
                <a:gd name="T65" fmla="*/ 1035 h 8279"/>
                <a:gd name="T66" fmla="*/ 0 w 8279"/>
                <a:gd name="T67" fmla="*/ 808 h 8279"/>
                <a:gd name="T68" fmla="*/ 0 w 8279"/>
                <a:gd name="T69" fmla="*/ 478 h 8279"/>
                <a:gd name="T70" fmla="*/ 0 w 8279"/>
                <a:gd name="T71" fmla="*/ 168 h 8279"/>
                <a:gd name="T72" fmla="*/ 0 w 8279"/>
                <a:gd name="T73" fmla="*/ 0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0"/>
                  </a:moveTo>
                  <a:lnTo>
                    <a:pt x="827" y="38"/>
                  </a:lnTo>
                  <a:lnTo>
                    <a:pt x="1656" y="157"/>
                  </a:lnTo>
                  <a:lnTo>
                    <a:pt x="2444" y="355"/>
                  </a:lnTo>
                  <a:lnTo>
                    <a:pt x="3233" y="630"/>
                  </a:lnTo>
                  <a:lnTo>
                    <a:pt x="3942" y="985"/>
                  </a:lnTo>
                  <a:lnTo>
                    <a:pt x="4612" y="1419"/>
                  </a:lnTo>
                  <a:lnTo>
                    <a:pt x="5283" y="1892"/>
                  </a:lnTo>
                  <a:lnTo>
                    <a:pt x="5874" y="2404"/>
                  </a:lnTo>
                  <a:lnTo>
                    <a:pt x="6387" y="2996"/>
                  </a:lnTo>
                  <a:lnTo>
                    <a:pt x="6860" y="3666"/>
                  </a:lnTo>
                  <a:lnTo>
                    <a:pt x="7294" y="4337"/>
                  </a:lnTo>
                  <a:lnTo>
                    <a:pt x="7649" y="5046"/>
                  </a:lnTo>
                  <a:lnTo>
                    <a:pt x="7924" y="5834"/>
                  </a:lnTo>
                  <a:lnTo>
                    <a:pt x="8121" y="6623"/>
                  </a:lnTo>
                  <a:lnTo>
                    <a:pt x="8239" y="7452"/>
                  </a:lnTo>
                  <a:lnTo>
                    <a:pt x="8279" y="8279"/>
                  </a:lnTo>
                  <a:lnTo>
                    <a:pt x="8003" y="8279"/>
                  </a:lnTo>
                  <a:lnTo>
                    <a:pt x="7609" y="8279"/>
                  </a:lnTo>
                  <a:lnTo>
                    <a:pt x="7135" y="8279"/>
                  </a:lnTo>
                  <a:lnTo>
                    <a:pt x="6584" y="8279"/>
                  </a:lnTo>
                  <a:lnTo>
                    <a:pt x="5993" y="8279"/>
                  </a:lnTo>
                  <a:lnTo>
                    <a:pt x="5322" y="8279"/>
                  </a:lnTo>
                  <a:lnTo>
                    <a:pt x="4652" y="8279"/>
                  </a:lnTo>
                  <a:lnTo>
                    <a:pt x="3982" y="8279"/>
                  </a:lnTo>
                  <a:lnTo>
                    <a:pt x="3272" y="8279"/>
                  </a:lnTo>
                  <a:lnTo>
                    <a:pt x="2601" y="8279"/>
                  </a:lnTo>
                  <a:lnTo>
                    <a:pt x="2011" y="8279"/>
                  </a:lnTo>
                  <a:lnTo>
                    <a:pt x="1419" y="8279"/>
                  </a:lnTo>
                  <a:lnTo>
                    <a:pt x="907" y="8279"/>
                  </a:lnTo>
                  <a:lnTo>
                    <a:pt x="512" y="8279"/>
                  </a:lnTo>
                  <a:lnTo>
                    <a:pt x="197" y="8279"/>
                  </a:lnTo>
                  <a:lnTo>
                    <a:pt x="0" y="8279"/>
                  </a:lnTo>
                  <a:lnTo>
                    <a:pt x="0" y="6465"/>
                  </a:lnTo>
                  <a:lnTo>
                    <a:pt x="0" y="3824"/>
                  </a:lnTo>
                  <a:lnTo>
                    <a:pt x="0" y="1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8" name="Freeform 109">
              <a:extLst>
                <a:ext uri="{FF2B5EF4-FFF2-40B4-BE49-F238E27FC236}">
                  <a16:creationId xmlns:a16="http://schemas.microsoft.com/office/drawing/2014/main" id="{819F738A-0D41-4878-8B18-FAFCD69B7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932" cy="931"/>
            </a:xfrm>
            <a:custGeom>
              <a:avLst/>
              <a:gdLst>
                <a:gd name="T0" fmla="*/ 932 w 7451"/>
                <a:gd name="T1" fmla="*/ 0 h 7452"/>
                <a:gd name="T2" fmla="*/ 927 w 7451"/>
                <a:gd name="T3" fmla="*/ 94 h 7452"/>
                <a:gd name="T4" fmla="*/ 912 w 7451"/>
                <a:gd name="T5" fmla="*/ 187 h 7452"/>
                <a:gd name="T6" fmla="*/ 892 w 7451"/>
                <a:gd name="T7" fmla="*/ 276 h 7452"/>
                <a:gd name="T8" fmla="*/ 858 w 7451"/>
                <a:gd name="T9" fmla="*/ 360 h 7452"/>
                <a:gd name="T10" fmla="*/ 819 w 7451"/>
                <a:gd name="T11" fmla="*/ 443 h 7452"/>
                <a:gd name="T12" fmla="*/ 774 w 7451"/>
                <a:gd name="T13" fmla="*/ 522 h 7452"/>
                <a:gd name="T14" fmla="*/ 720 w 7451"/>
                <a:gd name="T15" fmla="*/ 591 h 7452"/>
                <a:gd name="T16" fmla="*/ 661 w 7451"/>
                <a:gd name="T17" fmla="*/ 655 h 7452"/>
                <a:gd name="T18" fmla="*/ 592 w 7451"/>
                <a:gd name="T19" fmla="*/ 719 h 7452"/>
                <a:gd name="T20" fmla="*/ 523 w 7451"/>
                <a:gd name="T21" fmla="*/ 773 h 7452"/>
                <a:gd name="T22" fmla="*/ 444 w 7451"/>
                <a:gd name="T23" fmla="*/ 818 h 7452"/>
                <a:gd name="T24" fmla="*/ 365 w 7451"/>
                <a:gd name="T25" fmla="*/ 857 h 7452"/>
                <a:gd name="T26" fmla="*/ 276 w 7451"/>
                <a:gd name="T27" fmla="*/ 887 h 7452"/>
                <a:gd name="T28" fmla="*/ 187 w 7451"/>
                <a:gd name="T29" fmla="*/ 911 h 7452"/>
                <a:gd name="T30" fmla="*/ 94 w 7451"/>
                <a:gd name="T31" fmla="*/ 926 h 7452"/>
                <a:gd name="T32" fmla="*/ 0 w 7451"/>
                <a:gd name="T33" fmla="*/ 931 h 7452"/>
                <a:gd name="T34" fmla="*/ 0 w 7451"/>
                <a:gd name="T35" fmla="*/ 749 h 7452"/>
                <a:gd name="T36" fmla="*/ 0 w 7451"/>
                <a:gd name="T37" fmla="*/ 443 h 7452"/>
                <a:gd name="T38" fmla="*/ 0 w 7451"/>
                <a:gd name="T39" fmla="*/ 153 h 7452"/>
                <a:gd name="T40" fmla="*/ 0 w 7451"/>
                <a:gd name="T41" fmla="*/ 0 h 7452"/>
                <a:gd name="T42" fmla="*/ 34 w 7451"/>
                <a:gd name="T43" fmla="*/ 0 h 7452"/>
                <a:gd name="T44" fmla="*/ 84 w 7451"/>
                <a:gd name="T45" fmla="*/ 0 h 7452"/>
                <a:gd name="T46" fmla="*/ 143 w 7451"/>
                <a:gd name="T47" fmla="*/ 0 h 7452"/>
                <a:gd name="T48" fmla="*/ 207 w 7451"/>
                <a:gd name="T49" fmla="*/ 0 h 7452"/>
                <a:gd name="T50" fmla="*/ 276 w 7451"/>
                <a:gd name="T51" fmla="*/ 0 h 7452"/>
                <a:gd name="T52" fmla="*/ 350 w 7451"/>
                <a:gd name="T53" fmla="*/ 0 h 7452"/>
                <a:gd name="T54" fmla="*/ 424 w 7451"/>
                <a:gd name="T55" fmla="*/ 0 h 7452"/>
                <a:gd name="T56" fmla="*/ 503 w 7451"/>
                <a:gd name="T57" fmla="*/ 0 h 7452"/>
                <a:gd name="T58" fmla="*/ 577 w 7451"/>
                <a:gd name="T59" fmla="*/ 0 h 7452"/>
                <a:gd name="T60" fmla="*/ 651 w 7451"/>
                <a:gd name="T61" fmla="*/ 0 h 7452"/>
                <a:gd name="T62" fmla="*/ 720 w 7451"/>
                <a:gd name="T63" fmla="*/ 0 h 7452"/>
                <a:gd name="T64" fmla="*/ 784 w 7451"/>
                <a:gd name="T65" fmla="*/ 0 h 7452"/>
                <a:gd name="T66" fmla="*/ 838 w 7451"/>
                <a:gd name="T67" fmla="*/ 0 h 7452"/>
                <a:gd name="T68" fmla="*/ 883 w 7451"/>
                <a:gd name="T69" fmla="*/ 0 h 7452"/>
                <a:gd name="T70" fmla="*/ 912 w 7451"/>
                <a:gd name="T71" fmla="*/ 0 h 7452"/>
                <a:gd name="T72" fmla="*/ 932 w 7451"/>
                <a:gd name="T73" fmla="*/ 0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2">
                  <a:moveTo>
                    <a:pt x="7451" y="0"/>
                  </a:moveTo>
                  <a:lnTo>
                    <a:pt x="7412" y="749"/>
                  </a:lnTo>
                  <a:lnTo>
                    <a:pt x="7294" y="1498"/>
                  </a:lnTo>
                  <a:lnTo>
                    <a:pt x="7135" y="2208"/>
                  </a:lnTo>
                  <a:lnTo>
                    <a:pt x="6860" y="2878"/>
                  </a:lnTo>
                  <a:lnTo>
                    <a:pt x="6545" y="3548"/>
                  </a:lnTo>
                  <a:lnTo>
                    <a:pt x="6190" y="4179"/>
                  </a:lnTo>
                  <a:lnTo>
                    <a:pt x="5756" y="4731"/>
                  </a:lnTo>
                  <a:lnTo>
                    <a:pt x="5283" y="5244"/>
                  </a:lnTo>
                  <a:lnTo>
                    <a:pt x="4731" y="5756"/>
                  </a:lnTo>
                  <a:lnTo>
                    <a:pt x="4179" y="6190"/>
                  </a:lnTo>
                  <a:lnTo>
                    <a:pt x="3548" y="6545"/>
                  </a:lnTo>
                  <a:lnTo>
                    <a:pt x="2917" y="6860"/>
                  </a:lnTo>
                  <a:lnTo>
                    <a:pt x="2208" y="7097"/>
                  </a:lnTo>
                  <a:lnTo>
                    <a:pt x="1498" y="7294"/>
                  </a:lnTo>
                  <a:lnTo>
                    <a:pt x="749" y="7412"/>
                  </a:lnTo>
                  <a:lnTo>
                    <a:pt x="0" y="7452"/>
                  </a:lnTo>
                  <a:lnTo>
                    <a:pt x="0" y="5993"/>
                  </a:lnTo>
                  <a:lnTo>
                    <a:pt x="0" y="3548"/>
                  </a:lnTo>
                  <a:lnTo>
                    <a:pt x="0" y="1222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4" y="0"/>
                  </a:lnTo>
                  <a:lnTo>
                    <a:pt x="1656" y="0"/>
                  </a:lnTo>
                  <a:lnTo>
                    <a:pt x="2208" y="0"/>
                  </a:lnTo>
                  <a:lnTo>
                    <a:pt x="2798" y="0"/>
                  </a:lnTo>
                  <a:lnTo>
                    <a:pt x="3390" y="0"/>
                  </a:lnTo>
                  <a:lnTo>
                    <a:pt x="4021" y="0"/>
                  </a:lnTo>
                  <a:lnTo>
                    <a:pt x="4612" y="0"/>
                  </a:lnTo>
                  <a:lnTo>
                    <a:pt x="5204" y="0"/>
                  </a:lnTo>
                  <a:lnTo>
                    <a:pt x="5756" y="0"/>
                  </a:lnTo>
                  <a:lnTo>
                    <a:pt x="6268" y="0"/>
                  </a:lnTo>
                  <a:lnTo>
                    <a:pt x="6702" y="0"/>
                  </a:lnTo>
                  <a:lnTo>
                    <a:pt x="7057" y="0"/>
                  </a:lnTo>
                  <a:lnTo>
                    <a:pt x="7294" y="0"/>
                  </a:lnTo>
                  <a:lnTo>
                    <a:pt x="7451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9" name="Freeform 110">
              <a:extLst>
                <a:ext uri="{FF2B5EF4-FFF2-40B4-BE49-F238E27FC236}">
                  <a16:creationId xmlns:a16="http://schemas.microsoft.com/office/drawing/2014/main" id="{BDCE1A3C-CF3E-406B-B648-5253AD7C1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3294"/>
              <a:ext cx="936" cy="931"/>
            </a:xfrm>
            <a:custGeom>
              <a:avLst/>
              <a:gdLst>
                <a:gd name="T0" fmla="*/ 936 w 7491"/>
                <a:gd name="T1" fmla="*/ 931 h 7452"/>
                <a:gd name="T2" fmla="*/ 842 w 7491"/>
                <a:gd name="T3" fmla="*/ 926 h 7452"/>
                <a:gd name="T4" fmla="*/ 749 w 7491"/>
                <a:gd name="T5" fmla="*/ 911 h 7452"/>
                <a:gd name="T6" fmla="*/ 655 w 7491"/>
                <a:gd name="T7" fmla="*/ 887 h 7452"/>
                <a:gd name="T8" fmla="*/ 571 w 7491"/>
                <a:gd name="T9" fmla="*/ 857 h 7452"/>
                <a:gd name="T10" fmla="*/ 488 w 7491"/>
                <a:gd name="T11" fmla="*/ 818 h 7452"/>
                <a:gd name="T12" fmla="*/ 414 w 7491"/>
                <a:gd name="T13" fmla="*/ 773 h 7452"/>
                <a:gd name="T14" fmla="*/ 340 w 7491"/>
                <a:gd name="T15" fmla="*/ 719 h 7452"/>
                <a:gd name="T16" fmla="*/ 276 w 7491"/>
                <a:gd name="T17" fmla="*/ 655 h 7452"/>
                <a:gd name="T18" fmla="*/ 212 w 7491"/>
                <a:gd name="T19" fmla="*/ 591 h 7452"/>
                <a:gd name="T20" fmla="*/ 158 w 7491"/>
                <a:gd name="T21" fmla="*/ 522 h 7452"/>
                <a:gd name="T22" fmla="*/ 113 w 7491"/>
                <a:gd name="T23" fmla="*/ 443 h 7452"/>
                <a:gd name="T24" fmla="*/ 74 w 7491"/>
                <a:gd name="T25" fmla="*/ 360 h 7452"/>
                <a:gd name="T26" fmla="*/ 44 w 7491"/>
                <a:gd name="T27" fmla="*/ 276 h 7452"/>
                <a:gd name="T28" fmla="*/ 20 w 7491"/>
                <a:gd name="T29" fmla="*/ 187 h 7452"/>
                <a:gd name="T30" fmla="*/ 5 w 7491"/>
                <a:gd name="T31" fmla="*/ 94 h 7452"/>
                <a:gd name="T32" fmla="*/ 0 w 7491"/>
                <a:gd name="T33" fmla="*/ 0 h 7452"/>
                <a:gd name="T34" fmla="*/ 30 w 7491"/>
                <a:gd name="T35" fmla="*/ 0 h 7452"/>
                <a:gd name="T36" fmla="*/ 69 w 7491"/>
                <a:gd name="T37" fmla="*/ 0 h 7452"/>
                <a:gd name="T38" fmla="*/ 123 w 7491"/>
                <a:gd name="T39" fmla="*/ 0 h 7452"/>
                <a:gd name="T40" fmla="*/ 182 w 7491"/>
                <a:gd name="T41" fmla="*/ 0 h 7452"/>
                <a:gd name="T42" fmla="*/ 256 w 7491"/>
                <a:gd name="T43" fmla="*/ 0 h 7452"/>
                <a:gd name="T44" fmla="*/ 330 w 7491"/>
                <a:gd name="T45" fmla="*/ 0 h 7452"/>
                <a:gd name="T46" fmla="*/ 409 w 7491"/>
                <a:gd name="T47" fmla="*/ 0 h 7452"/>
                <a:gd name="T48" fmla="*/ 488 w 7491"/>
                <a:gd name="T49" fmla="*/ 0 h 7452"/>
                <a:gd name="T50" fmla="*/ 567 w 7491"/>
                <a:gd name="T51" fmla="*/ 0 h 7452"/>
                <a:gd name="T52" fmla="*/ 645 w 7491"/>
                <a:gd name="T53" fmla="*/ 0 h 7452"/>
                <a:gd name="T54" fmla="*/ 714 w 7491"/>
                <a:gd name="T55" fmla="*/ 0 h 7452"/>
                <a:gd name="T56" fmla="*/ 783 w 7491"/>
                <a:gd name="T57" fmla="*/ 0 h 7452"/>
                <a:gd name="T58" fmla="*/ 837 w 7491"/>
                <a:gd name="T59" fmla="*/ 0 h 7452"/>
                <a:gd name="T60" fmla="*/ 887 w 7491"/>
                <a:gd name="T61" fmla="*/ 0 h 7452"/>
                <a:gd name="T62" fmla="*/ 916 w 7491"/>
                <a:gd name="T63" fmla="*/ 0 h 7452"/>
                <a:gd name="T64" fmla="*/ 936 w 7491"/>
                <a:gd name="T65" fmla="*/ 0 h 7452"/>
                <a:gd name="T66" fmla="*/ 936 w 7491"/>
                <a:gd name="T67" fmla="*/ 202 h 7452"/>
                <a:gd name="T68" fmla="*/ 936 w 7491"/>
                <a:gd name="T69" fmla="*/ 502 h 7452"/>
                <a:gd name="T70" fmla="*/ 936 w 7491"/>
                <a:gd name="T71" fmla="*/ 778 h 7452"/>
                <a:gd name="T72" fmla="*/ 936 w 7491"/>
                <a:gd name="T73" fmla="*/ 931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91" h="7452">
                  <a:moveTo>
                    <a:pt x="7491" y="7452"/>
                  </a:moveTo>
                  <a:lnTo>
                    <a:pt x="6742" y="7412"/>
                  </a:lnTo>
                  <a:lnTo>
                    <a:pt x="5992" y="7294"/>
                  </a:lnTo>
                  <a:lnTo>
                    <a:pt x="5243" y="7097"/>
                  </a:lnTo>
                  <a:lnTo>
                    <a:pt x="4573" y="6860"/>
                  </a:lnTo>
                  <a:lnTo>
                    <a:pt x="3903" y="6545"/>
                  </a:lnTo>
                  <a:lnTo>
                    <a:pt x="3312" y="6190"/>
                  </a:lnTo>
                  <a:lnTo>
                    <a:pt x="2720" y="5756"/>
                  </a:lnTo>
                  <a:lnTo>
                    <a:pt x="2208" y="5244"/>
                  </a:lnTo>
                  <a:lnTo>
                    <a:pt x="1695" y="4731"/>
                  </a:lnTo>
                  <a:lnTo>
                    <a:pt x="1261" y="4179"/>
                  </a:lnTo>
                  <a:lnTo>
                    <a:pt x="906" y="3548"/>
                  </a:lnTo>
                  <a:lnTo>
                    <a:pt x="591" y="2878"/>
                  </a:lnTo>
                  <a:lnTo>
                    <a:pt x="354" y="2208"/>
                  </a:lnTo>
                  <a:lnTo>
                    <a:pt x="157" y="1498"/>
                  </a:lnTo>
                  <a:lnTo>
                    <a:pt x="39" y="749"/>
                  </a:lnTo>
                  <a:lnTo>
                    <a:pt x="0" y="0"/>
                  </a:lnTo>
                  <a:lnTo>
                    <a:pt x="237" y="0"/>
                  </a:lnTo>
                  <a:lnTo>
                    <a:pt x="552" y="0"/>
                  </a:lnTo>
                  <a:lnTo>
                    <a:pt x="986" y="0"/>
                  </a:lnTo>
                  <a:lnTo>
                    <a:pt x="1458" y="0"/>
                  </a:lnTo>
                  <a:lnTo>
                    <a:pt x="2050" y="0"/>
                  </a:lnTo>
                  <a:lnTo>
                    <a:pt x="2642" y="0"/>
                  </a:lnTo>
                  <a:lnTo>
                    <a:pt x="3272" y="0"/>
                  </a:lnTo>
                  <a:lnTo>
                    <a:pt x="3903" y="0"/>
                  </a:lnTo>
                  <a:lnTo>
                    <a:pt x="4534" y="0"/>
                  </a:lnTo>
                  <a:lnTo>
                    <a:pt x="5165" y="0"/>
                  </a:lnTo>
                  <a:lnTo>
                    <a:pt x="5717" y="0"/>
                  </a:lnTo>
                  <a:lnTo>
                    <a:pt x="6269" y="0"/>
                  </a:lnTo>
                  <a:lnTo>
                    <a:pt x="6702" y="0"/>
                  </a:lnTo>
                  <a:lnTo>
                    <a:pt x="7096" y="0"/>
                  </a:lnTo>
                  <a:lnTo>
                    <a:pt x="7333" y="0"/>
                  </a:lnTo>
                  <a:lnTo>
                    <a:pt x="7491" y="0"/>
                  </a:lnTo>
                  <a:lnTo>
                    <a:pt x="7491" y="1616"/>
                  </a:lnTo>
                  <a:lnTo>
                    <a:pt x="7491" y="4022"/>
                  </a:lnTo>
                  <a:lnTo>
                    <a:pt x="7491" y="6230"/>
                  </a:lnTo>
                  <a:lnTo>
                    <a:pt x="7491" y="7452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0" name="Freeform 111">
              <a:extLst>
                <a:ext uri="{FF2B5EF4-FFF2-40B4-BE49-F238E27FC236}">
                  <a16:creationId xmlns:a16="http://schemas.microsoft.com/office/drawing/2014/main" id="{0EEAA9ED-BB24-4300-BA47-2E262BA22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357"/>
              <a:ext cx="932" cy="937"/>
            </a:xfrm>
            <a:custGeom>
              <a:avLst/>
              <a:gdLst>
                <a:gd name="T0" fmla="*/ 0 w 7451"/>
                <a:gd name="T1" fmla="*/ 932 h 7491"/>
                <a:gd name="T2" fmla="*/ 5 w 7451"/>
                <a:gd name="T3" fmla="*/ 838 h 7491"/>
                <a:gd name="T4" fmla="*/ 20 w 7451"/>
                <a:gd name="T5" fmla="*/ 745 h 7491"/>
                <a:gd name="T6" fmla="*/ 44 w 7451"/>
                <a:gd name="T7" fmla="*/ 656 h 7491"/>
                <a:gd name="T8" fmla="*/ 74 w 7451"/>
                <a:gd name="T9" fmla="*/ 572 h 7491"/>
                <a:gd name="T10" fmla="*/ 113 w 7451"/>
                <a:gd name="T11" fmla="*/ 488 h 7491"/>
                <a:gd name="T12" fmla="*/ 158 w 7451"/>
                <a:gd name="T13" fmla="*/ 409 h 7491"/>
                <a:gd name="T14" fmla="*/ 212 w 7451"/>
                <a:gd name="T15" fmla="*/ 340 h 7491"/>
                <a:gd name="T16" fmla="*/ 276 w 7451"/>
                <a:gd name="T17" fmla="*/ 271 h 7491"/>
                <a:gd name="T18" fmla="*/ 340 w 7451"/>
                <a:gd name="T19" fmla="*/ 212 h 7491"/>
                <a:gd name="T20" fmla="*/ 409 w 7451"/>
                <a:gd name="T21" fmla="*/ 158 h 7491"/>
                <a:gd name="T22" fmla="*/ 488 w 7451"/>
                <a:gd name="T23" fmla="*/ 113 h 7491"/>
                <a:gd name="T24" fmla="*/ 572 w 7451"/>
                <a:gd name="T25" fmla="*/ 74 h 7491"/>
                <a:gd name="T26" fmla="*/ 656 w 7451"/>
                <a:gd name="T27" fmla="*/ 44 h 7491"/>
                <a:gd name="T28" fmla="*/ 745 w 7451"/>
                <a:gd name="T29" fmla="*/ 20 h 7491"/>
                <a:gd name="T30" fmla="*/ 838 w 7451"/>
                <a:gd name="T31" fmla="*/ 5 h 7491"/>
                <a:gd name="T32" fmla="*/ 932 w 7451"/>
                <a:gd name="T33" fmla="*/ 0 h 7491"/>
                <a:gd name="T34" fmla="*/ 932 w 7451"/>
                <a:gd name="T35" fmla="*/ 182 h 7491"/>
                <a:gd name="T36" fmla="*/ 932 w 7451"/>
                <a:gd name="T37" fmla="*/ 488 h 7491"/>
                <a:gd name="T38" fmla="*/ 932 w 7451"/>
                <a:gd name="T39" fmla="*/ 784 h 7491"/>
                <a:gd name="T40" fmla="*/ 932 w 7451"/>
                <a:gd name="T41" fmla="*/ 937 h 7491"/>
                <a:gd name="T42" fmla="*/ 898 w 7451"/>
                <a:gd name="T43" fmla="*/ 937 h 7491"/>
                <a:gd name="T44" fmla="*/ 848 w 7451"/>
                <a:gd name="T45" fmla="*/ 937 h 7491"/>
                <a:gd name="T46" fmla="*/ 794 w 7451"/>
                <a:gd name="T47" fmla="*/ 937 h 7491"/>
                <a:gd name="T48" fmla="*/ 730 w 7451"/>
                <a:gd name="T49" fmla="*/ 937 h 7491"/>
                <a:gd name="T50" fmla="*/ 661 w 7451"/>
                <a:gd name="T51" fmla="*/ 937 h 7491"/>
                <a:gd name="T52" fmla="*/ 587 w 7451"/>
                <a:gd name="T53" fmla="*/ 937 h 7491"/>
                <a:gd name="T54" fmla="*/ 508 w 7451"/>
                <a:gd name="T55" fmla="*/ 937 h 7491"/>
                <a:gd name="T56" fmla="*/ 429 w 7451"/>
                <a:gd name="T57" fmla="*/ 932 h 7491"/>
                <a:gd name="T58" fmla="*/ 355 w 7451"/>
                <a:gd name="T59" fmla="*/ 932 h 7491"/>
                <a:gd name="T60" fmla="*/ 281 w 7451"/>
                <a:gd name="T61" fmla="*/ 932 h 7491"/>
                <a:gd name="T62" fmla="*/ 212 w 7451"/>
                <a:gd name="T63" fmla="*/ 932 h 7491"/>
                <a:gd name="T64" fmla="*/ 153 w 7451"/>
                <a:gd name="T65" fmla="*/ 932 h 7491"/>
                <a:gd name="T66" fmla="*/ 99 w 7451"/>
                <a:gd name="T67" fmla="*/ 932 h 7491"/>
                <a:gd name="T68" fmla="*/ 54 w 7451"/>
                <a:gd name="T69" fmla="*/ 932 h 7491"/>
                <a:gd name="T70" fmla="*/ 20 w 7451"/>
                <a:gd name="T71" fmla="*/ 932 h 7491"/>
                <a:gd name="T72" fmla="*/ 0 w 7451"/>
                <a:gd name="T73" fmla="*/ 932 h 74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91">
                  <a:moveTo>
                    <a:pt x="0" y="7451"/>
                  </a:moveTo>
                  <a:lnTo>
                    <a:pt x="39" y="6702"/>
                  </a:lnTo>
                  <a:lnTo>
                    <a:pt x="157" y="5953"/>
                  </a:lnTo>
                  <a:lnTo>
                    <a:pt x="354" y="5243"/>
                  </a:lnTo>
                  <a:lnTo>
                    <a:pt x="591" y="4573"/>
                  </a:lnTo>
                  <a:lnTo>
                    <a:pt x="906" y="3903"/>
                  </a:lnTo>
                  <a:lnTo>
                    <a:pt x="1261" y="3272"/>
                  </a:lnTo>
                  <a:lnTo>
                    <a:pt x="1695" y="2720"/>
                  </a:lnTo>
                  <a:lnTo>
                    <a:pt x="2208" y="2168"/>
                  </a:lnTo>
                  <a:lnTo>
                    <a:pt x="2720" y="1695"/>
                  </a:lnTo>
                  <a:lnTo>
                    <a:pt x="3272" y="1261"/>
                  </a:lnTo>
                  <a:lnTo>
                    <a:pt x="3903" y="906"/>
                  </a:lnTo>
                  <a:lnTo>
                    <a:pt x="4573" y="591"/>
                  </a:lnTo>
                  <a:lnTo>
                    <a:pt x="5243" y="354"/>
                  </a:lnTo>
                  <a:lnTo>
                    <a:pt x="5953" y="157"/>
                  </a:lnTo>
                  <a:lnTo>
                    <a:pt x="6702" y="39"/>
                  </a:lnTo>
                  <a:lnTo>
                    <a:pt x="7451" y="0"/>
                  </a:lnTo>
                  <a:lnTo>
                    <a:pt x="7451" y="1459"/>
                  </a:lnTo>
                  <a:lnTo>
                    <a:pt x="7451" y="3903"/>
                  </a:lnTo>
                  <a:lnTo>
                    <a:pt x="7451" y="6269"/>
                  </a:lnTo>
                  <a:lnTo>
                    <a:pt x="7451" y="7491"/>
                  </a:lnTo>
                  <a:lnTo>
                    <a:pt x="7176" y="7491"/>
                  </a:lnTo>
                  <a:lnTo>
                    <a:pt x="6781" y="7491"/>
                  </a:lnTo>
                  <a:lnTo>
                    <a:pt x="6347" y="7491"/>
                  </a:lnTo>
                  <a:lnTo>
                    <a:pt x="5835" y="7491"/>
                  </a:lnTo>
                  <a:lnTo>
                    <a:pt x="5283" y="7491"/>
                  </a:lnTo>
                  <a:lnTo>
                    <a:pt x="4691" y="7491"/>
                  </a:lnTo>
                  <a:lnTo>
                    <a:pt x="4061" y="7491"/>
                  </a:lnTo>
                  <a:lnTo>
                    <a:pt x="3430" y="7451"/>
                  </a:lnTo>
                  <a:lnTo>
                    <a:pt x="2839" y="7451"/>
                  </a:lnTo>
                  <a:lnTo>
                    <a:pt x="2247" y="7451"/>
                  </a:lnTo>
                  <a:lnTo>
                    <a:pt x="1695" y="7451"/>
                  </a:lnTo>
                  <a:lnTo>
                    <a:pt x="1223" y="7451"/>
                  </a:lnTo>
                  <a:lnTo>
                    <a:pt x="789" y="7451"/>
                  </a:lnTo>
                  <a:lnTo>
                    <a:pt x="434" y="7451"/>
                  </a:lnTo>
                  <a:lnTo>
                    <a:pt x="157" y="7451"/>
                  </a:lnTo>
                  <a:lnTo>
                    <a:pt x="0" y="7451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1" name="Freeform 112">
              <a:extLst>
                <a:ext uri="{FF2B5EF4-FFF2-40B4-BE49-F238E27FC236}">
                  <a16:creationId xmlns:a16="http://schemas.microsoft.com/office/drawing/2014/main" id="{B62E2D82-ADD4-4692-962E-8594C9756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357"/>
              <a:ext cx="932" cy="932"/>
            </a:xfrm>
            <a:custGeom>
              <a:avLst/>
              <a:gdLst>
                <a:gd name="T0" fmla="*/ 0 w 7451"/>
                <a:gd name="T1" fmla="*/ 0 h 7451"/>
                <a:gd name="T2" fmla="*/ 94 w 7451"/>
                <a:gd name="T3" fmla="*/ 5 h 7451"/>
                <a:gd name="T4" fmla="*/ 187 w 7451"/>
                <a:gd name="T5" fmla="*/ 20 h 7451"/>
                <a:gd name="T6" fmla="*/ 276 w 7451"/>
                <a:gd name="T7" fmla="*/ 44 h 7451"/>
                <a:gd name="T8" fmla="*/ 365 w 7451"/>
                <a:gd name="T9" fmla="*/ 74 h 7451"/>
                <a:gd name="T10" fmla="*/ 444 w 7451"/>
                <a:gd name="T11" fmla="*/ 113 h 7451"/>
                <a:gd name="T12" fmla="*/ 523 w 7451"/>
                <a:gd name="T13" fmla="*/ 158 h 7451"/>
                <a:gd name="T14" fmla="*/ 592 w 7451"/>
                <a:gd name="T15" fmla="*/ 212 h 7451"/>
                <a:gd name="T16" fmla="*/ 661 w 7451"/>
                <a:gd name="T17" fmla="*/ 271 h 7451"/>
                <a:gd name="T18" fmla="*/ 720 w 7451"/>
                <a:gd name="T19" fmla="*/ 340 h 7451"/>
                <a:gd name="T20" fmla="*/ 774 w 7451"/>
                <a:gd name="T21" fmla="*/ 409 h 7451"/>
                <a:gd name="T22" fmla="*/ 819 w 7451"/>
                <a:gd name="T23" fmla="*/ 488 h 7451"/>
                <a:gd name="T24" fmla="*/ 858 w 7451"/>
                <a:gd name="T25" fmla="*/ 572 h 7451"/>
                <a:gd name="T26" fmla="*/ 892 w 7451"/>
                <a:gd name="T27" fmla="*/ 656 h 7451"/>
                <a:gd name="T28" fmla="*/ 912 w 7451"/>
                <a:gd name="T29" fmla="*/ 745 h 7451"/>
                <a:gd name="T30" fmla="*/ 927 w 7451"/>
                <a:gd name="T31" fmla="*/ 838 h 7451"/>
                <a:gd name="T32" fmla="*/ 932 w 7451"/>
                <a:gd name="T33" fmla="*/ 932 h 7451"/>
                <a:gd name="T34" fmla="*/ 902 w 7451"/>
                <a:gd name="T35" fmla="*/ 932 h 7451"/>
                <a:gd name="T36" fmla="*/ 863 w 7451"/>
                <a:gd name="T37" fmla="*/ 932 h 7451"/>
                <a:gd name="T38" fmla="*/ 809 w 7451"/>
                <a:gd name="T39" fmla="*/ 932 h 7451"/>
                <a:gd name="T40" fmla="*/ 750 w 7451"/>
                <a:gd name="T41" fmla="*/ 932 h 7451"/>
                <a:gd name="T42" fmla="*/ 676 w 7451"/>
                <a:gd name="T43" fmla="*/ 932 h 7451"/>
                <a:gd name="T44" fmla="*/ 602 w 7451"/>
                <a:gd name="T45" fmla="*/ 932 h 7451"/>
                <a:gd name="T46" fmla="*/ 523 w 7451"/>
                <a:gd name="T47" fmla="*/ 932 h 7451"/>
                <a:gd name="T48" fmla="*/ 444 w 7451"/>
                <a:gd name="T49" fmla="*/ 932 h 7451"/>
                <a:gd name="T50" fmla="*/ 365 w 7451"/>
                <a:gd name="T51" fmla="*/ 932 h 7451"/>
                <a:gd name="T52" fmla="*/ 286 w 7451"/>
                <a:gd name="T53" fmla="*/ 932 h 7451"/>
                <a:gd name="T54" fmla="*/ 217 w 7451"/>
                <a:gd name="T55" fmla="*/ 932 h 7451"/>
                <a:gd name="T56" fmla="*/ 153 w 7451"/>
                <a:gd name="T57" fmla="*/ 932 h 7451"/>
                <a:gd name="T58" fmla="*/ 94 w 7451"/>
                <a:gd name="T59" fmla="*/ 932 h 7451"/>
                <a:gd name="T60" fmla="*/ 49 w 7451"/>
                <a:gd name="T61" fmla="*/ 932 h 7451"/>
                <a:gd name="T62" fmla="*/ 20 w 7451"/>
                <a:gd name="T63" fmla="*/ 932 h 7451"/>
                <a:gd name="T64" fmla="*/ 0 w 7451"/>
                <a:gd name="T65" fmla="*/ 932 h 7451"/>
                <a:gd name="T66" fmla="*/ 0 w 7451"/>
                <a:gd name="T67" fmla="*/ 730 h 7451"/>
                <a:gd name="T68" fmla="*/ 0 w 7451"/>
                <a:gd name="T69" fmla="*/ 429 h 7451"/>
                <a:gd name="T70" fmla="*/ 0 w 7451"/>
                <a:gd name="T71" fmla="*/ 153 h 7451"/>
                <a:gd name="T72" fmla="*/ 0 w 7451"/>
                <a:gd name="T73" fmla="*/ 0 h 74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1">
                  <a:moveTo>
                    <a:pt x="0" y="0"/>
                  </a:moveTo>
                  <a:lnTo>
                    <a:pt x="749" y="39"/>
                  </a:lnTo>
                  <a:lnTo>
                    <a:pt x="1498" y="157"/>
                  </a:lnTo>
                  <a:lnTo>
                    <a:pt x="2208" y="354"/>
                  </a:lnTo>
                  <a:lnTo>
                    <a:pt x="2917" y="591"/>
                  </a:lnTo>
                  <a:lnTo>
                    <a:pt x="3548" y="906"/>
                  </a:lnTo>
                  <a:lnTo>
                    <a:pt x="4179" y="1261"/>
                  </a:lnTo>
                  <a:lnTo>
                    <a:pt x="4731" y="1695"/>
                  </a:lnTo>
                  <a:lnTo>
                    <a:pt x="5283" y="2168"/>
                  </a:lnTo>
                  <a:lnTo>
                    <a:pt x="5756" y="2720"/>
                  </a:lnTo>
                  <a:lnTo>
                    <a:pt x="6190" y="3272"/>
                  </a:lnTo>
                  <a:lnTo>
                    <a:pt x="6545" y="3903"/>
                  </a:lnTo>
                  <a:lnTo>
                    <a:pt x="6860" y="4573"/>
                  </a:lnTo>
                  <a:lnTo>
                    <a:pt x="7135" y="5243"/>
                  </a:lnTo>
                  <a:lnTo>
                    <a:pt x="7294" y="5953"/>
                  </a:lnTo>
                  <a:lnTo>
                    <a:pt x="7412" y="6702"/>
                  </a:lnTo>
                  <a:lnTo>
                    <a:pt x="7451" y="7451"/>
                  </a:lnTo>
                  <a:lnTo>
                    <a:pt x="7214" y="7451"/>
                  </a:lnTo>
                  <a:lnTo>
                    <a:pt x="6899" y="7451"/>
                  </a:lnTo>
                  <a:lnTo>
                    <a:pt x="6465" y="7451"/>
                  </a:lnTo>
                  <a:lnTo>
                    <a:pt x="5993" y="7451"/>
                  </a:lnTo>
                  <a:lnTo>
                    <a:pt x="5401" y="7451"/>
                  </a:lnTo>
                  <a:lnTo>
                    <a:pt x="4809" y="7451"/>
                  </a:lnTo>
                  <a:lnTo>
                    <a:pt x="4179" y="7451"/>
                  </a:lnTo>
                  <a:lnTo>
                    <a:pt x="3548" y="7451"/>
                  </a:lnTo>
                  <a:lnTo>
                    <a:pt x="2917" y="7451"/>
                  </a:lnTo>
                  <a:lnTo>
                    <a:pt x="2286" y="7451"/>
                  </a:lnTo>
                  <a:lnTo>
                    <a:pt x="1734" y="7451"/>
                  </a:lnTo>
                  <a:lnTo>
                    <a:pt x="1222" y="7451"/>
                  </a:lnTo>
                  <a:lnTo>
                    <a:pt x="749" y="7451"/>
                  </a:lnTo>
                  <a:lnTo>
                    <a:pt x="394" y="7451"/>
                  </a:lnTo>
                  <a:lnTo>
                    <a:pt x="157" y="7451"/>
                  </a:lnTo>
                  <a:lnTo>
                    <a:pt x="0" y="7451"/>
                  </a:lnTo>
                  <a:lnTo>
                    <a:pt x="0" y="5835"/>
                  </a:lnTo>
                  <a:lnTo>
                    <a:pt x="0" y="3430"/>
                  </a:lnTo>
                  <a:lnTo>
                    <a:pt x="0" y="12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2" name="Freeform 113">
              <a:extLst>
                <a:ext uri="{FF2B5EF4-FFF2-40B4-BE49-F238E27FC236}">
                  <a16:creationId xmlns:a16="http://schemas.microsoft.com/office/drawing/2014/main" id="{8ED8463C-B4AF-446C-8379-200A7F6A1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648"/>
              <a:ext cx="1266" cy="1267"/>
            </a:xfrm>
            <a:custGeom>
              <a:avLst/>
              <a:gdLst>
                <a:gd name="T0" fmla="*/ 635 w 10132"/>
                <a:gd name="T1" fmla="*/ 0 h 10133"/>
                <a:gd name="T2" fmla="*/ 0 w 10132"/>
                <a:gd name="T3" fmla="*/ 636 h 10133"/>
                <a:gd name="T4" fmla="*/ 635 w 10132"/>
                <a:gd name="T5" fmla="*/ 1267 h 10133"/>
                <a:gd name="T6" fmla="*/ 1266 w 10132"/>
                <a:gd name="T7" fmla="*/ 636 h 10133"/>
                <a:gd name="T8" fmla="*/ 635 w 10132"/>
                <a:gd name="T9" fmla="*/ 0 h 10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32" h="10133">
                  <a:moveTo>
                    <a:pt x="5086" y="0"/>
                  </a:moveTo>
                  <a:lnTo>
                    <a:pt x="0" y="5086"/>
                  </a:lnTo>
                  <a:lnTo>
                    <a:pt x="5086" y="10133"/>
                  </a:lnTo>
                  <a:lnTo>
                    <a:pt x="10132" y="5086"/>
                  </a:lnTo>
                  <a:lnTo>
                    <a:pt x="5086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0440" name="Text Box 114">
            <a:extLst>
              <a:ext uri="{FF2B5EF4-FFF2-40B4-BE49-F238E27FC236}">
                <a16:creationId xmlns:a16="http://schemas.microsoft.com/office/drawing/2014/main" id="{028C9D7B-7916-4D07-B061-033C434685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6021388"/>
            <a:ext cx="86423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20000"/>
              </a:spcBef>
            </a:pPr>
            <a:r>
              <a:rPr lang="en-US" altLang="en-US" sz="1200" b="1">
                <a:latin typeface="Times New Roman" panose="02020603050405020304" pitchFamily="18" charset="0"/>
              </a:rPr>
              <a:t>NOTA:</a:t>
            </a:r>
            <a:r>
              <a:rPr lang="en-US" altLang="en-US" sz="1200">
                <a:latin typeface="Times New Roman" panose="02020603050405020304" pitchFamily="18" charset="0"/>
              </a:rPr>
              <a:t> Adaptado de: </a:t>
            </a:r>
            <a:r>
              <a:rPr lang="en-US" altLang="en-US" sz="1200" b="1" i="1">
                <a:latin typeface="Times New Roman" panose="02020603050405020304" pitchFamily="18" charset="0"/>
              </a:rPr>
              <a:t>Sports and Fitness Nutrition</a:t>
            </a:r>
            <a:r>
              <a:rPr lang="en-US" altLang="en-US" sz="1200">
                <a:latin typeface="Times New Roman" panose="02020603050405020304" pitchFamily="18" charset="0"/>
              </a:rPr>
              <a:t>. (p. 131), por R. E. C., Wildman &amp; B. S., Millar, 2004, Belmont, CA: Wadsworth/Thomson Learning. Copyright 2004 por Wadsworth, a division of Thomson Learning, Inc.</a:t>
            </a:r>
          </a:p>
        </p:txBody>
      </p:sp>
      <p:sp>
        <p:nvSpPr>
          <p:cNvPr id="1101939" name="Rectangle 115">
            <a:extLst>
              <a:ext uri="{FF2B5EF4-FFF2-40B4-BE49-F238E27FC236}">
                <a16:creationId xmlns:a16="http://schemas.microsoft.com/office/drawing/2014/main" id="{74862AE4-16A4-469E-A661-387059C1C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981075"/>
            <a:ext cx="9144000" cy="261938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2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22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- </a:t>
            </a:r>
            <a:r>
              <a:rPr lang="es-PR" altLang="en-US" sz="26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AMINOÁCIDOS:</a:t>
            </a:r>
            <a:r>
              <a:rPr lang="es-PR" altLang="en-US" sz="24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  <a:r>
              <a:rPr lang="es-PR" altLang="en-US" sz="26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Metabolismo/Oxidación</a:t>
            </a: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6" name="Picture 26">
            <a:extLst>
              <a:ext uri="{FF2B5EF4-FFF2-40B4-BE49-F238E27FC236}">
                <a16:creationId xmlns:a16="http://schemas.microsoft.com/office/drawing/2014/main" id="{1F6E9684-20E6-4F09-BAFC-49CECA6693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563813"/>
            <a:ext cx="250825" cy="258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2467" name="Text Box 27">
            <a:extLst>
              <a:ext uri="{FF2B5EF4-FFF2-40B4-BE49-F238E27FC236}">
                <a16:creationId xmlns:a16="http://schemas.microsoft.com/office/drawing/2014/main" id="{AB3ED9FA-8AAF-4848-9456-CE58FC595B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675" y="2492375"/>
            <a:ext cx="6734175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Músculos esqueletales: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pic>
        <p:nvPicPr>
          <p:cNvPr id="62468" name="Picture 28">
            <a:extLst>
              <a:ext uri="{FF2B5EF4-FFF2-40B4-BE49-F238E27FC236}">
                <a16:creationId xmlns:a16="http://schemas.microsoft.com/office/drawing/2014/main" id="{314660EA-AC74-4191-9B90-539DBDB528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84213" y="3073400"/>
            <a:ext cx="287337" cy="287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2469" name="Text Box 29">
            <a:extLst>
              <a:ext uri="{FF2B5EF4-FFF2-40B4-BE49-F238E27FC236}">
                <a16:creationId xmlns:a16="http://schemas.microsoft.com/office/drawing/2014/main" id="{048311B7-05F0-4E7E-ADA9-AB9672ECE7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2663" y="2997200"/>
            <a:ext cx="7693025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Metaboliza más eficientemente los BCAA en comparación con el hígado</a:t>
            </a:r>
          </a:p>
        </p:txBody>
      </p:sp>
      <p:pic>
        <p:nvPicPr>
          <p:cNvPr id="62470" name="Picture 30">
            <a:extLst>
              <a:ext uri="{FF2B5EF4-FFF2-40B4-BE49-F238E27FC236}">
                <a16:creationId xmlns:a16="http://schemas.microsoft.com/office/drawing/2014/main" id="{DE3B587F-8836-4683-B7E9-29E8BF4E24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13" y="4652963"/>
            <a:ext cx="304800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71" name="Text Box 31">
            <a:extLst>
              <a:ext uri="{FF2B5EF4-FFF2-40B4-BE49-F238E27FC236}">
                <a16:creationId xmlns:a16="http://schemas.microsoft.com/office/drawing/2014/main" id="{B1A64478-46C2-4D91-80A1-70F750124E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9063" y="4656138"/>
            <a:ext cx="59912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solidFill>
                  <a:srgbClr val="660066"/>
                </a:solidFill>
                <a:latin typeface="Arial" panose="020B0604020202020204" pitchFamily="34" charset="0"/>
              </a:rPr>
              <a:t>Tendencia a:</a:t>
            </a:r>
            <a:endParaRPr lang="es-ES" altLang="en-US" b="1" i="1">
              <a:solidFill>
                <a:srgbClr val="660066"/>
              </a:solidFill>
              <a:latin typeface="Arial" panose="020B0604020202020204" pitchFamily="34" charset="0"/>
            </a:endParaRPr>
          </a:p>
        </p:txBody>
      </p:sp>
      <p:sp>
        <p:nvSpPr>
          <p:cNvPr id="62472" name="Text Box 32">
            <a:extLst>
              <a:ext uri="{FF2B5EF4-FFF2-40B4-BE49-F238E27FC236}">
                <a16:creationId xmlns:a16="http://schemas.microsoft.com/office/drawing/2014/main" id="{94461577-1105-4C35-AFAD-4C711B8A6C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5300" y="5013325"/>
            <a:ext cx="5543550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n-US" altLang="en-US" sz="1800" b="1">
                <a:latin typeface="Verdana" panose="020B0604030504040204" pitchFamily="34" charset="0"/>
              </a:rPr>
              <a:t>Formación de alanina</a:t>
            </a:r>
            <a:endParaRPr lang="en-US" altLang="en-US" sz="1800" b="1" i="1">
              <a:latin typeface="Verdana" panose="020B0604030504040204" pitchFamily="34" charset="0"/>
            </a:endParaRPr>
          </a:p>
        </p:txBody>
      </p:sp>
      <p:grpSp>
        <p:nvGrpSpPr>
          <p:cNvPr id="62473" name="Group 33">
            <a:extLst>
              <a:ext uri="{FF2B5EF4-FFF2-40B4-BE49-F238E27FC236}">
                <a16:creationId xmlns:a16="http://schemas.microsoft.com/office/drawing/2014/main" id="{9C846FDD-7A8D-40D9-9192-211D879D5D0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498600" y="5048250"/>
            <a:ext cx="266700" cy="268288"/>
            <a:chOff x="618" y="2160"/>
            <a:chExt cx="2262" cy="2267"/>
          </a:xfrm>
        </p:grpSpPr>
        <p:sp>
          <p:nvSpPr>
            <p:cNvPr id="62493" name="AutoShape 34">
              <a:extLst>
                <a:ext uri="{FF2B5EF4-FFF2-40B4-BE49-F238E27FC236}">
                  <a16:creationId xmlns:a16="http://schemas.microsoft.com/office/drawing/2014/main" id="{7A5ECB8A-5DC3-4E02-979D-E32CF1947A2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618" y="2160"/>
              <a:ext cx="2262" cy="22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4" name="Freeform 35">
              <a:extLst>
                <a:ext uri="{FF2B5EF4-FFF2-40B4-BE49-F238E27FC236}">
                  <a16:creationId xmlns:a16="http://schemas.microsoft.com/office/drawing/2014/main" id="{0395EB17-C90D-4E80-9A40-C9ED09DB0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160"/>
              <a:ext cx="2262" cy="2267"/>
            </a:xfrm>
            <a:custGeom>
              <a:avLst/>
              <a:gdLst>
                <a:gd name="T0" fmla="*/ 1252 w 18096"/>
                <a:gd name="T1" fmla="*/ 5 h 18136"/>
                <a:gd name="T2" fmla="*/ 1469 w 18096"/>
                <a:gd name="T3" fmla="*/ 49 h 18136"/>
                <a:gd name="T4" fmla="*/ 1671 w 18096"/>
                <a:gd name="T5" fmla="*/ 138 h 18136"/>
                <a:gd name="T6" fmla="*/ 1853 w 18096"/>
                <a:gd name="T7" fmla="*/ 261 h 18136"/>
                <a:gd name="T8" fmla="*/ 2006 w 18096"/>
                <a:gd name="T9" fmla="*/ 414 h 18136"/>
                <a:gd name="T10" fmla="*/ 2124 w 18096"/>
                <a:gd name="T11" fmla="*/ 591 h 18136"/>
                <a:gd name="T12" fmla="*/ 2213 w 18096"/>
                <a:gd name="T13" fmla="*/ 798 h 18136"/>
                <a:gd name="T14" fmla="*/ 2257 w 18096"/>
                <a:gd name="T15" fmla="*/ 1015 h 18136"/>
                <a:gd name="T16" fmla="*/ 2257 w 18096"/>
                <a:gd name="T17" fmla="*/ 1252 h 18136"/>
                <a:gd name="T18" fmla="*/ 2213 w 18096"/>
                <a:gd name="T19" fmla="*/ 1469 h 18136"/>
                <a:gd name="T20" fmla="*/ 2124 w 18096"/>
                <a:gd name="T21" fmla="*/ 1676 h 18136"/>
                <a:gd name="T22" fmla="*/ 2006 w 18096"/>
                <a:gd name="T23" fmla="*/ 1853 h 18136"/>
                <a:gd name="T24" fmla="*/ 1853 w 18096"/>
                <a:gd name="T25" fmla="*/ 2006 h 18136"/>
                <a:gd name="T26" fmla="*/ 1671 w 18096"/>
                <a:gd name="T27" fmla="*/ 2129 h 18136"/>
                <a:gd name="T28" fmla="*/ 1469 w 18096"/>
                <a:gd name="T29" fmla="*/ 2218 h 18136"/>
                <a:gd name="T30" fmla="*/ 1252 w 18096"/>
                <a:gd name="T31" fmla="*/ 2262 h 18136"/>
                <a:gd name="T32" fmla="*/ 1015 w 18096"/>
                <a:gd name="T33" fmla="*/ 2262 h 18136"/>
                <a:gd name="T34" fmla="*/ 798 w 18096"/>
                <a:gd name="T35" fmla="*/ 2218 h 18136"/>
                <a:gd name="T36" fmla="*/ 591 w 18096"/>
                <a:gd name="T37" fmla="*/ 2129 h 18136"/>
                <a:gd name="T38" fmla="*/ 414 w 18096"/>
                <a:gd name="T39" fmla="*/ 2006 h 18136"/>
                <a:gd name="T40" fmla="*/ 261 w 18096"/>
                <a:gd name="T41" fmla="*/ 1853 h 18136"/>
                <a:gd name="T42" fmla="*/ 138 w 18096"/>
                <a:gd name="T43" fmla="*/ 1676 h 18136"/>
                <a:gd name="T44" fmla="*/ 49 w 18096"/>
                <a:gd name="T45" fmla="*/ 1469 h 18136"/>
                <a:gd name="T46" fmla="*/ 5 w 18096"/>
                <a:gd name="T47" fmla="*/ 1252 h 18136"/>
                <a:gd name="T48" fmla="*/ 5 w 18096"/>
                <a:gd name="T49" fmla="*/ 1015 h 18136"/>
                <a:gd name="T50" fmla="*/ 49 w 18096"/>
                <a:gd name="T51" fmla="*/ 798 h 18136"/>
                <a:gd name="T52" fmla="*/ 138 w 18096"/>
                <a:gd name="T53" fmla="*/ 591 h 18136"/>
                <a:gd name="T54" fmla="*/ 261 w 18096"/>
                <a:gd name="T55" fmla="*/ 414 h 18136"/>
                <a:gd name="T56" fmla="*/ 414 w 18096"/>
                <a:gd name="T57" fmla="*/ 261 h 18136"/>
                <a:gd name="T58" fmla="*/ 591 w 18096"/>
                <a:gd name="T59" fmla="*/ 138 h 18136"/>
                <a:gd name="T60" fmla="*/ 798 w 18096"/>
                <a:gd name="T61" fmla="*/ 49 h 18136"/>
                <a:gd name="T62" fmla="*/ 1015 w 18096"/>
                <a:gd name="T63" fmla="*/ 5 h 181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096" h="18136">
                  <a:moveTo>
                    <a:pt x="9068" y="0"/>
                  </a:moveTo>
                  <a:lnTo>
                    <a:pt x="10014" y="40"/>
                  </a:lnTo>
                  <a:lnTo>
                    <a:pt x="10881" y="197"/>
                  </a:lnTo>
                  <a:lnTo>
                    <a:pt x="11749" y="394"/>
                  </a:lnTo>
                  <a:lnTo>
                    <a:pt x="12577" y="710"/>
                  </a:lnTo>
                  <a:lnTo>
                    <a:pt x="13365" y="1104"/>
                  </a:lnTo>
                  <a:lnTo>
                    <a:pt x="14114" y="1538"/>
                  </a:lnTo>
                  <a:lnTo>
                    <a:pt x="14824" y="2089"/>
                  </a:lnTo>
                  <a:lnTo>
                    <a:pt x="15455" y="2641"/>
                  </a:lnTo>
                  <a:lnTo>
                    <a:pt x="16046" y="3312"/>
                  </a:lnTo>
                  <a:lnTo>
                    <a:pt x="16558" y="3982"/>
                  </a:lnTo>
                  <a:lnTo>
                    <a:pt x="16992" y="4731"/>
                  </a:lnTo>
                  <a:lnTo>
                    <a:pt x="17386" y="5520"/>
                  </a:lnTo>
                  <a:lnTo>
                    <a:pt x="17702" y="6387"/>
                  </a:lnTo>
                  <a:lnTo>
                    <a:pt x="17899" y="7254"/>
                  </a:lnTo>
                  <a:lnTo>
                    <a:pt x="18056" y="8122"/>
                  </a:lnTo>
                  <a:lnTo>
                    <a:pt x="18096" y="9068"/>
                  </a:lnTo>
                  <a:lnTo>
                    <a:pt x="18056" y="10014"/>
                  </a:lnTo>
                  <a:lnTo>
                    <a:pt x="17899" y="10882"/>
                  </a:lnTo>
                  <a:lnTo>
                    <a:pt x="17702" y="11749"/>
                  </a:lnTo>
                  <a:lnTo>
                    <a:pt x="17386" y="12616"/>
                  </a:lnTo>
                  <a:lnTo>
                    <a:pt x="16992" y="13405"/>
                  </a:lnTo>
                  <a:lnTo>
                    <a:pt x="16558" y="14154"/>
                  </a:lnTo>
                  <a:lnTo>
                    <a:pt x="16046" y="14824"/>
                  </a:lnTo>
                  <a:lnTo>
                    <a:pt x="15455" y="15495"/>
                  </a:lnTo>
                  <a:lnTo>
                    <a:pt x="14824" y="16047"/>
                  </a:lnTo>
                  <a:lnTo>
                    <a:pt x="14114" y="16598"/>
                  </a:lnTo>
                  <a:lnTo>
                    <a:pt x="13365" y="17032"/>
                  </a:lnTo>
                  <a:lnTo>
                    <a:pt x="12577" y="17426"/>
                  </a:lnTo>
                  <a:lnTo>
                    <a:pt x="11749" y="17742"/>
                  </a:lnTo>
                  <a:lnTo>
                    <a:pt x="10881" y="17939"/>
                  </a:lnTo>
                  <a:lnTo>
                    <a:pt x="10014" y="18096"/>
                  </a:lnTo>
                  <a:lnTo>
                    <a:pt x="9068" y="18136"/>
                  </a:lnTo>
                  <a:lnTo>
                    <a:pt x="8121" y="18096"/>
                  </a:lnTo>
                  <a:lnTo>
                    <a:pt x="7254" y="17939"/>
                  </a:lnTo>
                  <a:lnTo>
                    <a:pt x="6387" y="17742"/>
                  </a:lnTo>
                  <a:lnTo>
                    <a:pt x="5519" y="17426"/>
                  </a:lnTo>
                  <a:lnTo>
                    <a:pt x="4731" y="17032"/>
                  </a:lnTo>
                  <a:lnTo>
                    <a:pt x="3982" y="16598"/>
                  </a:lnTo>
                  <a:lnTo>
                    <a:pt x="3312" y="16047"/>
                  </a:lnTo>
                  <a:lnTo>
                    <a:pt x="2641" y="15495"/>
                  </a:lnTo>
                  <a:lnTo>
                    <a:pt x="2089" y="14824"/>
                  </a:lnTo>
                  <a:lnTo>
                    <a:pt x="1537" y="14154"/>
                  </a:lnTo>
                  <a:lnTo>
                    <a:pt x="1104" y="13405"/>
                  </a:lnTo>
                  <a:lnTo>
                    <a:pt x="710" y="12616"/>
                  </a:lnTo>
                  <a:lnTo>
                    <a:pt x="394" y="11749"/>
                  </a:lnTo>
                  <a:lnTo>
                    <a:pt x="197" y="10882"/>
                  </a:lnTo>
                  <a:lnTo>
                    <a:pt x="40" y="10014"/>
                  </a:lnTo>
                  <a:lnTo>
                    <a:pt x="0" y="9068"/>
                  </a:lnTo>
                  <a:lnTo>
                    <a:pt x="40" y="8122"/>
                  </a:lnTo>
                  <a:lnTo>
                    <a:pt x="197" y="7254"/>
                  </a:lnTo>
                  <a:lnTo>
                    <a:pt x="394" y="6387"/>
                  </a:lnTo>
                  <a:lnTo>
                    <a:pt x="710" y="5520"/>
                  </a:lnTo>
                  <a:lnTo>
                    <a:pt x="1104" y="4731"/>
                  </a:lnTo>
                  <a:lnTo>
                    <a:pt x="1537" y="3982"/>
                  </a:lnTo>
                  <a:lnTo>
                    <a:pt x="2089" y="3312"/>
                  </a:lnTo>
                  <a:lnTo>
                    <a:pt x="2641" y="2641"/>
                  </a:lnTo>
                  <a:lnTo>
                    <a:pt x="3312" y="2089"/>
                  </a:lnTo>
                  <a:lnTo>
                    <a:pt x="3982" y="1538"/>
                  </a:lnTo>
                  <a:lnTo>
                    <a:pt x="4731" y="1104"/>
                  </a:lnTo>
                  <a:lnTo>
                    <a:pt x="5519" y="710"/>
                  </a:lnTo>
                  <a:lnTo>
                    <a:pt x="6387" y="394"/>
                  </a:lnTo>
                  <a:lnTo>
                    <a:pt x="7254" y="197"/>
                  </a:lnTo>
                  <a:lnTo>
                    <a:pt x="8121" y="40"/>
                  </a:lnTo>
                  <a:lnTo>
                    <a:pt x="9068" y="0"/>
                  </a:lnTo>
                  <a:close/>
                </a:path>
              </a:pathLst>
            </a:custGeom>
            <a:solidFill>
              <a:srgbClr val="19B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5" name="Freeform 36">
              <a:extLst>
                <a:ext uri="{FF2B5EF4-FFF2-40B4-BE49-F238E27FC236}">
                  <a16:creationId xmlns:a16="http://schemas.microsoft.com/office/drawing/2014/main" id="{1C119C25-4533-4706-9ECA-8B6CB71C0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3294"/>
              <a:ext cx="1034" cy="1034"/>
            </a:xfrm>
            <a:custGeom>
              <a:avLst/>
              <a:gdLst>
                <a:gd name="T0" fmla="*/ 1034 w 8279"/>
                <a:gd name="T1" fmla="*/ 1034 h 8279"/>
                <a:gd name="T2" fmla="*/ 930 w 8279"/>
                <a:gd name="T3" fmla="*/ 1029 h 8279"/>
                <a:gd name="T4" fmla="*/ 827 w 8279"/>
                <a:gd name="T5" fmla="*/ 1014 h 8279"/>
                <a:gd name="T6" fmla="*/ 729 w 8279"/>
                <a:gd name="T7" fmla="*/ 990 h 8279"/>
                <a:gd name="T8" fmla="*/ 630 w 8279"/>
                <a:gd name="T9" fmla="*/ 950 h 8279"/>
                <a:gd name="T10" fmla="*/ 542 w 8279"/>
                <a:gd name="T11" fmla="*/ 911 h 8279"/>
                <a:gd name="T12" fmla="*/ 458 w 8279"/>
                <a:gd name="T13" fmla="*/ 857 h 8279"/>
                <a:gd name="T14" fmla="*/ 374 w 8279"/>
                <a:gd name="T15" fmla="*/ 798 h 8279"/>
                <a:gd name="T16" fmla="*/ 305 w 8279"/>
                <a:gd name="T17" fmla="*/ 729 h 8279"/>
                <a:gd name="T18" fmla="*/ 236 w 8279"/>
                <a:gd name="T19" fmla="*/ 660 h 8279"/>
                <a:gd name="T20" fmla="*/ 177 w 8279"/>
                <a:gd name="T21" fmla="*/ 576 h 8279"/>
                <a:gd name="T22" fmla="*/ 123 w 8279"/>
                <a:gd name="T23" fmla="*/ 492 h 8279"/>
                <a:gd name="T24" fmla="*/ 84 w 8279"/>
                <a:gd name="T25" fmla="*/ 404 h 8279"/>
                <a:gd name="T26" fmla="*/ 44 w 8279"/>
                <a:gd name="T27" fmla="*/ 305 h 8279"/>
                <a:gd name="T28" fmla="*/ 20 w 8279"/>
                <a:gd name="T29" fmla="*/ 207 h 8279"/>
                <a:gd name="T30" fmla="*/ 5 w 8279"/>
                <a:gd name="T31" fmla="*/ 103 h 8279"/>
                <a:gd name="T32" fmla="*/ 0 w 8279"/>
                <a:gd name="T33" fmla="*/ 0 h 8279"/>
                <a:gd name="T34" fmla="*/ 34 w 8279"/>
                <a:gd name="T35" fmla="*/ 0 h 8279"/>
                <a:gd name="T36" fmla="*/ 84 w 8279"/>
                <a:gd name="T37" fmla="*/ 0 h 8279"/>
                <a:gd name="T38" fmla="*/ 143 w 8279"/>
                <a:gd name="T39" fmla="*/ 0 h 8279"/>
                <a:gd name="T40" fmla="*/ 212 w 8279"/>
                <a:gd name="T41" fmla="*/ 0 h 8279"/>
                <a:gd name="T42" fmla="*/ 286 w 8279"/>
                <a:gd name="T43" fmla="*/ 0 h 8279"/>
                <a:gd name="T44" fmla="*/ 364 w 8279"/>
                <a:gd name="T45" fmla="*/ 0 h 8279"/>
                <a:gd name="T46" fmla="*/ 453 w 8279"/>
                <a:gd name="T47" fmla="*/ 0 h 8279"/>
                <a:gd name="T48" fmla="*/ 537 w 8279"/>
                <a:gd name="T49" fmla="*/ 0 h 8279"/>
                <a:gd name="T50" fmla="*/ 620 w 8279"/>
                <a:gd name="T51" fmla="*/ 0 h 8279"/>
                <a:gd name="T52" fmla="*/ 704 w 8279"/>
                <a:gd name="T53" fmla="*/ 0 h 8279"/>
                <a:gd name="T54" fmla="*/ 783 w 8279"/>
                <a:gd name="T55" fmla="*/ 0 h 8279"/>
                <a:gd name="T56" fmla="*/ 857 w 8279"/>
                <a:gd name="T57" fmla="*/ 0 h 8279"/>
                <a:gd name="T58" fmla="*/ 916 w 8279"/>
                <a:gd name="T59" fmla="*/ 0 h 8279"/>
                <a:gd name="T60" fmla="*/ 970 w 8279"/>
                <a:gd name="T61" fmla="*/ 0 h 8279"/>
                <a:gd name="T62" fmla="*/ 1009 w 8279"/>
                <a:gd name="T63" fmla="*/ 0 h 8279"/>
                <a:gd name="T64" fmla="*/ 1034 w 8279"/>
                <a:gd name="T65" fmla="*/ 0 h 8279"/>
                <a:gd name="T66" fmla="*/ 1034 w 8279"/>
                <a:gd name="T67" fmla="*/ 222 h 8279"/>
                <a:gd name="T68" fmla="*/ 1034 w 8279"/>
                <a:gd name="T69" fmla="*/ 552 h 8279"/>
                <a:gd name="T70" fmla="*/ 1034 w 8279"/>
                <a:gd name="T71" fmla="*/ 862 h 8279"/>
                <a:gd name="T72" fmla="*/ 1034 w 8279"/>
                <a:gd name="T73" fmla="*/ 1034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8279" y="8279"/>
                  </a:moveTo>
                  <a:lnTo>
                    <a:pt x="7450" y="8241"/>
                  </a:lnTo>
                  <a:lnTo>
                    <a:pt x="6623" y="8122"/>
                  </a:lnTo>
                  <a:lnTo>
                    <a:pt x="5834" y="7924"/>
                  </a:lnTo>
                  <a:lnTo>
                    <a:pt x="5046" y="7609"/>
                  </a:lnTo>
                  <a:lnTo>
                    <a:pt x="4337" y="7294"/>
                  </a:lnTo>
                  <a:lnTo>
                    <a:pt x="3666" y="6860"/>
                  </a:lnTo>
                  <a:lnTo>
                    <a:pt x="2996" y="6387"/>
                  </a:lnTo>
                  <a:lnTo>
                    <a:pt x="2444" y="5835"/>
                  </a:lnTo>
                  <a:lnTo>
                    <a:pt x="1892" y="5283"/>
                  </a:lnTo>
                  <a:lnTo>
                    <a:pt x="1419" y="4613"/>
                  </a:lnTo>
                  <a:lnTo>
                    <a:pt x="985" y="3942"/>
                  </a:lnTo>
                  <a:lnTo>
                    <a:pt x="670" y="3233"/>
                  </a:lnTo>
                  <a:lnTo>
                    <a:pt x="355" y="2445"/>
                  </a:lnTo>
                  <a:lnTo>
                    <a:pt x="157" y="1656"/>
                  </a:lnTo>
                  <a:lnTo>
                    <a:pt x="38" y="827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2" y="0"/>
                  </a:lnTo>
                  <a:lnTo>
                    <a:pt x="1694" y="0"/>
                  </a:lnTo>
                  <a:lnTo>
                    <a:pt x="2286" y="0"/>
                  </a:lnTo>
                  <a:lnTo>
                    <a:pt x="2917" y="0"/>
                  </a:lnTo>
                  <a:lnTo>
                    <a:pt x="3627" y="0"/>
                  </a:lnTo>
                  <a:lnTo>
                    <a:pt x="4297" y="0"/>
                  </a:lnTo>
                  <a:lnTo>
                    <a:pt x="4967" y="0"/>
                  </a:lnTo>
                  <a:lnTo>
                    <a:pt x="5637" y="0"/>
                  </a:lnTo>
                  <a:lnTo>
                    <a:pt x="6268" y="0"/>
                  </a:lnTo>
                  <a:lnTo>
                    <a:pt x="6860" y="0"/>
                  </a:lnTo>
                  <a:lnTo>
                    <a:pt x="7332" y="0"/>
                  </a:lnTo>
                  <a:lnTo>
                    <a:pt x="7767" y="0"/>
                  </a:lnTo>
                  <a:lnTo>
                    <a:pt x="8082" y="0"/>
                  </a:lnTo>
                  <a:lnTo>
                    <a:pt x="8279" y="0"/>
                  </a:lnTo>
                  <a:lnTo>
                    <a:pt x="8279" y="1774"/>
                  </a:lnTo>
                  <a:lnTo>
                    <a:pt x="8279" y="4416"/>
                  </a:lnTo>
                  <a:lnTo>
                    <a:pt x="8279" y="6900"/>
                  </a:lnTo>
                  <a:lnTo>
                    <a:pt x="8279" y="8279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6" name="Freeform 37">
              <a:extLst>
                <a:ext uri="{FF2B5EF4-FFF2-40B4-BE49-F238E27FC236}">
                  <a16:creationId xmlns:a16="http://schemas.microsoft.com/office/drawing/2014/main" id="{C4CF7D2E-CB0A-4FAB-AD9E-940744A8C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1035" cy="1030"/>
            </a:xfrm>
            <a:custGeom>
              <a:avLst/>
              <a:gdLst>
                <a:gd name="T0" fmla="*/ 1035 w 8279"/>
                <a:gd name="T1" fmla="*/ 0 h 8241"/>
                <a:gd name="T2" fmla="*/ 1030 w 8279"/>
                <a:gd name="T3" fmla="*/ 103 h 8241"/>
                <a:gd name="T4" fmla="*/ 1015 w 8279"/>
                <a:gd name="T5" fmla="*/ 207 h 8241"/>
                <a:gd name="T6" fmla="*/ 991 w 8279"/>
                <a:gd name="T7" fmla="*/ 306 h 8241"/>
                <a:gd name="T8" fmla="*/ 956 w 8279"/>
                <a:gd name="T9" fmla="*/ 404 h 8241"/>
                <a:gd name="T10" fmla="*/ 912 w 8279"/>
                <a:gd name="T11" fmla="*/ 493 h 8241"/>
                <a:gd name="T12" fmla="*/ 858 w 8279"/>
                <a:gd name="T13" fmla="*/ 577 h 8241"/>
                <a:gd name="T14" fmla="*/ 798 w 8279"/>
                <a:gd name="T15" fmla="*/ 655 h 8241"/>
                <a:gd name="T16" fmla="*/ 734 w 8279"/>
                <a:gd name="T17" fmla="*/ 729 h 8241"/>
                <a:gd name="T18" fmla="*/ 660 w 8279"/>
                <a:gd name="T19" fmla="*/ 793 h 8241"/>
                <a:gd name="T20" fmla="*/ 577 w 8279"/>
                <a:gd name="T21" fmla="*/ 852 h 8241"/>
                <a:gd name="T22" fmla="*/ 493 w 8279"/>
                <a:gd name="T23" fmla="*/ 907 h 8241"/>
                <a:gd name="T24" fmla="*/ 404 w 8279"/>
                <a:gd name="T25" fmla="*/ 951 h 8241"/>
                <a:gd name="T26" fmla="*/ 306 w 8279"/>
                <a:gd name="T27" fmla="*/ 986 h 8241"/>
                <a:gd name="T28" fmla="*/ 207 w 8279"/>
                <a:gd name="T29" fmla="*/ 1010 h 8241"/>
                <a:gd name="T30" fmla="*/ 103 w 8279"/>
                <a:gd name="T31" fmla="*/ 1025 h 8241"/>
                <a:gd name="T32" fmla="*/ 0 w 8279"/>
                <a:gd name="T33" fmla="*/ 1030 h 8241"/>
                <a:gd name="T34" fmla="*/ 0 w 8279"/>
                <a:gd name="T35" fmla="*/ 818 h 8241"/>
                <a:gd name="T36" fmla="*/ 0 w 8279"/>
                <a:gd name="T37" fmla="*/ 493 h 8241"/>
                <a:gd name="T38" fmla="*/ 0 w 8279"/>
                <a:gd name="T39" fmla="*/ 177 h 8241"/>
                <a:gd name="T40" fmla="*/ 0 w 8279"/>
                <a:gd name="T41" fmla="*/ 0 h 8241"/>
                <a:gd name="T42" fmla="*/ 39 w 8279"/>
                <a:gd name="T43" fmla="*/ 0 h 8241"/>
                <a:gd name="T44" fmla="*/ 89 w 8279"/>
                <a:gd name="T45" fmla="*/ 0 h 8241"/>
                <a:gd name="T46" fmla="*/ 153 w 8279"/>
                <a:gd name="T47" fmla="*/ 0 h 8241"/>
                <a:gd name="T48" fmla="*/ 222 w 8279"/>
                <a:gd name="T49" fmla="*/ 0 h 8241"/>
                <a:gd name="T50" fmla="*/ 301 w 8279"/>
                <a:gd name="T51" fmla="*/ 0 h 8241"/>
                <a:gd name="T52" fmla="*/ 379 w 8279"/>
                <a:gd name="T53" fmla="*/ 0 h 8241"/>
                <a:gd name="T54" fmla="*/ 463 w 8279"/>
                <a:gd name="T55" fmla="*/ 0 h 8241"/>
                <a:gd name="T56" fmla="*/ 552 w 8279"/>
                <a:gd name="T57" fmla="*/ 0 h 8241"/>
                <a:gd name="T58" fmla="*/ 636 w 8279"/>
                <a:gd name="T59" fmla="*/ 0 h 8241"/>
                <a:gd name="T60" fmla="*/ 715 w 8279"/>
                <a:gd name="T61" fmla="*/ 0 h 8241"/>
                <a:gd name="T62" fmla="*/ 793 w 8279"/>
                <a:gd name="T63" fmla="*/ 0 h 8241"/>
                <a:gd name="T64" fmla="*/ 862 w 8279"/>
                <a:gd name="T65" fmla="*/ 0 h 8241"/>
                <a:gd name="T66" fmla="*/ 922 w 8279"/>
                <a:gd name="T67" fmla="*/ 0 h 8241"/>
                <a:gd name="T68" fmla="*/ 976 w 8279"/>
                <a:gd name="T69" fmla="*/ 0 h 8241"/>
                <a:gd name="T70" fmla="*/ 1010 w 8279"/>
                <a:gd name="T71" fmla="*/ 0 h 8241"/>
                <a:gd name="T72" fmla="*/ 1035 w 8279"/>
                <a:gd name="T73" fmla="*/ 0 h 82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41">
                  <a:moveTo>
                    <a:pt x="8279" y="0"/>
                  </a:moveTo>
                  <a:lnTo>
                    <a:pt x="8239" y="827"/>
                  </a:lnTo>
                  <a:lnTo>
                    <a:pt x="8121" y="1656"/>
                  </a:lnTo>
                  <a:lnTo>
                    <a:pt x="7924" y="2445"/>
                  </a:lnTo>
                  <a:lnTo>
                    <a:pt x="7649" y="3233"/>
                  </a:lnTo>
                  <a:lnTo>
                    <a:pt x="7294" y="3942"/>
                  </a:lnTo>
                  <a:lnTo>
                    <a:pt x="6860" y="4613"/>
                  </a:lnTo>
                  <a:lnTo>
                    <a:pt x="6387" y="5244"/>
                  </a:lnTo>
                  <a:lnTo>
                    <a:pt x="5874" y="5835"/>
                  </a:lnTo>
                  <a:lnTo>
                    <a:pt x="5283" y="6348"/>
                  </a:lnTo>
                  <a:lnTo>
                    <a:pt x="4612" y="6820"/>
                  </a:lnTo>
                  <a:lnTo>
                    <a:pt x="3942" y="7254"/>
                  </a:lnTo>
                  <a:lnTo>
                    <a:pt x="3233" y="7609"/>
                  </a:lnTo>
                  <a:lnTo>
                    <a:pt x="2444" y="7886"/>
                  </a:lnTo>
                  <a:lnTo>
                    <a:pt x="1656" y="8082"/>
                  </a:lnTo>
                  <a:lnTo>
                    <a:pt x="827" y="8201"/>
                  </a:lnTo>
                  <a:lnTo>
                    <a:pt x="0" y="8241"/>
                  </a:lnTo>
                  <a:lnTo>
                    <a:pt x="0" y="6545"/>
                  </a:lnTo>
                  <a:lnTo>
                    <a:pt x="0" y="3942"/>
                  </a:lnTo>
                  <a:lnTo>
                    <a:pt x="0" y="1419"/>
                  </a:lnTo>
                  <a:lnTo>
                    <a:pt x="0" y="0"/>
                  </a:lnTo>
                  <a:lnTo>
                    <a:pt x="315" y="0"/>
                  </a:lnTo>
                  <a:lnTo>
                    <a:pt x="709" y="0"/>
                  </a:lnTo>
                  <a:lnTo>
                    <a:pt x="1222" y="0"/>
                  </a:lnTo>
                  <a:lnTo>
                    <a:pt x="1774" y="0"/>
                  </a:lnTo>
                  <a:lnTo>
                    <a:pt x="2405" y="0"/>
                  </a:lnTo>
                  <a:lnTo>
                    <a:pt x="3035" y="0"/>
                  </a:lnTo>
                  <a:lnTo>
                    <a:pt x="3705" y="0"/>
                  </a:lnTo>
                  <a:lnTo>
                    <a:pt x="4415" y="0"/>
                  </a:lnTo>
                  <a:lnTo>
                    <a:pt x="5086" y="0"/>
                  </a:lnTo>
                  <a:lnTo>
                    <a:pt x="5716" y="0"/>
                  </a:lnTo>
                  <a:lnTo>
                    <a:pt x="6347" y="0"/>
                  </a:lnTo>
                  <a:lnTo>
                    <a:pt x="6899" y="0"/>
                  </a:lnTo>
                  <a:lnTo>
                    <a:pt x="7372" y="0"/>
                  </a:lnTo>
                  <a:lnTo>
                    <a:pt x="7806" y="0"/>
                  </a:lnTo>
                  <a:lnTo>
                    <a:pt x="8082" y="0"/>
                  </a:lnTo>
                  <a:lnTo>
                    <a:pt x="8279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7" name="Freeform 38">
              <a:extLst>
                <a:ext uri="{FF2B5EF4-FFF2-40B4-BE49-F238E27FC236}">
                  <a16:creationId xmlns:a16="http://schemas.microsoft.com/office/drawing/2014/main" id="{01F1D236-0895-44C2-993D-9D5B66FB6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259"/>
              <a:ext cx="1034" cy="1035"/>
            </a:xfrm>
            <a:custGeom>
              <a:avLst/>
              <a:gdLst>
                <a:gd name="T0" fmla="*/ 0 w 8279"/>
                <a:gd name="T1" fmla="*/ 1035 h 8279"/>
                <a:gd name="T2" fmla="*/ 5 w 8279"/>
                <a:gd name="T3" fmla="*/ 932 h 8279"/>
                <a:gd name="T4" fmla="*/ 20 w 8279"/>
                <a:gd name="T5" fmla="*/ 828 h 8279"/>
                <a:gd name="T6" fmla="*/ 44 w 8279"/>
                <a:gd name="T7" fmla="*/ 729 h 8279"/>
                <a:gd name="T8" fmla="*/ 84 w 8279"/>
                <a:gd name="T9" fmla="*/ 631 h 8279"/>
                <a:gd name="T10" fmla="*/ 123 w 8279"/>
                <a:gd name="T11" fmla="*/ 542 h 8279"/>
                <a:gd name="T12" fmla="*/ 177 w 8279"/>
                <a:gd name="T13" fmla="*/ 458 h 8279"/>
                <a:gd name="T14" fmla="*/ 236 w 8279"/>
                <a:gd name="T15" fmla="*/ 375 h 8279"/>
                <a:gd name="T16" fmla="*/ 305 w 8279"/>
                <a:gd name="T17" fmla="*/ 301 h 8279"/>
                <a:gd name="T18" fmla="*/ 374 w 8279"/>
                <a:gd name="T19" fmla="*/ 237 h 8279"/>
                <a:gd name="T20" fmla="*/ 458 w 8279"/>
                <a:gd name="T21" fmla="*/ 177 h 8279"/>
                <a:gd name="T22" fmla="*/ 542 w 8279"/>
                <a:gd name="T23" fmla="*/ 123 h 8279"/>
                <a:gd name="T24" fmla="*/ 630 w 8279"/>
                <a:gd name="T25" fmla="*/ 79 h 8279"/>
                <a:gd name="T26" fmla="*/ 729 w 8279"/>
                <a:gd name="T27" fmla="*/ 44 h 8279"/>
                <a:gd name="T28" fmla="*/ 827 w 8279"/>
                <a:gd name="T29" fmla="*/ 20 h 8279"/>
                <a:gd name="T30" fmla="*/ 930 w 8279"/>
                <a:gd name="T31" fmla="*/ 5 h 8279"/>
                <a:gd name="T32" fmla="*/ 1034 w 8279"/>
                <a:gd name="T33" fmla="*/ 0 h 8279"/>
                <a:gd name="T34" fmla="*/ 1034 w 8279"/>
                <a:gd name="T35" fmla="*/ 212 h 8279"/>
                <a:gd name="T36" fmla="*/ 1034 w 8279"/>
                <a:gd name="T37" fmla="*/ 537 h 8279"/>
                <a:gd name="T38" fmla="*/ 1034 w 8279"/>
                <a:gd name="T39" fmla="*/ 858 h 8279"/>
                <a:gd name="T40" fmla="*/ 1034 w 8279"/>
                <a:gd name="T41" fmla="*/ 1035 h 8279"/>
                <a:gd name="T42" fmla="*/ 995 w 8279"/>
                <a:gd name="T43" fmla="*/ 1035 h 8279"/>
                <a:gd name="T44" fmla="*/ 940 w 8279"/>
                <a:gd name="T45" fmla="*/ 1035 h 8279"/>
                <a:gd name="T46" fmla="*/ 881 w 8279"/>
                <a:gd name="T47" fmla="*/ 1035 h 8279"/>
                <a:gd name="T48" fmla="*/ 807 w 8279"/>
                <a:gd name="T49" fmla="*/ 1035 h 8279"/>
                <a:gd name="T50" fmla="*/ 734 w 8279"/>
                <a:gd name="T51" fmla="*/ 1035 h 8279"/>
                <a:gd name="T52" fmla="*/ 650 w 8279"/>
                <a:gd name="T53" fmla="*/ 1035 h 8279"/>
                <a:gd name="T54" fmla="*/ 566 w 8279"/>
                <a:gd name="T55" fmla="*/ 1035 h 8279"/>
                <a:gd name="T56" fmla="*/ 482 w 8279"/>
                <a:gd name="T57" fmla="*/ 1035 h 8279"/>
                <a:gd name="T58" fmla="*/ 394 w 8279"/>
                <a:gd name="T59" fmla="*/ 1035 h 8279"/>
                <a:gd name="T60" fmla="*/ 315 w 8279"/>
                <a:gd name="T61" fmla="*/ 1035 h 8279"/>
                <a:gd name="T62" fmla="*/ 241 w 8279"/>
                <a:gd name="T63" fmla="*/ 1035 h 8279"/>
                <a:gd name="T64" fmla="*/ 172 w 8279"/>
                <a:gd name="T65" fmla="*/ 1035 h 8279"/>
                <a:gd name="T66" fmla="*/ 108 w 8279"/>
                <a:gd name="T67" fmla="*/ 1035 h 8279"/>
                <a:gd name="T68" fmla="*/ 59 w 8279"/>
                <a:gd name="T69" fmla="*/ 1035 h 8279"/>
                <a:gd name="T70" fmla="*/ 25 w 8279"/>
                <a:gd name="T71" fmla="*/ 1035 h 8279"/>
                <a:gd name="T72" fmla="*/ 0 w 8279"/>
                <a:gd name="T73" fmla="*/ 1035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8279"/>
                  </a:moveTo>
                  <a:lnTo>
                    <a:pt x="38" y="7452"/>
                  </a:lnTo>
                  <a:lnTo>
                    <a:pt x="157" y="6623"/>
                  </a:lnTo>
                  <a:lnTo>
                    <a:pt x="355" y="5834"/>
                  </a:lnTo>
                  <a:lnTo>
                    <a:pt x="670" y="5046"/>
                  </a:lnTo>
                  <a:lnTo>
                    <a:pt x="985" y="4337"/>
                  </a:lnTo>
                  <a:lnTo>
                    <a:pt x="1419" y="3666"/>
                  </a:lnTo>
                  <a:lnTo>
                    <a:pt x="1892" y="2996"/>
                  </a:lnTo>
                  <a:lnTo>
                    <a:pt x="2444" y="2404"/>
                  </a:lnTo>
                  <a:lnTo>
                    <a:pt x="2996" y="1892"/>
                  </a:lnTo>
                  <a:lnTo>
                    <a:pt x="3666" y="1419"/>
                  </a:lnTo>
                  <a:lnTo>
                    <a:pt x="4337" y="985"/>
                  </a:lnTo>
                  <a:lnTo>
                    <a:pt x="5046" y="630"/>
                  </a:lnTo>
                  <a:lnTo>
                    <a:pt x="5834" y="355"/>
                  </a:lnTo>
                  <a:lnTo>
                    <a:pt x="6623" y="157"/>
                  </a:lnTo>
                  <a:lnTo>
                    <a:pt x="7450" y="38"/>
                  </a:lnTo>
                  <a:lnTo>
                    <a:pt x="8279" y="0"/>
                  </a:lnTo>
                  <a:lnTo>
                    <a:pt x="8279" y="1694"/>
                  </a:lnTo>
                  <a:lnTo>
                    <a:pt x="8279" y="4297"/>
                  </a:lnTo>
                  <a:lnTo>
                    <a:pt x="8279" y="6860"/>
                  </a:lnTo>
                  <a:lnTo>
                    <a:pt x="8279" y="8279"/>
                  </a:lnTo>
                  <a:lnTo>
                    <a:pt x="7964" y="8279"/>
                  </a:lnTo>
                  <a:lnTo>
                    <a:pt x="7530" y="8279"/>
                  </a:lnTo>
                  <a:lnTo>
                    <a:pt x="7057" y="8279"/>
                  </a:lnTo>
                  <a:lnTo>
                    <a:pt x="6465" y="8279"/>
                  </a:lnTo>
                  <a:lnTo>
                    <a:pt x="5874" y="8279"/>
                  </a:lnTo>
                  <a:lnTo>
                    <a:pt x="5204" y="8279"/>
                  </a:lnTo>
                  <a:lnTo>
                    <a:pt x="4534" y="8279"/>
                  </a:lnTo>
                  <a:lnTo>
                    <a:pt x="3863" y="8279"/>
                  </a:lnTo>
                  <a:lnTo>
                    <a:pt x="3153" y="8279"/>
                  </a:lnTo>
                  <a:lnTo>
                    <a:pt x="2523" y="8279"/>
                  </a:lnTo>
                  <a:lnTo>
                    <a:pt x="1931" y="8279"/>
                  </a:lnTo>
                  <a:lnTo>
                    <a:pt x="1379" y="8279"/>
                  </a:lnTo>
                  <a:lnTo>
                    <a:pt x="867" y="8279"/>
                  </a:lnTo>
                  <a:lnTo>
                    <a:pt x="473" y="8279"/>
                  </a:lnTo>
                  <a:lnTo>
                    <a:pt x="197" y="8279"/>
                  </a:lnTo>
                  <a:lnTo>
                    <a:pt x="0" y="8279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8" name="Freeform 39">
              <a:extLst>
                <a:ext uri="{FF2B5EF4-FFF2-40B4-BE49-F238E27FC236}">
                  <a16:creationId xmlns:a16="http://schemas.microsoft.com/office/drawing/2014/main" id="{F7E048AA-BF7A-4508-88B6-71D7DA858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259"/>
              <a:ext cx="1035" cy="1035"/>
            </a:xfrm>
            <a:custGeom>
              <a:avLst/>
              <a:gdLst>
                <a:gd name="T0" fmla="*/ 0 w 8279"/>
                <a:gd name="T1" fmla="*/ 0 h 8279"/>
                <a:gd name="T2" fmla="*/ 103 w 8279"/>
                <a:gd name="T3" fmla="*/ 5 h 8279"/>
                <a:gd name="T4" fmla="*/ 207 w 8279"/>
                <a:gd name="T5" fmla="*/ 20 h 8279"/>
                <a:gd name="T6" fmla="*/ 306 w 8279"/>
                <a:gd name="T7" fmla="*/ 44 h 8279"/>
                <a:gd name="T8" fmla="*/ 404 w 8279"/>
                <a:gd name="T9" fmla="*/ 79 h 8279"/>
                <a:gd name="T10" fmla="*/ 493 w 8279"/>
                <a:gd name="T11" fmla="*/ 123 h 8279"/>
                <a:gd name="T12" fmla="*/ 577 w 8279"/>
                <a:gd name="T13" fmla="*/ 177 h 8279"/>
                <a:gd name="T14" fmla="*/ 660 w 8279"/>
                <a:gd name="T15" fmla="*/ 237 h 8279"/>
                <a:gd name="T16" fmla="*/ 734 w 8279"/>
                <a:gd name="T17" fmla="*/ 301 h 8279"/>
                <a:gd name="T18" fmla="*/ 798 w 8279"/>
                <a:gd name="T19" fmla="*/ 375 h 8279"/>
                <a:gd name="T20" fmla="*/ 858 w 8279"/>
                <a:gd name="T21" fmla="*/ 458 h 8279"/>
                <a:gd name="T22" fmla="*/ 912 w 8279"/>
                <a:gd name="T23" fmla="*/ 542 h 8279"/>
                <a:gd name="T24" fmla="*/ 956 w 8279"/>
                <a:gd name="T25" fmla="*/ 631 h 8279"/>
                <a:gd name="T26" fmla="*/ 991 w 8279"/>
                <a:gd name="T27" fmla="*/ 729 h 8279"/>
                <a:gd name="T28" fmla="*/ 1015 w 8279"/>
                <a:gd name="T29" fmla="*/ 828 h 8279"/>
                <a:gd name="T30" fmla="*/ 1030 w 8279"/>
                <a:gd name="T31" fmla="*/ 932 h 8279"/>
                <a:gd name="T32" fmla="*/ 1035 w 8279"/>
                <a:gd name="T33" fmla="*/ 1035 h 8279"/>
                <a:gd name="T34" fmla="*/ 1000 w 8279"/>
                <a:gd name="T35" fmla="*/ 1035 h 8279"/>
                <a:gd name="T36" fmla="*/ 951 w 8279"/>
                <a:gd name="T37" fmla="*/ 1035 h 8279"/>
                <a:gd name="T38" fmla="*/ 892 w 8279"/>
                <a:gd name="T39" fmla="*/ 1035 h 8279"/>
                <a:gd name="T40" fmla="*/ 823 w 8279"/>
                <a:gd name="T41" fmla="*/ 1035 h 8279"/>
                <a:gd name="T42" fmla="*/ 749 w 8279"/>
                <a:gd name="T43" fmla="*/ 1035 h 8279"/>
                <a:gd name="T44" fmla="*/ 665 w 8279"/>
                <a:gd name="T45" fmla="*/ 1035 h 8279"/>
                <a:gd name="T46" fmla="*/ 582 w 8279"/>
                <a:gd name="T47" fmla="*/ 1035 h 8279"/>
                <a:gd name="T48" fmla="*/ 498 w 8279"/>
                <a:gd name="T49" fmla="*/ 1035 h 8279"/>
                <a:gd name="T50" fmla="*/ 409 w 8279"/>
                <a:gd name="T51" fmla="*/ 1035 h 8279"/>
                <a:gd name="T52" fmla="*/ 325 w 8279"/>
                <a:gd name="T53" fmla="*/ 1035 h 8279"/>
                <a:gd name="T54" fmla="*/ 251 w 8279"/>
                <a:gd name="T55" fmla="*/ 1035 h 8279"/>
                <a:gd name="T56" fmla="*/ 177 w 8279"/>
                <a:gd name="T57" fmla="*/ 1035 h 8279"/>
                <a:gd name="T58" fmla="*/ 113 w 8279"/>
                <a:gd name="T59" fmla="*/ 1035 h 8279"/>
                <a:gd name="T60" fmla="*/ 64 w 8279"/>
                <a:gd name="T61" fmla="*/ 1035 h 8279"/>
                <a:gd name="T62" fmla="*/ 25 w 8279"/>
                <a:gd name="T63" fmla="*/ 1035 h 8279"/>
                <a:gd name="T64" fmla="*/ 0 w 8279"/>
                <a:gd name="T65" fmla="*/ 1035 h 8279"/>
                <a:gd name="T66" fmla="*/ 0 w 8279"/>
                <a:gd name="T67" fmla="*/ 808 h 8279"/>
                <a:gd name="T68" fmla="*/ 0 w 8279"/>
                <a:gd name="T69" fmla="*/ 478 h 8279"/>
                <a:gd name="T70" fmla="*/ 0 w 8279"/>
                <a:gd name="T71" fmla="*/ 168 h 8279"/>
                <a:gd name="T72" fmla="*/ 0 w 8279"/>
                <a:gd name="T73" fmla="*/ 0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0"/>
                  </a:moveTo>
                  <a:lnTo>
                    <a:pt x="827" y="38"/>
                  </a:lnTo>
                  <a:lnTo>
                    <a:pt x="1656" y="157"/>
                  </a:lnTo>
                  <a:lnTo>
                    <a:pt x="2444" y="355"/>
                  </a:lnTo>
                  <a:lnTo>
                    <a:pt x="3233" y="630"/>
                  </a:lnTo>
                  <a:lnTo>
                    <a:pt x="3942" y="985"/>
                  </a:lnTo>
                  <a:lnTo>
                    <a:pt x="4612" y="1419"/>
                  </a:lnTo>
                  <a:lnTo>
                    <a:pt x="5283" y="1892"/>
                  </a:lnTo>
                  <a:lnTo>
                    <a:pt x="5874" y="2404"/>
                  </a:lnTo>
                  <a:lnTo>
                    <a:pt x="6387" y="2996"/>
                  </a:lnTo>
                  <a:lnTo>
                    <a:pt x="6860" y="3666"/>
                  </a:lnTo>
                  <a:lnTo>
                    <a:pt x="7294" y="4337"/>
                  </a:lnTo>
                  <a:lnTo>
                    <a:pt x="7649" y="5046"/>
                  </a:lnTo>
                  <a:lnTo>
                    <a:pt x="7924" y="5834"/>
                  </a:lnTo>
                  <a:lnTo>
                    <a:pt x="8121" y="6623"/>
                  </a:lnTo>
                  <a:lnTo>
                    <a:pt x="8239" y="7452"/>
                  </a:lnTo>
                  <a:lnTo>
                    <a:pt x="8279" y="8279"/>
                  </a:lnTo>
                  <a:lnTo>
                    <a:pt x="8003" y="8279"/>
                  </a:lnTo>
                  <a:lnTo>
                    <a:pt x="7609" y="8279"/>
                  </a:lnTo>
                  <a:lnTo>
                    <a:pt x="7135" y="8279"/>
                  </a:lnTo>
                  <a:lnTo>
                    <a:pt x="6584" y="8279"/>
                  </a:lnTo>
                  <a:lnTo>
                    <a:pt x="5993" y="8279"/>
                  </a:lnTo>
                  <a:lnTo>
                    <a:pt x="5322" y="8279"/>
                  </a:lnTo>
                  <a:lnTo>
                    <a:pt x="4652" y="8279"/>
                  </a:lnTo>
                  <a:lnTo>
                    <a:pt x="3982" y="8279"/>
                  </a:lnTo>
                  <a:lnTo>
                    <a:pt x="3272" y="8279"/>
                  </a:lnTo>
                  <a:lnTo>
                    <a:pt x="2601" y="8279"/>
                  </a:lnTo>
                  <a:lnTo>
                    <a:pt x="2011" y="8279"/>
                  </a:lnTo>
                  <a:lnTo>
                    <a:pt x="1419" y="8279"/>
                  </a:lnTo>
                  <a:lnTo>
                    <a:pt x="907" y="8279"/>
                  </a:lnTo>
                  <a:lnTo>
                    <a:pt x="512" y="8279"/>
                  </a:lnTo>
                  <a:lnTo>
                    <a:pt x="197" y="8279"/>
                  </a:lnTo>
                  <a:lnTo>
                    <a:pt x="0" y="8279"/>
                  </a:lnTo>
                  <a:lnTo>
                    <a:pt x="0" y="6465"/>
                  </a:lnTo>
                  <a:lnTo>
                    <a:pt x="0" y="3824"/>
                  </a:lnTo>
                  <a:lnTo>
                    <a:pt x="0" y="1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9" name="Freeform 40">
              <a:extLst>
                <a:ext uri="{FF2B5EF4-FFF2-40B4-BE49-F238E27FC236}">
                  <a16:creationId xmlns:a16="http://schemas.microsoft.com/office/drawing/2014/main" id="{90B13CAB-0539-4592-A2C0-06CAD7B68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932" cy="931"/>
            </a:xfrm>
            <a:custGeom>
              <a:avLst/>
              <a:gdLst>
                <a:gd name="T0" fmla="*/ 932 w 7451"/>
                <a:gd name="T1" fmla="*/ 0 h 7452"/>
                <a:gd name="T2" fmla="*/ 927 w 7451"/>
                <a:gd name="T3" fmla="*/ 94 h 7452"/>
                <a:gd name="T4" fmla="*/ 912 w 7451"/>
                <a:gd name="T5" fmla="*/ 187 h 7452"/>
                <a:gd name="T6" fmla="*/ 892 w 7451"/>
                <a:gd name="T7" fmla="*/ 276 h 7452"/>
                <a:gd name="T8" fmla="*/ 858 w 7451"/>
                <a:gd name="T9" fmla="*/ 360 h 7452"/>
                <a:gd name="T10" fmla="*/ 819 w 7451"/>
                <a:gd name="T11" fmla="*/ 443 h 7452"/>
                <a:gd name="T12" fmla="*/ 774 w 7451"/>
                <a:gd name="T13" fmla="*/ 522 h 7452"/>
                <a:gd name="T14" fmla="*/ 720 w 7451"/>
                <a:gd name="T15" fmla="*/ 591 h 7452"/>
                <a:gd name="T16" fmla="*/ 661 w 7451"/>
                <a:gd name="T17" fmla="*/ 655 h 7452"/>
                <a:gd name="T18" fmla="*/ 592 w 7451"/>
                <a:gd name="T19" fmla="*/ 719 h 7452"/>
                <a:gd name="T20" fmla="*/ 523 w 7451"/>
                <a:gd name="T21" fmla="*/ 773 h 7452"/>
                <a:gd name="T22" fmla="*/ 444 w 7451"/>
                <a:gd name="T23" fmla="*/ 818 h 7452"/>
                <a:gd name="T24" fmla="*/ 365 w 7451"/>
                <a:gd name="T25" fmla="*/ 857 h 7452"/>
                <a:gd name="T26" fmla="*/ 276 w 7451"/>
                <a:gd name="T27" fmla="*/ 887 h 7452"/>
                <a:gd name="T28" fmla="*/ 187 w 7451"/>
                <a:gd name="T29" fmla="*/ 911 h 7452"/>
                <a:gd name="T30" fmla="*/ 94 w 7451"/>
                <a:gd name="T31" fmla="*/ 926 h 7452"/>
                <a:gd name="T32" fmla="*/ 0 w 7451"/>
                <a:gd name="T33" fmla="*/ 931 h 7452"/>
                <a:gd name="T34" fmla="*/ 0 w 7451"/>
                <a:gd name="T35" fmla="*/ 749 h 7452"/>
                <a:gd name="T36" fmla="*/ 0 w 7451"/>
                <a:gd name="T37" fmla="*/ 443 h 7452"/>
                <a:gd name="T38" fmla="*/ 0 w 7451"/>
                <a:gd name="T39" fmla="*/ 153 h 7452"/>
                <a:gd name="T40" fmla="*/ 0 w 7451"/>
                <a:gd name="T41" fmla="*/ 0 h 7452"/>
                <a:gd name="T42" fmla="*/ 34 w 7451"/>
                <a:gd name="T43" fmla="*/ 0 h 7452"/>
                <a:gd name="T44" fmla="*/ 84 w 7451"/>
                <a:gd name="T45" fmla="*/ 0 h 7452"/>
                <a:gd name="T46" fmla="*/ 143 w 7451"/>
                <a:gd name="T47" fmla="*/ 0 h 7452"/>
                <a:gd name="T48" fmla="*/ 207 w 7451"/>
                <a:gd name="T49" fmla="*/ 0 h 7452"/>
                <a:gd name="T50" fmla="*/ 276 w 7451"/>
                <a:gd name="T51" fmla="*/ 0 h 7452"/>
                <a:gd name="T52" fmla="*/ 350 w 7451"/>
                <a:gd name="T53" fmla="*/ 0 h 7452"/>
                <a:gd name="T54" fmla="*/ 424 w 7451"/>
                <a:gd name="T55" fmla="*/ 0 h 7452"/>
                <a:gd name="T56" fmla="*/ 503 w 7451"/>
                <a:gd name="T57" fmla="*/ 0 h 7452"/>
                <a:gd name="T58" fmla="*/ 577 w 7451"/>
                <a:gd name="T59" fmla="*/ 0 h 7452"/>
                <a:gd name="T60" fmla="*/ 651 w 7451"/>
                <a:gd name="T61" fmla="*/ 0 h 7452"/>
                <a:gd name="T62" fmla="*/ 720 w 7451"/>
                <a:gd name="T63" fmla="*/ 0 h 7452"/>
                <a:gd name="T64" fmla="*/ 784 w 7451"/>
                <a:gd name="T65" fmla="*/ 0 h 7452"/>
                <a:gd name="T66" fmla="*/ 838 w 7451"/>
                <a:gd name="T67" fmla="*/ 0 h 7452"/>
                <a:gd name="T68" fmla="*/ 883 w 7451"/>
                <a:gd name="T69" fmla="*/ 0 h 7452"/>
                <a:gd name="T70" fmla="*/ 912 w 7451"/>
                <a:gd name="T71" fmla="*/ 0 h 7452"/>
                <a:gd name="T72" fmla="*/ 932 w 7451"/>
                <a:gd name="T73" fmla="*/ 0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2">
                  <a:moveTo>
                    <a:pt x="7451" y="0"/>
                  </a:moveTo>
                  <a:lnTo>
                    <a:pt x="7412" y="749"/>
                  </a:lnTo>
                  <a:lnTo>
                    <a:pt x="7294" y="1498"/>
                  </a:lnTo>
                  <a:lnTo>
                    <a:pt x="7135" y="2208"/>
                  </a:lnTo>
                  <a:lnTo>
                    <a:pt x="6860" y="2878"/>
                  </a:lnTo>
                  <a:lnTo>
                    <a:pt x="6545" y="3548"/>
                  </a:lnTo>
                  <a:lnTo>
                    <a:pt x="6190" y="4179"/>
                  </a:lnTo>
                  <a:lnTo>
                    <a:pt x="5756" y="4731"/>
                  </a:lnTo>
                  <a:lnTo>
                    <a:pt x="5283" y="5244"/>
                  </a:lnTo>
                  <a:lnTo>
                    <a:pt x="4731" y="5756"/>
                  </a:lnTo>
                  <a:lnTo>
                    <a:pt x="4179" y="6190"/>
                  </a:lnTo>
                  <a:lnTo>
                    <a:pt x="3548" y="6545"/>
                  </a:lnTo>
                  <a:lnTo>
                    <a:pt x="2917" y="6860"/>
                  </a:lnTo>
                  <a:lnTo>
                    <a:pt x="2208" y="7097"/>
                  </a:lnTo>
                  <a:lnTo>
                    <a:pt x="1498" y="7294"/>
                  </a:lnTo>
                  <a:lnTo>
                    <a:pt x="749" y="7412"/>
                  </a:lnTo>
                  <a:lnTo>
                    <a:pt x="0" y="7452"/>
                  </a:lnTo>
                  <a:lnTo>
                    <a:pt x="0" y="5993"/>
                  </a:lnTo>
                  <a:lnTo>
                    <a:pt x="0" y="3548"/>
                  </a:lnTo>
                  <a:lnTo>
                    <a:pt x="0" y="1222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4" y="0"/>
                  </a:lnTo>
                  <a:lnTo>
                    <a:pt x="1656" y="0"/>
                  </a:lnTo>
                  <a:lnTo>
                    <a:pt x="2208" y="0"/>
                  </a:lnTo>
                  <a:lnTo>
                    <a:pt x="2798" y="0"/>
                  </a:lnTo>
                  <a:lnTo>
                    <a:pt x="3390" y="0"/>
                  </a:lnTo>
                  <a:lnTo>
                    <a:pt x="4021" y="0"/>
                  </a:lnTo>
                  <a:lnTo>
                    <a:pt x="4612" y="0"/>
                  </a:lnTo>
                  <a:lnTo>
                    <a:pt x="5204" y="0"/>
                  </a:lnTo>
                  <a:lnTo>
                    <a:pt x="5756" y="0"/>
                  </a:lnTo>
                  <a:lnTo>
                    <a:pt x="6268" y="0"/>
                  </a:lnTo>
                  <a:lnTo>
                    <a:pt x="6702" y="0"/>
                  </a:lnTo>
                  <a:lnTo>
                    <a:pt x="7057" y="0"/>
                  </a:lnTo>
                  <a:lnTo>
                    <a:pt x="7294" y="0"/>
                  </a:lnTo>
                  <a:lnTo>
                    <a:pt x="7451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0" name="Freeform 41">
              <a:extLst>
                <a:ext uri="{FF2B5EF4-FFF2-40B4-BE49-F238E27FC236}">
                  <a16:creationId xmlns:a16="http://schemas.microsoft.com/office/drawing/2014/main" id="{2250C1E2-BC13-4CF1-A93D-DBEEA5DDB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3294"/>
              <a:ext cx="936" cy="931"/>
            </a:xfrm>
            <a:custGeom>
              <a:avLst/>
              <a:gdLst>
                <a:gd name="T0" fmla="*/ 936 w 7491"/>
                <a:gd name="T1" fmla="*/ 931 h 7452"/>
                <a:gd name="T2" fmla="*/ 842 w 7491"/>
                <a:gd name="T3" fmla="*/ 926 h 7452"/>
                <a:gd name="T4" fmla="*/ 749 w 7491"/>
                <a:gd name="T5" fmla="*/ 911 h 7452"/>
                <a:gd name="T6" fmla="*/ 655 w 7491"/>
                <a:gd name="T7" fmla="*/ 887 h 7452"/>
                <a:gd name="T8" fmla="*/ 571 w 7491"/>
                <a:gd name="T9" fmla="*/ 857 h 7452"/>
                <a:gd name="T10" fmla="*/ 488 w 7491"/>
                <a:gd name="T11" fmla="*/ 818 h 7452"/>
                <a:gd name="T12" fmla="*/ 414 w 7491"/>
                <a:gd name="T13" fmla="*/ 773 h 7452"/>
                <a:gd name="T14" fmla="*/ 340 w 7491"/>
                <a:gd name="T15" fmla="*/ 719 h 7452"/>
                <a:gd name="T16" fmla="*/ 276 w 7491"/>
                <a:gd name="T17" fmla="*/ 655 h 7452"/>
                <a:gd name="T18" fmla="*/ 212 w 7491"/>
                <a:gd name="T19" fmla="*/ 591 h 7452"/>
                <a:gd name="T20" fmla="*/ 158 w 7491"/>
                <a:gd name="T21" fmla="*/ 522 h 7452"/>
                <a:gd name="T22" fmla="*/ 113 w 7491"/>
                <a:gd name="T23" fmla="*/ 443 h 7452"/>
                <a:gd name="T24" fmla="*/ 74 w 7491"/>
                <a:gd name="T25" fmla="*/ 360 h 7452"/>
                <a:gd name="T26" fmla="*/ 44 w 7491"/>
                <a:gd name="T27" fmla="*/ 276 h 7452"/>
                <a:gd name="T28" fmla="*/ 20 w 7491"/>
                <a:gd name="T29" fmla="*/ 187 h 7452"/>
                <a:gd name="T30" fmla="*/ 5 w 7491"/>
                <a:gd name="T31" fmla="*/ 94 h 7452"/>
                <a:gd name="T32" fmla="*/ 0 w 7491"/>
                <a:gd name="T33" fmla="*/ 0 h 7452"/>
                <a:gd name="T34" fmla="*/ 30 w 7491"/>
                <a:gd name="T35" fmla="*/ 0 h 7452"/>
                <a:gd name="T36" fmla="*/ 69 w 7491"/>
                <a:gd name="T37" fmla="*/ 0 h 7452"/>
                <a:gd name="T38" fmla="*/ 123 w 7491"/>
                <a:gd name="T39" fmla="*/ 0 h 7452"/>
                <a:gd name="T40" fmla="*/ 182 w 7491"/>
                <a:gd name="T41" fmla="*/ 0 h 7452"/>
                <a:gd name="T42" fmla="*/ 256 w 7491"/>
                <a:gd name="T43" fmla="*/ 0 h 7452"/>
                <a:gd name="T44" fmla="*/ 330 w 7491"/>
                <a:gd name="T45" fmla="*/ 0 h 7452"/>
                <a:gd name="T46" fmla="*/ 409 w 7491"/>
                <a:gd name="T47" fmla="*/ 0 h 7452"/>
                <a:gd name="T48" fmla="*/ 488 w 7491"/>
                <a:gd name="T49" fmla="*/ 0 h 7452"/>
                <a:gd name="T50" fmla="*/ 567 w 7491"/>
                <a:gd name="T51" fmla="*/ 0 h 7452"/>
                <a:gd name="T52" fmla="*/ 645 w 7491"/>
                <a:gd name="T53" fmla="*/ 0 h 7452"/>
                <a:gd name="T54" fmla="*/ 714 w 7491"/>
                <a:gd name="T55" fmla="*/ 0 h 7452"/>
                <a:gd name="T56" fmla="*/ 783 w 7491"/>
                <a:gd name="T57" fmla="*/ 0 h 7452"/>
                <a:gd name="T58" fmla="*/ 837 w 7491"/>
                <a:gd name="T59" fmla="*/ 0 h 7452"/>
                <a:gd name="T60" fmla="*/ 887 w 7491"/>
                <a:gd name="T61" fmla="*/ 0 h 7452"/>
                <a:gd name="T62" fmla="*/ 916 w 7491"/>
                <a:gd name="T63" fmla="*/ 0 h 7452"/>
                <a:gd name="T64" fmla="*/ 936 w 7491"/>
                <a:gd name="T65" fmla="*/ 0 h 7452"/>
                <a:gd name="T66" fmla="*/ 936 w 7491"/>
                <a:gd name="T67" fmla="*/ 202 h 7452"/>
                <a:gd name="T68" fmla="*/ 936 w 7491"/>
                <a:gd name="T69" fmla="*/ 502 h 7452"/>
                <a:gd name="T70" fmla="*/ 936 w 7491"/>
                <a:gd name="T71" fmla="*/ 778 h 7452"/>
                <a:gd name="T72" fmla="*/ 936 w 7491"/>
                <a:gd name="T73" fmla="*/ 931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91" h="7452">
                  <a:moveTo>
                    <a:pt x="7491" y="7452"/>
                  </a:moveTo>
                  <a:lnTo>
                    <a:pt x="6742" y="7412"/>
                  </a:lnTo>
                  <a:lnTo>
                    <a:pt x="5992" y="7294"/>
                  </a:lnTo>
                  <a:lnTo>
                    <a:pt x="5243" y="7097"/>
                  </a:lnTo>
                  <a:lnTo>
                    <a:pt x="4573" y="6860"/>
                  </a:lnTo>
                  <a:lnTo>
                    <a:pt x="3903" y="6545"/>
                  </a:lnTo>
                  <a:lnTo>
                    <a:pt x="3312" y="6190"/>
                  </a:lnTo>
                  <a:lnTo>
                    <a:pt x="2720" y="5756"/>
                  </a:lnTo>
                  <a:lnTo>
                    <a:pt x="2208" y="5244"/>
                  </a:lnTo>
                  <a:lnTo>
                    <a:pt x="1695" y="4731"/>
                  </a:lnTo>
                  <a:lnTo>
                    <a:pt x="1261" y="4179"/>
                  </a:lnTo>
                  <a:lnTo>
                    <a:pt x="906" y="3548"/>
                  </a:lnTo>
                  <a:lnTo>
                    <a:pt x="591" y="2878"/>
                  </a:lnTo>
                  <a:lnTo>
                    <a:pt x="354" y="2208"/>
                  </a:lnTo>
                  <a:lnTo>
                    <a:pt x="157" y="1498"/>
                  </a:lnTo>
                  <a:lnTo>
                    <a:pt x="39" y="749"/>
                  </a:lnTo>
                  <a:lnTo>
                    <a:pt x="0" y="0"/>
                  </a:lnTo>
                  <a:lnTo>
                    <a:pt x="237" y="0"/>
                  </a:lnTo>
                  <a:lnTo>
                    <a:pt x="552" y="0"/>
                  </a:lnTo>
                  <a:lnTo>
                    <a:pt x="986" y="0"/>
                  </a:lnTo>
                  <a:lnTo>
                    <a:pt x="1458" y="0"/>
                  </a:lnTo>
                  <a:lnTo>
                    <a:pt x="2050" y="0"/>
                  </a:lnTo>
                  <a:lnTo>
                    <a:pt x="2642" y="0"/>
                  </a:lnTo>
                  <a:lnTo>
                    <a:pt x="3272" y="0"/>
                  </a:lnTo>
                  <a:lnTo>
                    <a:pt x="3903" y="0"/>
                  </a:lnTo>
                  <a:lnTo>
                    <a:pt x="4534" y="0"/>
                  </a:lnTo>
                  <a:lnTo>
                    <a:pt x="5165" y="0"/>
                  </a:lnTo>
                  <a:lnTo>
                    <a:pt x="5717" y="0"/>
                  </a:lnTo>
                  <a:lnTo>
                    <a:pt x="6269" y="0"/>
                  </a:lnTo>
                  <a:lnTo>
                    <a:pt x="6702" y="0"/>
                  </a:lnTo>
                  <a:lnTo>
                    <a:pt x="7096" y="0"/>
                  </a:lnTo>
                  <a:lnTo>
                    <a:pt x="7333" y="0"/>
                  </a:lnTo>
                  <a:lnTo>
                    <a:pt x="7491" y="0"/>
                  </a:lnTo>
                  <a:lnTo>
                    <a:pt x="7491" y="1616"/>
                  </a:lnTo>
                  <a:lnTo>
                    <a:pt x="7491" y="4022"/>
                  </a:lnTo>
                  <a:lnTo>
                    <a:pt x="7491" y="6230"/>
                  </a:lnTo>
                  <a:lnTo>
                    <a:pt x="7491" y="7452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1" name="Freeform 42">
              <a:extLst>
                <a:ext uri="{FF2B5EF4-FFF2-40B4-BE49-F238E27FC236}">
                  <a16:creationId xmlns:a16="http://schemas.microsoft.com/office/drawing/2014/main" id="{0AA94271-3406-4102-9DD4-5398452F2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357"/>
              <a:ext cx="932" cy="937"/>
            </a:xfrm>
            <a:custGeom>
              <a:avLst/>
              <a:gdLst>
                <a:gd name="T0" fmla="*/ 0 w 7451"/>
                <a:gd name="T1" fmla="*/ 932 h 7491"/>
                <a:gd name="T2" fmla="*/ 5 w 7451"/>
                <a:gd name="T3" fmla="*/ 838 h 7491"/>
                <a:gd name="T4" fmla="*/ 20 w 7451"/>
                <a:gd name="T5" fmla="*/ 745 h 7491"/>
                <a:gd name="T6" fmla="*/ 44 w 7451"/>
                <a:gd name="T7" fmla="*/ 656 h 7491"/>
                <a:gd name="T8" fmla="*/ 74 w 7451"/>
                <a:gd name="T9" fmla="*/ 572 h 7491"/>
                <a:gd name="T10" fmla="*/ 113 w 7451"/>
                <a:gd name="T11" fmla="*/ 488 h 7491"/>
                <a:gd name="T12" fmla="*/ 158 w 7451"/>
                <a:gd name="T13" fmla="*/ 409 h 7491"/>
                <a:gd name="T14" fmla="*/ 212 w 7451"/>
                <a:gd name="T15" fmla="*/ 340 h 7491"/>
                <a:gd name="T16" fmla="*/ 276 w 7451"/>
                <a:gd name="T17" fmla="*/ 271 h 7491"/>
                <a:gd name="T18" fmla="*/ 340 w 7451"/>
                <a:gd name="T19" fmla="*/ 212 h 7491"/>
                <a:gd name="T20" fmla="*/ 409 w 7451"/>
                <a:gd name="T21" fmla="*/ 158 h 7491"/>
                <a:gd name="T22" fmla="*/ 488 w 7451"/>
                <a:gd name="T23" fmla="*/ 113 h 7491"/>
                <a:gd name="T24" fmla="*/ 572 w 7451"/>
                <a:gd name="T25" fmla="*/ 74 h 7491"/>
                <a:gd name="T26" fmla="*/ 656 w 7451"/>
                <a:gd name="T27" fmla="*/ 44 h 7491"/>
                <a:gd name="T28" fmla="*/ 745 w 7451"/>
                <a:gd name="T29" fmla="*/ 20 h 7491"/>
                <a:gd name="T30" fmla="*/ 838 w 7451"/>
                <a:gd name="T31" fmla="*/ 5 h 7491"/>
                <a:gd name="T32" fmla="*/ 932 w 7451"/>
                <a:gd name="T33" fmla="*/ 0 h 7491"/>
                <a:gd name="T34" fmla="*/ 932 w 7451"/>
                <a:gd name="T35" fmla="*/ 182 h 7491"/>
                <a:gd name="T36" fmla="*/ 932 w 7451"/>
                <a:gd name="T37" fmla="*/ 488 h 7491"/>
                <a:gd name="T38" fmla="*/ 932 w 7451"/>
                <a:gd name="T39" fmla="*/ 784 h 7491"/>
                <a:gd name="T40" fmla="*/ 932 w 7451"/>
                <a:gd name="T41" fmla="*/ 937 h 7491"/>
                <a:gd name="T42" fmla="*/ 898 w 7451"/>
                <a:gd name="T43" fmla="*/ 937 h 7491"/>
                <a:gd name="T44" fmla="*/ 848 w 7451"/>
                <a:gd name="T45" fmla="*/ 937 h 7491"/>
                <a:gd name="T46" fmla="*/ 794 w 7451"/>
                <a:gd name="T47" fmla="*/ 937 h 7491"/>
                <a:gd name="T48" fmla="*/ 730 w 7451"/>
                <a:gd name="T49" fmla="*/ 937 h 7491"/>
                <a:gd name="T50" fmla="*/ 661 w 7451"/>
                <a:gd name="T51" fmla="*/ 937 h 7491"/>
                <a:gd name="T52" fmla="*/ 587 w 7451"/>
                <a:gd name="T53" fmla="*/ 937 h 7491"/>
                <a:gd name="T54" fmla="*/ 508 w 7451"/>
                <a:gd name="T55" fmla="*/ 937 h 7491"/>
                <a:gd name="T56" fmla="*/ 429 w 7451"/>
                <a:gd name="T57" fmla="*/ 932 h 7491"/>
                <a:gd name="T58" fmla="*/ 355 w 7451"/>
                <a:gd name="T59" fmla="*/ 932 h 7491"/>
                <a:gd name="T60" fmla="*/ 281 w 7451"/>
                <a:gd name="T61" fmla="*/ 932 h 7491"/>
                <a:gd name="T62" fmla="*/ 212 w 7451"/>
                <a:gd name="T63" fmla="*/ 932 h 7491"/>
                <a:gd name="T64" fmla="*/ 153 w 7451"/>
                <a:gd name="T65" fmla="*/ 932 h 7491"/>
                <a:gd name="T66" fmla="*/ 99 w 7451"/>
                <a:gd name="T67" fmla="*/ 932 h 7491"/>
                <a:gd name="T68" fmla="*/ 54 w 7451"/>
                <a:gd name="T69" fmla="*/ 932 h 7491"/>
                <a:gd name="T70" fmla="*/ 20 w 7451"/>
                <a:gd name="T71" fmla="*/ 932 h 7491"/>
                <a:gd name="T72" fmla="*/ 0 w 7451"/>
                <a:gd name="T73" fmla="*/ 932 h 74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91">
                  <a:moveTo>
                    <a:pt x="0" y="7451"/>
                  </a:moveTo>
                  <a:lnTo>
                    <a:pt x="39" y="6702"/>
                  </a:lnTo>
                  <a:lnTo>
                    <a:pt x="157" y="5953"/>
                  </a:lnTo>
                  <a:lnTo>
                    <a:pt x="354" y="5243"/>
                  </a:lnTo>
                  <a:lnTo>
                    <a:pt x="591" y="4573"/>
                  </a:lnTo>
                  <a:lnTo>
                    <a:pt x="906" y="3903"/>
                  </a:lnTo>
                  <a:lnTo>
                    <a:pt x="1261" y="3272"/>
                  </a:lnTo>
                  <a:lnTo>
                    <a:pt x="1695" y="2720"/>
                  </a:lnTo>
                  <a:lnTo>
                    <a:pt x="2208" y="2168"/>
                  </a:lnTo>
                  <a:lnTo>
                    <a:pt x="2720" y="1695"/>
                  </a:lnTo>
                  <a:lnTo>
                    <a:pt x="3272" y="1261"/>
                  </a:lnTo>
                  <a:lnTo>
                    <a:pt x="3903" y="906"/>
                  </a:lnTo>
                  <a:lnTo>
                    <a:pt x="4573" y="591"/>
                  </a:lnTo>
                  <a:lnTo>
                    <a:pt x="5243" y="354"/>
                  </a:lnTo>
                  <a:lnTo>
                    <a:pt x="5953" y="157"/>
                  </a:lnTo>
                  <a:lnTo>
                    <a:pt x="6702" y="39"/>
                  </a:lnTo>
                  <a:lnTo>
                    <a:pt x="7451" y="0"/>
                  </a:lnTo>
                  <a:lnTo>
                    <a:pt x="7451" y="1459"/>
                  </a:lnTo>
                  <a:lnTo>
                    <a:pt x="7451" y="3903"/>
                  </a:lnTo>
                  <a:lnTo>
                    <a:pt x="7451" y="6269"/>
                  </a:lnTo>
                  <a:lnTo>
                    <a:pt x="7451" y="7491"/>
                  </a:lnTo>
                  <a:lnTo>
                    <a:pt x="7176" y="7491"/>
                  </a:lnTo>
                  <a:lnTo>
                    <a:pt x="6781" y="7491"/>
                  </a:lnTo>
                  <a:lnTo>
                    <a:pt x="6347" y="7491"/>
                  </a:lnTo>
                  <a:lnTo>
                    <a:pt x="5835" y="7491"/>
                  </a:lnTo>
                  <a:lnTo>
                    <a:pt x="5283" y="7491"/>
                  </a:lnTo>
                  <a:lnTo>
                    <a:pt x="4691" y="7491"/>
                  </a:lnTo>
                  <a:lnTo>
                    <a:pt x="4061" y="7491"/>
                  </a:lnTo>
                  <a:lnTo>
                    <a:pt x="3430" y="7451"/>
                  </a:lnTo>
                  <a:lnTo>
                    <a:pt x="2839" y="7451"/>
                  </a:lnTo>
                  <a:lnTo>
                    <a:pt x="2247" y="7451"/>
                  </a:lnTo>
                  <a:lnTo>
                    <a:pt x="1695" y="7451"/>
                  </a:lnTo>
                  <a:lnTo>
                    <a:pt x="1223" y="7451"/>
                  </a:lnTo>
                  <a:lnTo>
                    <a:pt x="789" y="7451"/>
                  </a:lnTo>
                  <a:lnTo>
                    <a:pt x="434" y="7451"/>
                  </a:lnTo>
                  <a:lnTo>
                    <a:pt x="157" y="7451"/>
                  </a:lnTo>
                  <a:lnTo>
                    <a:pt x="0" y="7451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2" name="Freeform 43">
              <a:extLst>
                <a:ext uri="{FF2B5EF4-FFF2-40B4-BE49-F238E27FC236}">
                  <a16:creationId xmlns:a16="http://schemas.microsoft.com/office/drawing/2014/main" id="{008A3AAD-6BB6-4150-AF39-0751383A8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357"/>
              <a:ext cx="932" cy="932"/>
            </a:xfrm>
            <a:custGeom>
              <a:avLst/>
              <a:gdLst>
                <a:gd name="T0" fmla="*/ 0 w 7451"/>
                <a:gd name="T1" fmla="*/ 0 h 7451"/>
                <a:gd name="T2" fmla="*/ 94 w 7451"/>
                <a:gd name="T3" fmla="*/ 5 h 7451"/>
                <a:gd name="T4" fmla="*/ 187 w 7451"/>
                <a:gd name="T5" fmla="*/ 20 h 7451"/>
                <a:gd name="T6" fmla="*/ 276 w 7451"/>
                <a:gd name="T7" fmla="*/ 44 h 7451"/>
                <a:gd name="T8" fmla="*/ 365 w 7451"/>
                <a:gd name="T9" fmla="*/ 74 h 7451"/>
                <a:gd name="T10" fmla="*/ 444 w 7451"/>
                <a:gd name="T11" fmla="*/ 113 h 7451"/>
                <a:gd name="T12" fmla="*/ 523 w 7451"/>
                <a:gd name="T13" fmla="*/ 158 h 7451"/>
                <a:gd name="T14" fmla="*/ 592 w 7451"/>
                <a:gd name="T15" fmla="*/ 212 h 7451"/>
                <a:gd name="T16" fmla="*/ 661 w 7451"/>
                <a:gd name="T17" fmla="*/ 271 h 7451"/>
                <a:gd name="T18" fmla="*/ 720 w 7451"/>
                <a:gd name="T19" fmla="*/ 340 h 7451"/>
                <a:gd name="T20" fmla="*/ 774 w 7451"/>
                <a:gd name="T21" fmla="*/ 409 h 7451"/>
                <a:gd name="T22" fmla="*/ 819 w 7451"/>
                <a:gd name="T23" fmla="*/ 488 h 7451"/>
                <a:gd name="T24" fmla="*/ 858 w 7451"/>
                <a:gd name="T25" fmla="*/ 572 h 7451"/>
                <a:gd name="T26" fmla="*/ 892 w 7451"/>
                <a:gd name="T27" fmla="*/ 656 h 7451"/>
                <a:gd name="T28" fmla="*/ 912 w 7451"/>
                <a:gd name="T29" fmla="*/ 745 h 7451"/>
                <a:gd name="T30" fmla="*/ 927 w 7451"/>
                <a:gd name="T31" fmla="*/ 838 h 7451"/>
                <a:gd name="T32" fmla="*/ 932 w 7451"/>
                <a:gd name="T33" fmla="*/ 932 h 7451"/>
                <a:gd name="T34" fmla="*/ 902 w 7451"/>
                <a:gd name="T35" fmla="*/ 932 h 7451"/>
                <a:gd name="T36" fmla="*/ 863 w 7451"/>
                <a:gd name="T37" fmla="*/ 932 h 7451"/>
                <a:gd name="T38" fmla="*/ 809 w 7451"/>
                <a:gd name="T39" fmla="*/ 932 h 7451"/>
                <a:gd name="T40" fmla="*/ 750 w 7451"/>
                <a:gd name="T41" fmla="*/ 932 h 7451"/>
                <a:gd name="T42" fmla="*/ 676 w 7451"/>
                <a:gd name="T43" fmla="*/ 932 h 7451"/>
                <a:gd name="T44" fmla="*/ 602 w 7451"/>
                <a:gd name="T45" fmla="*/ 932 h 7451"/>
                <a:gd name="T46" fmla="*/ 523 w 7451"/>
                <a:gd name="T47" fmla="*/ 932 h 7451"/>
                <a:gd name="T48" fmla="*/ 444 w 7451"/>
                <a:gd name="T49" fmla="*/ 932 h 7451"/>
                <a:gd name="T50" fmla="*/ 365 w 7451"/>
                <a:gd name="T51" fmla="*/ 932 h 7451"/>
                <a:gd name="T52" fmla="*/ 286 w 7451"/>
                <a:gd name="T53" fmla="*/ 932 h 7451"/>
                <a:gd name="T54" fmla="*/ 217 w 7451"/>
                <a:gd name="T55" fmla="*/ 932 h 7451"/>
                <a:gd name="T56" fmla="*/ 153 w 7451"/>
                <a:gd name="T57" fmla="*/ 932 h 7451"/>
                <a:gd name="T58" fmla="*/ 94 w 7451"/>
                <a:gd name="T59" fmla="*/ 932 h 7451"/>
                <a:gd name="T60" fmla="*/ 49 w 7451"/>
                <a:gd name="T61" fmla="*/ 932 h 7451"/>
                <a:gd name="T62" fmla="*/ 20 w 7451"/>
                <a:gd name="T63" fmla="*/ 932 h 7451"/>
                <a:gd name="T64" fmla="*/ 0 w 7451"/>
                <a:gd name="T65" fmla="*/ 932 h 7451"/>
                <a:gd name="T66" fmla="*/ 0 w 7451"/>
                <a:gd name="T67" fmla="*/ 730 h 7451"/>
                <a:gd name="T68" fmla="*/ 0 w 7451"/>
                <a:gd name="T69" fmla="*/ 429 h 7451"/>
                <a:gd name="T70" fmla="*/ 0 w 7451"/>
                <a:gd name="T71" fmla="*/ 153 h 7451"/>
                <a:gd name="T72" fmla="*/ 0 w 7451"/>
                <a:gd name="T73" fmla="*/ 0 h 74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1">
                  <a:moveTo>
                    <a:pt x="0" y="0"/>
                  </a:moveTo>
                  <a:lnTo>
                    <a:pt x="749" y="39"/>
                  </a:lnTo>
                  <a:lnTo>
                    <a:pt x="1498" y="157"/>
                  </a:lnTo>
                  <a:lnTo>
                    <a:pt x="2208" y="354"/>
                  </a:lnTo>
                  <a:lnTo>
                    <a:pt x="2917" y="591"/>
                  </a:lnTo>
                  <a:lnTo>
                    <a:pt x="3548" y="906"/>
                  </a:lnTo>
                  <a:lnTo>
                    <a:pt x="4179" y="1261"/>
                  </a:lnTo>
                  <a:lnTo>
                    <a:pt x="4731" y="1695"/>
                  </a:lnTo>
                  <a:lnTo>
                    <a:pt x="5283" y="2168"/>
                  </a:lnTo>
                  <a:lnTo>
                    <a:pt x="5756" y="2720"/>
                  </a:lnTo>
                  <a:lnTo>
                    <a:pt x="6190" y="3272"/>
                  </a:lnTo>
                  <a:lnTo>
                    <a:pt x="6545" y="3903"/>
                  </a:lnTo>
                  <a:lnTo>
                    <a:pt x="6860" y="4573"/>
                  </a:lnTo>
                  <a:lnTo>
                    <a:pt x="7135" y="5243"/>
                  </a:lnTo>
                  <a:lnTo>
                    <a:pt x="7294" y="5953"/>
                  </a:lnTo>
                  <a:lnTo>
                    <a:pt x="7412" y="6702"/>
                  </a:lnTo>
                  <a:lnTo>
                    <a:pt x="7451" y="7451"/>
                  </a:lnTo>
                  <a:lnTo>
                    <a:pt x="7214" y="7451"/>
                  </a:lnTo>
                  <a:lnTo>
                    <a:pt x="6899" y="7451"/>
                  </a:lnTo>
                  <a:lnTo>
                    <a:pt x="6465" y="7451"/>
                  </a:lnTo>
                  <a:lnTo>
                    <a:pt x="5993" y="7451"/>
                  </a:lnTo>
                  <a:lnTo>
                    <a:pt x="5401" y="7451"/>
                  </a:lnTo>
                  <a:lnTo>
                    <a:pt x="4809" y="7451"/>
                  </a:lnTo>
                  <a:lnTo>
                    <a:pt x="4179" y="7451"/>
                  </a:lnTo>
                  <a:lnTo>
                    <a:pt x="3548" y="7451"/>
                  </a:lnTo>
                  <a:lnTo>
                    <a:pt x="2917" y="7451"/>
                  </a:lnTo>
                  <a:lnTo>
                    <a:pt x="2286" y="7451"/>
                  </a:lnTo>
                  <a:lnTo>
                    <a:pt x="1734" y="7451"/>
                  </a:lnTo>
                  <a:lnTo>
                    <a:pt x="1222" y="7451"/>
                  </a:lnTo>
                  <a:lnTo>
                    <a:pt x="749" y="7451"/>
                  </a:lnTo>
                  <a:lnTo>
                    <a:pt x="394" y="7451"/>
                  </a:lnTo>
                  <a:lnTo>
                    <a:pt x="157" y="7451"/>
                  </a:lnTo>
                  <a:lnTo>
                    <a:pt x="0" y="7451"/>
                  </a:lnTo>
                  <a:lnTo>
                    <a:pt x="0" y="5835"/>
                  </a:lnTo>
                  <a:lnTo>
                    <a:pt x="0" y="3430"/>
                  </a:lnTo>
                  <a:lnTo>
                    <a:pt x="0" y="12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3" name="Freeform 44">
              <a:extLst>
                <a:ext uri="{FF2B5EF4-FFF2-40B4-BE49-F238E27FC236}">
                  <a16:creationId xmlns:a16="http://schemas.microsoft.com/office/drawing/2014/main" id="{E8AD5C2B-9AEA-4B11-9EEE-4870D421B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648"/>
              <a:ext cx="1266" cy="1267"/>
            </a:xfrm>
            <a:custGeom>
              <a:avLst/>
              <a:gdLst>
                <a:gd name="T0" fmla="*/ 635 w 10132"/>
                <a:gd name="T1" fmla="*/ 0 h 10133"/>
                <a:gd name="T2" fmla="*/ 0 w 10132"/>
                <a:gd name="T3" fmla="*/ 636 h 10133"/>
                <a:gd name="T4" fmla="*/ 635 w 10132"/>
                <a:gd name="T5" fmla="*/ 1267 h 10133"/>
                <a:gd name="T6" fmla="*/ 1266 w 10132"/>
                <a:gd name="T7" fmla="*/ 636 h 10133"/>
                <a:gd name="T8" fmla="*/ 635 w 10132"/>
                <a:gd name="T9" fmla="*/ 0 h 10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32" h="10133">
                  <a:moveTo>
                    <a:pt x="5086" y="0"/>
                  </a:moveTo>
                  <a:lnTo>
                    <a:pt x="0" y="5086"/>
                  </a:lnTo>
                  <a:lnTo>
                    <a:pt x="5086" y="10133"/>
                  </a:lnTo>
                  <a:lnTo>
                    <a:pt x="10132" y="5086"/>
                  </a:lnTo>
                  <a:lnTo>
                    <a:pt x="5086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2474" name="Text Box 45">
            <a:extLst>
              <a:ext uri="{FF2B5EF4-FFF2-40B4-BE49-F238E27FC236}">
                <a16:creationId xmlns:a16="http://schemas.microsoft.com/office/drawing/2014/main" id="{2AFF7974-C1EA-4F82-B0AA-BAEBD71610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5300" y="5434013"/>
            <a:ext cx="5543550" cy="587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n-US" altLang="en-US" sz="1800" b="1">
                <a:latin typeface="Verdana" panose="020B0604030504040204" pitchFamily="34" charset="0"/>
              </a:rPr>
              <a:t>La liberación de alanina de los músculos esqueléticos</a:t>
            </a:r>
            <a:endParaRPr lang="en-US" altLang="en-US" sz="1800" b="1" i="1">
              <a:latin typeface="Verdana" panose="020B0604030504040204" pitchFamily="34" charset="0"/>
            </a:endParaRPr>
          </a:p>
        </p:txBody>
      </p:sp>
      <p:grpSp>
        <p:nvGrpSpPr>
          <p:cNvPr id="62475" name="Group 46">
            <a:extLst>
              <a:ext uri="{FF2B5EF4-FFF2-40B4-BE49-F238E27FC236}">
                <a16:creationId xmlns:a16="http://schemas.microsoft.com/office/drawing/2014/main" id="{03D40733-D0FC-4D34-934B-B45498C9C66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498600" y="5468938"/>
            <a:ext cx="266700" cy="268287"/>
            <a:chOff x="618" y="2160"/>
            <a:chExt cx="2262" cy="2267"/>
          </a:xfrm>
        </p:grpSpPr>
        <p:sp>
          <p:nvSpPr>
            <p:cNvPr id="62482" name="AutoShape 47">
              <a:extLst>
                <a:ext uri="{FF2B5EF4-FFF2-40B4-BE49-F238E27FC236}">
                  <a16:creationId xmlns:a16="http://schemas.microsoft.com/office/drawing/2014/main" id="{E645D44B-BB43-4297-9130-F2E21C75A631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618" y="2160"/>
              <a:ext cx="2262" cy="22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3" name="Freeform 48">
              <a:extLst>
                <a:ext uri="{FF2B5EF4-FFF2-40B4-BE49-F238E27FC236}">
                  <a16:creationId xmlns:a16="http://schemas.microsoft.com/office/drawing/2014/main" id="{D65A56A2-92C7-45A5-89B0-36D26E96C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160"/>
              <a:ext cx="2262" cy="2267"/>
            </a:xfrm>
            <a:custGeom>
              <a:avLst/>
              <a:gdLst>
                <a:gd name="T0" fmla="*/ 1252 w 18096"/>
                <a:gd name="T1" fmla="*/ 5 h 18136"/>
                <a:gd name="T2" fmla="*/ 1469 w 18096"/>
                <a:gd name="T3" fmla="*/ 49 h 18136"/>
                <a:gd name="T4" fmla="*/ 1671 w 18096"/>
                <a:gd name="T5" fmla="*/ 138 h 18136"/>
                <a:gd name="T6" fmla="*/ 1853 w 18096"/>
                <a:gd name="T7" fmla="*/ 261 h 18136"/>
                <a:gd name="T8" fmla="*/ 2006 w 18096"/>
                <a:gd name="T9" fmla="*/ 414 h 18136"/>
                <a:gd name="T10" fmla="*/ 2124 w 18096"/>
                <a:gd name="T11" fmla="*/ 591 h 18136"/>
                <a:gd name="T12" fmla="*/ 2213 w 18096"/>
                <a:gd name="T13" fmla="*/ 798 h 18136"/>
                <a:gd name="T14" fmla="*/ 2257 w 18096"/>
                <a:gd name="T15" fmla="*/ 1015 h 18136"/>
                <a:gd name="T16" fmla="*/ 2257 w 18096"/>
                <a:gd name="T17" fmla="*/ 1252 h 18136"/>
                <a:gd name="T18" fmla="*/ 2213 w 18096"/>
                <a:gd name="T19" fmla="*/ 1469 h 18136"/>
                <a:gd name="T20" fmla="*/ 2124 w 18096"/>
                <a:gd name="T21" fmla="*/ 1676 h 18136"/>
                <a:gd name="T22" fmla="*/ 2006 w 18096"/>
                <a:gd name="T23" fmla="*/ 1853 h 18136"/>
                <a:gd name="T24" fmla="*/ 1853 w 18096"/>
                <a:gd name="T25" fmla="*/ 2006 h 18136"/>
                <a:gd name="T26" fmla="*/ 1671 w 18096"/>
                <a:gd name="T27" fmla="*/ 2129 h 18136"/>
                <a:gd name="T28" fmla="*/ 1469 w 18096"/>
                <a:gd name="T29" fmla="*/ 2218 h 18136"/>
                <a:gd name="T30" fmla="*/ 1252 w 18096"/>
                <a:gd name="T31" fmla="*/ 2262 h 18136"/>
                <a:gd name="T32" fmla="*/ 1015 w 18096"/>
                <a:gd name="T33" fmla="*/ 2262 h 18136"/>
                <a:gd name="T34" fmla="*/ 798 w 18096"/>
                <a:gd name="T35" fmla="*/ 2218 h 18136"/>
                <a:gd name="T36" fmla="*/ 591 w 18096"/>
                <a:gd name="T37" fmla="*/ 2129 h 18136"/>
                <a:gd name="T38" fmla="*/ 414 w 18096"/>
                <a:gd name="T39" fmla="*/ 2006 h 18136"/>
                <a:gd name="T40" fmla="*/ 261 w 18096"/>
                <a:gd name="T41" fmla="*/ 1853 h 18136"/>
                <a:gd name="T42" fmla="*/ 138 w 18096"/>
                <a:gd name="T43" fmla="*/ 1676 h 18136"/>
                <a:gd name="T44" fmla="*/ 49 w 18096"/>
                <a:gd name="T45" fmla="*/ 1469 h 18136"/>
                <a:gd name="T46" fmla="*/ 5 w 18096"/>
                <a:gd name="T47" fmla="*/ 1252 h 18136"/>
                <a:gd name="T48" fmla="*/ 5 w 18096"/>
                <a:gd name="T49" fmla="*/ 1015 h 18136"/>
                <a:gd name="T50" fmla="*/ 49 w 18096"/>
                <a:gd name="T51" fmla="*/ 798 h 18136"/>
                <a:gd name="T52" fmla="*/ 138 w 18096"/>
                <a:gd name="T53" fmla="*/ 591 h 18136"/>
                <a:gd name="T54" fmla="*/ 261 w 18096"/>
                <a:gd name="T55" fmla="*/ 414 h 18136"/>
                <a:gd name="T56" fmla="*/ 414 w 18096"/>
                <a:gd name="T57" fmla="*/ 261 h 18136"/>
                <a:gd name="T58" fmla="*/ 591 w 18096"/>
                <a:gd name="T59" fmla="*/ 138 h 18136"/>
                <a:gd name="T60" fmla="*/ 798 w 18096"/>
                <a:gd name="T61" fmla="*/ 49 h 18136"/>
                <a:gd name="T62" fmla="*/ 1015 w 18096"/>
                <a:gd name="T63" fmla="*/ 5 h 181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096" h="18136">
                  <a:moveTo>
                    <a:pt x="9068" y="0"/>
                  </a:moveTo>
                  <a:lnTo>
                    <a:pt x="10014" y="40"/>
                  </a:lnTo>
                  <a:lnTo>
                    <a:pt x="10881" y="197"/>
                  </a:lnTo>
                  <a:lnTo>
                    <a:pt x="11749" y="394"/>
                  </a:lnTo>
                  <a:lnTo>
                    <a:pt x="12577" y="710"/>
                  </a:lnTo>
                  <a:lnTo>
                    <a:pt x="13365" y="1104"/>
                  </a:lnTo>
                  <a:lnTo>
                    <a:pt x="14114" y="1538"/>
                  </a:lnTo>
                  <a:lnTo>
                    <a:pt x="14824" y="2089"/>
                  </a:lnTo>
                  <a:lnTo>
                    <a:pt x="15455" y="2641"/>
                  </a:lnTo>
                  <a:lnTo>
                    <a:pt x="16046" y="3312"/>
                  </a:lnTo>
                  <a:lnTo>
                    <a:pt x="16558" y="3982"/>
                  </a:lnTo>
                  <a:lnTo>
                    <a:pt x="16992" y="4731"/>
                  </a:lnTo>
                  <a:lnTo>
                    <a:pt x="17386" y="5520"/>
                  </a:lnTo>
                  <a:lnTo>
                    <a:pt x="17702" y="6387"/>
                  </a:lnTo>
                  <a:lnTo>
                    <a:pt x="17899" y="7254"/>
                  </a:lnTo>
                  <a:lnTo>
                    <a:pt x="18056" y="8122"/>
                  </a:lnTo>
                  <a:lnTo>
                    <a:pt x="18096" y="9068"/>
                  </a:lnTo>
                  <a:lnTo>
                    <a:pt x="18056" y="10014"/>
                  </a:lnTo>
                  <a:lnTo>
                    <a:pt x="17899" y="10882"/>
                  </a:lnTo>
                  <a:lnTo>
                    <a:pt x="17702" y="11749"/>
                  </a:lnTo>
                  <a:lnTo>
                    <a:pt x="17386" y="12616"/>
                  </a:lnTo>
                  <a:lnTo>
                    <a:pt x="16992" y="13405"/>
                  </a:lnTo>
                  <a:lnTo>
                    <a:pt x="16558" y="14154"/>
                  </a:lnTo>
                  <a:lnTo>
                    <a:pt x="16046" y="14824"/>
                  </a:lnTo>
                  <a:lnTo>
                    <a:pt x="15455" y="15495"/>
                  </a:lnTo>
                  <a:lnTo>
                    <a:pt x="14824" y="16047"/>
                  </a:lnTo>
                  <a:lnTo>
                    <a:pt x="14114" y="16598"/>
                  </a:lnTo>
                  <a:lnTo>
                    <a:pt x="13365" y="17032"/>
                  </a:lnTo>
                  <a:lnTo>
                    <a:pt x="12577" y="17426"/>
                  </a:lnTo>
                  <a:lnTo>
                    <a:pt x="11749" y="17742"/>
                  </a:lnTo>
                  <a:lnTo>
                    <a:pt x="10881" y="17939"/>
                  </a:lnTo>
                  <a:lnTo>
                    <a:pt x="10014" y="18096"/>
                  </a:lnTo>
                  <a:lnTo>
                    <a:pt x="9068" y="18136"/>
                  </a:lnTo>
                  <a:lnTo>
                    <a:pt x="8121" y="18096"/>
                  </a:lnTo>
                  <a:lnTo>
                    <a:pt x="7254" y="17939"/>
                  </a:lnTo>
                  <a:lnTo>
                    <a:pt x="6387" y="17742"/>
                  </a:lnTo>
                  <a:lnTo>
                    <a:pt x="5519" y="17426"/>
                  </a:lnTo>
                  <a:lnTo>
                    <a:pt x="4731" y="17032"/>
                  </a:lnTo>
                  <a:lnTo>
                    <a:pt x="3982" y="16598"/>
                  </a:lnTo>
                  <a:lnTo>
                    <a:pt x="3312" y="16047"/>
                  </a:lnTo>
                  <a:lnTo>
                    <a:pt x="2641" y="15495"/>
                  </a:lnTo>
                  <a:lnTo>
                    <a:pt x="2089" y="14824"/>
                  </a:lnTo>
                  <a:lnTo>
                    <a:pt x="1537" y="14154"/>
                  </a:lnTo>
                  <a:lnTo>
                    <a:pt x="1104" y="13405"/>
                  </a:lnTo>
                  <a:lnTo>
                    <a:pt x="710" y="12616"/>
                  </a:lnTo>
                  <a:lnTo>
                    <a:pt x="394" y="11749"/>
                  </a:lnTo>
                  <a:lnTo>
                    <a:pt x="197" y="10882"/>
                  </a:lnTo>
                  <a:lnTo>
                    <a:pt x="40" y="10014"/>
                  </a:lnTo>
                  <a:lnTo>
                    <a:pt x="0" y="9068"/>
                  </a:lnTo>
                  <a:lnTo>
                    <a:pt x="40" y="8122"/>
                  </a:lnTo>
                  <a:lnTo>
                    <a:pt x="197" y="7254"/>
                  </a:lnTo>
                  <a:lnTo>
                    <a:pt x="394" y="6387"/>
                  </a:lnTo>
                  <a:lnTo>
                    <a:pt x="710" y="5520"/>
                  </a:lnTo>
                  <a:lnTo>
                    <a:pt x="1104" y="4731"/>
                  </a:lnTo>
                  <a:lnTo>
                    <a:pt x="1537" y="3982"/>
                  </a:lnTo>
                  <a:lnTo>
                    <a:pt x="2089" y="3312"/>
                  </a:lnTo>
                  <a:lnTo>
                    <a:pt x="2641" y="2641"/>
                  </a:lnTo>
                  <a:lnTo>
                    <a:pt x="3312" y="2089"/>
                  </a:lnTo>
                  <a:lnTo>
                    <a:pt x="3982" y="1538"/>
                  </a:lnTo>
                  <a:lnTo>
                    <a:pt x="4731" y="1104"/>
                  </a:lnTo>
                  <a:lnTo>
                    <a:pt x="5519" y="710"/>
                  </a:lnTo>
                  <a:lnTo>
                    <a:pt x="6387" y="394"/>
                  </a:lnTo>
                  <a:lnTo>
                    <a:pt x="7254" y="197"/>
                  </a:lnTo>
                  <a:lnTo>
                    <a:pt x="8121" y="40"/>
                  </a:lnTo>
                  <a:lnTo>
                    <a:pt x="9068" y="0"/>
                  </a:lnTo>
                  <a:close/>
                </a:path>
              </a:pathLst>
            </a:custGeom>
            <a:solidFill>
              <a:srgbClr val="19B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4" name="Freeform 49">
              <a:extLst>
                <a:ext uri="{FF2B5EF4-FFF2-40B4-BE49-F238E27FC236}">
                  <a16:creationId xmlns:a16="http://schemas.microsoft.com/office/drawing/2014/main" id="{9155A9FB-1447-4321-BA96-B3C17F859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3294"/>
              <a:ext cx="1034" cy="1034"/>
            </a:xfrm>
            <a:custGeom>
              <a:avLst/>
              <a:gdLst>
                <a:gd name="T0" fmla="*/ 1034 w 8279"/>
                <a:gd name="T1" fmla="*/ 1034 h 8279"/>
                <a:gd name="T2" fmla="*/ 930 w 8279"/>
                <a:gd name="T3" fmla="*/ 1029 h 8279"/>
                <a:gd name="T4" fmla="*/ 827 w 8279"/>
                <a:gd name="T5" fmla="*/ 1014 h 8279"/>
                <a:gd name="T6" fmla="*/ 729 w 8279"/>
                <a:gd name="T7" fmla="*/ 990 h 8279"/>
                <a:gd name="T8" fmla="*/ 630 w 8279"/>
                <a:gd name="T9" fmla="*/ 950 h 8279"/>
                <a:gd name="T10" fmla="*/ 542 w 8279"/>
                <a:gd name="T11" fmla="*/ 911 h 8279"/>
                <a:gd name="T12" fmla="*/ 458 w 8279"/>
                <a:gd name="T13" fmla="*/ 857 h 8279"/>
                <a:gd name="T14" fmla="*/ 374 w 8279"/>
                <a:gd name="T15" fmla="*/ 798 h 8279"/>
                <a:gd name="T16" fmla="*/ 305 w 8279"/>
                <a:gd name="T17" fmla="*/ 729 h 8279"/>
                <a:gd name="T18" fmla="*/ 236 w 8279"/>
                <a:gd name="T19" fmla="*/ 660 h 8279"/>
                <a:gd name="T20" fmla="*/ 177 w 8279"/>
                <a:gd name="T21" fmla="*/ 576 h 8279"/>
                <a:gd name="T22" fmla="*/ 123 w 8279"/>
                <a:gd name="T23" fmla="*/ 492 h 8279"/>
                <a:gd name="T24" fmla="*/ 84 w 8279"/>
                <a:gd name="T25" fmla="*/ 404 h 8279"/>
                <a:gd name="T26" fmla="*/ 44 w 8279"/>
                <a:gd name="T27" fmla="*/ 305 h 8279"/>
                <a:gd name="T28" fmla="*/ 20 w 8279"/>
                <a:gd name="T29" fmla="*/ 207 h 8279"/>
                <a:gd name="T30" fmla="*/ 5 w 8279"/>
                <a:gd name="T31" fmla="*/ 103 h 8279"/>
                <a:gd name="T32" fmla="*/ 0 w 8279"/>
                <a:gd name="T33" fmla="*/ 0 h 8279"/>
                <a:gd name="T34" fmla="*/ 34 w 8279"/>
                <a:gd name="T35" fmla="*/ 0 h 8279"/>
                <a:gd name="T36" fmla="*/ 84 w 8279"/>
                <a:gd name="T37" fmla="*/ 0 h 8279"/>
                <a:gd name="T38" fmla="*/ 143 w 8279"/>
                <a:gd name="T39" fmla="*/ 0 h 8279"/>
                <a:gd name="T40" fmla="*/ 212 w 8279"/>
                <a:gd name="T41" fmla="*/ 0 h 8279"/>
                <a:gd name="T42" fmla="*/ 286 w 8279"/>
                <a:gd name="T43" fmla="*/ 0 h 8279"/>
                <a:gd name="T44" fmla="*/ 364 w 8279"/>
                <a:gd name="T45" fmla="*/ 0 h 8279"/>
                <a:gd name="T46" fmla="*/ 453 w 8279"/>
                <a:gd name="T47" fmla="*/ 0 h 8279"/>
                <a:gd name="T48" fmla="*/ 537 w 8279"/>
                <a:gd name="T49" fmla="*/ 0 h 8279"/>
                <a:gd name="T50" fmla="*/ 620 w 8279"/>
                <a:gd name="T51" fmla="*/ 0 h 8279"/>
                <a:gd name="T52" fmla="*/ 704 w 8279"/>
                <a:gd name="T53" fmla="*/ 0 h 8279"/>
                <a:gd name="T54" fmla="*/ 783 w 8279"/>
                <a:gd name="T55" fmla="*/ 0 h 8279"/>
                <a:gd name="T56" fmla="*/ 857 w 8279"/>
                <a:gd name="T57" fmla="*/ 0 h 8279"/>
                <a:gd name="T58" fmla="*/ 916 w 8279"/>
                <a:gd name="T59" fmla="*/ 0 h 8279"/>
                <a:gd name="T60" fmla="*/ 970 w 8279"/>
                <a:gd name="T61" fmla="*/ 0 h 8279"/>
                <a:gd name="T62" fmla="*/ 1009 w 8279"/>
                <a:gd name="T63" fmla="*/ 0 h 8279"/>
                <a:gd name="T64" fmla="*/ 1034 w 8279"/>
                <a:gd name="T65" fmla="*/ 0 h 8279"/>
                <a:gd name="T66" fmla="*/ 1034 w 8279"/>
                <a:gd name="T67" fmla="*/ 222 h 8279"/>
                <a:gd name="T68" fmla="*/ 1034 w 8279"/>
                <a:gd name="T69" fmla="*/ 552 h 8279"/>
                <a:gd name="T70" fmla="*/ 1034 w 8279"/>
                <a:gd name="T71" fmla="*/ 862 h 8279"/>
                <a:gd name="T72" fmla="*/ 1034 w 8279"/>
                <a:gd name="T73" fmla="*/ 1034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8279" y="8279"/>
                  </a:moveTo>
                  <a:lnTo>
                    <a:pt x="7450" y="8241"/>
                  </a:lnTo>
                  <a:lnTo>
                    <a:pt x="6623" y="8122"/>
                  </a:lnTo>
                  <a:lnTo>
                    <a:pt x="5834" y="7924"/>
                  </a:lnTo>
                  <a:lnTo>
                    <a:pt x="5046" y="7609"/>
                  </a:lnTo>
                  <a:lnTo>
                    <a:pt x="4337" y="7294"/>
                  </a:lnTo>
                  <a:lnTo>
                    <a:pt x="3666" y="6860"/>
                  </a:lnTo>
                  <a:lnTo>
                    <a:pt x="2996" y="6387"/>
                  </a:lnTo>
                  <a:lnTo>
                    <a:pt x="2444" y="5835"/>
                  </a:lnTo>
                  <a:lnTo>
                    <a:pt x="1892" y="5283"/>
                  </a:lnTo>
                  <a:lnTo>
                    <a:pt x="1419" y="4613"/>
                  </a:lnTo>
                  <a:lnTo>
                    <a:pt x="985" y="3942"/>
                  </a:lnTo>
                  <a:lnTo>
                    <a:pt x="670" y="3233"/>
                  </a:lnTo>
                  <a:lnTo>
                    <a:pt x="355" y="2445"/>
                  </a:lnTo>
                  <a:lnTo>
                    <a:pt x="157" y="1656"/>
                  </a:lnTo>
                  <a:lnTo>
                    <a:pt x="38" y="827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2" y="0"/>
                  </a:lnTo>
                  <a:lnTo>
                    <a:pt x="1694" y="0"/>
                  </a:lnTo>
                  <a:lnTo>
                    <a:pt x="2286" y="0"/>
                  </a:lnTo>
                  <a:lnTo>
                    <a:pt x="2917" y="0"/>
                  </a:lnTo>
                  <a:lnTo>
                    <a:pt x="3627" y="0"/>
                  </a:lnTo>
                  <a:lnTo>
                    <a:pt x="4297" y="0"/>
                  </a:lnTo>
                  <a:lnTo>
                    <a:pt x="4967" y="0"/>
                  </a:lnTo>
                  <a:lnTo>
                    <a:pt x="5637" y="0"/>
                  </a:lnTo>
                  <a:lnTo>
                    <a:pt x="6268" y="0"/>
                  </a:lnTo>
                  <a:lnTo>
                    <a:pt x="6860" y="0"/>
                  </a:lnTo>
                  <a:lnTo>
                    <a:pt x="7332" y="0"/>
                  </a:lnTo>
                  <a:lnTo>
                    <a:pt x="7767" y="0"/>
                  </a:lnTo>
                  <a:lnTo>
                    <a:pt x="8082" y="0"/>
                  </a:lnTo>
                  <a:lnTo>
                    <a:pt x="8279" y="0"/>
                  </a:lnTo>
                  <a:lnTo>
                    <a:pt x="8279" y="1774"/>
                  </a:lnTo>
                  <a:lnTo>
                    <a:pt x="8279" y="4416"/>
                  </a:lnTo>
                  <a:lnTo>
                    <a:pt x="8279" y="6900"/>
                  </a:lnTo>
                  <a:lnTo>
                    <a:pt x="8279" y="8279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5" name="Freeform 50">
              <a:extLst>
                <a:ext uri="{FF2B5EF4-FFF2-40B4-BE49-F238E27FC236}">
                  <a16:creationId xmlns:a16="http://schemas.microsoft.com/office/drawing/2014/main" id="{AE0EF890-6895-4A4A-9E8D-B9462582E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1035" cy="1030"/>
            </a:xfrm>
            <a:custGeom>
              <a:avLst/>
              <a:gdLst>
                <a:gd name="T0" fmla="*/ 1035 w 8279"/>
                <a:gd name="T1" fmla="*/ 0 h 8241"/>
                <a:gd name="T2" fmla="*/ 1030 w 8279"/>
                <a:gd name="T3" fmla="*/ 103 h 8241"/>
                <a:gd name="T4" fmla="*/ 1015 w 8279"/>
                <a:gd name="T5" fmla="*/ 207 h 8241"/>
                <a:gd name="T6" fmla="*/ 991 w 8279"/>
                <a:gd name="T7" fmla="*/ 306 h 8241"/>
                <a:gd name="T8" fmla="*/ 956 w 8279"/>
                <a:gd name="T9" fmla="*/ 404 h 8241"/>
                <a:gd name="T10" fmla="*/ 912 w 8279"/>
                <a:gd name="T11" fmla="*/ 493 h 8241"/>
                <a:gd name="T12" fmla="*/ 858 w 8279"/>
                <a:gd name="T13" fmla="*/ 577 h 8241"/>
                <a:gd name="T14" fmla="*/ 798 w 8279"/>
                <a:gd name="T15" fmla="*/ 655 h 8241"/>
                <a:gd name="T16" fmla="*/ 734 w 8279"/>
                <a:gd name="T17" fmla="*/ 729 h 8241"/>
                <a:gd name="T18" fmla="*/ 660 w 8279"/>
                <a:gd name="T19" fmla="*/ 793 h 8241"/>
                <a:gd name="T20" fmla="*/ 577 w 8279"/>
                <a:gd name="T21" fmla="*/ 852 h 8241"/>
                <a:gd name="T22" fmla="*/ 493 w 8279"/>
                <a:gd name="T23" fmla="*/ 907 h 8241"/>
                <a:gd name="T24" fmla="*/ 404 w 8279"/>
                <a:gd name="T25" fmla="*/ 951 h 8241"/>
                <a:gd name="T26" fmla="*/ 306 w 8279"/>
                <a:gd name="T27" fmla="*/ 986 h 8241"/>
                <a:gd name="T28" fmla="*/ 207 w 8279"/>
                <a:gd name="T29" fmla="*/ 1010 h 8241"/>
                <a:gd name="T30" fmla="*/ 103 w 8279"/>
                <a:gd name="T31" fmla="*/ 1025 h 8241"/>
                <a:gd name="T32" fmla="*/ 0 w 8279"/>
                <a:gd name="T33" fmla="*/ 1030 h 8241"/>
                <a:gd name="T34" fmla="*/ 0 w 8279"/>
                <a:gd name="T35" fmla="*/ 818 h 8241"/>
                <a:gd name="T36" fmla="*/ 0 w 8279"/>
                <a:gd name="T37" fmla="*/ 493 h 8241"/>
                <a:gd name="T38" fmla="*/ 0 w 8279"/>
                <a:gd name="T39" fmla="*/ 177 h 8241"/>
                <a:gd name="T40" fmla="*/ 0 w 8279"/>
                <a:gd name="T41" fmla="*/ 0 h 8241"/>
                <a:gd name="T42" fmla="*/ 39 w 8279"/>
                <a:gd name="T43" fmla="*/ 0 h 8241"/>
                <a:gd name="T44" fmla="*/ 89 w 8279"/>
                <a:gd name="T45" fmla="*/ 0 h 8241"/>
                <a:gd name="T46" fmla="*/ 153 w 8279"/>
                <a:gd name="T47" fmla="*/ 0 h 8241"/>
                <a:gd name="T48" fmla="*/ 222 w 8279"/>
                <a:gd name="T49" fmla="*/ 0 h 8241"/>
                <a:gd name="T50" fmla="*/ 301 w 8279"/>
                <a:gd name="T51" fmla="*/ 0 h 8241"/>
                <a:gd name="T52" fmla="*/ 379 w 8279"/>
                <a:gd name="T53" fmla="*/ 0 h 8241"/>
                <a:gd name="T54" fmla="*/ 463 w 8279"/>
                <a:gd name="T55" fmla="*/ 0 h 8241"/>
                <a:gd name="T56" fmla="*/ 552 w 8279"/>
                <a:gd name="T57" fmla="*/ 0 h 8241"/>
                <a:gd name="T58" fmla="*/ 636 w 8279"/>
                <a:gd name="T59" fmla="*/ 0 h 8241"/>
                <a:gd name="T60" fmla="*/ 715 w 8279"/>
                <a:gd name="T61" fmla="*/ 0 h 8241"/>
                <a:gd name="T62" fmla="*/ 793 w 8279"/>
                <a:gd name="T63" fmla="*/ 0 h 8241"/>
                <a:gd name="T64" fmla="*/ 862 w 8279"/>
                <a:gd name="T65" fmla="*/ 0 h 8241"/>
                <a:gd name="T66" fmla="*/ 922 w 8279"/>
                <a:gd name="T67" fmla="*/ 0 h 8241"/>
                <a:gd name="T68" fmla="*/ 976 w 8279"/>
                <a:gd name="T69" fmla="*/ 0 h 8241"/>
                <a:gd name="T70" fmla="*/ 1010 w 8279"/>
                <a:gd name="T71" fmla="*/ 0 h 8241"/>
                <a:gd name="T72" fmla="*/ 1035 w 8279"/>
                <a:gd name="T73" fmla="*/ 0 h 82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41">
                  <a:moveTo>
                    <a:pt x="8279" y="0"/>
                  </a:moveTo>
                  <a:lnTo>
                    <a:pt x="8239" y="827"/>
                  </a:lnTo>
                  <a:lnTo>
                    <a:pt x="8121" y="1656"/>
                  </a:lnTo>
                  <a:lnTo>
                    <a:pt x="7924" y="2445"/>
                  </a:lnTo>
                  <a:lnTo>
                    <a:pt x="7649" y="3233"/>
                  </a:lnTo>
                  <a:lnTo>
                    <a:pt x="7294" y="3942"/>
                  </a:lnTo>
                  <a:lnTo>
                    <a:pt x="6860" y="4613"/>
                  </a:lnTo>
                  <a:lnTo>
                    <a:pt x="6387" y="5244"/>
                  </a:lnTo>
                  <a:lnTo>
                    <a:pt x="5874" y="5835"/>
                  </a:lnTo>
                  <a:lnTo>
                    <a:pt x="5283" y="6348"/>
                  </a:lnTo>
                  <a:lnTo>
                    <a:pt x="4612" y="6820"/>
                  </a:lnTo>
                  <a:lnTo>
                    <a:pt x="3942" y="7254"/>
                  </a:lnTo>
                  <a:lnTo>
                    <a:pt x="3233" y="7609"/>
                  </a:lnTo>
                  <a:lnTo>
                    <a:pt x="2444" y="7886"/>
                  </a:lnTo>
                  <a:lnTo>
                    <a:pt x="1656" y="8082"/>
                  </a:lnTo>
                  <a:lnTo>
                    <a:pt x="827" y="8201"/>
                  </a:lnTo>
                  <a:lnTo>
                    <a:pt x="0" y="8241"/>
                  </a:lnTo>
                  <a:lnTo>
                    <a:pt x="0" y="6545"/>
                  </a:lnTo>
                  <a:lnTo>
                    <a:pt x="0" y="3942"/>
                  </a:lnTo>
                  <a:lnTo>
                    <a:pt x="0" y="1419"/>
                  </a:lnTo>
                  <a:lnTo>
                    <a:pt x="0" y="0"/>
                  </a:lnTo>
                  <a:lnTo>
                    <a:pt x="315" y="0"/>
                  </a:lnTo>
                  <a:lnTo>
                    <a:pt x="709" y="0"/>
                  </a:lnTo>
                  <a:lnTo>
                    <a:pt x="1222" y="0"/>
                  </a:lnTo>
                  <a:lnTo>
                    <a:pt x="1774" y="0"/>
                  </a:lnTo>
                  <a:lnTo>
                    <a:pt x="2405" y="0"/>
                  </a:lnTo>
                  <a:lnTo>
                    <a:pt x="3035" y="0"/>
                  </a:lnTo>
                  <a:lnTo>
                    <a:pt x="3705" y="0"/>
                  </a:lnTo>
                  <a:lnTo>
                    <a:pt x="4415" y="0"/>
                  </a:lnTo>
                  <a:lnTo>
                    <a:pt x="5086" y="0"/>
                  </a:lnTo>
                  <a:lnTo>
                    <a:pt x="5716" y="0"/>
                  </a:lnTo>
                  <a:lnTo>
                    <a:pt x="6347" y="0"/>
                  </a:lnTo>
                  <a:lnTo>
                    <a:pt x="6899" y="0"/>
                  </a:lnTo>
                  <a:lnTo>
                    <a:pt x="7372" y="0"/>
                  </a:lnTo>
                  <a:lnTo>
                    <a:pt x="7806" y="0"/>
                  </a:lnTo>
                  <a:lnTo>
                    <a:pt x="8082" y="0"/>
                  </a:lnTo>
                  <a:lnTo>
                    <a:pt x="8279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6" name="Freeform 51">
              <a:extLst>
                <a:ext uri="{FF2B5EF4-FFF2-40B4-BE49-F238E27FC236}">
                  <a16:creationId xmlns:a16="http://schemas.microsoft.com/office/drawing/2014/main" id="{40779E93-7718-4E3D-8B82-9BB1A9259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259"/>
              <a:ext cx="1034" cy="1035"/>
            </a:xfrm>
            <a:custGeom>
              <a:avLst/>
              <a:gdLst>
                <a:gd name="T0" fmla="*/ 0 w 8279"/>
                <a:gd name="T1" fmla="*/ 1035 h 8279"/>
                <a:gd name="T2" fmla="*/ 5 w 8279"/>
                <a:gd name="T3" fmla="*/ 932 h 8279"/>
                <a:gd name="T4" fmla="*/ 20 w 8279"/>
                <a:gd name="T5" fmla="*/ 828 h 8279"/>
                <a:gd name="T6" fmla="*/ 44 w 8279"/>
                <a:gd name="T7" fmla="*/ 729 h 8279"/>
                <a:gd name="T8" fmla="*/ 84 w 8279"/>
                <a:gd name="T9" fmla="*/ 631 h 8279"/>
                <a:gd name="T10" fmla="*/ 123 w 8279"/>
                <a:gd name="T11" fmla="*/ 542 h 8279"/>
                <a:gd name="T12" fmla="*/ 177 w 8279"/>
                <a:gd name="T13" fmla="*/ 458 h 8279"/>
                <a:gd name="T14" fmla="*/ 236 w 8279"/>
                <a:gd name="T15" fmla="*/ 375 h 8279"/>
                <a:gd name="T16" fmla="*/ 305 w 8279"/>
                <a:gd name="T17" fmla="*/ 301 h 8279"/>
                <a:gd name="T18" fmla="*/ 374 w 8279"/>
                <a:gd name="T19" fmla="*/ 237 h 8279"/>
                <a:gd name="T20" fmla="*/ 458 w 8279"/>
                <a:gd name="T21" fmla="*/ 177 h 8279"/>
                <a:gd name="T22" fmla="*/ 542 w 8279"/>
                <a:gd name="T23" fmla="*/ 123 h 8279"/>
                <a:gd name="T24" fmla="*/ 630 w 8279"/>
                <a:gd name="T25" fmla="*/ 79 h 8279"/>
                <a:gd name="T26" fmla="*/ 729 w 8279"/>
                <a:gd name="T27" fmla="*/ 44 h 8279"/>
                <a:gd name="T28" fmla="*/ 827 w 8279"/>
                <a:gd name="T29" fmla="*/ 20 h 8279"/>
                <a:gd name="T30" fmla="*/ 930 w 8279"/>
                <a:gd name="T31" fmla="*/ 5 h 8279"/>
                <a:gd name="T32" fmla="*/ 1034 w 8279"/>
                <a:gd name="T33" fmla="*/ 0 h 8279"/>
                <a:gd name="T34" fmla="*/ 1034 w 8279"/>
                <a:gd name="T35" fmla="*/ 212 h 8279"/>
                <a:gd name="T36" fmla="*/ 1034 w 8279"/>
                <a:gd name="T37" fmla="*/ 537 h 8279"/>
                <a:gd name="T38" fmla="*/ 1034 w 8279"/>
                <a:gd name="T39" fmla="*/ 858 h 8279"/>
                <a:gd name="T40" fmla="*/ 1034 w 8279"/>
                <a:gd name="T41" fmla="*/ 1035 h 8279"/>
                <a:gd name="T42" fmla="*/ 995 w 8279"/>
                <a:gd name="T43" fmla="*/ 1035 h 8279"/>
                <a:gd name="T44" fmla="*/ 940 w 8279"/>
                <a:gd name="T45" fmla="*/ 1035 h 8279"/>
                <a:gd name="T46" fmla="*/ 881 w 8279"/>
                <a:gd name="T47" fmla="*/ 1035 h 8279"/>
                <a:gd name="T48" fmla="*/ 807 w 8279"/>
                <a:gd name="T49" fmla="*/ 1035 h 8279"/>
                <a:gd name="T50" fmla="*/ 734 w 8279"/>
                <a:gd name="T51" fmla="*/ 1035 h 8279"/>
                <a:gd name="T52" fmla="*/ 650 w 8279"/>
                <a:gd name="T53" fmla="*/ 1035 h 8279"/>
                <a:gd name="T54" fmla="*/ 566 w 8279"/>
                <a:gd name="T55" fmla="*/ 1035 h 8279"/>
                <a:gd name="T56" fmla="*/ 482 w 8279"/>
                <a:gd name="T57" fmla="*/ 1035 h 8279"/>
                <a:gd name="T58" fmla="*/ 394 w 8279"/>
                <a:gd name="T59" fmla="*/ 1035 h 8279"/>
                <a:gd name="T60" fmla="*/ 315 w 8279"/>
                <a:gd name="T61" fmla="*/ 1035 h 8279"/>
                <a:gd name="T62" fmla="*/ 241 w 8279"/>
                <a:gd name="T63" fmla="*/ 1035 h 8279"/>
                <a:gd name="T64" fmla="*/ 172 w 8279"/>
                <a:gd name="T65" fmla="*/ 1035 h 8279"/>
                <a:gd name="T66" fmla="*/ 108 w 8279"/>
                <a:gd name="T67" fmla="*/ 1035 h 8279"/>
                <a:gd name="T68" fmla="*/ 59 w 8279"/>
                <a:gd name="T69" fmla="*/ 1035 h 8279"/>
                <a:gd name="T70" fmla="*/ 25 w 8279"/>
                <a:gd name="T71" fmla="*/ 1035 h 8279"/>
                <a:gd name="T72" fmla="*/ 0 w 8279"/>
                <a:gd name="T73" fmla="*/ 1035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8279"/>
                  </a:moveTo>
                  <a:lnTo>
                    <a:pt x="38" y="7452"/>
                  </a:lnTo>
                  <a:lnTo>
                    <a:pt x="157" y="6623"/>
                  </a:lnTo>
                  <a:lnTo>
                    <a:pt x="355" y="5834"/>
                  </a:lnTo>
                  <a:lnTo>
                    <a:pt x="670" y="5046"/>
                  </a:lnTo>
                  <a:lnTo>
                    <a:pt x="985" y="4337"/>
                  </a:lnTo>
                  <a:lnTo>
                    <a:pt x="1419" y="3666"/>
                  </a:lnTo>
                  <a:lnTo>
                    <a:pt x="1892" y="2996"/>
                  </a:lnTo>
                  <a:lnTo>
                    <a:pt x="2444" y="2404"/>
                  </a:lnTo>
                  <a:lnTo>
                    <a:pt x="2996" y="1892"/>
                  </a:lnTo>
                  <a:lnTo>
                    <a:pt x="3666" y="1419"/>
                  </a:lnTo>
                  <a:lnTo>
                    <a:pt x="4337" y="985"/>
                  </a:lnTo>
                  <a:lnTo>
                    <a:pt x="5046" y="630"/>
                  </a:lnTo>
                  <a:lnTo>
                    <a:pt x="5834" y="355"/>
                  </a:lnTo>
                  <a:lnTo>
                    <a:pt x="6623" y="157"/>
                  </a:lnTo>
                  <a:lnTo>
                    <a:pt x="7450" y="38"/>
                  </a:lnTo>
                  <a:lnTo>
                    <a:pt x="8279" y="0"/>
                  </a:lnTo>
                  <a:lnTo>
                    <a:pt x="8279" y="1694"/>
                  </a:lnTo>
                  <a:lnTo>
                    <a:pt x="8279" y="4297"/>
                  </a:lnTo>
                  <a:lnTo>
                    <a:pt x="8279" y="6860"/>
                  </a:lnTo>
                  <a:lnTo>
                    <a:pt x="8279" y="8279"/>
                  </a:lnTo>
                  <a:lnTo>
                    <a:pt x="7964" y="8279"/>
                  </a:lnTo>
                  <a:lnTo>
                    <a:pt x="7530" y="8279"/>
                  </a:lnTo>
                  <a:lnTo>
                    <a:pt x="7057" y="8279"/>
                  </a:lnTo>
                  <a:lnTo>
                    <a:pt x="6465" y="8279"/>
                  </a:lnTo>
                  <a:lnTo>
                    <a:pt x="5874" y="8279"/>
                  </a:lnTo>
                  <a:lnTo>
                    <a:pt x="5204" y="8279"/>
                  </a:lnTo>
                  <a:lnTo>
                    <a:pt x="4534" y="8279"/>
                  </a:lnTo>
                  <a:lnTo>
                    <a:pt x="3863" y="8279"/>
                  </a:lnTo>
                  <a:lnTo>
                    <a:pt x="3153" y="8279"/>
                  </a:lnTo>
                  <a:lnTo>
                    <a:pt x="2523" y="8279"/>
                  </a:lnTo>
                  <a:lnTo>
                    <a:pt x="1931" y="8279"/>
                  </a:lnTo>
                  <a:lnTo>
                    <a:pt x="1379" y="8279"/>
                  </a:lnTo>
                  <a:lnTo>
                    <a:pt x="867" y="8279"/>
                  </a:lnTo>
                  <a:lnTo>
                    <a:pt x="473" y="8279"/>
                  </a:lnTo>
                  <a:lnTo>
                    <a:pt x="197" y="8279"/>
                  </a:lnTo>
                  <a:lnTo>
                    <a:pt x="0" y="8279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7" name="Freeform 52">
              <a:extLst>
                <a:ext uri="{FF2B5EF4-FFF2-40B4-BE49-F238E27FC236}">
                  <a16:creationId xmlns:a16="http://schemas.microsoft.com/office/drawing/2014/main" id="{9931C9A7-43B1-464E-9829-3D7FFEA0F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259"/>
              <a:ext cx="1035" cy="1035"/>
            </a:xfrm>
            <a:custGeom>
              <a:avLst/>
              <a:gdLst>
                <a:gd name="T0" fmla="*/ 0 w 8279"/>
                <a:gd name="T1" fmla="*/ 0 h 8279"/>
                <a:gd name="T2" fmla="*/ 103 w 8279"/>
                <a:gd name="T3" fmla="*/ 5 h 8279"/>
                <a:gd name="T4" fmla="*/ 207 w 8279"/>
                <a:gd name="T5" fmla="*/ 20 h 8279"/>
                <a:gd name="T6" fmla="*/ 306 w 8279"/>
                <a:gd name="T7" fmla="*/ 44 h 8279"/>
                <a:gd name="T8" fmla="*/ 404 w 8279"/>
                <a:gd name="T9" fmla="*/ 79 h 8279"/>
                <a:gd name="T10" fmla="*/ 493 w 8279"/>
                <a:gd name="T11" fmla="*/ 123 h 8279"/>
                <a:gd name="T12" fmla="*/ 577 w 8279"/>
                <a:gd name="T13" fmla="*/ 177 h 8279"/>
                <a:gd name="T14" fmla="*/ 660 w 8279"/>
                <a:gd name="T15" fmla="*/ 237 h 8279"/>
                <a:gd name="T16" fmla="*/ 734 w 8279"/>
                <a:gd name="T17" fmla="*/ 301 h 8279"/>
                <a:gd name="T18" fmla="*/ 798 w 8279"/>
                <a:gd name="T19" fmla="*/ 375 h 8279"/>
                <a:gd name="T20" fmla="*/ 858 w 8279"/>
                <a:gd name="T21" fmla="*/ 458 h 8279"/>
                <a:gd name="T22" fmla="*/ 912 w 8279"/>
                <a:gd name="T23" fmla="*/ 542 h 8279"/>
                <a:gd name="T24" fmla="*/ 956 w 8279"/>
                <a:gd name="T25" fmla="*/ 631 h 8279"/>
                <a:gd name="T26" fmla="*/ 991 w 8279"/>
                <a:gd name="T27" fmla="*/ 729 h 8279"/>
                <a:gd name="T28" fmla="*/ 1015 w 8279"/>
                <a:gd name="T29" fmla="*/ 828 h 8279"/>
                <a:gd name="T30" fmla="*/ 1030 w 8279"/>
                <a:gd name="T31" fmla="*/ 932 h 8279"/>
                <a:gd name="T32" fmla="*/ 1035 w 8279"/>
                <a:gd name="T33" fmla="*/ 1035 h 8279"/>
                <a:gd name="T34" fmla="*/ 1000 w 8279"/>
                <a:gd name="T35" fmla="*/ 1035 h 8279"/>
                <a:gd name="T36" fmla="*/ 951 w 8279"/>
                <a:gd name="T37" fmla="*/ 1035 h 8279"/>
                <a:gd name="T38" fmla="*/ 892 w 8279"/>
                <a:gd name="T39" fmla="*/ 1035 h 8279"/>
                <a:gd name="T40" fmla="*/ 823 w 8279"/>
                <a:gd name="T41" fmla="*/ 1035 h 8279"/>
                <a:gd name="T42" fmla="*/ 749 w 8279"/>
                <a:gd name="T43" fmla="*/ 1035 h 8279"/>
                <a:gd name="T44" fmla="*/ 665 w 8279"/>
                <a:gd name="T45" fmla="*/ 1035 h 8279"/>
                <a:gd name="T46" fmla="*/ 582 w 8279"/>
                <a:gd name="T47" fmla="*/ 1035 h 8279"/>
                <a:gd name="T48" fmla="*/ 498 w 8279"/>
                <a:gd name="T49" fmla="*/ 1035 h 8279"/>
                <a:gd name="T50" fmla="*/ 409 w 8279"/>
                <a:gd name="T51" fmla="*/ 1035 h 8279"/>
                <a:gd name="T52" fmla="*/ 325 w 8279"/>
                <a:gd name="T53" fmla="*/ 1035 h 8279"/>
                <a:gd name="T54" fmla="*/ 251 w 8279"/>
                <a:gd name="T55" fmla="*/ 1035 h 8279"/>
                <a:gd name="T56" fmla="*/ 177 w 8279"/>
                <a:gd name="T57" fmla="*/ 1035 h 8279"/>
                <a:gd name="T58" fmla="*/ 113 w 8279"/>
                <a:gd name="T59" fmla="*/ 1035 h 8279"/>
                <a:gd name="T60" fmla="*/ 64 w 8279"/>
                <a:gd name="T61" fmla="*/ 1035 h 8279"/>
                <a:gd name="T62" fmla="*/ 25 w 8279"/>
                <a:gd name="T63" fmla="*/ 1035 h 8279"/>
                <a:gd name="T64" fmla="*/ 0 w 8279"/>
                <a:gd name="T65" fmla="*/ 1035 h 8279"/>
                <a:gd name="T66" fmla="*/ 0 w 8279"/>
                <a:gd name="T67" fmla="*/ 808 h 8279"/>
                <a:gd name="T68" fmla="*/ 0 w 8279"/>
                <a:gd name="T69" fmla="*/ 478 h 8279"/>
                <a:gd name="T70" fmla="*/ 0 w 8279"/>
                <a:gd name="T71" fmla="*/ 168 h 8279"/>
                <a:gd name="T72" fmla="*/ 0 w 8279"/>
                <a:gd name="T73" fmla="*/ 0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0"/>
                  </a:moveTo>
                  <a:lnTo>
                    <a:pt x="827" y="38"/>
                  </a:lnTo>
                  <a:lnTo>
                    <a:pt x="1656" y="157"/>
                  </a:lnTo>
                  <a:lnTo>
                    <a:pt x="2444" y="355"/>
                  </a:lnTo>
                  <a:lnTo>
                    <a:pt x="3233" y="630"/>
                  </a:lnTo>
                  <a:lnTo>
                    <a:pt x="3942" y="985"/>
                  </a:lnTo>
                  <a:lnTo>
                    <a:pt x="4612" y="1419"/>
                  </a:lnTo>
                  <a:lnTo>
                    <a:pt x="5283" y="1892"/>
                  </a:lnTo>
                  <a:lnTo>
                    <a:pt x="5874" y="2404"/>
                  </a:lnTo>
                  <a:lnTo>
                    <a:pt x="6387" y="2996"/>
                  </a:lnTo>
                  <a:lnTo>
                    <a:pt x="6860" y="3666"/>
                  </a:lnTo>
                  <a:lnTo>
                    <a:pt x="7294" y="4337"/>
                  </a:lnTo>
                  <a:lnTo>
                    <a:pt x="7649" y="5046"/>
                  </a:lnTo>
                  <a:lnTo>
                    <a:pt x="7924" y="5834"/>
                  </a:lnTo>
                  <a:lnTo>
                    <a:pt x="8121" y="6623"/>
                  </a:lnTo>
                  <a:lnTo>
                    <a:pt x="8239" y="7452"/>
                  </a:lnTo>
                  <a:lnTo>
                    <a:pt x="8279" y="8279"/>
                  </a:lnTo>
                  <a:lnTo>
                    <a:pt x="8003" y="8279"/>
                  </a:lnTo>
                  <a:lnTo>
                    <a:pt x="7609" y="8279"/>
                  </a:lnTo>
                  <a:lnTo>
                    <a:pt x="7135" y="8279"/>
                  </a:lnTo>
                  <a:lnTo>
                    <a:pt x="6584" y="8279"/>
                  </a:lnTo>
                  <a:lnTo>
                    <a:pt x="5993" y="8279"/>
                  </a:lnTo>
                  <a:lnTo>
                    <a:pt x="5322" y="8279"/>
                  </a:lnTo>
                  <a:lnTo>
                    <a:pt x="4652" y="8279"/>
                  </a:lnTo>
                  <a:lnTo>
                    <a:pt x="3982" y="8279"/>
                  </a:lnTo>
                  <a:lnTo>
                    <a:pt x="3272" y="8279"/>
                  </a:lnTo>
                  <a:lnTo>
                    <a:pt x="2601" y="8279"/>
                  </a:lnTo>
                  <a:lnTo>
                    <a:pt x="2011" y="8279"/>
                  </a:lnTo>
                  <a:lnTo>
                    <a:pt x="1419" y="8279"/>
                  </a:lnTo>
                  <a:lnTo>
                    <a:pt x="907" y="8279"/>
                  </a:lnTo>
                  <a:lnTo>
                    <a:pt x="512" y="8279"/>
                  </a:lnTo>
                  <a:lnTo>
                    <a:pt x="197" y="8279"/>
                  </a:lnTo>
                  <a:lnTo>
                    <a:pt x="0" y="8279"/>
                  </a:lnTo>
                  <a:lnTo>
                    <a:pt x="0" y="6465"/>
                  </a:lnTo>
                  <a:lnTo>
                    <a:pt x="0" y="3824"/>
                  </a:lnTo>
                  <a:lnTo>
                    <a:pt x="0" y="1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8" name="Freeform 53">
              <a:extLst>
                <a:ext uri="{FF2B5EF4-FFF2-40B4-BE49-F238E27FC236}">
                  <a16:creationId xmlns:a16="http://schemas.microsoft.com/office/drawing/2014/main" id="{B49B6514-D7EE-4295-9381-7F764E1E7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932" cy="931"/>
            </a:xfrm>
            <a:custGeom>
              <a:avLst/>
              <a:gdLst>
                <a:gd name="T0" fmla="*/ 932 w 7451"/>
                <a:gd name="T1" fmla="*/ 0 h 7452"/>
                <a:gd name="T2" fmla="*/ 927 w 7451"/>
                <a:gd name="T3" fmla="*/ 94 h 7452"/>
                <a:gd name="T4" fmla="*/ 912 w 7451"/>
                <a:gd name="T5" fmla="*/ 187 h 7452"/>
                <a:gd name="T6" fmla="*/ 892 w 7451"/>
                <a:gd name="T7" fmla="*/ 276 h 7452"/>
                <a:gd name="T8" fmla="*/ 858 w 7451"/>
                <a:gd name="T9" fmla="*/ 360 h 7452"/>
                <a:gd name="T10" fmla="*/ 819 w 7451"/>
                <a:gd name="T11" fmla="*/ 443 h 7452"/>
                <a:gd name="T12" fmla="*/ 774 w 7451"/>
                <a:gd name="T13" fmla="*/ 522 h 7452"/>
                <a:gd name="T14" fmla="*/ 720 w 7451"/>
                <a:gd name="T15" fmla="*/ 591 h 7452"/>
                <a:gd name="T16" fmla="*/ 661 w 7451"/>
                <a:gd name="T17" fmla="*/ 655 h 7452"/>
                <a:gd name="T18" fmla="*/ 592 w 7451"/>
                <a:gd name="T19" fmla="*/ 719 h 7452"/>
                <a:gd name="T20" fmla="*/ 523 w 7451"/>
                <a:gd name="T21" fmla="*/ 773 h 7452"/>
                <a:gd name="T22" fmla="*/ 444 w 7451"/>
                <a:gd name="T23" fmla="*/ 818 h 7452"/>
                <a:gd name="T24" fmla="*/ 365 w 7451"/>
                <a:gd name="T25" fmla="*/ 857 h 7452"/>
                <a:gd name="T26" fmla="*/ 276 w 7451"/>
                <a:gd name="T27" fmla="*/ 887 h 7452"/>
                <a:gd name="T28" fmla="*/ 187 w 7451"/>
                <a:gd name="T29" fmla="*/ 911 h 7452"/>
                <a:gd name="T30" fmla="*/ 94 w 7451"/>
                <a:gd name="T31" fmla="*/ 926 h 7452"/>
                <a:gd name="T32" fmla="*/ 0 w 7451"/>
                <a:gd name="T33" fmla="*/ 931 h 7452"/>
                <a:gd name="T34" fmla="*/ 0 w 7451"/>
                <a:gd name="T35" fmla="*/ 749 h 7452"/>
                <a:gd name="T36" fmla="*/ 0 w 7451"/>
                <a:gd name="T37" fmla="*/ 443 h 7452"/>
                <a:gd name="T38" fmla="*/ 0 w 7451"/>
                <a:gd name="T39" fmla="*/ 153 h 7452"/>
                <a:gd name="T40" fmla="*/ 0 w 7451"/>
                <a:gd name="T41" fmla="*/ 0 h 7452"/>
                <a:gd name="T42" fmla="*/ 34 w 7451"/>
                <a:gd name="T43" fmla="*/ 0 h 7452"/>
                <a:gd name="T44" fmla="*/ 84 w 7451"/>
                <a:gd name="T45" fmla="*/ 0 h 7452"/>
                <a:gd name="T46" fmla="*/ 143 w 7451"/>
                <a:gd name="T47" fmla="*/ 0 h 7452"/>
                <a:gd name="T48" fmla="*/ 207 w 7451"/>
                <a:gd name="T49" fmla="*/ 0 h 7452"/>
                <a:gd name="T50" fmla="*/ 276 w 7451"/>
                <a:gd name="T51" fmla="*/ 0 h 7452"/>
                <a:gd name="T52" fmla="*/ 350 w 7451"/>
                <a:gd name="T53" fmla="*/ 0 h 7452"/>
                <a:gd name="T54" fmla="*/ 424 w 7451"/>
                <a:gd name="T55" fmla="*/ 0 h 7452"/>
                <a:gd name="T56" fmla="*/ 503 w 7451"/>
                <a:gd name="T57" fmla="*/ 0 h 7452"/>
                <a:gd name="T58" fmla="*/ 577 w 7451"/>
                <a:gd name="T59" fmla="*/ 0 h 7452"/>
                <a:gd name="T60" fmla="*/ 651 w 7451"/>
                <a:gd name="T61" fmla="*/ 0 h 7452"/>
                <a:gd name="T62" fmla="*/ 720 w 7451"/>
                <a:gd name="T63" fmla="*/ 0 h 7452"/>
                <a:gd name="T64" fmla="*/ 784 w 7451"/>
                <a:gd name="T65" fmla="*/ 0 h 7452"/>
                <a:gd name="T66" fmla="*/ 838 w 7451"/>
                <a:gd name="T67" fmla="*/ 0 h 7452"/>
                <a:gd name="T68" fmla="*/ 883 w 7451"/>
                <a:gd name="T69" fmla="*/ 0 h 7452"/>
                <a:gd name="T70" fmla="*/ 912 w 7451"/>
                <a:gd name="T71" fmla="*/ 0 h 7452"/>
                <a:gd name="T72" fmla="*/ 932 w 7451"/>
                <a:gd name="T73" fmla="*/ 0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2">
                  <a:moveTo>
                    <a:pt x="7451" y="0"/>
                  </a:moveTo>
                  <a:lnTo>
                    <a:pt x="7412" y="749"/>
                  </a:lnTo>
                  <a:lnTo>
                    <a:pt x="7294" y="1498"/>
                  </a:lnTo>
                  <a:lnTo>
                    <a:pt x="7135" y="2208"/>
                  </a:lnTo>
                  <a:lnTo>
                    <a:pt x="6860" y="2878"/>
                  </a:lnTo>
                  <a:lnTo>
                    <a:pt x="6545" y="3548"/>
                  </a:lnTo>
                  <a:lnTo>
                    <a:pt x="6190" y="4179"/>
                  </a:lnTo>
                  <a:lnTo>
                    <a:pt x="5756" y="4731"/>
                  </a:lnTo>
                  <a:lnTo>
                    <a:pt x="5283" y="5244"/>
                  </a:lnTo>
                  <a:lnTo>
                    <a:pt x="4731" y="5756"/>
                  </a:lnTo>
                  <a:lnTo>
                    <a:pt x="4179" y="6190"/>
                  </a:lnTo>
                  <a:lnTo>
                    <a:pt x="3548" y="6545"/>
                  </a:lnTo>
                  <a:lnTo>
                    <a:pt x="2917" y="6860"/>
                  </a:lnTo>
                  <a:lnTo>
                    <a:pt x="2208" y="7097"/>
                  </a:lnTo>
                  <a:lnTo>
                    <a:pt x="1498" y="7294"/>
                  </a:lnTo>
                  <a:lnTo>
                    <a:pt x="749" y="7412"/>
                  </a:lnTo>
                  <a:lnTo>
                    <a:pt x="0" y="7452"/>
                  </a:lnTo>
                  <a:lnTo>
                    <a:pt x="0" y="5993"/>
                  </a:lnTo>
                  <a:lnTo>
                    <a:pt x="0" y="3548"/>
                  </a:lnTo>
                  <a:lnTo>
                    <a:pt x="0" y="1222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4" y="0"/>
                  </a:lnTo>
                  <a:lnTo>
                    <a:pt x="1656" y="0"/>
                  </a:lnTo>
                  <a:lnTo>
                    <a:pt x="2208" y="0"/>
                  </a:lnTo>
                  <a:lnTo>
                    <a:pt x="2798" y="0"/>
                  </a:lnTo>
                  <a:lnTo>
                    <a:pt x="3390" y="0"/>
                  </a:lnTo>
                  <a:lnTo>
                    <a:pt x="4021" y="0"/>
                  </a:lnTo>
                  <a:lnTo>
                    <a:pt x="4612" y="0"/>
                  </a:lnTo>
                  <a:lnTo>
                    <a:pt x="5204" y="0"/>
                  </a:lnTo>
                  <a:lnTo>
                    <a:pt x="5756" y="0"/>
                  </a:lnTo>
                  <a:lnTo>
                    <a:pt x="6268" y="0"/>
                  </a:lnTo>
                  <a:lnTo>
                    <a:pt x="6702" y="0"/>
                  </a:lnTo>
                  <a:lnTo>
                    <a:pt x="7057" y="0"/>
                  </a:lnTo>
                  <a:lnTo>
                    <a:pt x="7294" y="0"/>
                  </a:lnTo>
                  <a:lnTo>
                    <a:pt x="7451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9" name="Freeform 54">
              <a:extLst>
                <a:ext uri="{FF2B5EF4-FFF2-40B4-BE49-F238E27FC236}">
                  <a16:creationId xmlns:a16="http://schemas.microsoft.com/office/drawing/2014/main" id="{463CDD7C-3B0F-4073-BB25-522400CF3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3294"/>
              <a:ext cx="936" cy="931"/>
            </a:xfrm>
            <a:custGeom>
              <a:avLst/>
              <a:gdLst>
                <a:gd name="T0" fmla="*/ 936 w 7491"/>
                <a:gd name="T1" fmla="*/ 931 h 7452"/>
                <a:gd name="T2" fmla="*/ 842 w 7491"/>
                <a:gd name="T3" fmla="*/ 926 h 7452"/>
                <a:gd name="T4" fmla="*/ 749 w 7491"/>
                <a:gd name="T5" fmla="*/ 911 h 7452"/>
                <a:gd name="T6" fmla="*/ 655 w 7491"/>
                <a:gd name="T7" fmla="*/ 887 h 7452"/>
                <a:gd name="T8" fmla="*/ 571 w 7491"/>
                <a:gd name="T9" fmla="*/ 857 h 7452"/>
                <a:gd name="T10" fmla="*/ 488 w 7491"/>
                <a:gd name="T11" fmla="*/ 818 h 7452"/>
                <a:gd name="T12" fmla="*/ 414 w 7491"/>
                <a:gd name="T13" fmla="*/ 773 h 7452"/>
                <a:gd name="T14" fmla="*/ 340 w 7491"/>
                <a:gd name="T15" fmla="*/ 719 h 7452"/>
                <a:gd name="T16" fmla="*/ 276 w 7491"/>
                <a:gd name="T17" fmla="*/ 655 h 7452"/>
                <a:gd name="T18" fmla="*/ 212 w 7491"/>
                <a:gd name="T19" fmla="*/ 591 h 7452"/>
                <a:gd name="T20" fmla="*/ 158 w 7491"/>
                <a:gd name="T21" fmla="*/ 522 h 7452"/>
                <a:gd name="T22" fmla="*/ 113 w 7491"/>
                <a:gd name="T23" fmla="*/ 443 h 7452"/>
                <a:gd name="T24" fmla="*/ 74 w 7491"/>
                <a:gd name="T25" fmla="*/ 360 h 7452"/>
                <a:gd name="T26" fmla="*/ 44 w 7491"/>
                <a:gd name="T27" fmla="*/ 276 h 7452"/>
                <a:gd name="T28" fmla="*/ 20 w 7491"/>
                <a:gd name="T29" fmla="*/ 187 h 7452"/>
                <a:gd name="T30" fmla="*/ 5 w 7491"/>
                <a:gd name="T31" fmla="*/ 94 h 7452"/>
                <a:gd name="T32" fmla="*/ 0 w 7491"/>
                <a:gd name="T33" fmla="*/ 0 h 7452"/>
                <a:gd name="T34" fmla="*/ 30 w 7491"/>
                <a:gd name="T35" fmla="*/ 0 h 7452"/>
                <a:gd name="T36" fmla="*/ 69 w 7491"/>
                <a:gd name="T37" fmla="*/ 0 h 7452"/>
                <a:gd name="T38" fmla="*/ 123 w 7491"/>
                <a:gd name="T39" fmla="*/ 0 h 7452"/>
                <a:gd name="T40" fmla="*/ 182 w 7491"/>
                <a:gd name="T41" fmla="*/ 0 h 7452"/>
                <a:gd name="T42" fmla="*/ 256 w 7491"/>
                <a:gd name="T43" fmla="*/ 0 h 7452"/>
                <a:gd name="T44" fmla="*/ 330 w 7491"/>
                <a:gd name="T45" fmla="*/ 0 h 7452"/>
                <a:gd name="T46" fmla="*/ 409 w 7491"/>
                <a:gd name="T47" fmla="*/ 0 h 7452"/>
                <a:gd name="T48" fmla="*/ 488 w 7491"/>
                <a:gd name="T49" fmla="*/ 0 h 7452"/>
                <a:gd name="T50" fmla="*/ 567 w 7491"/>
                <a:gd name="T51" fmla="*/ 0 h 7452"/>
                <a:gd name="T52" fmla="*/ 645 w 7491"/>
                <a:gd name="T53" fmla="*/ 0 h 7452"/>
                <a:gd name="T54" fmla="*/ 714 w 7491"/>
                <a:gd name="T55" fmla="*/ 0 h 7452"/>
                <a:gd name="T56" fmla="*/ 783 w 7491"/>
                <a:gd name="T57" fmla="*/ 0 h 7452"/>
                <a:gd name="T58" fmla="*/ 837 w 7491"/>
                <a:gd name="T59" fmla="*/ 0 h 7452"/>
                <a:gd name="T60" fmla="*/ 887 w 7491"/>
                <a:gd name="T61" fmla="*/ 0 h 7452"/>
                <a:gd name="T62" fmla="*/ 916 w 7491"/>
                <a:gd name="T63" fmla="*/ 0 h 7452"/>
                <a:gd name="T64" fmla="*/ 936 w 7491"/>
                <a:gd name="T65" fmla="*/ 0 h 7452"/>
                <a:gd name="T66" fmla="*/ 936 w 7491"/>
                <a:gd name="T67" fmla="*/ 202 h 7452"/>
                <a:gd name="T68" fmla="*/ 936 w 7491"/>
                <a:gd name="T69" fmla="*/ 502 h 7452"/>
                <a:gd name="T70" fmla="*/ 936 w 7491"/>
                <a:gd name="T71" fmla="*/ 778 h 7452"/>
                <a:gd name="T72" fmla="*/ 936 w 7491"/>
                <a:gd name="T73" fmla="*/ 931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91" h="7452">
                  <a:moveTo>
                    <a:pt x="7491" y="7452"/>
                  </a:moveTo>
                  <a:lnTo>
                    <a:pt x="6742" y="7412"/>
                  </a:lnTo>
                  <a:lnTo>
                    <a:pt x="5992" y="7294"/>
                  </a:lnTo>
                  <a:lnTo>
                    <a:pt x="5243" y="7097"/>
                  </a:lnTo>
                  <a:lnTo>
                    <a:pt x="4573" y="6860"/>
                  </a:lnTo>
                  <a:lnTo>
                    <a:pt x="3903" y="6545"/>
                  </a:lnTo>
                  <a:lnTo>
                    <a:pt x="3312" y="6190"/>
                  </a:lnTo>
                  <a:lnTo>
                    <a:pt x="2720" y="5756"/>
                  </a:lnTo>
                  <a:lnTo>
                    <a:pt x="2208" y="5244"/>
                  </a:lnTo>
                  <a:lnTo>
                    <a:pt x="1695" y="4731"/>
                  </a:lnTo>
                  <a:lnTo>
                    <a:pt x="1261" y="4179"/>
                  </a:lnTo>
                  <a:lnTo>
                    <a:pt x="906" y="3548"/>
                  </a:lnTo>
                  <a:lnTo>
                    <a:pt x="591" y="2878"/>
                  </a:lnTo>
                  <a:lnTo>
                    <a:pt x="354" y="2208"/>
                  </a:lnTo>
                  <a:lnTo>
                    <a:pt x="157" y="1498"/>
                  </a:lnTo>
                  <a:lnTo>
                    <a:pt x="39" y="749"/>
                  </a:lnTo>
                  <a:lnTo>
                    <a:pt x="0" y="0"/>
                  </a:lnTo>
                  <a:lnTo>
                    <a:pt x="237" y="0"/>
                  </a:lnTo>
                  <a:lnTo>
                    <a:pt x="552" y="0"/>
                  </a:lnTo>
                  <a:lnTo>
                    <a:pt x="986" y="0"/>
                  </a:lnTo>
                  <a:lnTo>
                    <a:pt x="1458" y="0"/>
                  </a:lnTo>
                  <a:lnTo>
                    <a:pt x="2050" y="0"/>
                  </a:lnTo>
                  <a:lnTo>
                    <a:pt x="2642" y="0"/>
                  </a:lnTo>
                  <a:lnTo>
                    <a:pt x="3272" y="0"/>
                  </a:lnTo>
                  <a:lnTo>
                    <a:pt x="3903" y="0"/>
                  </a:lnTo>
                  <a:lnTo>
                    <a:pt x="4534" y="0"/>
                  </a:lnTo>
                  <a:lnTo>
                    <a:pt x="5165" y="0"/>
                  </a:lnTo>
                  <a:lnTo>
                    <a:pt x="5717" y="0"/>
                  </a:lnTo>
                  <a:lnTo>
                    <a:pt x="6269" y="0"/>
                  </a:lnTo>
                  <a:lnTo>
                    <a:pt x="6702" y="0"/>
                  </a:lnTo>
                  <a:lnTo>
                    <a:pt x="7096" y="0"/>
                  </a:lnTo>
                  <a:lnTo>
                    <a:pt x="7333" y="0"/>
                  </a:lnTo>
                  <a:lnTo>
                    <a:pt x="7491" y="0"/>
                  </a:lnTo>
                  <a:lnTo>
                    <a:pt x="7491" y="1616"/>
                  </a:lnTo>
                  <a:lnTo>
                    <a:pt x="7491" y="4022"/>
                  </a:lnTo>
                  <a:lnTo>
                    <a:pt x="7491" y="6230"/>
                  </a:lnTo>
                  <a:lnTo>
                    <a:pt x="7491" y="7452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0" name="Freeform 55">
              <a:extLst>
                <a:ext uri="{FF2B5EF4-FFF2-40B4-BE49-F238E27FC236}">
                  <a16:creationId xmlns:a16="http://schemas.microsoft.com/office/drawing/2014/main" id="{63B75A6E-13F7-4C0F-9909-75118909A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357"/>
              <a:ext cx="932" cy="937"/>
            </a:xfrm>
            <a:custGeom>
              <a:avLst/>
              <a:gdLst>
                <a:gd name="T0" fmla="*/ 0 w 7451"/>
                <a:gd name="T1" fmla="*/ 932 h 7491"/>
                <a:gd name="T2" fmla="*/ 5 w 7451"/>
                <a:gd name="T3" fmla="*/ 838 h 7491"/>
                <a:gd name="T4" fmla="*/ 20 w 7451"/>
                <a:gd name="T5" fmla="*/ 745 h 7491"/>
                <a:gd name="T6" fmla="*/ 44 w 7451"/>
                <a:gd name="T7" fmla="*/ 656 h 7491"/>
                <a:gd name="T8" fmla="*/ 74 w 7451"/>
                <a:gd name="T9" fmla="*/ 572 h 7491"/>
                <a:gd name="T10" fmla="*/ 113 w 7451"/>
                <a:gd name="T11" fmla="*/ 488 h 7491"/>
                <a:gd name="T12" fmla="*/ 158 w 7451"/>
                <a:gd name="T13" fmla="*/ 409 h 7491"/>
                <a:gd name="T14" fmla="*/ 212 w 7451"/>
                <a:gd name="T15" fmla="*/ 340 h 7491"/>
                <a:gd name="T16" fmla="*/ 276 w 7451"/>
                <a:gd name="T17" fmla="*/ 271 h 7491"/>
                <a:gd name="T18" fmla="*/ 340 w 7451"/>
                <a:gd name="T19" fmla="*/ 212 h 7491"/>
                <a:gd name="T20" fmla="*/ 409 w 7451"/>
                <a:gd name="T21" fmla="*/ 158 h 7491"/>
                <a:gd name="T22" fmla="*/ 488 w 7451"/>
                <a:gd name="T23" fmla="*/ 113 h 7491"/>
                <a:gd name="T24" fmla="*/ 572 w 7451"/>
                <a:gd name="T25" fmla="*/ 74 h 7491"/>
                <a:gd name="T26" fmla="*/ 656 w 7451"/>
                <a:gd name="T27" fmla="*/ 44 h 7491"/>
                <a:gd name="T28" fmla="*/ 745 w 7451"/>
                <a:gd name="T29" fmla="*/ 20 h 7491"/>
                <a:gd name="T30" fmla="*/ 838 w 7451"/>
                <a:gd name="T31" fmla="*/ 5 h 7491"/>
                <a:gd name="T32" fmla="*/ 932 w 7451"/>
                <a:gd name="T33" fmla="*/ 0 h 7491"/>
                <a:gd name="T34" fmla="*/ 932 w 7451"/>
                <a:gd name="T35" fmla="*/ 182 h 7491"/>
                <a:gd name="T36" fmla="*/ 932 w 7451"/>
                <a:gd name="T37" fmla="*/ 488 h 7491"/>
                <a:gd name="T38" fmla="*/ 932 w 7451"/>
                <a:gd name="T39" fmla="*/ 784 h 7491"/>
                <a:gd name="T40" fmla="*/ 932 w 7451"/>
                <a:gd name="T41" fmla="*/ 937 h 7491"/>
                <a:gd name="T42" fmla="*/ 898 w 7451"/>
                <a:gd name="T43" fmla="*/ 937 h 7491"/>
                <a:gd name="T44" fmla="*/ 848 w 7451"/>
                <a:gd name="T45" fmla="*/ 937 h 7491"/>
                <a:gd name="T46" fmla="*/ 794 w 7451"/>
                <a:gd name="T47" fmla="*/ 937 h 7491"/>
                <a:gd name="T48" fmla="*/ 730 w 7451"/>
                <a:gd name="T49" fmla="*/ 937 h 7491"/>
                <a:gd name="T50" fmla="*/ 661 w 7451"/>
                <a:gd name="T51" fmla="*/ 937 h 7491"/>
                <a:gd name="T52" fmla="*/ 587 w 7451"/>
                <a:gd name="T53" fmla="*/ 937 h 7491"/>
                <a:gd name="T54" fmla="*/ 508 w 7451"/>
                <a:gd name="T55" fmla="*/ 937 h 7491"/>
                <a:gd name="T56" fmla="*/ 429 w 7451"/>
                <a:gd name="T57" fmla="*/ 932 h 7491"/>
                <a:gd name="T58" fmla="*/ 355 w 7451"/>
                <a:gd name="T59" fmla="*/ 932 h 7491"/>
                <a:gd name="T60" fmla="*/ 281 w 7451"/>
                <a:gd name="T61" fmla="*/ 932 h 7491"/>
                <a:gd name="T62" fmla="*/ 212 w 7451"/>
                <a:gd name="T63" fmla="*/ 932 h 7491"/>
                <a:gd name="T64" fmla="*/ 153 w 7451"/>
                <a:gd name="T65" fmla="*/ 932 h 7491"/>
                <a:gd name="T66" fmla="*/ 99 w 7451"/>
                <a:gd name="T67" fmla="*/ 932 h 7491"/>
                <a:gd name="T68" fmla="*/ 54 w 7451"/>
                <a:gd name="T69" fmla="*/ 932 h 7491"/>
                <a:gd name="T70" fmla="*/ 20 w 7451"/>
                <a:gd name="T71" fmla="*/ 932 h 7491"/>
                <a:gd name="T72" fmla="*/ 0 w 7451"/>
                <a:gd name="T73" fmla="*/ 932 h 74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91">
                  <a:moveTo>
                    <a:pt x="0" y="7451"/>
                  </a:moveTo>
                  <a:lnTo>
                    <a:pt x="39" y="6702"/>
                  </a:lnTo>
                  <a:lnTo>
                    <a:pt x="157" y="5953"/>
                  </a:lnTo>
                  <a:lnTo>
                    <a:pt x="354" y="5243"/>
                  </a:lnTo>
                  <a:lnTo>
                    <a:pt x="591" y="4573"/>
                  </a:lnTo>
                  <a:lnTo>
                    <a:pt x="906" y="3903"/>
                  </a:lnTo>
                  <a:lnTo>
                    <a:pt x="1261" y="3272"/>
                  </a:lnTo>
                  <a:lnTo>
                    <a:pt x="1695" y="2720"/>
                  </a:lnTo>
                  <a:lnTo>
                    <a:pt x="2208" y="2168"/>
                  </a:lnTo>
                  <a:lnTo>
                    <a:pt x="2720" y="1695"/>
                  </a:lnTo>
                  <a:lnTo>
                    <a:pt x="3272" y="1261"/>
                  </a:lnTo>
                  <a:lnTo>
                    <a:pt x="3903" y="906"/>
                  </a:lnTo>
                  <a:lnTo>
                    <a:pt x="4573" y="591"/>
                  </a:lnTo>
                  <a:lnTo>
                    <a:pt x="5243" y="354"/>
                  </a:lnTo>
                  <a:lnTo>
                    <a:pt x="5953" y="157"/>
                  </a:lnTo>
                  <a:lnTo>
                    <a:pt x="6702" y="39"/>
                  </a:lnTo>
                  <a:lnTo>
                    <a:pt x="7451" y="0"/>
                  </a:lnTo>
                  <a:lnTo>
                    <a:pt x="7451" y="1459"/>
                  </a:lnTo>
                  <a:lnTo>
                    <a:pt x="7451" y="3903"/>
                  </a:lnTo>
                  <a:lnTo>
                    <a:pt x="7451" y="6269"/>
                  </a:lnTo>
                  <a:lnTo>
                    <a:pt x="7451" y="7491"/>
                  </a:lnTo>
                  <a:lnTo>
                    <a:pt x="7176" y="7491"/>
                  </a:lnTo>
                  <a:lnTo>
                    <a:pt x="6781" y="7491"/>
                  </a:lnTo>
                  <a:lnTo>
                    <a:pt x="6347" y="7491"/>
                  </a:lnTo>
                  <a:lnTo>
                    <a:pt x="5835" y="7491"/>
                  </a:lnTo>
                  <a:lnTo>
                    <a:pt x="5283" y="7491"/>
                  </a:lnTo>
                  <a:lnTo>
                    <a:pt x="4691" y="7491"/>
                  </a:lnTo>
                  <a:lnTo>
                    <a:pt x="4061" y="7491"/>
                  </a:lnTo>
                  <a:lnTo>
                    <a:pt x="3430" y="7451"/>
                  </a:lnTo>
                  <a:lnTo>
                    <a:pt x="2839" y="7451"/>
                  </a:lnTo>
                  <a:lnTo>
                    <a:pt x="2247" y="7451"/>
                  </a:lnTo>
                  <a:lnTo>
                    <a:pt x="1695" y="7451"/>
                  </a:lnTo>
                  <a:lnTo>
                    <a:pt x="1223" y="7451"/>
                  </a:lnTo>
                  <a:lnTo>
                    <a:pt x="789" y="7451"/>
                  </a:lnTo>
                  <a:lnTo>
                    <a:pt x="434" y="7451"/>
                  </a:lnTo>
                  <a:lnTo>
                    <a:pt x="157" y="7451"/>
                  </a:lnTo>
                  <a:lnTo>
                    <a:pt x="0" y="7451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1" name="Freeform 56">
              <a:extLst>
                <a:ext uri="{FF2B5EF4-FFF2-40B4-BE49-F238E27FC236}">
                  <a16:creationId xmlns:a16="http://schemas.microsoft.com/office/drawing/2014/main" id="{2E04B77C-8D02-4151-8C5E-AAAC7EB81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357"/>
              <a:ext cx="932" cy="932"/>
            </a:xfrm>
            <a:custGeom>
              <a:avLst/>
              <a:gdLst>
                <a:gd name="T0" fmla="*/ 0 w 7451"/>
                <a:gd name="T1" fmla="*/ 0 h 7451"/>
                <a:gd name="T2" fmla="*/ 94 w 7451"/>
                <a:gd name="T3" fmla="*/ 5 h 7451"/>
                <a:gd name="T4" fmla="*/ 187 w 7451"/>
                <a:gd name="T5" fmla="*/ 20 h 7451"/>
                <a:gd name="T6" fmla="*/ 276 w 7451"/>
                <a:gd name="T7" fmla="*/ 44 h 7451"/>
                <a:gd name="T8" fmla="*/ 365 w 7451"/>
                <a:gd name="T9" fmla="*/ 74 h 7451"/>
                <a:gd name="T10" fmla="*/ 444 w 7451"/>
                <a:gd name="T11" fmla="*/ 113 h 7451"/>
                <a:gd name="T12" fmla="*/ 523 w 7451"/>
                <a:gd name="T13" fmla="*/ 158 h 7451"/>
                <a:gd name="T14" fmla="*/ 592 w 7451"/>
                <a:gd name="T15" fmla="*/ 212 h 7451"/>
                <a:gd name="T16" fmla="*/ 661 w 7451"/>
                <a:gd name="T17" fmla="*/ 271 h 7451"/>
                <a:gd name="T18" fmla="*/ 720 w 7451"/>
                <a:gd name="T19" fmla="*/ 340 h 7451"/>
                <a:gd name="T20" fmla="*/ 774 w 7451"/>
                <a:gd name="T21" fmla="*/ 409 h 7451"/>
                <a:gd name="T22" fmla="*/ 819 w 7451"/>
                <a:gd name="T23" fmla="*/ 488 h 7451"/>
                <a:gd name="T24" fmla="*/ 858 w 7451"/>
                <a:gd name="T25" fmla="*/ 572 h 7451"/>
                <a:gd name="T26" fmla="*/ 892 w 7451"/>
                <a:gd name="T27" fmla="*/ 656 h 7451"/>
                <a:gd name="T28" fmla="*/ 912 w 7451"/>
                <a:gd name="T29" fmla="*/ 745 h 7451"/>
                <a:gd name="T30" fmla="*/ 927 w 7451"/>
                <a:gd name="T31" fmla="*/ 838 h 7451"/>
                <a:gd name="T32" fmla="*/ 932 w 7451"/>
                <a:gd name="T33" fmla="*/ 932 h 7451"/>
                <a:gd name="T34" fmla="*/ 902 w 7451"/>
                <a:gd name="T35" fmla="*/ 932 h 7451"/>
                <a:gd name="T36" fmla="*/ 863 w 7451"/>
                <a:gd name="T37" fmla="*/ 932 h 7451"/>
                <a:gd name="T38" fmla="*/ 809 w 7451"/>
                <a:gd name="T39" fmla="*/ 932 h 7451"/>
                <a:gd name="T40" fmla="*/ 750 w 7451"/>
                <a:gd name="T41" fmla="*/ 932 h 7451"/>
                <a:gd name="T42" fmla="*/ 676 w 7451"/>
                <a:gd name="T43" fmla="*/ 932 h 7451"/>
                <a:gd name="T44" fmla="*/ 602 w 7451"/>
                <a:gd name="T45" fmla="*/ 932 h 7451"/>
                <a:gd name="T46" fmla="*/ 523 w 7451"/>
                <a:gd name="T47" fmla="*/ 932 h 7451"/>
                <a:gd name="T48" fmla="*/ 444 w 7451"/>
                <a:gd name="T49" fmla="*/ 932 h 7451"/>
                <a:gd name="T50" fmla="*/ 365 w 7451"/>
                <a:gd name="T51" fmla="*/ 932 h 7451"/>
                <a:gd name="T52" fmla="*/ 286 w 7451"/>
                <a:gd name="T53" fmla="*/ 932 h 7451"/>
                <a:gd name="T54" fmla="*/ 217 w 7451"/>
                <a:gd name="T55" fmla="*/ 932 h 7451"/>
                <a:gd name="T56" fmla="*/ 153 w 7451"/>
                <a:gd name="T57" fmla="*/ 932 h 7451"/>
                <a:gd name="T58" fmla="*/ 94 w 7451"/>
                <a:gd name="T59" fmla="*/ 932 h 7451"/>
                <a:gd name="T60" fmla="*/ 49 w 7451"/>
                <a:gd name="T61" fmla="*/ 932 h 7451"/>
                <a:gd name="T62" fmla="*/ 20 w 7451"/>
                <a:gd name="T63" fmla="*/ 932 h 7451"/>
                <a:gd name="T64" fmla="*/ 0 w 7451"/>
                <a:gd name="T65" fmla="*/ 932 h 7451"/>
                <a:gd name="T66" fmla="*/ 0 w 7451"/>
                <a:gd name="T67" fmla="*/ 730 h 7451"/>
                <a:gd name="T68" fmla="*/ 0 w 7451"/>
                <a:gd name="T69" fmla="*/ 429 h 7451"/>
                <a:gd name="T70" fmla="*/ 0 w 7451"/>
                <a:gd name="T71" fmla="*/ 153 h 7451"/>
                <a:gd name="T72" fmla="*/ 0 w 7451"/>
                <a:gd name="T73" fmla="*/ 0 h 74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1">
                  <a:moveTo>
                    <a:pt x="0" y="0"/>
                  </a:moveTo>
                  <a:lnTo>
                    <a:pt x="749" y="39"/>
                  </a:lnTo>
                  <a:lnTo>
                    <a:pt x="1498" y="157"/>
                  </a:lnTo>
                  <a:lnTo>
                    <a:pt x="2208" y="354"/>
                  </a:lnTo>
                  <a:lnTo>
                    <a:pt x="2917" y="591"/>
                  </a:lnTo>
                  <a:lnTo>
                    <a:pt x="3548" y="906"/>
                  </a:lnTo>
                  <a:lnTo>
                    <a:pt x="4179" y="1261"/>
                  </a:lnTo>
                  <a:lnTo>
                    <a:pt x="4731" y="1695"/>
                  </a:lnTo>
                  <a:lnTo>
                    <a:pt x="5283" y="2168"/>
                  </a:lnTo>
                  <a:lnTo>
                    <a:pt x="5756" y="2720"/>
                  </a:lnTo>
                  <a:lnTo>
                    <a:pt x="6190" y="3272"/>
                  </a:lnTo>
                  <a:lnTo>
                    <a:pt x="6545" y="3903"/>
                  </a:lnTo>
                  <a:lnTo>
                    <a:pt x="6860" y="4573"/>
                  </a:lnTo>
                  <a:lnTo>
                    <a:pt x="7135" y="5243"/>
                  </a:lnTo>
                  <a:lnTo>
                    <a:pt x="7294" y="5953"/>
                  </a:lnTo>
                  <a:lnTo>
                    <a:pt x="7412" y="6702"/>
                  </a:lnTo>
                  <a:lnTo>
                    <a:pt x="7451" y="7451"/>
                  </a:lnTo>
                  <a:lnTo>
                    <a:pt x="7214" y="7451"/>
                  </a:lnTo>
                  <a:lnTo>
                    <a:pt x="6899" y="7451"/>
                  </a:lnTo>
                  <a:lnTo>
                    <a:pt x="6465" y="7451"/>
                  </a:lnTo>
                  <a:lnTo>
                    <a:pt x="5993" y="7451"/>
                  </a:lnTo>
                  <a:lnTo>
                    <a:pt x="5401" y="7451"/>
                  </a:lnTo>
                  <a:lnTo>
                    <a:pt x="4809" y="7451"/>
                  </a:lnTo>
                  <a:lnTo>
                    <a:pt x="4179" y="7451"/>
                  </a:lnTo>
                  <a:lnTo>
                    <a:pt x="3548" y="7451"/>
                  </a:lnTo>
                  <a:lnTo>
                    <a:pt x="2917" y="7451"/>
                  </a:lnTo>
                  <a:lnTo>
                    <a:pt x="2286" y="7451"/>
                  </a:lnTo>
                  <a:lnTo>
                    <a:pt x="1734" y="7451"/>
                  </a:lnTo>
                  <a:lnTo>
                    <a:pt x="1222" y="7451"/>
                  </a:lnTo>
                  <a:lnTo>
                    <a:pt x="749" y="7451"/>
                  </a:lnTo>
                  <a:lnTo>
                    <a:pt x="394" y="7451"/>
                  </a:lnTo>
                  <a:lnTo>
                    <a:pt x="157" y="7451"/>
                  </a:lnTo>
                  <a:lnTo>
                    <a:pt x="0" y="7451"/>
                  </a:lnTo>
                  <a:lnTo>
                    <a:pt x="0" y="5835"/>
                  </a:lnTo>
                  <a:lnTo>
                    <a:pt x="0" y="3430"/>
                  </a:lnTo>
                  <a:lnTo>
                    <a:pt x="0" y="12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2" name="Freeform 57">
              <a:extLst>
                <a:ext uri="{FF2B5EF4-FFF2-40B4-BE49-F238E27FC236}">
                  <a16:creationId xmlns:a16="http://schemas.microsoft.com/office/drawing/2014/main" id="{1D2BE2E1-3628-419D-B64F-7B66BB72C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648"/>
              <a:ext cx="1266" cy="1267"/>
            </a:xfrm>
            <a:custGeom>
              <a:avLst/>
              <a:gdLst>
                <a:gd name="T0" fmla="*/ 635 w 10132"/>
                <a:gd name="T1" fmla="*/ 0 h 10133"/>
                <a:gd name="T2" fmla="*/ 0 w 10132"/>
                <a:gd name="T3" fmla="*/ 636 h 10133"/>
                <a:gd name="T4" fmla="*/ 635 w 10132"/>
                <a:gd name="T5" fmla="*/ 1267 h 10133"/>
                <a:gd name="T6" fmla="*/ 1266 w 10132"/>
                <a:gd name="T7" fmla="*/ 636 h 10133"/>
                <a:gd name="T8" fmla="*/ 635 w 10132"/>
                <a:gd name="T9" fmla="*/ 0 h 10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32" h="10133">
                  <a:moveTo>
                    <a:pt x="5086" y="0"/>
                  </a:moveTo>
                  <a:lnTo>
                    <a:pt x="0" y="5086"/>
                  </a:lnTo>
                  <a:lnTo>
                    <a:pt x="5086" y="10133"/>
                  </a:lnTo>
                  <a:lnTo>
                    <a:pt x="10132" y="5086"/>
                  </a:lnTo>
                  <a:lnTo>
                    <a:pt x="5086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62476" name="Picture 58">
            <a:extLst>
              <a:ext uri="{FF2B5EF4-FFF2-40B4-BE49-F238E27FC236}">
                <a16:creationId xmlns:a16="http://schemas.microsoft.com/office/drawing/2014/main" id="{C41AA807-677C-4A44-8D67-4C25F5EC34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1557338"/>
            <a:ext cx="7127875" cy="720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03931" name="Rectangle 59">
            <a:extLst>
              <a:ext uri="{FF2B5EF4-FFF2-40B4-BE49-F238E27FC236}">
                <a16:creationId xmlns:a16="http://schemas.microsoft.com/office/drawing/2014/main" id="{EB3C4D58-9C0B-4551-BDAB-6C1065179F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8888" y="1701800"/>
            <a:ext cx="6769100" cy="503238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75000"/>
              </a:lnSpc>
              <a:defRPr/>
            </a:pPr>
            <a:r>
              <a:rPr lang="es-PR" altLang="en-US" sz="18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ÓRGANOS ENCARGADOS:</a:t>
            </a:r>
            <a:br>
              <a:rPr lang="es-PR" altLang="en-US" sz="18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es-PR" altLang="en-US" sz="18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* Músculos Esqueléticos *</a:t>
            </a:r>
          </a:p>
        </p:txBody>
      </p:sp>
      <p:sp>
        <p:nvSpPr>
          <p:cNvPr id="62478" name="Text Box 60">
            <a:extLst>
              <a:ext uri="{FF2B5EF4-FFF2-40B4-BE49-F238E27FC236}">
                <a16:creationId xmlns:a16="http://schemas.microsoft.com/office/drawing/2014/main" id="{E93A1420-3284-490D-BBB0-50BFE3F50C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67425"/>
            <a:ext cx="8785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20000"/>
              </a:spcBef>
            </a:pPr>
            <a:r>
              <a:rPr lang="en-US" altLang="en-US" sz="1200" b="1">
                <a:latin typeface="Times New Roman" panose="02020603050405020304" pitchFamily="18" charset="0"/>
              </a:rPr>
              <a:t>NOTA:</a:t>
            </a:r>
            <a:r>
              <a:rPr lang="en-US" altLang="en-US" sz="1200">
                <a:latin typeface="Times New Roman" panose="02020603050405020304" pitchFamily="18" charset="0"/>
              </a:rPr>
              <a:t> Adaptado de: </a:t>
            </a:r>
            <a:r>
              <a:rPr lang="en-US" altLang="en-US" sz="1200" b="1" i="1">
                <a:latin typeface="Times New Roman" panose="02020603050405020304" pitchFamily="18" charset="0"/>
              </a:rPr>
              <a:t>Sports and Fitness Nutrition</a:t>
            </a:r>
            <a:r>
              <a:rPr lang="en-US" altLang="en-US" sz="1200">
                <a:latin typeface="Times New Roman" panose="02020603050405020304" pitchFamily="18" charset="0"/>
              </a:rPr>
              <a:t>. (p. 131), por R. E. C., Wildman &amp; B. S., Millar, 2004, Belmont, CA: Wadsworth/Thomson Learning. Copyright 2004 por Wadsworth, a division of Thomson Learning, Inc.</a:t>
            </a:r>
          </a:p>
        </p:txBody>
      </p:sp>
      <p:pic>
        <p:nvPicPr>
          <p:cNvPr id="62479" name="Picture 61">
            <a:extLst>
              <a:ext uri="{FF2B5EF4-FFF2-40B4-BE49-F238E27FC236}">
                <a16:creationId xmlns:a16="http://schemas.microsoft.com/office/drawing/2014/main" id="{9C0C05FB-D497-413A-A0EE-23BC79901F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84213" y="3851275"/>
            <a:ext cx="287337" cy="287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2480" name="Text Box 62">
            <a:extLst>
              <a:ext uri="{FF2B5EF4-FFF2-40B4-BE49-F238E27FC236}">
                <a16:creationId xmlns:a16="http://schemas.microsoft.com/office/drawing/2014/main" id="{1D1AF426-CCB3-4FCE-8276-732ED439B3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2663" y="3775075"/>
            <a:ext cx="7837487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Durante situaciones catabólicas (Ej: ayunos, ejercicio de tolerancia aeróbica):</a:t>
            </a:r>
          </a:p>
        </p:txBody>
      </p:sp>
      <p:sp>
        <p:nvSpPr>
          <p:cNvPr id="1103936" name="Rectangle 64">
            <a:extLst>
              <a:ext uri="{FF2B5EF4-FFF2-40B4-BE49-F238E27FC236}">
                <a16:creationId xmlns:a16="http://schemas.microsoft.com/office/drawing/2014/main" id="{965D518D-4141-4205-8043-0F4791C57E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981075"/>
            <a:ext cx="9144000" cy="261938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2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22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- </a:t>
            </a:r>
            <a:r>
              <a:rPr lang="es-PR" altLang="en-US" sz="26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AMINOÁCIDOS:</a:t>
            </a:r>
            <a:r>
              <a:rPr lang="es-PR" altLang="en-US" sz="24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  <a:r>
              <a:rPr lang="es-PR" altLang="en-US" sz="26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Metabolismo/Oxidación</a:t>
            </a: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26">
            <a:extLst>
              <a:ext uri="{FF2B5EF4-FFF2-40B4-BE49-F238E27FC236}">
                <a16:creationId xmlns:a16="http://schemas.microsoft.com/office/drawing/2014/main" id="{3FC44AA1-F03D-4081-87E5-3F21FB1363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2781300"/>
            <a:ext cx="250825" cy="258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4515" name="Text Box 27">
            <a:extLst>
              <a:ext uri="{FF2B5EF4-FFF2-40B4-BE49-F238E27FC236}">
                <a16:creationId xmlns:a16="http://schemas.microsoft.com/office/drawing/2014/main" id="{B0845FF8-E87C-4F16-B584-6DC8BDD393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113" y="2709863"/>
            <a:ext cx="6734175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Proteína: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pic>
        <p:nvPicPr>
          <p:cNvPr id="64516" name="Picture 28">
            <a:extLst>
              <a:ext uri="{FF2B5EF4-FFF2-40B4-BE49-F238E27FC236}">
                <a16:creationId xmlns:a16="http://schemas.microsoft.com/office/drawing/2014/main" id="{D0EB2B27-CA43-4EF9-B856-F98576BD3B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55650" y="4094163"/>
            <a:ext cx="287338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4517" name="Text Box 29">
            <a:extLst>
              <a:ext uri="{FF2B5EF4-FFF2-40B4-BE49-F238E27FC236}">
                <a16:creationId xmlns:a16="http://schemas.microsoft.com/office/drawing/2014/main" id="{A2E8F49A-AFCD-4E3D-BB8C-87950F0638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4017963"/>
            <a:ext cx="639762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Catabolismo y anabolismo de la proteína:</a:t>
            </a:r>
          </a:p>
        </p:txBody>
      </p:sp>
      <p:pic>
        <p:nvPicPr>
          <p:cNvPr id="64518" name="Picture 30">
            <a:extLst>
              <a:ext uri="{FF2B5EF4-FFF2-40B4-BE49-F238E27FC236}">
                <a16:creationId xmlns:a16="http://schemas.microsoft.com/office/drawing/2014/main" id="{F3DC2D52-53BD-406E-AC80-C2CB108994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113" y="1773238"/>
            <a:ext cx="7127875" cy="720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05951" name="Rectangle 31">
            <a:extLst>
              <a:ext uri="{FF2B5EF4-FFF2-40B4-BE49-F238E27FC236}">
                <a16:creationId xmlns:a16="http://schemas.microsoft.com/office/drawing/2014/main" id="{3D3A087F-34A9-4159-A68F-ACDD9053E1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6013" y="1917700"/>
            <a:ext cx="6769100" cy="503238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75000"/>
              </a:lnSpc>
              <a:defRPr/>
            </a:pPr>
            <a:r>
              <a:rPr lang="es-PR" altLang="en-US" sz="18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CATABOLISMO Y ANABOLISMO</a:t>
            </a:r>
            <a:br>
              <a:rPr lang="es-PR" altLang="en-US" sz="18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es-PR" altLang="en-US" sz="18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* Proteína *</a:t>
            </a:r>
          </a:p>
        </p:txBody>
      </p:sp>
      <p:sp>
        <p:nvSpPr>
          <p:cNvPr id="64520" name="Text Box 32">
            <a:extLst>
              <a:ext uri="{FF2B5EF4-FFF2-40B4-BE49-F238E27FC236}">
                <a16:creationId xmlns:a16="http://schemas.microsoft.com/office/drawing/2014/main" id="{132ECDB1-30A7-4C12-8F46-A1CEE116AC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21388"/>
            <a:ext cx="87852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20000"/>
              </a:spcBef>
            </a:pPr>
            <a:r>
              <a:rPr lang="en-US" altLang="en-US" sz="1200" b="1">
                <a:latin typeface="Times New Roman" panose="02020603050405020304" pitchFamily="18" charset="0"/>
              </a:rPr>
              <a:t>NOTA:</a:t>
            </a:r>
            <a:r>
              <a:rPr lang="en-US" altLang="en-US" sz="1200">
                <a:latin typeface="Times New Roman" panose="02020603050405020304" pitchFamily="18" charset="0"/>
              </a:rPr>
              <a:t> Adaptado de: </a:t>
            </a:r>
            <a:r>
              <a:rPr lang="en-US" altLang="en-US" sz="1200" b="1" i="1">
                <a:latin typeface="Times New Roman" panose="02020603050405020304" pitchFamily="18" charset="0"/>
              </a:rPr>
              <a:t>Sports and Fitness Nutrition</a:t>
            </a:r>
            <a:r>
              <a:rPr lang="en-US" altLang="en-US" sz="1200">
                <a:latin typeface="Times New Roman" panose="02020603050405020304" pitchFamily="18" charset="0"/>
              </a:rPr>
              <a:t>. (p. 125), por R. E. C., Wildman &amp; B. S., Millar, 2004, Belmont, CA: Wadsworth/Thomson Learning. Copyright 2004 por Wadsworth, a division of Thomson Learning, Inc.</a:t>
            </a:r>
          </a:p>
        </p:txBody>
      </p:sp>
      <p:pic>
        <p:nvPicPr>
          <p:cNvPr id="64521" name="Picture 33">
            <a:extLst>
              <a:ext uri="{FF2B5EF4-FFF2-40B4-BE49-F238E27FC236}">
                <a16:creationId xmlns:a16="http://schemas.microsoft.com/office/drawing/2014/main" id="{6314E689-0531-4A4A-A068-26270AE0E8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55650" y="4886325"/>
            <a:ext cx="287338" cy="287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4522" name="Text Box 34">
            <a:extLst>
              <a:ext uri="{FF2B5EF4-FFF2-40B4-BE49-F238E27FC236}">
                <a16:creationId xmlns:a16="http://schemas.microsoft.com/office/drawing/2014/main" id="{0623EECC-D220-4824-9B32-60B277E069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4810125"/>
            <a:ext cx="639762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Objetivo:</a:t>
            </a:r>
          </a:p>
        </p:txBody>
      </p:sp>
      <p:sp>
        <p:nvSpPr>
          <p:cNvPr id="64523" name="Text Box 35">
            <a:extLst>
              <a:ext uri="{FF2B5EF4-FFF2-40B4-BE49-F238E27FC236}">
                <a16:creationId xmlns:a16="http://schemas.microsoft.com/office/drawing/2014/main" id="{B948ECD1-9B59-45E8-9793-9DAB9CC6CC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325" y="3070225"/>
            <a:ext cx="639762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Continuamente degradada y sintetizada</a:t>
            </a:r>
          </a:p>
        </p:txBody>
      </p:sp>
      <p:pic>
        <p:nvPicPr>
          <p:cNvPr id="64524" name="Picture 36">
            <a:extLst>
              <a:ext uri="{FF2B5EF4-FFF2-40B4-BE49-F238E27FC236}">
                <a16:creationId xmlns:a16="http://schemas.microsoft.com/office/drawing/2014/main" id="{79855225-A604-4C00-A625-EA9486A6BC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3681413"/>
            <a:ext cx="250825" cy="258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4525" name="Text Box 37">
            <a:extLst>
              <a:ext uri="{FF2B5EF4-FFF2-40B4-BE49-F238E27FC236}">
                <a16:creationId xmlns:a16="http://schemas.microsoft.com/office/drawing/2014/main" id="{A9FC38F7-F05A-44E6-A9AB-8CF9B0FF9D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113" y="3609975"/>
            <a:ext cx="6734175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Adulto típico: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sp>
        <p:nvSpPr>
          <p:cNvPr id="64526" name="Text Box 38">
            <a:extLst>
              <a:ext uri="{FF2B5EF4-FFF2-40B4-BE49-F238E27FC236}">
                <a16:creationId xmlns:a16="http://schemas.microsoft.com/office/drawing/2014/main" id="{9D393980-7053-4F91-8B4F-3E272AF41C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4443413"/>
            <a:ext cx="6408737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n-US" b="1" i="1">
                <a:latin typeface="Arial" panose="020B0604020202020204" pitchFamily="34" charset="0"/>
              </a:rPr>
              <a:t>200 - 400 g de PRO/día</a:t>
            </a:r>
            <a:endParaRPr lang="en-US" altLang="en-US" b="1" i="1">
              <a:latin typeface="Arial" panose="020B0604020202020204" pitchFamily="34" charset="0"/>
            </a:endParaRPr>
          </a:p>
        </p:txBody>
      </p:sp>
      <p:sp>
        <p:nvSpPr>
          <p:cNvPr id="64527" name="Text Box 39">
            <a:extLst>
              <a:ext uri="{FF2B5EF4-FFF2-40B4-BE49-F238E27FC236}">
                <a16:creationId xmlns:a16="http://schemas.microsoft.com/office/drawing/2014/main" id="{60B49FB8-4DF7-4EDC-B25F-98AFF8B549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4575" y="5235575"/>
            <a:ext cx="6408738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n-US" b="1" i="1">
                <a:latin typeface="Arial" panose="020B0604020202020204" pitchFamily="34" charset="0"/>
              </a:rPr>
              <a:t>Alcanzar las necesidades homeostáticas de las células y tejidos del organismo</a:t>
            </a:r>
            <a:endParaRPr lang="en-US" altLang="en-US" b="1" i="1">
              <a:latin typeface="Arial" panose="020B0604020202020204" pitchFamily="34" charset="0"/>
            </a:endParaRPr>
          </a:p>
        </p:txBody>
      </p:sp>
      <p:sp>
        <p:nvSpPr>
          <p:cNvPr id="1105960" name="Rectangle 40">
            <a:extLst>
              <a:ext uri="{FF2B5EF4-FFF2-40B4-BE49-F238E27FC236}">
                <a16:creationId xmlns:a16="http://schemas.microsoft.com/office/drawing/2014/main" id="{85A0B3A0-8D90-4815-A6FB-EEFA0FD2A6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150938"/>
            <a:ext cx="9144000" cy="261937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2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22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- </a:t>
            </a:r>
            <a:r>
              <a:rPr lang="es-PR" altLang="en-US" sz="27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METABOLISMO:</a:t>
            </a:r>
            <a:r>
              <a:rPr lang="es-PR" altLang="en-US" sz="24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  <a:r>
              <a:rPr lang="es-PR" altLang="en-US" sz="27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Cata y Ana -bolismo</a:t>
            </a: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4">
            <a:extLst>
              <a:ext uri="{FF2B5EF4-FFF2-40B4-BE49-F238E27FC236}">
                <a16:creationId xmlns:a16="http://schemas.microsoft.com/office/drawing/2014/main" id="{44D26349-4ECE-4FE6-B144-8F91F6846F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450" y="1700213"/>
            <a:ext cx="7696200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s-PR" altLang="en-US" sz="3100" b="1" i="1">
                <a:latin typeface="Trebuchet MS" panose="020B0603020202020204" pitchFamily="34" charset="0"/>
              </a:rPr>
              <a:t>CONCEPTO</a:t>
            </a:r>
            <a:endParaRPr lang="es-PR" altLang="en-US" sz="3100">
              <a:latin typeface="Trebuchet MS" panose="020B0603020202020204" pitchFamily="34" charset="0"/>
            </a:endParaRPr>
          </a:p>
        </p:txBody>
      </p:sp>
      <p:sp>
        <p:nvSpPr>
          <p:cNvPr id="1054745" name="Rectangle 25">
            <a:extLst>
              <a:ext uri="{FF2B5EF4-FFF2-40B4-BE49-F238E27FC236}">
                <a16:creationId xmlns:a16="http://schemas.microsoft.com/office/drawing/2014/main" id="{818EA9EF-66FF-4717-8384-6AA36CCD7F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39850" y="836613"/>
            <a:ext cx="6629400" cy="585787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PR" altLang="en-US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</a:p>
        </p:txBody>
      </p:sp>
      <p:sp>
        <p:nvSpPr>
          <p:cNvPr id="11268" name="Text Box 26">
            <a:extLst>
              <a:ext uri="{FF2B5EF4-FFF2-40B4-BE49-F238E27FC236}">
                <a16:creationId xmlns:a16="http://schemas.microsoft.com/office/drawing/2014/main" id="{0E85CDA3-FCF7-4878-9757-373722BE09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31925" y="2265363"/>
            <a:ext cx="6911975" cy="3684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20000"/>
              </a:spcBef>
            </a:pPr>
            <a:r>
              <a:rPr lang="es-ES" altLang="en-US" sz="3800" b="1">
                <a:latin typeface="Verdana" panose="020B0604030504040204" pitchFamily="34" charset="0"/>
              </a:rPr>
              <a:t>Compuestos Orgánicos</a:t>
            </a:r>
          </a:p>
          <a:p>
            <a:pPr algn="l" eaLnBrk="1" hangingPunct="1">
              <a:spcBef>
                <a:spcPct val="20000"/>
              </a:spcBef>
            </a:pPr>
            <a:r>
              <a:rPr lang="es-ES" altLang="en-US" sz="3800" b="1">
                <a:latin typeface="Verdana" panose="020B0604030504040204" pitchFamily="34" charset="0"/>
              </a:rPr>
              <a:t>Complejos Formados por Aminoácidos y Nitrógeno que Forman Parte de la Estructura Básica de cada Célula</a:t>
            </a:r>
            <a:endParaRPr lang="en-US" altLang="en-US" sz="3800" b="1">
              <a:latin typeface="Verdana" panose="020B060403050404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562" name="Picture 26">
            <a:extLst>
              <a:ext uri="{FF2B5EF4-FFF2-40B4-BE49-F238E27FC236}">
                <a16:creationId xmlns:a16="http://schemas.microsoft.com/office/drawing/2014/main" id="{405769C7-DB31-4EE0-8236-F08CEA61AA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2852738"/>
            <a:ext cx="250825" cy="258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6563" name="Text Box 27">
            <a:extLst>
              <a:ext uri="{FF2B5EF4-FFF2-40B4-BE49-F238E27FC236}">
                <a16:creationId xmlns:a16="http://schemas.microsoft.com/office/drawing/2014/main" id="{885F3927-680A-41EA-AD9F-A18383D0F2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113" y="2781300"/>
            <a:ext cx="6734175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Procesos simultáneos: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pic>
        <p:nvPicPr>
          <p:cNvPr id="66564" name="Picture 28">
            <a:extLst>
              <a:ext uri="{FF2B5EF4-FFF2-40B4-BE49-F238E27FC236}">
                <a16:creationId xmlns:a16="http://schemas.microsoft.com/office/drawing/2014/main" id="{50B621DC-072E-4F2D-BC7E-9072077F88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55650" y="3289300"/>
            <a:ext cx="287338" cy="287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6565" name="Text Box 29">
            <a:extLst>
              <a:ext uri="{FF2B5EF4-FFF2-40B4-BE49-F238E27FC236}">
                <a16:creationId xmlns:a16="http://schemas.microsoft.com/office/drawing/2014/main" id="{50BC10C8-D527-4DF1-B498-2ACCF1CC6E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3213100"/>
            <a:ext cx="7621588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Balance Dinámico (Balance Proteínico Neto de la Proteína o Protein Turnover):</a:t>
            </a:r>
          </a:p>
        </p:txBody>
      </p:sp>
      <p:pic>
        <p:nvPicPr>
          <p:cNvPr id="66566" name="Picture 30">
            <a:extLst>
              <a:ext uri="{FF2B5EF4-FFF2-40B4-BE49-F238E27FC236}">
                <a16:creationId xmlns:a16="http://schemas.microsoft.com/office/drawing/2014/main" id="{1E5E84C1-EC90-4E88-8717-D9563D066D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7450" y="4005263"/>
            <a:ext cx="304800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567" name="Text Box 31">
            <a:extLst>
              <a:ext uri="{FF2B5EF4-FFF2-40B4-BE49-F238E27FC236}">
                <a16:creationId xmlns:a16="http://schemas.microsoft.com/office/drawing/2014/main" id="{6A3E08EB-7B5F-4C6B-A033-C127ABEA38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0500" y="4008438"/>
            <a:ext cx="59912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solidFill>
                  <a:srgbClr val="FF0000"/>
                </a:solidFill>
                <a:latin typeface="Arial" panose="020B0604020202020204" pitchFamily="34" charset="0"/>
              </a:rPr>
              <a:t>Entre:</a:t>
            </a:r>
            <a:endParaRPr lang="es-ES" altLang="en-US" b="1" i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66568" name="Text Box 32">
            <a:extLst>
              <a:ext uri="{FF2B5EF4-FFF2-40B4-BE49-F238E27FC236}">
                <a16:creationId xmlns:a16="http://schemas.microsoft.com/office/drawing/2014/main" id="{0DF45391-4DF2-4FC8-9BEC-3B1D86F342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5150" y="4365625"/>
            <a:ext cx="6840538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n-US" altLang="en-US" sz="1800" b="1">
                <a:latin typeface="Verdana" panose="020B0604030504040204" pitchFamily="34" charset="0"/>
              </a:rPr>
              <a:t>Catabolismo (degradamiento) de la proteína</a:t>
            </a:r>
            <a:endParaRPr lang="en-US" altLang="en-US" sz="1800" b="1" i="1">
              <a:latin typeface="Verdana" panose="020B0604030504040204" pitchFamily="34" charset="0"/>
            </a:endParaRPr>
          </a:p>
        </p:txBody>
      </p:sp>
      <p:grpSp>
        <p:nvGrpSpPr>
          <p:cNvPr id="66569" name="Group 33">
            <a:extLst>
              <a:ext uri="{FF2B5EF4-FFF2-40B4-BE49-F238E27FC236}">
                <a16:creationId xmlns:a16="http://schemas.microsoft.com/office/drawing/2014/main" id="{DAD9E2BD-7B15-4450-A475-132ACF0D8A9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570038" y="4400550"/>
            <a:ext cx="266700" cy="268288"/>
            <a:chOff x="618" y="2160"/>
            <a:chExt cx="2262" cy="2267"/>
          </a:xfrm>
        </p:grpSpPr>
        <p:sp>
          <p:nvSpPr>
            <p:cNvPr id="66587" name="AutoShape 34">
              <a:extLst>
                <a:ext uri="{FF2B5EF4-FFF2-40B4-BE49-F238E27FC236}">
                  <a16:creationId xmlns:a16="http://schemas.microsoft.com/office/drawing/2014/main" id="{499829E1-9529-48F7-8C9C-DD1E2CC2D58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618" y="2160"/>
              <a:ext cx="2262" cy="22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8" name="Freeform 35">
              <a:extLst>
                <a:ext uri="{FF2B5EF4-FFF2-40B4-BE49-F238E27FC236}">
                  <a16:creationId xmlns:a16="http://schemas.microsoft.com/office/drawing/2014/main" id="{0CAC78A1-BE24-4C5D-B0EB-7302D6738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160"/>
              <a:ext cx="2262" cy="2267"/>
            </a:xfrm>
            <a:custGeom>
              <a:avLst/>
              <a:gdLst>
                <a:gd name="T0" fmla="*/ 1252 w 18096"/>
                <a:gd name="T1" fmla="*/ 5 h 18136"/>
                <a:gd name="T2" fmla="*/ 1469 w 18096"/>
                <a:gd name="T3" fmla="*/ 49 h 18136"/>
                <a:gd name="T4" fmla="*/ 1671 w 18096"/>
                <a:gd name="T5" fmla="*/ 138 h 18136"/>
                <a:gd name="T6" fmla="*/ 1853 w 18096"/>
                <a:gd name="T7" fmla="*/ 261 h 18136"/>
                <a:gd name="T8" fmla="*/ 2006 w 18096"/>
                <a:gd name="T9" fmla="*/ 414 h 18136"/>
                <a:gd name="T10" fmla="*/ 2124 w 18096"/>
                <a:gd name="T11" fmla="*/ 591 h 18136"/>
                <a:gd name="T12" fmla="*/ 2213 w 18096"/>
                <a:gd name="T13" fmla="*/ 798 h 18136"/>
                <a:gd name="T14" fmla="*/ 2257 w 18096"/>
                <a:gd name="T15" fmla="*/ 1015 h 18136"/>
                <a:gd name="T16" fmla="*/ 2257 w 18096"/>
                <a:gd name="T17" fmla="*/ 1252 h 18136"/>
                <a:gd name="T18" fmla="*/ 2213 w 18096"/>
                <a:gd name="T19" fmla="*/ 1469 h 18136"/>
                <a:gd name="T20" fmla="*/ 2124 w 18096"/>
                <a:gd name="T21" fmla="*/ 1676 h 18136"/>
                <a:gd name="T22" fmla="*/ 2006 w 18096"/>
                <a:gd name="T23" fmla="*/ 1853 h 18136"/>
                <a:gd name="T24" fmla="*/ 1853 w 18096"/>
                <a:gd name="T25" fmla="*/ 2006 h 18136"/>
                <a:gd name="T26" fmla="*/ 1671 w 18096"/>
                <a:gd name="T27" fmla="*/ 2129 h 18136"/>
                <a:gd name="T28" fmla="*/ 1469 w 18096"/>
                <a:gd name="T29" fmla="*/ 2218 h 18136"/>
                <a:gd name="T30" fmla="*/ 1252 w 18096"/>
                <a:gd name="T31" fmla="*/ 2262 h 18136"/>
                <a:gd name="T32" fmla="*/ 1015 w 18096"/>
                <a:gd name="T33" fmla="*/ 2262 h 18136"/>
                <a:gd name="T34" fmla="*/ 798 w 18096"/>
                <a:gd name="T35" fmla="*/ 2218 h 18136"/>
                <a:gd name="T36" fmla="*/ 591 w 18096"/>
                <a:gd name="T37" fmla="*/ 2129 h 18136"/>
                <a:gd name="T38" fmla="*/ 414 w 18096"/>
                <a:gd name="T39" fmla="*/ 2006 h 18136"/>
                <a:gd name="T40" fmla="*/ 261 w 18096"/>
                <a:gd name="T41" fmla="*/ 1853 h 18136"/>
                <a:gd name="T42" fmla="*/ 138 w 18096"/>
                <a:gd name="T43" fmla="*/ 1676 h 18136"/>
                <a:gd name="T44" fmla="*/ 49 w 18096"/>
                <a:gd name="T45" fmla="*/ 1469 h 18136"/>
                <a:gd name="T46" fmla="*/ 5 w 18096"/>
                <a:gd name="T47" fmla="*/ 1252 h 18136"/>
                <a:gd name="T48" fmla="*/ 5 w 18096"/>
                <a:gd name="T49" fmla="*/ 1015 h 18136"/>
                <a:gd name="T50" fmla="*/ 49 w 18096"/>
                <a:gd name="T51" fmla="*/ 798 h 18136"/>
                <a:gd name="T52" fmla="*/ 138 w 18096"/>
                <a:gd name="T53" fmla="*/ 591 h 18136"/>
                <a:gd name="T54" fmla="*/ 261 w 18096"/>
                <a:gd name="T55" fmla="*/ 414 h 18136"/>
                <a:gd name="T56" fmla="*/ 414 w 18096"/>
                <a:gd name="T57" fmla="*/ 261 h 18136"/>
                <a:gd name="T58" fmla="*/ 591 w 18096"/>
                <a:gd name="T59" fmla="*/ 138 h 18136"/>
                <a:gd name="T60" fmla="*/ 798 w 18096"/>
                <a:gd name="T61" fmla="*/ 49 h 18136"/>
                <a:gd name="T62" fmla="*/ 1015 w 18096"/>
                <a:gd name="T63" fmla="*/ 5 h 181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096" h="18136">
                  <a:moveTo>
                    <a:pt x="9068" y="0"/>
                  </a:moveTo>
                  <a:lnTo>
                    <a:pt x="10014" y="40"/>
                  </a:lnTo>
                  <a:lnTo>
                    <a:pt x="10881" y="197"/>
                  </a:lnTo>
                  <a:lnTo>
                    <a:pt x="11749" y="394"/>
                  </a:lnTo>
                  <a:lnTo>
                    <a:pt x="12577" y="710"/>
                  </a:lnTo>
                  <a:lnTo>
                    <a:pt x="13365" y="1104"/>
                  </a:lnTo>
                  <a:lnTo>
                    <a:pt x="14114" y="1538"/>
                  </a:lnTo>
                  <a:lnTo>
                    <a:pt x="14824" y="2089"/>
                  </a:lnTo>
                  <a:lnTo>
                    <a:pt x="15455" y="2641"/>
                  </a:lnTo>
                  <a:lnTo>
                    <a:pt x="16046" y="3312"/>
                  </a:lnTo>
                  <a:lnTo>
                    <a:pt x="16558" y="3982"/>
                  </a:lnTo>
                  <a:lnTo>
                    <a:pt x="16992" y="4731"/>
                  </a:lnTo>
                  <a:lnTo>
                    <a:pt x="17386" y="5520"/>
                  </a:lnTo>
                  <a:lnTo>
                    <a:pt x="17702" y="6387"/>
                  </a:lnTo>
                  <a:lnTo>
                    <a:pt x="17899" y="7254"/>
                  </a:lnTo>
                  <a:lnTo>
                    <a:pt x="18056" y="8122"/>
                  </a:lnTo>
                  <a:lnTo>
                    <a:pt x="18096" y="9068"/>
                  </a:lnTo>
                  <a:lnTo>
                    <a:pt x="18056" y="10014"/>
                  </a:lnTo>
                  <a:lnTo>
                    <a:pt x="17899" y="10882"/>
                  </a:lnTo>
                  <a:lnTo>
                    <a:pt x="17702" y="11749"/>
                  </a:lnTo>
                  <a:lnTo>
                    <a:pt x="17386" y="12616"/>
                  </a:lnTo>
                  <a:lnTo>
                    <a:pt x="16992" y="13405"/>
                  </a:lnTo>
                  <a:lnTo>
                    <a:pt x="16558" y="14154"/>
                  </a:lnTo>
                  <a:lnTo>
                    <a:pt x="16046" y="14824"/>
                  </a:lnTo>
                  <a:lnTo>
                    <a:pt x="15455" y="15495"/>
                  </a:lnTo>
                  <a:lnTo>
                    <a:pt x="14824" y="16047"/>
                  </a:lnTo>
                  <a:lnTo>
                    <a:pt x="14114" y="16598"/>
                  </a:lnTo>
                  <a:lnTo>
                    <a:pt x="13365" y="17032"/>
                  </a:lnTo>
                  <a:lnTo>
                    <a:pt x="12577" y="17426"/>
                  </a:lnTo>
                  <a:lnTo>
                    <a:pt x="11749" y="17742"/>
                  </a:lnTo>
                  <a:lnTo>
                    <a:pt x="10881" y="17939"/>
                  </a:lnTo>
                  <a:lnTo>
                    <a:pt x="10014" y="18096"/>
                  </a:lnTo>
                  <a:lnTo>
                    <a:pt x="9068" y="18136"/>
                  </a:lnTo>
                  <a:lnTo>
                    <a:pt x="8121" y="18096"/>
                  </a:lnTo>
                  <a:lnTo>
                    <a:pt x="7254" y="17939"/>
                  </a:lnTo>
                  <a:lnTo>
                    <a:pt x="6387" y="17742"/>
                  </a:lnTo>
                  <a:lnTo>
                    <a:pt x="5519" y="17426"/>
                  </a:lnTo>
                  <a:lnTo>
                    <a:pt x="4731" y="17032"/>
                  </a:lnTo>
                  <a:lnTo>
                    <a:pt x="3982" y="16598"/>
                  </a:lnTo>
                  <a:lnTo>
                    <a:pt x="3312" y="16047"/>
                  </a:lnTo>
                  <a:lnTo>
                    <a:pt x="2641" y="15495"/>
                  </a:lnTo>
                  <a:lnTo>
                    <a:pt x="2089" y="14824"/>
                  </a:lnTo>
                  <a:lnTo>
                    <a:pt x="1537" y="14154"/>
                  </a:lnTo>
                  <a:lnTo>
                    <a:pt x="1104" y="13405"/>
                  </a:lnTo>
                  <a:lnTo>
                    <a:pt x="710" y="12616"/>
                  </a:lnTo>
                  <a:lnTo>
                    <a:pt x="394" y="11749"/>
                  </a:lnTo>
                  <a:lnTo>
                    <a:pt x="197" y="10882"/>
                  </a:lnTo>
                  <a:lnTo>
                    <a:pt x="40" y="10014"/>
                  </a:lnTo>
                  <a:lnTo>
                    <a:pt x="0" y="9068"/>
                  </a:lnTo>
                  <a:lnTo>
                    <a:pt x="40" y="8122"/>
                  </a:lnTo>
                  <a:lnTo>
                    <a:pt x="197" y="7254"/>
                  </a:lnTo>
                  <a:lnTo>
                    <a:pt x="394" y="6387"/>
                  </a:lnTo>
                  <a:lnTo>
                    <a:pt x="710" y="5520"/>
                  </a:lnTo>
                  <a:lnTo>
                    <a:pt x="1104" y="4731"/>
                  </a:lnTo>
                  <a:lnTo>
                    <a:pt x="1537" y="3982"/>
                  </a:lnTo>
                  <a:lnTo>
                    <a:pt x="2089" y="3312"/>
                  </a:lnTo>
                  <a:lnTo>
                    <a:pt x="2641" y="2641"/>
                  </a:lnTo>
                  <a:lnTo>
                    <a:pt x="3312" y="2089"/>
                  </a:lnTo>
                  <a:lnTo>
                    <a:pt x="3982" y="1538"/>
                  </a:lnTo>
                  <a:lnTo>
                    <a:pt x="4731" y="1104"/>
                  </a:lnTo>
                  <a:lnTo>
                    <a:pt x="5519" y="710"/>
                  </a:lnTo>
                  <a:lnTo>
                    <a:pt x="6387" y="394"/>
                  </a:lnTo>
                  <a:lnTo>
                    <a:pt x="7254" y="197"/>
                  </a:lnTo>
                  <a:lnTo>
                    <a:pt x="8121" y="40"/>
                  </a:lnTo>
                  <a:lnTo>
                    <a:pt x="9068" y="0"/>
                  </a:lnTo>
                  <a:close/>
                </a:path>
              </a:pathLst>
            </a:custGeom>
            <a:solidFill>
              <a:srgbClr val="19B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9" name="Freeform 36">
              <a:extLst>
                <a:ext uri="{FF2B5EF4-FFF2-40B4-BE49-F238E27FC236}">
                  <a16:creationId xmlns:a16="http://schemas.microsoft.com/office/drawing/2014/main" id="{97332AB7-08AB-47E2-917D-8FC900060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3294"/>
              <a:ext cx="1034" cy="1034"/>
            </a:xfrm>
            <a:custGeom>
              <a:avLst/>
              <a:gdLst>
                <a:gd name="T0" fmla="*/ 1034 w 8279"/>
                <a:gd name="T1" fmla="*/ 1034 h 8279"/>
                <a:gd name="T2" fmla="*/ 930 w 8279"/>
                <a:gd name="T3" fmla="*/ 1029 h 8279"/>
                <a:gd name="T4" fmla="*/ 827 w 8279"/>
                <a:gd name="T5" fmla="*/ 1014 h 8279"/>
                <a:gd name="T6" fmla="*/ 729 w 8279"/>
                <a:gd name="T7" fmla="*/ 990 h 8279"/>
                <a:gd name="T8" fmla="*/ 630 w 8279"/>
                <a:gd name="T9" fmla="*/ 950 h 8279"/>
                <a:gd name="T10" fmla="*/ 542 w 8279"/>
                <a:gd name="T11" fmla="*/ 911 h 8279"/>
                <a:gd name="T12" fmla="*/ 458 w 8279"/>
                <a:gd name="T13" fmla="*/ 857 h 8279"/>
                <a:gd name="T14" fmla="*/ 374 w 8279"/>
                <a:gd name="T15" fmla="*/ 798 h 8279"/>
                <a:gd name="T16" fmla="*/ 305 w 8279"/>
                <a:gd name="T17" fmla="*/ 729 h 8279"/>
                <a:gd name="T18" fmla="*/ 236 w 8279"/>
                <a:gd name="T19" fmla="*/ 660 h 8279"/>
                <a:gd name="T20" fmla="*/ 177 w 8279"/>
                <a:gd name="T21" fmla="*/ 576 h 8279"/>
                <a:gd name="T22" fmla="*/ 123 w 8279"/>
                <a:gd name="T23" fmla="*/ 492 h 8279"/>
                <a:gd name="T24" fmla="*/ 84 w 8279"/>
                <a:gd name="T25" fmla="*/ 404 h 8279"/>
                <a:gd name="T26" fmla="*/ 44 w 8279"/>
                <a:gd name="T27" fmla="*/ 305 h 8279"/>
                <a:gd name="T28" fmla="*/ 20 w 8279"/>
                <a:gd name="T29" fmla="*/ 207 h 8279"/>
                <a:gd name="T30" fmla="*/ 5 w 8279"/>
                <a:gd name="T31" fmla="*/ 103 h 8279"/>
                <a:gd name="T32" fmla="*/ 0 w 8279"/>
                <a:gd name="T33" fmla="*/ 0 h 8279"/>
                <a:gd name="T34" fmla="*/ 34 w 8279"/>
                <a:gd name="T35" fmla="*/ 0 h 8279"/>
                <a:gd name="T36" fmla="*/ 84 w 8279"/>
                <a:gd name="T37" fmla="*/ 0 h 8279"/>
                <a:gd name="T38" fmla="*/ 143 w 8279"/>
                <a:gd name="T39" fmla="*/ 0 h 8279"/>
                <a:gd name="T40" fmla="*/ 212 w 8279"/>
                <a:gd name="T41" fmla="*/ 0 h 8279"/>
                <a:gd name="T42" fmla="*/ 286 w 8279"/>
                <a:gd name="T43" fmla="*/ 0 h 8279"/>
                <a:gd name="T44" fmla="*/ 364 w 8279"/>
                <a:gd name="T45" fmla="*/ 0 h 8279"/>
                <a:gd name="T46" fmla="*/ 453 w 8279"/>
                <a:gd name="T47" fmla="*/ 0 h 8279"/>
                <a:gd name="T48" fmla="*/ 537 w 8279"/>
                <a:gd name="T49" fmla="*/ 0 h 8279"/>
                <a:gd name="T50" fmla="*/ 620 w 8279"/>
                <a:gd name="T51" fmla="*/ 0 h 8279"/>
                <a:gd name="T52" fmla="*/ 704 w 8279"/>
                <a:gd name="T53" fmla="*/ 0 h 8279"/>
                <a:gd name="T54" fmla="*/ 783 w 8279"/>
                <a:gd name="T55" fmla="*/ 0 h 8279"/>
                <a:gd name="T56" fmla="*/ 857 w 8279"/>
                <a:gd name="T57" fmla="*/ 0 h 8279"/>
                <a:gd name="T58" fmla="*/ 916 w 8279"/>
                <a:gd name="T59" fmla="*/ 0 h 8279"/>
                <a:gd name="T60" fmla="*/ 970 w 8279"/>
                <a:gd name="T61" fmla="*/ 0 h 8279"/>
                <a:gd name="T62" fmla="*/ 1009 w 8279"/>
                <a:gd name="T63" fmla="*/ 0 h 8279"/>
                <a:gd name="T64" fmla="*/ 1034 w 8279"/>
                <a:gd name="T65" fmla="*/ 0 h 8279"/>
                <a:gd name="T66" fmla="*/ 1034 w 8279"/>
                <a:gd name="T67" fmla="*/ 222 h 8279"/>
                <a:gd name="T68" fmla="*/ 1034 w 8279"/>
                <a:gd name="T69" fmla="*/ 552 h 8279"/>
                <a:gd name="T70" fmla="*/ 1034 w 8279"/>
                <a:gd name="T71" fmla="*/ 862 h 8279"/>
                <a:gd name="T72" fmla="*/ 1034 w 8279"/>
                <a:gd name="T73" fmla="*/ 1034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8279" y="8279"/>
                  </a:moveTo>
                  <a:lnTo>
                    <a:pt x="7450" y="8241"/>
                  </a:lnTo>
                  <a:lnTo>
                    <a:pt x="6623" y="8122"/>
                  </a:lnTo>
                  <a:lnTo>
                    <a:pt x="5834" y="7924"/>
                  </a:lnTo>
                  <a:lnTo>
                    <a:pt x="5046" y="7609"/>
                  </a:lnTo>
                  <a:lnTo>
                    <a:pt x="4337" y="7294"/>
                  </a:lnTo>
                  <a:lnTo>
                    <a:pt x="3666" y="6860"/>
                  </a:lnTo>
                  <a:lnTo>
                    <a:pt x="2996" y="6387"/>
                  </a:lnTo>
                  <a:lnTo>
                    <a:pt x="2444" y="5835"/>
                  </a:lnTo>
                  <a:lnTo>
                    <a:pt x="1892" y="5283"/>
                  </a:lnTo>
                  <a:lnTo>
                    <a:pt x="1419" y="4613"/>
                  </a:lnTo>
                  <a:lnTo>
                    <a:pt x="985" y="3942"/>
                  </a:lnTo>
                  <a:lnTo>
                    <a:pt x="670" y="3233"/>
                  </a:lnTo>
                  <a:lnTo>
                    <a:pt x="355" y="2445"/>
                  </a:lnTo>
                  <a:lnTo>
                    <a:pt x="157" y="1656"/>
                  </a:lnTo>
                  <a:lnTo>
                    <a:pt x="38" y="827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2" y="0"/>
                  </a:lnTo>
                  <a:lnTo>
                    <a:pt x="1694" y="0"/>
                  </a:lnTo>
                  <a:lnTo>
                    <a:pt x="2286" y="0"/>
                  </a:lnTo>
                  <a:lnTo>
                    <a:pt x="2917" y="0"/>
                  </a:lnTo>
                  <a:lnTo>
                    <a:pt x="3627" y="0"/>
                  </a:lnTo>
                  <a:lnTo>
                    <a:pt x="4297" y="0"/>
                  </a:lnTo>
                  <a:lnTo>
                    <a:pt x="4967" y="0"/>
                  </a:lnTo>
                  <a:lnTo>
                    <a:pt x="5637" y="0"/>
                  </a:lnTo>
                  <a:lnTo>
                    <a:pt x="6268" y="0"/>
                  </a:lnTo>
                  <a:lnTo>
                    <a:pt x="6860" y="0"/>
                  </a:lnTo>
                  <a:lnTo>
                    <a:pt x="7332" y="0"/>
                  </a:lnTo>
                  <a:lnTo>
                    <a:pt x="7767" y="0"/>
                  </a:lnTo>
                  <a:lnTo>
                    <a:pt x="8082" y="0"/>
                  </a:lnTo>
                  <a:lnTo>
                    <a:pt x="8279" y="0"/>
                  </a:lnTo>
                  <a:lnTo>
                    <a:pt x="8279" y="1774"/>
                  </a:lnTo>
                  <a:lnTo>
                    <a:pt x="8279" y="4416"/>
                  </a:lnTo>
                  <a:lnTo>
                    <a:pt x="8279" y="6900"/>
                  </a:lnTo>
                  <a:lnTo>
                    <a:pt x="8279" y="8279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0" name="Freeform 37">
              <a:extLst>
                <a:ext uri="{FF2B5EF4-FFF2-40B4-BE49-F238E27FC236}">
                  <a16:creationId xmlns:a16="http://schemas.microsoft.com/office/drawing/2014/main" id="{561F5378-24AC-4E13-913D-E9E66ED05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1035" cy="1030"/>
            </a:xfrm>
            <a:custGeom>
              <a:avLst/>
              <a:gdLst>
                <a:gd name="T0" fmla="*/ 1035 w 8279"/>
                <a:gd name="T1" fmla="*/ 0 h 8241"/>
                <a:gd name="T2" fmla="*/ 1030 w 8279"/>
                <a:gd name="T3" fmla="*/ 103 h 8241"/>
                <a:gd name="T4" fmla="*/ 1015 w 8279"/>
                <a:gd name="T5" fmla="*/ 207 h 8241"/>
                <a:gd name="T6" fmla="*/ 991 w 8279"/>
                <a:gd name="T7" fmla="*/ 306 h 8241"/>
                <a:gd name="T8" fmla="*/ 956 w 8279"/>
                <a:gd name="T9" fmla="*/ 404 h 8241"/>
                <a:gd name="T10" fmla="*/ 912 w 8279"/>
                <a:gd name="T11" fmla="*/ 493 h 8241"/>
                <a:gd name="T12" fmla="*/ 858 w 8279"/>
                <a:gd name="T13" fmla="*/ 577 h 8241"/>
                <a:gd name="T14" fmla="*/ 798 w 8279"/>
                <a:gd name="T15" fmla="*/ 655 h 8241"/>
                <a:gd name="T16" fmla="*/ 734 w 8279"/>
                <a:gd name="T17" fmla="*/ 729 h 8241"/>
                <a:gd name="T18" fmla="*/ 660 w 8279"/>
                <a:gd name="T19" fmla="*/ 793 h 8241"/>
                <a:gd name="T20" fmla="*/ 577 w 8279"/>
                <a:gd name="T21" fmla="*/ 852 h 8241"/>
                <a:gd name="T22" fmla="*/ 493 w 8279"/>
                <a:gd name="T23" fmla="*/ 907 h 8241"/>
                <a:gd name="T24" fmla="*/ 404 w 8279"/>
                <a:gd name="T25" fmla="*/ 951 h 8241"/>
                <a:gd name="T26" fmla="*/ 306 w 8279"/>
                <a:gd name="T27" fmla="*/ 986 h 8241"/>
                <a:gd name="T28" fmla="*/ 207 w 8279"/>
                <a:gd name="T29" fmla="*/ 1010 h 8241"/>
                <a:gd name="T30" fmla="*/ 103 w 8279"/>
                <a:gd name="T31" fmla="*/ 1025 h 8241"/>
                <a:gd name="T32" fmla="*/ 0 w 8279"/>
                <a:gd name="T33" fmla="*/ 1030 h 8241"/>
                <a:gd name="T34" fmla="*/ 0 w 8279"/>
                <a:gd name="T35" fmla="*/ 818 h 8241"/>
                <a:gd name="T36" fmla="*/ 0 w 8279"/>
                <a:gd name="T37" fmla="*/ 493 h 8241"/>
                <a:gd name="T38" fmla="*/ 0 w 8279"/>
                <a:gd name="T39" fmla="*/ 177 h 8241"/>
                <a:gd name="T40" fmla="*/ 0 w 8279"/>
                <a:gd name="T41" fmla="*/ 0 h 8241"/>
                <a:gd name="T42" fmla="*/ 39 w 8279"/>
                <a:gd name="T43" fmla="*/ 0 h 8241"/>
                <a:gd name="T44" fmla="*/ 89 w 8279"/>
                <a:gd name="T45" fmla="*/ 0 h 8241"/>
                <a:gd name="T46" fmla="*/ 153 w 8279"/>
                <a:gd name="T47" fmla="*/ 0 h 8241"/>
                <a:gd name="T48" fmla="*/ 222 w 8279"/>
                <a:gd name="T49" fmla="*/ 0 h 8241"/>
                <a:gd name="T50" fmla="*/ 301 w 8279"/>
                <a:gd name="T51" fmla="*/ 0 h 8241"/>
                <a:gd name="T52" fmla="*/ 379 w 8279"/>
                <a:gd name="T53" fmla="*/ 0 h 8241"/>
                <a:gd name="T54" fmla="*/ 463 w 8279"/>
                <a:gd name="T55" fmla="*/ 0 h 8241"/>
                <a:gd name="T56" fmla="*/ 552 w 8279"/>
                <a:gd name="T57" fmla="*/ 0 h 8241"/>
                <a:gd name="T58" fmla="*/ 636 w 8279"/>
                <a:gd name="T59" fmla="*/ 0 h 8241"/>
                <a:gd name="T60" fmla="*/ 715 w 8279"/>
                <a:gd name="T61" fmla="*/ 0 h 8241"/>
                <a:gd name="T62" fmla="*/ 793 w 8279"/>
                <a:gd name="T63" fmla="*/ 0 h 8241"/>
                <a:gd name="T64" fmla="*/ 862 w 8279"/>
                <a:gd name="T65" fmla="*/ 0 h 8241"/>
                <a:gd name="T66" fmla="*/ 922 w 8279"/>
                <a:gd name="T67" fmla="*/ 0 h 8241"/>
                <a:gd name="T68" fmla="*/ 976 w 8279"/>
                <a:gd name="T69" fmla="*/ 0 h 8241"/>
                <a:gd name="T70" fmla="*/ 1010 w 8279"/>
                <a:gd name="T71" fmla="*/ 0 h 8241"/>
                <a:gd name="T72" fmla="*/ 1035 w 8279"/>
                <a:gd name="T73" fmla="*/ 0 h 82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41">
                  <a:moveTo>
                    <a:pt x="8279" y="0"/>
                  </a:moveTo>
                  <a:lnTo>
                    <a:pt x="8239" y="827"/>
                  </a:lnTo>
                  <a:lnTo>
                    <a:pt x="8121" y="1656"/>
                  </a:lnTo>
                  <a:lnTo>
                    <a:pt x="7924" y="2445"/>
                  </a:lnTo>
                  <a:lnTo>
                    <a:pt x="7649" y="3233"/>
                  </a:lnTo>
                  <a:lnTo>
                    <a:pt x="7294" y="3942"/>
                  </a:lnTo>
                  <a:lnTo>
                    <a:pt x="6860" y="4613"/>
                  </a:lnTo>
                  <a:lnTo>
                    <a:pt x="6387" y="5244"/>
                  </a:lnTo>
                  <a:lnTo>
                    <a:pt x="5874" y="5835"/>
                  </a:lnTo>
                  <a:lnTo>
                    <a:pt x="5283" y="6348"/>
                  </a:lnTo>
                  <a:lnTo>
                    <a:pt x="4612" y="6820"/>
                  </a:lnTo>
                  <a:lnTo>
                    <a:pt x="3942" y="7254"/>
                  </a:lnTo>
                  <a:lnTo>
                    <a:pt x="3233" y="7609"/>
                  </a:lnTo>
                  <a:lnTo>
                    <a:pt x="2444" y="7886"/>
                  </a:lnTo>
                  <a:lnTo>
                    <a:pt x="1656" y="8082"/>
                  </a:lnTo>
                  <a:lnTo>
                    <a:pt x="827" y="8201"/>
                  </a:lnTo>
                  <a:lnTo>
                    <a:pt x="0" y="8241"/>
                  </a:lnTo>
                  <a:lnTo>
                    <a:pt x="0" y="6545"/>
                  </a:lnTo>
                  <a:lnTo>
                    <a:pt x="0" y="3942"/>
                  </a:lnTo>
                  <a:lnTo>
                    <a:pt x="0" y="1419"/>
                  </a:lnTo>
                  <a:lnTo>
                    <a:pt x="0" y="0"/>
                  </a:lnTo>
                  <a:lnTo>
                    <a:pt x="315" y="0"/>
                  </a:lnTo>
                  <a:lnTo>
                    <a:pt x="709" y="0"/>
                  </a:lnTo>
                  <a:lnTo>
                    <a:pt x="1222" y="0"/>
                  </a:lnTo>
                  <a:lnTo>
                    <a:pt x="1774" y="0"/>
                  </a:lnTo>
                  <a:lnTo>
                    <a:pt x="2405" y="0"/>
                  </a:lnTo>
                  <a:lnTo>
                    <a:pt x="3035" y="0"/>
                  </a:lnTo>
                  <a:lnTo>
                    <a:pt x="3705" y="0"/>
                  </a:lnTo>
                  <a:lnTo>
                    <a:pt x="4415" y="0"/>
                  </a:lnTo>
                  <a:lnTo>
                    <a:pt x="5086" y="0"/>
                  </a:lnTo>
                  <a:lnTo>
                    <a:pt x="5716" y="0"/>
                  </a:lnTo>
                  <a:lnTo>
                    <a:pt x="6347" y="0"/>
                  </a:lnTo>
                  <a:lnTo>
                    <a:pt x="6899" y="0"/>
                  </a:lnTo>
                  <a:lnTo>
                    <a:pt x="7372" y="0"/>
                  </a:lnTo>
                  <a:lnTo>
                    <a:pt x="7806" y="0"/>
                  </a:lnTo>
                  <a:lnTo>
                    <a:pt x="8082" y="0"/>
                  </a:lnTo>
                  <a:lnTo>
                    <a:pt x="8279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1" name="Freeform 38">
              <a:extLst>
                <a:ext uri="{FF2B5EF4-FFF2-40B4-BE49-F238E27FC236}">
                  <a16:creationId xmlns:a16="http://schemas.microsoft.com/office/drawing/2014/main" id="{B1130D0C-B6EE-41CF-A6FB-9027EDFD5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259"/>
              <a:ext cx="1034" cy="1035"/>
            </a:xfrm>
            <a:custGeom>
              <a:avLst/>
              <a:gdLst>
                <a:gd name="T0" fmla="*/ 0 w 8279"/>
                <a:gd name="T1" fmla="*/ 1035 h 8279"/>
                <a:gd name="T2" fmla="*/ 5 w 8279"/>
                <a:gd name="T3" fmla="*/ 932 h 8279"/>
                <a:gd name="T4" fmla="*/ 20 w 8279"/>
                <a:gd name="T5" fmla="*/ 828 h 8279"/>
                <a:gd name="T6" fmla="*/ 44 w 8279"/>
                <a:gd name="T7" fmla="*/ 729 h 8279"/>
                <a:gd name="T8" fmla="*/ 84 w 8279"/>
                <a:gd name="T9" fmla="*/ 631 h 8279"/>
                <a:gd name="T10" fmla="*/ 123 w 8279"/>
                <a:gd name="T11" fmla="*/ 542 h 8279"/>
                <a:gd name="T12" fmla="*/ 177 w 8279"/>
                <a:gd name="T13" fmla="*/ 458 h 8279"/>
                <a:gd name="T14" fmla="*/ 236 w 8279"/>
                <a:gd name="T15" fmla="*/ 375 h 8279"/>
                <a:gd name="T16" fmla="*/ 305 w 8279"/>
                <a:gd name="T17" fmla="*/ 301 h 8279"/>
                <a:gd name="T18" fmla="*/ 374 w 8279"/>
                <a:gd name="T19" fmla="*/ 237 h 8279"/>
                <a:gd name="T20" fmla="*/ 458 w 8279"/>
                <a:gd name="T21" fmla="*/ 177 h 8279"/>
                <a:gd name="T22" fmla="*/ 542 w 8279"/>
                <a:gd name="T23" fmla="*/ 123 h 8279"/>
                <a:gd name="T24" fmla="*/ 630 w 8279"/>
                <a:gd name="T25" fmla="*/ 79 h 8279"/>
                <a:gd name="T26" fmla="*/ 729 w 8279"/>
                <a:gd name="T27" fmla="*/ 44 h 8279"/>
                <a:gd name="T28" fmla="*/ 827 w 8279"/>
                <a:gd name="T29" fmla="*/ 20 h 8279"/>
                <a:gd name="T30" fmla="*/ 930 w 8279"/>
                <a:gd name="T31" fmla="*/ 5 h 8279"/>
                <a:gd name="T32" fmla="*/ 1034 w 8279"/>
                <a:gd name="T33" fmla="*/ 0 h 8279"/>
                <a:gd name="T34" fmla="*/ 1034 w 8279"/>
                <a:gd name="T35" fmla="*/ 212 h 8279"/>
                <a:gd name="T36" fmla="*/ 1034 w 8279"/>
                <a:gd name="T37" fmla="*/ 537 h 8279"/>
                <a:gd name="T38" fmla="*/ 1034 w 8279"/>
                <a:gd name="T39" fmla="*/ 858 h 8279"/>
                <a:gd name="T40" fmla="*/ 1034 w 8279"/>
                <a:gd name="T41" fmla="*/ 1035 h 8279"/>
                <a:gd name="T42" fmla="*/ 995 w 8279"/>
                <a:gd name="T43" fmla="*/ 1035 h 8279"/>
                <a:gd name="T44" fmla="*/ 940 w 8279"/>
                <a:gd name="T45" fmla="*/ 1035 h 8279"/>
                <a:gd name="T46" fmla="*/ 881 w 8279"/>
                <a:gd name="T47" fmla="*/ 1035 h 8279"/>
                <a:gd name="T48" fmla="*/ 807 w 8279"/>
                <a:gd name="T49" fmla="*/ 1035 h 8279"/>
                <a:gd name="T50" fmla="*/ 734 w 8279"/>
                <a:gd name="T51" fmla="*/ 1035 h 8279"/>
                <a:gd name="T52" fmla="*/ 650 w 8279"/>
                <a:gd name="T53" fmla="*/ 1035 h 8279"/>
                <a:gd name="T54" fmla="*/ 566 w 8279"/>
                <a:gd name="T55" fmla="*/ 1035 h 8279"/>
                <a:gd name="T56" fmla="*/ 482 w 8279"/>
                <a:gd name="T57" fmla="*/ 1035 h 8279"/>
                <a:gd name="T58" fmla="*/ 394 w 8279"/>
                <a:gd name="T59" fmla="*/ 1035 h 8279"/>
                <a:gd name="T60" fmla="*/ 315 w 8279"/>
                <a:gd name="T61" fmla="*/ 1035 h 8279"/>
                <a:gd name="T62" fmla="*/ 241 w 8279"/>
                <a:gd name="T63" fmla="*/ 1035 h 8279"/>
                <a:gd name="T64" fmla="*/ 172 w 8279"/>
                <a:gd name="T65" fmla="*/ 1035 h 8279"/>
                <a:gd name="T66" fmla="*/ 108 w 8279"/>
                <a:gd name="T67" fmla="*/ 1035 h 8279"/>
                <a:gd name="T68" fmla="*/ 59 w 8279"/>
                <a:gd name="T69" fmla="*/ 1035 h 8279"/>
                <a:gd name="T70" fmla="*/ 25 w 8279"/>
                <a:gd name="T71" fmla="*/ 1035 h 8279"/>
                <a:gd name="T72" fmla="*/ 0 w 8279"/>
                <a:gd name="T73" fmla="*/ 1035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8279"/>
                  </a:moveTo>
                  <a:lnTo>
                    <a:pt x="38" y="7452"/>
                  </a:lnTo>
                  <a:lnTo>
                    <a:pt x="157" y="6623"/>
                  </a:lnTo>
                  <a:lnTo>
                    <a:pt x="355" y="5834"/>
                  </a:lnTo>
                  <a:lnTo>
                    <a:pt x="670" y="5046"/>
                  </a:lnTo>
                  <a:lnTo>
                    <a:pt x="985" y="4337"/>
                  </a:lnTo>
                  <a:lnTo>
                    <a:pt x="1419" y="3666"/>
                  </a:lnTo>
                  <a:lnTo>
                    <a:pt x="1892" y="2996"/>
                  </a:lnTo>
                  <a:lnTo>
                    <a:pt x="2444" y="2404"/>
                  </a:lnTo>
                  <a:lnTo>
                    <a:pt x="2996" y="1892"/>
                  </a:lnTo>
                  <a:lnTo>
                    <a:pt x="3666" y="1419"/>
                  </a:lnTo>
                  <a:lnTo>
                    <a:pt x="4337" y="985"/>
                  </a:lnTo>
                  <a:lnTo>
                    <a:pt x="5046" y="630"/>
                  </a:lnTo>
                  <a:lnTo>
                    <a:pt x="5834" y="355"/>
                  </a:lnTo>
                  <a:lnTo>
                    <a:pt x="6623" y="157"/>
                  </a:lnTo>
                  <a:lnTo>
                    <a:pt x="7450" y="38"/>
                  </a:lnTo>
                  <a:lnTo>
                    <a:pt x="8279" y="0"/>
                  </a:lnTo>
                  <a:lnTo>
                    <a:pt x="8279" y="1694"/>
                  </a:lnTo>
                  <a:lnTo>
                    <a:pt x="8279" y="4297"/>
                  </a:lnTo>
                  <a:lnTo>
                    <a:pt x="8279" y="6860"/>
                  </a:lnTo>
                  <a:lnTo>
                    <a:pt x="8279" y="8279"/>
                  </a:lnTo>
                  <a:lnTo>
                    <a:pt x="7964" y="8279"/>
                  </a:lnTo>
                  <a:lnTo>
                    <a:pt x="7530" y="8279"/>
                  </a:lnTo>
                  <a:lnTo>
                    <a:pt x="7057" y="8279"/>
                  </a:lnTo>
                  <a:lnTo>
                    <a:pt x="6465" y="8279"/>
                  </a:lnTo>
                  <a:lnTo>
                    <a:pt x="5874" y="8279"/>
                  </a:lnTo>
                  <a:lnTo>
                    <a:pt x="5204" y="8279"/>
                  </a:lnTo>
                  <a:lnTo>
                    <a:pt x="4534" y="8279"/>
                  </a:lnTo>
                  <a:lnTo>
                    <a:pt x="3863" y="8279"/>
                  </a:lnTo>
                  <a:lnTo>
                    <a:pt x="3153" y="8279"/>
                  </a:lnTo>
                  <a:lnTo>
                    <a:pt x="2523" y="8279"/>
                  </a:lnTo>
                  <a:lnTo>
                    <a:pt x="1931" y="8279"/>
                  </a:lnTo>
                  <a:lnTo>
                    <a:pt x="1379" y="8279"/>
                  </a:lnTo>
                  <a:lnTo>
                    <a:pt x="867" y="8279"/>
                  </a:lnTo>
                  <a:lnTo>
                    <a:pt x="473" y="8279"/>
                  </a:lnTo>
                  <a:lnTo>
                    <a:pt x="197" y="8279"/>
                  </a:lnTo>
                  <a:lnTo>
                    <a:pt x="0" y="8279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Freeform 39">
              <a:extLst>
                <a:ext uri="{FF2B5EF4-FFF2-40B4-BE49-F238E27FC236}">
                  <a16:creationId xmlns:a16="http://schemas.microsoft.com/office/drawing/2014/main" id="{9535DFEC-8B81-4B73-A21D-3DE5BD250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259"/>
              <a:ext cx="1035" cy="1035"/>
            </a:xfrm>
            <a:custGeom>
              <a:avLst/>
              <a:gdLst>
                <a:gd name="T0" fmla="*/ 0 w 8279"/>
                <a:gd name="T1" fmla="*/ 0 h 8279"/>
                <a:gd name="T2" fmla="*/ 103 w 8279"/>
                <a:gd name="T3" fmla="*/ 5 h 8279"/>
                <a:gd name="T4" fmla="*/ 207 w 8279"/>
                <a:gd name="T5" fmla="*/ 20 h 8279"/>
                <a:gd name="T6" fmla="*/ 306 w 8279"/>
                <a:gd name="T7" fmla="*/ 44 h 8279"/>
                <a:gd name="T8" fmla="*/ 404 w 8279"/>
                <a:gd name="T9" fmla="*/ 79 h 8279"/>
                <a:gd name="T10" fmla="*/ 493 w 8279"/>
                <a:gd name="T11" fmla="*/ 123 h 8279"/>
                <a:gd name="T12" fmla="*/ 577 w 8279"/>
                <a:gd name="T13" fmla="*/ 177 h 8279"/>
                <a:gd name="T14" fmla="*/ 660 w 8279"/>
                <a:gd name="T15" fmla="*/ 237 h 8279"/>
                <a:gd name="T16" fmla="*/ 734 w 8279"/>
                <a:gd name="T17" fmla="*/ 301 h 8279"/>
                <a:gd name="T18" fmla="*/ 798 w 8279"/>
                <a:gd name="T19" fmla="*/ 375 h 8279"/>
                <a:gd name="T20" fmla="*/ 858 w 8279"/>
                <a:gd name="T21" fmla="*/ 458 h 8279"/>
                <a:gd name="T22" fmla="*/ 912 w 8279"/>
                <a:gd name="T23" fmla="*/ 542 h 8279"/>
                <a:gd name="T24" fmla="*/ 956 w 8279"/>
                <a:gd name="T25" fmla="*/ 631 h 8279"/>
                <a:gd name="T26" fmla="*/ 991 w 8279"/>
                <a:gd name="T27" fmla="*/ 729 h 8279"/>
                <a:gd name="T28" fmla="*/ 1015 w 8279"/>
                <a:gd name="T29" fmla="*/ 828 h 8279"/>
                <a:gd name="T30" fmla="*/ 1030 w 8279"/>
                <a:gd name="T31" fmla="*/ 932 h 8279"/>
                <a:gd name="T32" fmla="*/ 1035 w 8279"/>
                <a:gd name="T33" fmla="*/ 1035 h 8279"/>
                <a:gd name="T34" fmla="*/ 1000 w 8279"/>
                <a:gd name="T35" fmla="*/ 1035 h 8279"/>
                <a:gd name="T36" fmla="*/ 951 w 8279"/>
                <a:gd name="T37" fmla="*/ 1035 h 8279"/>
                <a:gd name="T38" fmla="*/ 892 w 8279"/>
                <a:gd name="T39" fmla="*/ 1035 h 8279"/>
                <a:gd name="T40" fmla="*/ 823 w 8279"/>
                <a:gd name="T41" fmla="*/ 1035 h 8279"/>
                <a:gd name="T42" fmla="*/ 749 w 8279"/>
                <a:gd name="T43" fmla="*/ 1035 h 8279"/>
                <a:gd name="T44" fmla="*/ 665 w 8279"/>
                <a:gd name="T45" fmla="*/ 1035 h 8279"/>
                <a:gd name="T46" fmla="*/ 582 w 8279"/>
                <a:gd name="T47" fmla="*/ 1035 h 8279"/>
                <a:gd name="T48" fmla="*/ 498 w 8279"/>
                <a:gd name="T49" fmla="*/ 1035 h 8279"/>
                <a:gd name="T50" fmla="*/ 409 w 8279"/>
                <a:gd name="T51" fmla="*/ 1035 h 8279"/>
                <a:gd name="T52" fmla="*/ 325 w 8279"/>
                <a:gd name="T53" fmla="*/ 1035 h 8279"/>
                <a:gd name="T54" fmla="*/ 251 w 8279"/>
                <a:gd name="T55" fmla="*/ 1035 h 8279"/>
                <a:gd name="T56" fmla="*/ 177 w 8279"/>
                <a:gd name="T57" fmla="*/ 1035 h 8279"/>
                <a:gd name="T58" fmla="*/ 113 w 8279"/>
                <a:gd name="T59" fmla="*/ 1035 h 8279"/>
                <a:gd name="T60" fmla="*/ 64 w 8279"/>
                <a:gd name="T61" fmla="*/ 1035 h 8279"/>
                <a:gd name="T62" fmla="*/ 25 w 8279"/>
                <a:gd name="T63" fmla="*/ 1035 h 8279"/>
                <a:gd name="T64" fmla="*/ 0 w 8279"/>
                <a:gd name="T65" fmla="*/ 1035 h 8279"/>
                <a:gd name="T66" fmla="*/ 0 w 8279"/>
                <a:gd name="T67" fmla="*/ 808 h 8279"/>
                <a:gd name="T68" fmla="*/ 0 w 8279"/>
                <a:gd name="T69" fmla="*/ 478 h 8279"/>
                <a:gd name="T70" fmla="*/ 0 w 8279"/>
                <a:gd name="T71" fmla="*/ 168 h 8279"/>
                <a:gd name="T72" fmla="*/ 0 w 8279"/>
                <a:gd name="T73" fmla="*/ 0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0"/>
                  </a:moveTo>
                  <a:lnTo>
                    <a:pt x="827" y="38"/>
                  </a:lnTo>
                  <a:lnTo>
                    <a:pt x="1656" y="157"/>
                  </a:lnTo>
                  <a:lnTo>
                    <a:pt x="2444" y="355"/>
                  </a:lnTo>
                  <a:lnTo>
                    <a:pt x="3233" y="630"/>
                  </a:lnTo>
                  <a:lnTo>
                    <a:pt x="3942" y="985"/>
                  </a:lnTo>
                  <a:lnTo>
                    <a:pt x="4612" y="1419"/>
                  </a:lnTo>
                  <a:lnTo>
                    <a:pt x="5283" y="1892"/>
                  </a:lnTo>
                  <a:lnTo>
                    <a:pt x="5874" y="2404"/>
                  </a:lnTo>
                  <a:lnTo>
                    <a:pt x="6387" y="2996"/>
                  </a:lnTo>
                  <a:lnTo>
                    <a:pt x="6860" y="3666"/>
                  </a:lnTo>
                  <a:lnTo>
                    <a:pt x="7294" y="4337"/>
                  </a:lnTo>
                  <a:lnTo>
                    <a:pt x="7649" y="5046"/>
                  </a:lnTo>
                  <a:lnTo>
                    <a:pt x="7924" y="5834"/>
                  </a:lnTo>
                  <a:lnTo>
                    <a:pt x="8121" y="6623"/>
                  </a:lnTo>
                  <a:lnTo>
                    <a:pt x="8239" y="7452"/>
                  </a:lnTo>
                  <a:lnTo>
                    <a:pt x="8279" y="8279"/>
                  </a:lnTo>
                  <a:lnTo>
                    <a:pt x="8003" y="8279"/>
                  </a:lnTo>
                  <a:lnTo>
                    <a:pt x="7609" y="8279"/>
                  </a:lnTo>
                  <a:lnTo>
                    <a:pt x="7135" y="8279"/>
                  </a:lnTo>
                  <a:lnTo>
                    <a:pt x="6584" y="8279"/>
                  </a:lnTo>
                  <a:lnTo>
                    <a:pt x="5993" y="8279"/>
                  </a:lnTo>
                  <a:lnTo>
                    <a:pt x="5322" y="8279"/>
                  </a:lnTo>
                  <a:lnTo>
                    <a:pt x="4652" y="8279"/>
                  </a:lnTo>
                  <a:lnTo>
                    <a:pt x="3982" y="8279"/>
                  </a:lnTo>
                  <a:lnTo>
                    <a:pt x="3272" y="8279"/>
                  </a:lnTo>
                  <a:lnTo>
                    <a:pt x="2601" y="8279"/>
                  </a:lnTo>
                  <a:lnTo>
                    <a:pt x="2011" y="8279"/>
                  </a:lnTo>
                  <a:lnTo>
                    <a:pt x="1419" y="8279"/>
                  </a:lnTo>
                  <a:lnTo>
                    <a:pt x="907" y="8279"/>
                  </a:lnTo>
                  <a:lnTo>
                    <a:pt x="512" y="8279"/>
                  </a:lnTo>
                  <a:lnTo>
                    <a:pt x="197" y="8279"/>
                  </a:lnTo>
                  <a:lnTo>
                    <a:pt x="0" y="8279"/>
                  </a:lnTo>
                  <a:lnTo>
                    <a:pt x="0" y="6465"/>
                  </a:lnTo>
                  <a:lnTo>
                    <a:pt x="0" y="3824"/>
                  </a:lnTo>
                  <a:lnTo>
                    <a:pt x="0" y="1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Freeform 40">
              <a:extLst>
                <a:ext uri="{FF2B5EF4-FFF2-40B4-BE49-F238E27FC236}">
                  <a16:creationId xmlns:a16="http://schemas.microsoft.com/office/drawing/2014/main" id="{C7F8D05B-DB08-4E74-901E-361DF5D4A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932" cy="931"/>
            </a:xfrm>
            <a:custGeom>
              <a:avLst/>
              <a:gdLst>
                <a:gd name="T0" fmla="*/ 932 w 7451"/>
                <a:gd name="T1" fmla="*/ 0 h 7452"/>
                <a:gd name="T2" fmla="*/ 927 w 7451"/>
                <a:gd name="T3" fmla="*/ 94 h 7452"/>
                <a:gd name="T4" fmla="*/ 912 w 7451"/>
                <a:gd name="T5" fmla="*/ 187 h 7452"/>
                <a:gd name="T6" fmla="*/ 892 w 7451"/>
                <a:gd name="T7" fmla="*/ 276 h 7452"/>
                <a:gd name="T8" fmla="*/ 858 w 7451"/>
                <a:gd name="T9" fmla="*/ 360 h 7452"/>
                <a:gd name="T10" fmla="*/ 819 w 7451"/>
                <a:gd name="T11" fmla="*/ 443 h 7452"/>
                <a:gd name="T12" fmla="*/ 774 w 7451"/>
                <a:gd name="T13" fmla="*/ 522 h 7452"/>
                <a:gd name="T14" fmla="*/ 720 w 7451"/>
                <a:gd name="T15" fmla="*/ 591 h 7452"/>
                <a:gd name="T16" fmla="*/ 661 w 7451"/>
                <a:gd name="T17" fmla="*/ 655 h 7452"/>
                <a:gd name="T18" fmla="*/ 592 w 7451"/>
                <a:gd name="T19" fmla="*/ 719 h 7452"/>
                <a:gd name="T20" fmla="*/ 523 w 7451"/>
                <a:gd name="T21" fmla="*/ 773 h 7452"/>
                <a:gd name="T22" fmla="*/ 444 w 7451"/>
                <a:gd name="T23" fmla="*/ 818 h 7452"/>
                <a:gd name="T24" fmla="*/ 365 w 7451"/>
                <a:gd name="T25" fmla="*/ 857 h 7452"/>
                <a:gd name="T26" fmla="*/ 276 w 7451"/>
                <a:gd name="T27" fmla="*/ 887 h 7452"/>
                <a:gd name="T28" fmla="*/ 187 w 7451"/>
                <a:gd name="T29" fmla="*/ 911 h 7452"/>
                <a:gd name="T30" fmla="*/ 94 w 7451"/>
                <a:gd name="T31" fmla="*/ 926 h 7452"/>
                <a:gd name="T32" fmla="*/ 0 w 7451"/>
                <a:gd name="T33" fmla="*/ 931 h 7452"/>
                <a:gd name="T34" fmla="*/ 0 w 7451"/>
                <a:gd name="T35" fmla="*/ 749 h 7452"/>
                <a:gd name="T36" fmla="*/ 0 w 7451"/>
                <a:gd name="T37" fmla="*/ 443 h 7452"/>
                <a:gd name="T38" fmla="*/ 0 w 7451"/>
                <a:gd name="T39" fmla="*/ 153 h 7452"/>
                <a:gd name="T40" fmla="*/ 0 w 7451"/>
                <a:gd name="T41" fmla="*/ 0 h 7452"/>
                <a:gd name="T42" fmla="*/ 34 w 7451"/>
                <a:gd name="T43" fmla="*/ 0 h 7452"/>
                <a:gd name="T44" fmla="*/ 84 w 7451"/>
                <a:gd name="T45" fmla="*/ 0 h 7452"/>
                <a:gd name="T46" fmla="*/ 143 w 7451"/>
                <a:gd name="T47" fmla="*/ 0 h 7452"/>
                <a:gd name="T48" fmla="*/ 207 w 7451"/>
                <a:gd name="T49" fmla="*/ 0 h 7452"/>
                <a:gd name="T50" fmla="*/ 276 w 7451"/>
                <a:gd name="T51" fmla="*/ 0 h 7452"/>
                <a:gd name="T52" fmla="*/ 350 w 7451"/>
                <a:gd name="T53" fmla="*/ 0 h 7452"/>
                <a:gd name="T54" fmla="*/ 424 w 7451"/>
                <a:gd name="T55" fmla="*/ 0 h 7452"/>
                <a:gd name="T56" fmla="*/ 503 w 7451"/>
                <a:gd name="T57" fmla="*/ 0 h 7452"/>
                <a:gd name="T58" fmla="*/ 577 w 7451"/>
                <a:gd name="T59" fmla="*/ 0 h 7452"/>
                <a:gd name="T60" fmla="*/ 651 w 7451"/>
                <a:gd name="T61" fmla="*/ 0 h 7452"/>
                <a:gd name="T62" fmla="*/ 720 w 7451"/>
                <a:gd name="T63" fmla="*/ 0 h 7452"/>
                <a:gd name="T64" fmla="*/ 784 w 7451"/>
                <a:gd name="T65" fmla="*/ 0 h 7452"/>
                <a:gd name="T66" fmla="*/ 838 w 7451"/>
                <a:gd name="T67" fmla="*/ 0 h 7452"/>
                <a:gd name="T68" fmla="*/ 883 w 7451"/>
                <a:gd name="T69" fmla="*/ 0 h 7452"/>
                <a:gd name="T70" fmla="*/ 912 w 7451"/>
                <a:gd name="T71" fmla="*/ 0 h 7452"/>
                <a:gd name="T72" fmla="*/ 932 w 7451"/>
                <a:gd name="T73" fmla="*/ 0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2">
                  <a:moveTo>
                    <a:pt x="7451" y="0"/>
                  </a:moveTo>
                  <a:lnTo>
                    <a:pt x="7412" y="749"/>
                  </a:lnTo>
                  <a:lnTo>
                    <a:pt x="7294" y="1498"/>
                  </a:lnTo>
                  <a:lnTo>
                    <a:pt x="7135" y="2208"/>
                  </a:lnTo>
                  <a:lnTo>
                    <a:pt x="6860" y="2878"/>
                  </a:lnTo>
                  <a:lnTo>
                    <a:pt x="6545" y="3548"/>
                  </a:lnTo>
                  <a:lnTo>
                    <a:pt x="6190" y="4179"/>
                  </a:lnTo>
                  <a:lnTo>
                    <a:pt x="5756" y="4731"/>
                  </a:lnTo>
                  <a:lnTo>
                    <a:pt x="5283" y="5244"/>
                  </a:lnTo>
                  <a:lnTo>
                    <a:pt x="4731" y="5756"/>
                  </a:lnTo>
                  <a:lnTo>
                    <a:pt x="4179" y="6190"/>
                  </a:lnTo>
                  <a:lnTo>
                    <a:pt x="3548" y="6545"/>
                  </a:lnTo>
                  <a:lnTo>
                    <a:pt x="2917" y="6860"/>
                  </a:lnTo>
                  <a:lnTo>
                    <a:pt x="2208" y="7097"/>
                  </a:lnTo>
                  <a:lnTo>
                    <a:pt x="1498" y="7294"/>
                  </a:lnTo>
                  <a:lnTo>
                    <a:pt x="749" y="7412"/>
                  </a:lnTo>
                  <a:lnTo>
                    <a:pt x="0" y="7452"/>
                  </a:lnTo>
                  <a:lnTo>
                    <a:pt x="0" y="5993"/>
                  </a:lnTo>
                  <a:lnTo>
                    <a:pt x="0" y="3548"/>
                  </a:lnTo>
                  <a:lnTo>
                    <a:pt x="0" y="1222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4" y="0"/>
                  </a:lnTo>
                  <a:lnTo>
                    <a:pt x="1656" y="0"/>
                  </a:lnTo>
                  <a:lnTo>
                    <a:pt x="2208" y="0"/>
                  </a:lnTo>
                  <a:lnTo>
                    <a:pt x="2798" y="0"/>
                  </a:lnTo>
                  <a:lnTo>
                    <a:pt x="3390" y="0"/>
                  </a:lnTo>
                  <a:lnTo>
                    <a:pt x="4021" y="0"/>
                  </a:lnTo>
                  <a:lnTo>
                    <a:pt x="4612" y="0"/>
                  </a:lnTo>
                  <a:lnTo>
                    <a:pt x="5204" y="0"/>
                  </a:lnTo>
                  <a:lnTo>
                    <a:pt x="5756" y="0"/>
                  </a:lnTo>
                  <a:lnTo>
                    <a:pt x="6268" y="0"/>
                  </a:lnTo>
                  <a:lnTo>
                    <a:pt x="6702" y="0"/>
                  </a:lnTo>
                  <a:lnTo>
                    <a:pt x="7057" y="0"/>
                  </a:lnTo>
                  <a:lnTo>
                    <a:pt x="7294" y="0"/>
                  </a:lnTo>
                  <a:lnTo>
                    <a:pt x="7451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Freeform 41">
              <a:extLst>
                <a:ext uri="{FF2B5EF4-FFF2-40B4-BE49-F238E27FC236}">
                  <a16:creationId xmlns:a16="http://schemas.microsoft.com/office/drawing/2014/main" id="{06901558-D1F6-4425-AAE1-1535DE8DA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3294"/>
              <a:ext cx="936" cy="931"/>
            </a:xfrm>
            <a:custGeom>
              <a:avLst/>
              <a:gdLst>
                <a:gd name="T0" fmla="*/ 936 w 7491"/>
                <a:gd name="T1" fmla="*/ 931 h 7452"/>
                <a:gd name="T2" fmla="*/ 842 w 7491"/>
                <a:gd name="T3" fmla="*/ 926 h 7452"/>
                <a:gd name="T4" fmla="*/ 749 w 7491"/>
                <a:gd name="T5" fmla="*/ 911 h 7452"/>
                <a:gd name="T6" fmla="*/ 655 w 7491"/>
                <a:gd name="T7" fmla="*/ 887 h 7452"/>
                <a:gd name="T8" fmla="*/ 571 w 7491"/>
                <a:gd name="T9" fmla="*/ 857 h 7452"/>
                <a:gd name="T10" fmla="*/ 488 w 7491"/>
                <a:gd name="T11" fmla="*/ 818 h 7452"/>
                <a:gd name="T12" fmla="*/ 414 w 7491"/>
                <a:gd name="T13" fmla="*/ 773 h 7452"/>
                <a:gd name="T14" fmla="*/ 340 w 7491"/>
                <a:gd name="T15" fmla="*/ 719 h 7452"/>
                <a:gd name="T16" fmla="*/ 276 w 7491"/>
                <a:gd name="T17" fmla="*/ 655 h 7452"/>
                <a:gd name="T18" fmla="*/ 212 w 7491"/>
                <a:gd name="T19" fmla="*/ 591 h 7452"/>
                <a:gd name="T20" fmla="*/ 158 w 7491"/>
                <a:gd name="T21" fmla="*/ 522 h 7452"/>
                <a:gd name="T22" fmla="*/ 113 w 7491"/>
                <a:gd name="T23" fmla="*/ 443 h 7452"/>
                <a:gd name="T24" fmla="*/ 74 w 7491"/>
                <a:gd name="T25" fmla="*/ 360 h 7452"/>
                <a:gd name="T26" fmla="*/ 44 w 7491"/>
                <a:gd name="T27" fmla="*/ 276 h 7452"/>
                <a:gd name="T28" fmla="*/ 20 w 7491"/>
                <a:gd name="T29" fmla="*/ 187 h 7452"/>
                <a:gd name="T30" fmla="*/ 5 w 7491"/>
                <a:gd name="T31" fmla="*/ 94 h 7452"/>
                <a:gd name="T32" fmla="*/ 0 w 7491"/>
                <a:gd name="T33" fmla="*/ 0 h 7452"/>
                <a:gd name="T34" fmla="*/ 30 w 7491"/>
                <a:gd name="T35" fmla="*/ 0 h 7452"/>
                <a:gd name="T36" fmla="*/ 69 w 7491"/>
                <a:gd name="T37" fmla="*/ 0 h 7452"/>
                <a:gd name="T38" fmla="*/ 123 w 7491"/>
                <a:gd name="T39" fmla="*/ 0 h 7452"/>
                <a:gd name="T40" fmla="*/ 182 w 7491"/>
                <a:gd name="T41" fmla="*/ 0 h 7452"/>
                <a:gd name="T42" fmla="*/ 256 w 7491"/>
                <a:gd name="T43" fmla="*/ 0 h 7452"/>
                <a:gd name="T44" fmla="*/ 330 w 7491"/>
                <a:gd name="T45" fmla="*/ 0 h 7452"/>
                <a:gd name="T46" fmla="*/ 409 w 7491"/>
                <a:gd name="T47" fmla="*/ 0 h 7452"/>
                <a:gd name="T48" fmla="*/ 488 w 7491"/>
                <a:gd name="T49" fmla="*/ 0 h 7452"/>
                <a:gd name="T50" fmla="*/ 567 w 7491"/>
                <a:gd name="T51" fmla="*/ 0 h 7452"/>
                <a:gd name="T52" fmla="*/ 645 w 7491"/>
                <a:gd name="T53" fmla="*/ 0 h 7452"/>
                <a:gd name="T54" fmla="*/ 714 w 7491"/>
                <a:gd name="T55" fmla="*/ 0 h 7452"/>
                <a:gd name="T56" fmla="*/ 783 w 7491"/>
                <a:gd name="T57" fmla="*/ 0 h 7452"/>
                <a:gd name="T58" fmla="*/ 837 w 7491"/>
                <a:gd name="T59" fmla="*/ 0 h 7452"/>
                <a:gd name="T60" fmla="*/ 887 w 7491"/>
                <a:gd name="T61" fmla="*/ 0 h 7452"/>
                <a:gd name="T62" fmla="*/ 916 w 7491"/>
                <a:gd name="T63" fmla="*/ 0 h 7452"/>
                <a:gd name="T64" fmla="*/ 936 w 7491"/>
                <a:gd name="T65" fmla="*/ 0 h 7452"/>
                <a:gd name="T66" fmla="*/ 936 w 7491"/>
                <a:gd name="T67" fmla="*/ 202 h 7452"/>
                <a:gd name="T68" fmla="*/ 936 w 7491"/>
                <a:gd name="T69" fmla="*/ 502 h 7452"/>
                <a:gd name="T70" fmla="*/ 936 w 7491"/>
                <a:gd name="T71" fmla="*/ 778 h 7452"/>
                <a:gd name="T72" fmla="*/ 936 w 7491"/>
                <a:gd name="T73" fmla="*/ 931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91" h="7452">
                  <a:moveTo>
                    <a:pt x="7491" y="7452"/>
                  </a:moveTo>
                  <a:lnTo>
                    <a:pt x="6742" y="7412"/>
                  </a:lnTo>
                  <a:lnTo>
                    <a:pt x="5992" y="7294"/>
                  </a:lnTo>
                  <a:lnTo>
                    <a:pt x="5243" y="7097"/>
                  </a:lnTo>
                  <a:lnTo>
                    <a:pt x="4573" y="6860"/>
                  </a:lnTo>
                  <a:lnTo>
                    <a:pt x="3903" y="6545"/>
                  </a:lnTo>
                  <a:lnTo>
                    <a:pt x="3312" y="6190"/>
                  </a:lnTo>
                  <a:lnTo>
                    <a:pt x="2720" y="5756"/>
                  </a:lnTo>
                  <a:lnTo>
                    <a:pt x="2208" y="5244"/>
                  </a:lnTo>
                  <a:lnTo>
                    <a:pt x="1695" y="4731"/>
                  </a:lnTo>
                  <a:lnTo>
                    <a:pt x="1261" y="4179"/>
                  </a:lnTo>
                  <a:lnTo>
                    <a:pt x="906" y="3548"/>
                  </a:lnTo>
                  <a:lnTo>
                    <a:pt x="591" y="2878"/>
                  </a:lnTo>
                  <a:lnTo>
                    <a:pt x="354" y="2208"/>
                  </a:lnTo>
                  <a:lnTo>
                    <a:pt x="157" y="1498"/>
                  </a:lnTo>
                  <a:lnTo>
                    <a:pt x="39" y="749"/>
                  </a:lnTo>
                  <a:lnTo>
                    <a:pt x="0" y="0"/>
                  </a:lnTo>
                  <a:lnTo>
                    <a:pt x="237" y="0"/>
                  </a:lnTo>
                  <a:lnTo>
                    <a:pt x="552" y="0"/>
                  </a:lnTo>
                  <a:lnTo>
                    <a:pt x="986" y="0"/>
                  </a:lnTo>
                  <a:lnTo>
                    <a:pt x="1458" y="0"/>
                  </a:lnTo>
                  <a:lnTo>
                    <a:pt x="2050" y="0"/>
                  </a:lnTo>
                  <a:lnTo>
                    <a:pt x="2642" y="0"/>
                  </a:lnTo>
                  <a:lnTo>
                    <a:pt x="3272" y="0"/>
                  </a:lnTo>
                  <a:lnTo>
                    <a:pt x="3903" y="0"/>
                  </a:lnTo>
                  <a:lnTo>
                    <a:pt x="4534" y="0"/>
                  </a:lnTo>
                  <a:lnTo>
                    <a:pt x="5165" y="0"/>
                  </a:lnTo>
                  <a:lnTo>
                    <a:pt x="5717" y="0"/>
                  </a:lnTo>
                  <a:lnTo>
                    <a:pt x="6269" y="0"/>
                  </a:lnTo>
                  <a:lnTo>
                    <a:pt x="6702" y="0"/>
                  </a:lnTo>
                  <a:lnTo>
                    <a:pt x="7096" y="0"/>
                  </a:lnTo>
                  <a:lnTo>
                    <a:pt x="7333" y="0"/>
                  </a:lnTo>
                  <a:lnTo>
                    <a:pt x="7491" y="0"/>
                  </a:lnTo>
                  <a:lnTo>
                    <a:pt x="7491" y="1616"/>
                  </a:lnTo>
                  <a:lnTo>
                    <a:pt x="7491" y="4022"/>
                  </a:lnTo>
                  <a:lnTo>
                    <a:pt x="7491" y="6230"/>
                  </a:lnTo>
                  <a:lnTo>
                    <a:pt x="7491" y="7452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Freeform 42">
              <a:extLst>
                <a:ext uri="{FF2B5EF4-FFF2-40B4-BE49-F238E27FC236}">
                  <a16:creationId xmlns:a16="http://schemas.microsoft.com/office/drawing/2014/main" id="{5B1973C0-902A-4DD2-99E6-14B7B9107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357"/>
              <a:ext cx="932" cy="937"/>
            </a:xfrm>
            <a:custGeom>
              <a:avLst/>
              <a:gdLst>
                <a:gd name="T0" fmla="*/ 0 w 7451"/>
                <a:gd name="T1" fmla="*/ 932 h 7491"/>
                <a:gd name="T2" fmla="*/ 5 w 7451"/>
                <a:gd name="T3" fmla="*/ 838 h 7491"/>
                <a:gd name="T4" fmla="*/ 20 w 7451"/>
                <a:gd name="T5" fmla="*/ 745 h 7491"/>
                <a:gd name="T6" fmla="*/ 44 w 7451"/>
                <a:gd name="T7" fmla="*/ 656 h 7491"/>
                <a:gd name="T8" fmla="*/ 74 w 7451"/>
                <a:gd name="T9" fmla="*/ 572 h 7491"/>
                <a:gd name="T10" fmla="*/ 113 w 7451"/>
                <a:gd name="T11" fmla="*/ 488 h 7491"/>
                <a:gd name="T12" fmla="*/ 158 w 7451"/>
                <a:gd name="T13" fmla="*/ 409 h 7491"/>
                <a:gd name="T14" fmla="*/ 212 w 7451"/>
                <a:gd name="T15" fmla="*/ 340 h 7491"/>
                <a:gd name="T16" fmla="*/ 276 w 7451"/>
                <a:gd name="T17" fmla="*/ 271 h 7491"/>
                <a:gd name="T18" fmla="*/ 340 w 7451"/>
                <a:gd name="T19" fmla="*/ 212 h 7491"/>
                <a:gd name="T20" fmla="*/ 409 w 7451"/>
                <a:gd name="T21" fmla="*/ 158 h 7491"/>
                <a:gd name="T22" fmla="*/ 488 w 7451"/>
                <a:gd name="T23" fmla="*/ 113 h 7491"/>
                <a:gd name="T24" fmla="*/ 572 w 7451"/>
                <a:gd name="T25" fmla="*/ 74 h 7491"/>
                <a:gd name="T26" fmla="*/ 656 w 7451"/>
                <a:gd name="T27" fmla="*/ 44 h 7491"/>
                <a:gd name="T28" fmla="*/ 745 w 7451"/>
                <a:gd name="T29" fmla="*/ 20 h 7491"/>
                <a:gd name="T30" fmla="*/ 838 w 7451"/>
                <a:gd name="T31" fmla="*/ 5 h 7491"/>
                <a:gd name="T32" fmla="*/ 932 w 7451"/>
                <a:gd name="T33" fmla="*/ 0 h 7491"/>
                <a:gd name="T34" fmla="*/ 932 w 7451"/>
                <a:gd name="T35" fmla="*/ 182 h 7491"/>
                <a:gd name="T36" fmla="*/ 932 w 7451"/>
                <a:gd name="T37" fmla="*/ 488 h 7491"/>
                <a:gd name="T38" fmla="*/ 932 w 7451"/>
                <a:gd name="T39" fmla="*/ 784 h 7491"/>
                <a:gd name="T40" fmla="*/ 932 w 7451"/>
                <a:gd name="T41" fmla="*/ 937 h 7491"/>
                <a:gd name="T42" fmla="*/ 898 w 7451"/>
                <a:gd name="T43" fmla="*/ 937 h 7491"/>
                <a:gd name="T44" fmla="*/ 848 w 7451"/>
                <a:gd name="T45" fmla="*/ 937 h 7491"/>
                <a:gd name="T46" fmla="*/ 794 w 7451"/>
                <a:gd name="T47" fmla="*/ 937 h 7491"/>
                <a:gd name="T48" fmla="*/ 730 w 7451"/>
                <a:gd name="T49" fmla="*/ 937 h 7491"/>
                <a:gd name="T50" fmla="*/ 661 w 7451"/>
                <a:gd name="T51" fmla="*/ 937 h 7491"/>
                <a:gd name="T52" fmla="*/ 587 w 7451"/>
                <a:gd name="T53" fmla="*/ 937 h 7491"/>
                <a:gd name="T54" fmla="*/ 508 w 7451"/>
                <a:gd name="T55" fmla="*/ 937 h 7491"/>
                <a:gd name="T56" fmla="*/ 429 w 7451"/>
                <a:gd name="T57" fmla="*/ 932 h 7491"/>
                <a:gd name="T58" fmla="*/ 355 w 7451"/>
                <a:gd name="T59" fmla="*/ 932 h 7491"/>
                <a:gd name="T60" fmla="*/ 281 w 7451"/>
                <a:gd name="T61" fmla="*/ 932 h 7491"/>
                <a:gd name="T62" fmla="*/ 212 w 7451"/>
                <a:gd name="T63" fmla="*/ 932 h 7491"/>
                <a:gd name="T64" fmla="*/ 153 w 7451"/>
                <a:gd name="T65" fmla="*/ 932 h 7491"/>
                <a:gd name="T66" fmla="*/ 99 w 7451"/>
                <a:gd name="T67" fmla="*/ 932 h 7491"/>
                <a:gd name="T68" fmla="*/ 54 w 7451"/>
                <a:gd name="T69" fmla="*/ 932 h 7491"/>
                <a:gd name="T70" fmla="*/ 20 w 7451"/>
                <a:gd name="T71" fmla="*/ 932 h 7491"/>
                <a:gd name="T72" fmla="*/ 0 w 7451"/>
                <a:gd name="T73" fmla="*/ 932 h 74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91">
                  <a:moveTo>
                    <a:pt x="0" y="7451"/>
                  </a:moveTo>
                  <a:lnTo>
                    <a:pt x="39" y="6702"/>
                  </a:lnTo>
                  <a:lnTo>
                    <a:pt x="157" y="5953"/>
                  </a:lnTo>
                  <a:lnTo>
                    <a:pt x="354" y="5243"/>
                  </a:lnTo>
                  <a:lnTo>
                    <a:pt x="591" y="4573"/>
                  </a:lnTo>
                  <a:lnTo>
                    <a:pt x="906" y="3903"/>
                  </a:lnTo>
                  <a:lnTo>
                    <a:pt x="1261" y="3272"/>
                  </a:lnTo>
                  <a:lnTo>
                    <a:pt x="1695" y="2720"/>
                  </a:lnTo>
                  <a:lnTo>
                    <a:pt x="2208" y="2168"/>
                  </a:lnTo>
                  <a:lnTo>
                    <a:pt x="2720" y="1695"/>
                  </a:lnTo>
                  <a:lnTo>
                    <a:pt x="3272" y="1261"/>
                  </a:lnTo>
                  <a:lnTo>
                    <a:pt x="3903" y="906"/>
                  </a:lnTo>
                  <a:lnTo>
                    <a:pt x="4573" y="591"/>
                  </a:lnTo>
                  <a:lnTo>
                    <a:pt x="5243" y="354"/>
                  </a:lnTo>
                  <a:lnTo>
                    <a:pt x="5953" y="157"/>
                  </a:lnTo>
                  <a:lnTo>
                    <a:pt x="6702" y="39"/>
                  </a:lnTo>
                  <a:lnTo>
                    <a:pt x="7451" y="0"/>
                  </a:lnTo>
                  <a:lnTo>
                    <a:pt x="7451" y="1459"/>
                  </a:lnTo>
                  <a:lnTo>
                    <a:pt x="7451" y="3903"/>
                  </a:lnTo>
                  <a:lnTo>
                    <a:pt x="7451" y="6269"/>
                  </a:lnTo>
                  <a:lnTo>
                    <a:pt x="7451" y="7491"/>
                  </a:lnTo>
                  <a:lnTo>
                    <a:pt x="7176" y="7491"/>
                  </a:lnTo>
                  <a:lnTo>
                    <a:pt x="6781" y="7491"/>
                  </a:lnTo>
                  <a:lnTo>
                    <a:pt x="6347" y="7491"/>
                  </a:lnTo>
                  <a:lnTo>
                    <a:pt x="5835" y="7491"/>
                  </a:lnTo>
                  <a:lnTo>
                    <a:pt x="5283" y="7491"/>
                  </a:lnTo>
                  <a:lnTo>
                    <a:pt x="4691" y="7491"/>
                  </a:lnTo>
                  <a:lnTo>
                    <a:pt x="4061" y="7491"/>
                  </a:lnTo>
                  <a:lnTo>
                    <a:pt x="3430" y="7451"/>
                  </a:lnTo>
                  <a:lnTo>
                    <a:pt x="2839" y="7451"/>
                  </a:lnTo>
                  <a:lnTo>
                    <a:pt x="2247" y="7451"/>
                  </a:lnTo>
                  <a:lnTo>
                    <a:pt x="1695" y="7451"/>
                  </a:lnTo>
                  <a:lnTo>
                    <a:pt x="1223" y="7451"/>
                  </a:lnTo>
                  <a:lnTo>
                    <a:pt x="789" y="7451"/>
                  </a:lnTo>
                  <a:lnTo>
                    <a:pt x="434" y="7451"/>
                  </a:lnTo>
                  <a:lnTo>
                    <a:pt x="157" y="7451"/>
                  </a:lnTo>
                  <a:lnTo>
                    <a:pt x="0" y="7451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Freeform 43">
              <a:extLst>
                <a:ext uri="{FF2B5EF4-FFF2-40B4-BE49-F238E27FC236}">
                  <a16:creationId xmlns:a16="http://schemas.microsoft.com/office/drawing/2014/main" id="{77DD1364-0E89-4E81-B380-46EBB0A53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357"/>
              <a:ext cx="932" cy="932"/>
            </a:xfrm>
            <a:custGeom>
              <a:avLst/>
              <a:gdLst>
                <a:gd name="T0" fmla="*/ 0 w 7451"/>
                <a:gd name="T1" fmla="*/ 0 h 7451"/>
                <a:gd name="T2" fmla="*/ 94 w 7451"/>
                <a:gd name="T3" fmla="*/ 5 h 7451"/>
                <a:gd name="T4" fmla="*/ 187 w 7451"/>
                <a:gd name="T5" fmla="*/ 20 h 7451"/>
                <a:gd name="T6" fmla="*/ 276 w 7451"/>
                <a:gd name="T7" fmla="*/ 44 h 7451"/>
                <a:gd name="T8" fmla="*/ 365 w 7451"/>
                <a:gd name="T9" fmla="*/ 74 h 7451"/>
                <a:gd name="T10" fmla="*/ 444 w 7451"/>
                <a:gd name="T11" fmla="*/ 113 h 7451"/>
                <a:gd name="T12" fmla="*/ 523 w 7451"/>
                <a:gd name="T13" fmla="*/ 158 h 7451"/>
                <a:gd name="T14" fmla="*/ 592 w 7451"/>
                <a:gd name="T15" fmla="*/ 212 h 7451"/>
                <a:gd name="T16" fmla="*/ 661 w 7451"/>
                <a:gd name="T17" fmla="*/ 271 h 7451"/>
                <a:gd name="T18" fmla="*/ 720 w 7451"/>
                <a:gd name="T19" fmla="*/ 340 h 7451"/>
                <a:gd name="T20" fmla="*/ 774 w 7451"/>
                <a:gd name="T21" fmla="*/ 409 h 7451"/>
                <a:gd name="T22" fmla="*/ 819 w 7451"/>
                <a:gd name="T23" fmla="*/ 488 h 7451"/>
                <a:gd name="T24" fmla="*/ 858 w 7451"/>
                <a:gd name="T25" fmla="*/ 572 h 7451"/>
                <a:gd name="T26" fmla="*/ 892 w 7451"/>
                <a:gd name="T27" fmla="*/ 656 h 7451"/>
                <a:gd name="T28" fmla="*/ 912 w 7451"/>
                <a:gd name="T29" fmla="*/ 745 h 7451"/>
                <a:gd name="T30" fmla="*/ 927 w 7451"/>
                <a:gd name="T31" fmla="*/ 838 h 7451"/>
                <a:gd name="T32" fmla="*/ 932 w 7451"/>
                <a:gd name="T33" fmla="*/ 932 h 7451"/>
                <a:gd name="T34" fmla="*/ 902 w 7451"/>
                <a:gd name="T35" fmla="*/ 932 h 7451"/>
                <a:gd name="T36" fmla="*/ 863 w 7451"/>
                <a:gd name="T37" fmla="*/ 932 h 7451"/>
                <a:gd name="T38" fmla="*/ 809 w 7451"/>
                <a:gd name="T39" fmla="*/ 932 h 7451"/>
                <a:gd name="T40" fmla="*/ 750 w 7451"/>
                <a:gd name="T41" fmla="*/ 932 h 7451"/>
                <a:gd name="T42" fmla="*/ 676 w 7451"/>
                <a:gd name="T43" fmla="*/ 932 h 7451"/>
                <a:gd name="T44" fmla="*/ 602 w 7451"/>
                <a:gd name="T45" fmla="*/ 932 h 7451"/>
                <a:gd name="T46" fmla="*/ 523 w 7451"/>
                <a:gd name="T47" fmla="*/ 932 h 7451"/>
                <a:gd name="T48" fmla="*/ 444 w 7451"/>
                <a:gd name="T49" fmla="*/ 932 h 7451"/>
                <a:gd name="T50" fmla="*/ 365 w 7451"/>
                <a:gd name="T51" fmla="*/ 932 h 7451"/>
                <a:gd name="T52" fmla="*/ 286 w 7451"/>
                <a:gd name="T53" fmla="*/ 932 h 7451"/>
                <a:gd name="T54" fmla="*/ 217 w 7451"/>
                <a:gd name="T55" fmla="*/ 932 h 7451"/>
                <a:gd name="T56" fmla="*/ 153 w 7451"/>
                <a:gd name="T57" fmla="*/ 932 h 7451"/>
                <a:gd name="T58" fmla="*/ 94 w 7451"/>
                <a:gd name="T59" fmla="*/ 932 h 7451"/>
                <a:gd name="T60" fmla="*/ 49 w 7451"/>
                <a:gd name="T61" fmla="*/ 932 h 7451"/>
                <a:gd name="T62" fmla="*/ 20 w 7451"/>
                <a:gd name="T63" fmla="*/ 932 h 7451"/>
                <a:gd name="T64" fmla="*/ 0 w 7451"/>
                <a:gd name="T65" fmla="*/ 932 h 7451"/>
                <a:gd name="T66" fmla="*/ 0 w 7451"/>
                <a:gd name="T67" fmla="*/ 730 h 7451"/>
                <a:gd name="T68" fmla="*/ 0 w 7451"/>
                <a:gd name="T69" fmla="*/ 429 h 7451"/>
                <a:gd name="T70" fmla="*/ 0 w 7451"/>
                <a:gd name="T71" fmla="*/ 153 h 7451"/>
                <a:gd name="T72" fmla="*/ 0 w 7451"/>
                <a:gd name="T73" fmla="*/ 0 h 74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1">
                  <a:moveTo>
                    <a:pt x="0" y="0"/>
                  </a:moveTo>
                  <a:lnTo>
                    <a:pt x="749" y="39"/>
                  </a:lnTo>
                  <a:lnTo>
                    <a:pt x="1498" y="157"/>
                  </a:lnTo>
                  <a:lnTo>
                    <a:pt x="2208" y="354"/>
                  </a:lnTo>
                  <a:lnTo>
                    <a:pt x="2917" y="591"/>
                  </a:lnTo>
                  <a:lnTo>
                    <a:pt x="3548" y="906"/>
                  </a:lnTo>
                  <a:lnTo>
                    <a:pt x="4179" y="1261"/>
                  </a:lnTo>
                  <a:lnTo>
                    <a:pt x="4731" y="1695"/>
                  </a:lnTo>
                  <a:lnTo>
                    <a:pt x="5283" y="2168"/>
                  </a:lnTo>
                  <a:lnTo>
                    <a:pt x="5756" y="2720"/>
                  </a:lnTo>
                  <a:lnTo>
                    <a:pt x="6190" y="3272"/>
                  </a:lnTo>
                  <a:lnTo>
                    <a:pt x="6545" y="3903"/>
                  </a:lnTo>
                  <a:lnTo>
                    <a:pt x="6860" y="4573"/>
                  </a:lnTo>
                  <a:lnTo>
                    <a:pt x="7135" y="5243"/>
                  </a:lnTo>
                  <a:lnTo>
                    <a:pt x="7294" y="5953"/>
                  </a:lnTo>
                  <a:lnTo>
                    <a:pt x="7412" y="6702"/>
                  </a:lnTo>
                  <a:lnTo>
                    <a:pt x="7451" y="7451"/>
                  </a:lnTo>
                  <a:lnTo>
                    <a:pt x="7214" y="7451"/>
                  </a:lnTo>
                  <a:lnTo>
                    <a:pt x="6899" y="7451"/>
                  </a:lnTo>
                  <a:lnTo>
                    <a:pt x="6465" y="7451"/>
                  </a:lnTo>
                  <a:lnTo>
                    <a:pt x="5993" y="7451"/>
                  </a:lnTo>
                  <a:lnTo>
                    <a:pt x="5401" y="7451"/>
                  </a:lnTo>
                  <a:lnTo>
                    <a:pt x="4809" y="7451"/>
                  </a:lnTo>
                  <a:lnTo>
                    <a:pt x="4179" y="7451"/>
                  </a:lnTo>
                  <a:lnTo>
                    <a:pt x="3548" y="7451"/>
                  </a:lnTo>
                  <a:lnTo>
                    <a:pt x="2917" y="7451"/>
                  </a:lnTo>
                  <a:lnTo>
                    <a:pt x="2286" y="7451"/>
                  </a:lnTo>
                  <a:lnTo>
                    <a:pt x="1734" y="7451"/>
                  </a:lnTo>
                  <a:lnTo>
                    <a:pt x="1222" y="7451"/>
                  </a:lnTo>
                  <a:lnTo>
                    <a:pt x="749" y="7451"/>
                  </a:lnTo>
                  <a:lnTo>
                    <a:pt x="394" y="7451"/>
                  </a:lnTo>
                  <a:lnTo>
                    <a:pt x="157" y="7451"/>
                  </a:lnTo>
                  <a:lnTo>
                    <a:pt x="0" y="7451"/>
                  </a:lnTo>
                  <a:lnTo>
                    <a:pt x="0" y="5835"/>
                  </a:lnTo>
                  <a:lnTo>
                    <a:pt x="0" y="3430"/>
                  </a:lnTo>
                  <a:lnTo>
                    <a:pt x="0" y="12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7" name="Freeform 44">
              <a:extLst>
                <a:ext uri="{FF2B5EF4-FFF2-40B4-BE49-F238E27FC236}">
                  <a16:creationId xmlns:a16="http://schemas.microsoft.com/office/drawing/2014/main" id="{90E8B435-AC56-4202-934A-65A174F42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648"/>
              <a:ext cx="1266" cy="1267"/>
            </a:xfrm>
            <a:custGeom>
              <a:avLst/>
              <a:gdLst>
                <a:gd name="T0" fmla="*/ 635 w 10132"/>
                <a:gd name="T1" fmla="*/ 0 h 10133"/>
                <a:gd name="T2" fmla="*/ 0 w 10132"/>
                <a:gd name="T3" fmla="*/ 636 h 10133"/>
                <a:gd name="T4" fmla="*/ 635 w 10132"/>
                <a:gd name="T5" fmla="*/ 1267 h 10133"/>
                <a:gd name="T6" fmla="*/ 1266 w 10132"/>
                <a:gd name="T7" fmla="*/ 636 h 10133"/>
                <a:gd name="T8" fmla="*/ 635 w 10132"/>
                <a:gd name="T9" fmla="*/ 0 h 10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32" h="10133">
                  <a:moveTo>
                    <a:pt x="5086" y="0"/>
                  </a:moveTo>
                  <a:lnTo>
                    <a:pt x="0" y="5086"/>
                  </a:lnTo>
                  <a:lnTo>
                    <a:pt x="5086" y="10133"/>
                  </a:lnTo>
                  <a:lnTo>
                    <a:pt x="10132" y="5086"/>
                  </a:lnTo>
                  <a:lnTo>
                    <a:pt x="5086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6570" name="Text Box 45">
            <a:extLst>
              <a:ext uri="{FF2B5EF4-FFF2-40B4-BE49-F238E27FC236}">
                <a16:creationId xmlns:a16="http://schemas.microsoft.com/office/drawing/2014/main" id="{7A5F6623-F04A-4B14-9941-3CFB0CD815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6738" y="4868863"/>
            <a:ext cx="5543550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n-US" altLang="en-US" sz="1800" b="1">
                <a:latin typeface="Verdana" panose="020B0604030504040204" pitchFamily="34" charset="0"/>
              </a:rPr>
              <a:t>Anabolismo (síntesis) de la proteína</a:t>
            </a:r>
            <a:endParaRPr lang="en-US" altLang="en-US" sz="1800" b="1" i="1">
              <a:latin typeface="Verdana" panose="020B0604030504040204" pitchFamily="34" charset="0"/>
            </a:endParaRPr>
          </a:p>
        </p:txBody>
      </p:sp>
      <p:grpSp>
        <p:nvGrpSpPr>
          <p:cNvPr id="66571" name="Group 46">
            <a:extLst>
              <a:ext uri="{FF2B5EF4-FFF2-40B4-BE49-F238E27FC236}">
                <a16:creationId xmlns:a16="http://schemas.microsoft.com/office/drawing/2014/main" id="{21DCFE34-58CA-488A-BA43-5B345F5B4B6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570038" y="4903788"/>
            <a:ext cx="266700" cy="268287"/>
            <a:chOff x="618" y="2160"/>
            <a:chExt cx="2262" cy="2267"/>
          </a:xfrm>
        </p:grpSpPr>
        <p:sp>
          <p:nvSpPr>
            <p:cNvPr id="66576" name="AutoShape 47">
              <a:extLst>
                <a:ext uri="{FF2B5EF4-FFF2-40B4-BE49-F238E27FC236}">
                  <a16:creationId xmlns:a16="http://schemas.microsoft.com/office/drawing/2014/main" id="{C8222365-3C01-491A-8CEE-E543834D84F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618" y="2160"/>
              <a:ext cx="2262" cy="22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7" name="Freeform 48">
              <a:extLst>
                <a:ext uri="{FF2B5EF4-FFF2-40B4-BE49-F238E27FC236}">
                  <a16:creationId xmlns:a16="http://schemas.microsoft.com/office/drawing/2014/main" id="{43C62313-9D8D-477A-9277-082FDD571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160"/>
              <a:ext cx="2262" cy="2267"/>
            </a:xfrm>
            <a:custGeom>
              <a:avLst/>
              <a:gdLst>
                <a:gd name="T0" fmla="*/ 1252 w 18096"/>
                <a:gd name="T1" fmla="*/ 5 h 18136"/>
                <a:gd name="T2" fmla="*/ 1469 w 18096"/>
                <a:gd name="T3" fmla="*/ 49 h 18136"/>
                <a:gd name="T4" fmla="*/ 1671 w 18096"/>
                <a:gd name="T5" fmla="*/ 138 h 18136"/>
                <a:gd name="T6" fmla="*/ 1853 w 18096"/>
                <a:gd name="T7" fmla="*/ 261 h 18136"/>
                <a:gd name="T8" fmla="*/ 2006 w 18096"/>
                <a:gd name="T9" fmla="*/ 414 h 18136"/>
                <a:gd name="T10" fmla="*/ 2124 w 18096"/>
                <a:gd name="T11" fmla="*/ 591 h 18136"/>
                <a:gd name="T12" fmla="*/ 2213 w 18096"/>
                <a:gd name="T13" fmla="*/ 798 h 18136"/>
                <a:gd name="T14" fmla="*/ 2257 w 18096"/>
                <a:gd name="T15" fmla="*/ 1015 h 18136"/>
                <a:gd name="T16" fmla="*/ 2257 w 18096"/>
                <a:gd name="T17" fmla="*/ 1252 h 18136"/>
                <a:gd name="T18" fmla="*/ 2213 w 18096"/>
                <a:gd name="T19" fmla="*/ 1469 h 18136"/>
                <a:gd name="T20" fmla="*/ 2124 w 18096"/>
                <a:gd name="T21" fmla="*/ 1676 h 18136"/>
                <a:gd name="T22" fmla="*/ 2006 w 18096"/>
                <a:gd name="T23" fmla="*/ 1853 h 18136"/>
                <a:gd name="T24" fmla="*/ 1853 w 18096"/>
                <a:gd name="T25" fmla="*/ 2006 h 18136"/>
                <a:gd name="T26" fmla="*/ 1671 w 18096"/>
                <a:gd name="T27" fmla="*/ 2129 h 18136"/>
                <a:gd name="T28" fmla="*/ 1469 w 18096"/>
                <a:gd name="T29" fmla="*/ 2218 h 18136"/>
                <a:gd name="T30" fmla="*/ 1252 w 18096"/>
                <a:gd name="T31" fmla="*/ 2262 h 18136"/>
                <a:gd name="T32" fmla="*/ 1015 w 18096"/>
                <a:gd name="T33" fmla="*/ 2262 h 18136"/>
                <a:gd name="T34" fmla="*/ 798 w 18096"/>
                <a:gd name="T35" fmla="*/ 2218 h 18136"/>
                <a:gd name="T36" fmla="*/ 591 w 18096"/>
                <a:gd name="T37" fmla="*/ 2129 h 18136"/>
                <a:gd name="T38" fmla="*/ 414 w 18096"/>
                <a:gd name="T39" fmla="*/ 2006 h 18136"/>
                <a:gd name="T40" fmla="*/ 261 w 18096"/>
                <a:gd name="T41" fmla="*/ 1853 h 18136"/>
                <a:gd name="T42" fmla="*/ 138 w 18096"/>
                <a:gd name="T43" fmla="*/ 1676 h 18136"/>
                <a:gd name="T44" fmla="*/ 49 w 18096"/>
                <a:gd name="T45" fmla="*/ 1469 h 18136"/>
                <a:gd name="T46" fmla="*/ 5 w 18096"/>
                <a:gd name="T47" fmla="*/ 1252 h 18136"/>
                <a:gd name="T48" fmla="*/ 5 w 18096"/>
                <a:gd name="T49" fmla="*/ 1015 h 18136"/>
                <a:gd name="T50" fmla="*/ 49 w 18096"/>
                <a:gd name="T51" fmla="*/ 798 h 18136"/>
                <a:gd name="T52" fmla="*/ 138 w 18096"/>
                <a:gd name="T53" fmla="*/ 591 h 18136"/>
                <a:gd name="T54" fmla="*/ 261 w 18096"/>
                <a:gd name="T55" fmla="*/ 414 h 18136"/>
                <a:gd name="T56" fmla="*/ 414 w 18096"/>
                <a:gd name="T57" fmla="*/ 261 h 18136"/>
                <a:gd name="T58" fmla="*/ 591 w 18096"/>
                <a:gd name="T59" fmla="*/ 138 h 18136"/>
                <a:gd name="T60" fmla="*/ 798 w 18096"/>
                <a:gd name="T61" fmla="*/ 49 h 18136"/>
                <a:gd name="T62" fmla="*/ 1015 w 18096"/>
                <a:gd name="T63" fmla="*/ 5 h 181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096" h="18136">
                  <a:moveTo>
                    <a:pt x="9068" y="0"/>
                  </a:moveTo>
                  <a:lnTo>
                    <a:pt x="10014" y="40"/>
                  </a:lnTo>
                  <a:lnTo>
                    <a:pt x="10881" y="197"/>
                  </a:lnTo>
                  <a:lnTo>
                    <a:pt x="11749" y="394"/>
                  </a:lnTo>
                  <a:lnTo>
                    <a:pt x="12577" y="710"/>
                  </a:lnTo>
                  <a:lnTo>
                    <a:pt x="13365" y="1104"/>
                  </a:lnTo>
                  <a:lnTo>
                    <a:pt x="14114" y="1538"/>
                  </a:lnTo>
                  <a:lnTo>
                    <a:pt x="14824" y="2089"/>
                  </a:lnTo>
                  <a:lnTo>
                    <a:pt x="15455" y="2641"/>
                  </a:lnTo>
                  <a:lnTo>
                    <a:pt x="16046" y="3312"/>
                  </a:lnTo>
                  <a:lnTo>
                    <a:pt x="16558" y="3982"/>
                  </a:lnTo>
                  <a:lnTo>
                    <a:pt x="16992" y="4731"/>
                  </a:lnTo>
                  <a:lnTo>
                    <a:pt x="17386" y="5520"/>
                  </a:lnTo>
                  <a:lnTo>
                    <a:pt x="17702" y="6387"/>
                  </a:lnTo>
                  <a:lnTo>
                    <a:pt x="17899" y="7254"/>
                  </a:lnTo>
                  <a:lnTo>
                    <a:pt x="18056" y="8122"/>
                  </a:lnTo>
                  <a:lnTo>
                    <a:pt x="18096" y="9068"/>
                  </a:lnTo>
                  <a:lnTo>
                    <a:pt x="18056" y="10014"/>
                  </a:lnTo>
                  <a:lnTo>
                    <a:pt x="17899" y="10882"/>
                  </a:lnTo>
                  <a:lnTo>
                    <a:pt x="17702" y="11749"/>
                  </a:lnTo>
                  <a:lnTo>
                    <a:pt x="17386" y="12616"/>
                  </a:lnTo>
                  <a:lnTo>
                    <a:pt x="16992" y="13405"/>
                  </a:lnTo>
                  <a:lnTo>
                    <a:pt x="16558" y="14154"/>
                  </a:lnTo>
                  <a:lnTo>
                    <a:pt x="16046" y="14824"/>
                  </a:lnTo>
                  <a:lnTo>
                    <a:pt x="15455" y="15495"/>
                  </a:lnTo>
                  <a:lnTo>
                    <a:pt x="14824" y="16047"/>
                  </a:lnTo>
                  <a:lnTo>
                    <a:pt x="14114" y="16598"/>
                  </a:lnTo>
                  <a:lnTo>
                    <a:pt x="13365" y="17032"/>
                  </a:lnTo>
                  <a:lnTo>
                    <a:pt x="12577" y="17426"/>
                  </a:lnTo>
                  <a:lnTo>
                    <a:pt x="11749" y="17742"/>
                  </a:lnTo>
                  <a:lnTo>
                    <a:pt x="10881" y="17939"/>
                  </a:lnTo>
                  <a:lnTo>
                    <a:pt x="10014" y="18096"/>
                  </a:lnTo>
                  <a:lnTo>
                    <a:pt x="9068" y="18136"/>
                  </a:lnTo>
                  <a:lnTo>
                    <a:pt x="8121" y="18096"/>
                  </a:lnTo>
                  <a:lnTo>
                    <a:pt x="7254" y="17939"/>
                  </a:lnTo>
                  <a:lnTo>
                    <a:pt x="6387" y="17742"/>
                  </a:lnTo>
                  <a:lnTo>
                    <a:pt x="5519" y="17426"/>
                  </a:lnTo>
                  <a:lnTo>
                    <a:pt x="4731" y="17032"/>
                  </a:lnTo>
                  <a:lnTo>
                    <a:pt x="3982" y="16598"/>
                  </a:lnTo>
                  <a:lnTo>
                    <a:pt x="3312" y="16047"/>
                  </a:lnTo>
                  <a:lnTo>
                    <a:pt x="2641" y="15495"/>
                  </a:lnTo>
                  <a:lnTo>
                    <a:pt x="2089" y="14824"/>
                  </a:lnTo>
                  <a:lnTo>
                    <a:pt x="1537" y="14154"/>
                  </a:lnTo>
                  <a:lnTo>
                    <a:pt x="1104" y="13405"/>
                  </a:lnTo>
                  <a:lnTo>
                    <a:pt x="710" y="12616"/>
                  </a:lnTo>
                  <a:lnTo>
                    <a:pt x="394" y="11749"/>
                  </a:lnTo>
                  <a:lnTo>
                    <a:pt x="197" y="10882"/>
                  </a:lnTo>
                  <a:lnTo>
                    <a:pt x="40" y="10014"/>
                  </a:lnTo>
                  <a:lnTo>
                    <a:pt x="0" y="9068"/>
                  </a:lnTo>
                  <a:lnTo>
                    <a:pt x="40" y="8122"/>
                  </a:lnTo>
                  <a:lnTo>
                    <a:pt x="197" y="7254"/>
                  </a:lnTo>
                  <a:lnTo>
                    <a:pt x="394" y="6387"/>
                  </a:lnTo>
                  <a:lnTo>
                    <a:pt x="710" y="5520"/>
                  </a:lnTo>
                  <a:lnTo>
                    <a:pt x="1104" y="4731"/>
                  </a:lnTo>
                  <a:lnTo>
                    <a:pt x="1537" y="3982"/>
                  </a:lnTo>
                  <a:lnTo>
                    <a:pt x="2089" y="3312"/>
                  </a:lnTo>
                  <a:lnTo>
                    <a:pt x="2641" y="2641"/>
                  </a:lnTo>
                  <a:lnTo>
                    <a:pt x="3312" y="2089"/>
                  </a:lnTo>
                  <a:lnTo>
                    <a:pt x="3982" y="1538"/>
                  </a:lnTo>
                  <a:lnTo>
                    <a:pt x="4731" y="1104"/>
                  </a:lnTo>
                  <a:lnTo>
                    <a:pt x="5519" y="710"/>
                  </a:lnTo>
                  <a:lnTo>
                    <a:pt x="6387" y="394"/>
                  </a:lnTo>
                  <a:lnTo>
                    <a:pt x="7254" y="197"/>
                  </a:lnTo>
                  <a:lnTo>
                    <a:pt x="8121" y="40"/>
                  </a:lnTo>
                  <a:lnTo>
                    <a:pt x="9068" y="0"/>
                  </a:lnTo>
                  <a:close/>
                </a:path>
              </a:pathLst>
            </a:custGeom>
            <a:solidFill>
              <a:srgbClr val="19B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8" name="Freeform 49">
              <a:extLst>
                <a:ext uri="{FF2B5EF4-FFF2-40B4-BE49-F238E27FC236}">
                  <a16:creationId xmlns:a16="http://schemas.microsoft.com/office/drawing/2014/main" id="{4535ECA4-3740-4865-A303-9214DB1F9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3294"/>
              <a:ext cx="1034" cy="1034"/>
            </a:xfrm>
            <a:custGeom>
              <a:avLst/>
              <a:gdLst>
                <a:gd name="T0" fmla="*/ 1034 w 8279"/>
                <a:gd name="T1" fmla="*/ 1034 h 8279"/>
                <a:gd name="T2" fmla="*/ 930 w 8279"/>
                <a:gd name="T3" fmla="*/ 1029 h 8279"/>
                <a:gd name="T4" fmla="*/ 827 w 8279"/>
                <a:gd name="T5" fmla="*/ 1014 h 8279"/>
                <a:gd name="T6" fmla="*/ 729 w 8279"/>
                <a:gd name="T7" fmla="*/ 990 h 8279"/>
                <a:gd name="T8" fmla="*/ 630 w 8279"/>
                <a:gd name="T9" fmla="*/ 950 h 8279"/>
                <a:gd name="T10" fmla="*/ 542 w 8279"/>
                <a:gd name="T11" fmla="*/ 911 h 8279"/>
                <a:gd name="T12" fmla="*/ 458 w 8279"/>
                <a:gd name="T13" fmla="*/ 857 h 8279"/>
                <a:gd name="T14" fmla="*/ 374 w 8279"/>
                <a:gd name="T15" fmla="*/ 798 h 8279"/>
                <a:gd name="T16" fmla="*/ 305 w 8279"/>
                <a:gd name="T17" fmla="*/ 729 h 8279"/>
                <a:gd name="T18" fmla="*/ 236 w 8279"/>
                <a:gd name="T19" fmla="*/ 660 h 8279"/>
                <a:gd name="T20" fmla="*/ 177 w 8279"/>
                <a:gd name="T21" fmla="*/ 576 h 8279"/>
                <a:gd name="T22" fmla="*/ 123 w 8279"/>
                <a:gd name="T23" fmla="*/ 492 h 8279"/>
                <a:gd name="T24" fmla="*/ 84 w 8279"/>
                <a:gd name="T25" fmla="*/ 404 h 8279"/>
                <a:gd name="T26" fmla="*/ 44 w 8279"/>
                <a:gd name="T27" fmla="*/ 305 h 8279"/>
                <a:gd name="T28" fmla="*/ 20 w 8279"/>
                <a:gd name="T29" fmla="*/ 207 h 8279"/>
                <a:gd name="T30" fmla="*/ 5 w 8279"/>
                <a:gd name="T31" fmla="*/ 103 h 8279"/>
                <a:gd name="T32" fmla="*/ 0 w 8279"/>
                <a:gd name="T33" fmla="*/ 0 h 8279"/>
                <a:gd name="T34" fmla="*/ 34 w 8279"/>
                <a:gd name="T35" fmla="*/ 0 h 8279"/>
                <a:gd name="T36" fmla="*/ 84 w 8279"/>
                <a:gd name="T37" fmla="*/ 0 h 8279"/>
                <a:gd name="T38" fmla="*/ 143 w 8279"/>
                <a:gd name="T39" fmla="*/ 0 h 8279"/>
                <a:gd name="T40" fmla="*/ 212 w 8279"/>
                <a:gd name="T41" fmla="*/ 0 h 8279"/>
                <a:gd name="T42" fmla="*/ 286 w 8279"/>
                <a:gd name="T43" fmla="*/ 0 h 8279"/>
                <a:gd name="T44" fmla="*/ 364 w 8279"/>
                <a:gd name="T45" fmla="*/ 0 h 8279"/>
                <a:gd name="T46" fmla="*/ 453 w 8279"/>
                <a:gd name="T47" fmla="*/ 0 h 8279"/>
                <a:gd name="T48" fmla="*/ 537 w 8279"/>
                <a:gd name="T49" fmla="*/ 0 h 8279"/>
                <a:gd name="T50" fmla="*/ 620 w 8279"/>
                <a:gd name="T51" fmla="*/ 0 h 8279"/>
                <a:gd name="T52" fmla="*/ 704 w 8279"/>
                <a:gd name="T53" fmla="*/ 0 h 8279"/>
                <a:gd name="T54" fmla="*/ 783 w 8279"/>
                <a:gd name="T55" fmla="*/ 0 h 8279"/>
                <a:gd name="T56" fmla="*/ 857 w 8279"/>
                <a:gd name="T57" fmla="*/ 0 h 8279"/>
                <a:gd name="T58" fmla="*/ 916 w 8279"/>
                <a:gd name="T59" fmla="*/ 0 h 8279"/>
                <a:gd name="T60" fmla="*/ 970 w 8279"/>
                <a:gd name="T61" fmla="*/ 0 h 8279"/>
                <a:gd name="T62" fmla="*/ 1009 w 8279"/>
                <a:gd name="T63" fmla="*/ 0 h 8279"/>
                <a:gd name="T64" fmla="*/ 1034 w 8279"/>
                <a:gd name="T65" fmla="*/ 0 h 8279"/>
                <a:gd name="T66" fmla="*/ 1034 w 8279"/>
                <a:gd name="T67" fmla="*/ 222 h 8279"/>
                <a:gd name="T68" fmla="*/ 1034 w 8279"/>
                <a:gd name="T69" fmla="*/ 552 h 8279"/>
                <a:gd name="T70" fmla="*/ 1034 w 8279"/>
                <a:gd name="T71" fmla="*/ 862 h 8279"/>
                <a:gd name="T72" fmla="*/ 1034 w 8279"/>
                <a:gd name="T73" fmla="*/ 1034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8279" y="8279"/>
                  </a:moveTo>
                  <a:lnTo>
                    <a:pt x="7450" y="8241"/>
                  </a:lnTo>
                  <a:lnTo>
                    <a:pt x="6623" y="8122"/>
                  </a:lnTo>
                  <a:lnTo>
                    <a:pt x="5834" y="7924"/>
                  </a:lnTo>
                  <a:lnTo>
                    <a:pt x="5046" y="7609"/>
                  </a:lnTo>
                  <a:lnTo>
                    <a:pt x="4337" y="7294"/>
                  </a:lnTo>
                  <a:lnTo>
                    <a:pt x="3666" y="6860"/>
                  </a:lnTo>
                  <a:lnTo>
                    <a:pt x="2996" y="6387"/>
                  </a:lnTo>
                  <a:lnTo>
                    <a:pt x="2444" y="5835"/>
                  </a:lnTo>
                  <a:lnTo>
                    <a:pt x="1892" y="5283"/>
                  </a:lnTo>
                  <a:lnTo>
                    <a:pt x="1419" y="4613"/>
                  </a:lnTo>
                  <a:lnTo>
                    <a:pt x="985" y="3942"/>
                  </a:lnTo>
                  <a:lnTo>
                    <a:pt x="670" y="3233"/>
                  </a:lnTo>
                  <a:lnTo>
                    <a:pt x="355" y="2445"/>
                  </a:lnTo>
                  <a:lnTo>
                    <a:pt x="157" y="1656"/>
                  </a:lnTo>
                  <a:lnTo>
                    <a:pt x="38" y="827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2" y="0"/>
                  </a:lnTo>
                  <a:lnTo>
                    <a:pt x="1694" y="0"/>
                  </a:lnTo>
                  <a:lnTo>
                    <a:pt x="2286" y="0"/>
                  </a:lnTo>
                  <a:lnTo>
                    <a:pt x="2917" y="0"/>
                  </a:lnTo>
                  <a:lnTo>
                    <a:pt x="3627" y="0"/>
                  </a:lnTo>
                  <a:lnTo>
                    <a:pt x="4297" y="0"/>
                  </a:lnTo>
                  <a:lnTo>
                    <a:pt x="4967" y="0"/>
                  </a:lnTo>
                  <a:lnTo>
                    <a:pt x="5637" y="0"/>
                  </a:lnTo>
                  <a:lnTo>
                    <a:pt x="6268" y="0"/>
                  </a:lnTo>
                  <a:lnTo>
                    <a:pt x="6860" y="0"/>
                  </a:lnTo>
                  <a:lnTo>
                    <a:pt x="7332" y="0"/>
                  </a:lnTo>
                  <a:lnTo>
                    <a:pt x="7767" y="0"/>
                  </a:lnTo>
                  <a:lnTo>
                    <a:pt x="8082" y="0"/>
                  </a:lnTo>
                  <a:lnTo>
                    <a:pt x="8279" y="0"/>
                  </a:lnTo>
                  <a:lnTo>
                    <a:pt x="8279" y="1774"/>
                  </a:lnTo>
                  <a:lnTo>
                    <a:pt x="8279" y="4416"/>
                  </a:lnTo>
                  <a:lnTo>
                    <a:pt x="8279" y="6900"/>
                  </a:lnTo>
                  <a:lnTo>
                    <a:pt x="8279" y="8279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9" name="Freeform 50">
              <a:extLst>
                <a:ext uri="{FF2B5EF4-FFF2-40B4-BE49-F238E27FC236}">
                  <a16:creationId xmlns:a16="http://schemas.microsoft.com/office/drawing/2014/main" id="{629B5672-A063-4B32-A59F-3337124D0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1035" cy="1030"/>
            </a:xfrm>
            <a:custGeom>
              <a:avLst/>
              <a:gdLst>
                <a:gd name="T0" fmla="*/ 1035 w 8279"/>
                <a:gd name="T1" fmla="*/ 0 h 8241"/>
                <a:gd name="T2" fmla="*/ 1030 w 8279"/>
                <a:gd name="T3" fmla="*/ 103 h 8241"/>
                <a:gd name="T4" fmla="*/ 1015 w 8279"/>
                <a:gd name="T5" fmla="*/ 207 h 8241"/>
                <a:gd name="T6" fmla="*/ 991 w 8279"/>
                <a:gd name="T7" fmla="*/ 306 h 8241"/>
                <a:gd name="T8" fmla="*/ 956 w 8279"/>
                <a:gd name="T9" fmla="*/ 404 h 8241"/>
                <a:gd name="T10" fmla="*/ 912 w 8279"/>
                <a:gd name="T11" fmla="*/ 493 h 8241"/>
                <a:gd name="T12" fmla="*/ 858 w 8279"/>
                <a:gd name="T13" fmla="*/ 577 h 8241"/>
                <a:gd name="T14" fmla="*/ 798 w 8279"/>
                <a:gd name="T15" fmla="*/ 655 h 8241"/>
                <a:gd name="T16" fmla="*/ 734 w 8279"/>
                <a:gd name="T17" fmla="*/ 729 h 8241"/>
                <a:gd name="T18" fmla="*/ 660 w 8279"/>
                <a:gd name="T19" fmla="*/ 793 h 8241"/>
                <a:gd name="T20" fmla="*/ 577 w 8279"/>
                <a:gd name="T21" fmla="*/ 852 h 8241"/>
                <a:gd name="T22" fmla="*/ 493 w 8279"/>
                <a:gd name="T23" fmla="*/ 907 h 8241"/>
                <a:gd name="T24" fmla="*/ 404 w 8279"/>
                <a:gd name="T25" fmla="*/ 951 h 8241"/>
                <a:gd name="T26" fmla="*/ 306 w 8279"/>
                <a:gd name="T27" fmla="*/ 986 h 8241"/>
                <a:gd name="T28" fmla="*/ 207 w 8279"/>
                <a:gd name="T29" fmla="*/ 1010 h 8241"/>
                <a:gd name="T30" fmla="*/ 103 w 8279"/>
                <a:gd name="T31" fmla="*/ 1025 h 8241"/>
                <a:gd name="T32" fmla="*/ 0 w 8279"/>
                <a:gd name="T33" fmla="*/ 1030 h 8241"/>
                <a:gd name="T34" fmla="*/ 0 w 8279"/>
                <a:gd name="T35" fmla="*/ 818 h 8241"/>
                <a:gd name="T36" fmla="*/ 0 w 8279"/>
                <a:gd name="T37" fmla="*/ 493 h 8241"/>
                <a:gd name="T38" fmla="*/ 0 w 8279"/>
                <a:gd name="T39" fmla="*/ 177 h 8241"/>
                <a:gd name="T40" fmla="*/ 0 w 8279"/>
                <a:gd name="T41" fmla="*/ 0 h 8241"/>
                <a:gd name="T42" fmla="*/ 39 w 8279"/>
                <a:gd name="T43" fmla="*/ 0 h 8241"/>
                <a:gd name="T44" fmla="*/ 89 w 8279"/>
                <a:gd name="T45" fmla="*/ 0 h 8241"/>
                <a:gd name="T46" fmla="*/ 153 w 8279"/>
                <a:gd name="T47" fmla="*/ 0 h 8241"/>
                <a:gd name="T48" fmla="*/ 222 w 8279"/>
                <a:gd name="T49" fmla="*/ 0 h 8241"/>
                <a:gd name="T50" fmla="*/ 301 w 8279"/>
                <a:gd name="T51" fmla="*/ 0 h 8241"/>
                <a:gd name="T52" fmla="*/ 379 w 8279"/>
                <a:gd name="T53" fmla="*/ 0 h 8241"/>
                <a:gd name="T54" fmla="*/ 463 w 8279"/>
                <a:gd name="T55" fmla="*/ 0 h 8241"/>
                <a:gd name="T56" fmla="*/ 552 w 8279"/>
                <a:gd name="T57" fmla="*/ 0 h 8241"/>
                <a:gd name="T58" fmla="*/ 636 w 8279"/>
                <a:gd name="T59" fmla="*/ 0 h 8241"/>
                <a:gd name="T60" fmla="*/ 715 w 8279"/>
                <a:gd name="T61" fmla="*/ 0 h 8241"/>
                <a:gd name="T62" fmla="*/ 793 w 8279"/>
                <a:gd name="T63" fmla="*/ 0 h 8241"/>
                <a:gd name="T64" fmla="*/ 862 w 8279"/>
                <a:gd name="T65" fmla="*/ 0 h 8241"/>
                <a:gd name="T66" fmla="*/ 922 w 8279"/>
                <a:gd name="T67" fmla="*/ 0 h 8241"/>
                <a:gd name="T68" fmla="*/ 976 w 8279"/>
                <a:gd name="T69" fmla="*/ 0 h 8241"/>
                <a:gd name="T70" fmla="*/ 1010 w 8279"/>
                <a:gd name="T71" fmla="*/ 0 h 8241"/>
                <a:gd name="T72" fmla="*/ 1035 w 8279"/>
                <a:gd name="T73" fmla="*/ 0 h 82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41">
                  <a:moveTo>
                    <a:pt x="8279" y="0"/>
                  </a:moveTo>
                  <a:lnTo>
                    <a:pt x="8239" y="827"/>
                  </a:lnTo>
                  <a:lnTo>
                    <a:pt x="8121" y="1656"/>
                  </a:lnTo>
                  <a:lnTo>
                    <a:pt x="7924" y="2445"/>
                  </a:lnTo>
                  <a:lnTo>
                    <a:pt x="7649" y="3233"/>
                  </a:lnTo>
                  <a:lnTo>
                    <a:pt x="7294" y="3942"/>
                  </a:lnTo>
                  <a:lnTo>
                    <a:pt x="6860" y="4613"/>
                  </a:lnTo>
                  <a:lnTo>
                    <a:pt x="6387" y="5244"/>
                  </a:lnTo>
                  <a:lnTo>
                    <a:pt x="5874" y="5835"/>
                  </a:lnTo>
                  <a:lnTo>
                    <a:pt x="5283" y="6348"/>
                  </a:lnTo>
                  <a:lnTo>
                    <a:pt x="4612" y="6820"/>
                  </a:lnTo>
                  <a:lnTo>
                    <a:pt x="3942" y="7254"/>
                  </a:lnTo>
                  <a:lnTo>
                    <a:pt x="3233" y="7609"/>
                  </a:lnTo>
                  <a:lnTo>
                    <a:pt x="2444" y="7886"/>
                  </a:lnTo>
                  <a:lnTo>
                    <a:pt x="1656" y="8082"/>
                  </a:lnTo>
                  <a:lnTo>
                    <a:pt x="827" y="8201"/>
                  </a:lnTo>
                  <a:lnTo>
                    <a:pt x="0" y="8241"/>
                  </a:lnTo>
                  <a:lnTo>
                    <a:pt x="0" y="6545"/>
                  </a:lnTo>
                  <a:lnTo>
                    <a:pt x="0" y="3942"/>
                  </a:lnTo>
                  <a:lnTo>
                    <a:pt x="0" y="1419"/>
                  </a:lnTo>
                  <a:lnTo>
                    <a:pt x="0" y="0"/>
                  </a:lnTo>
                  <a:lnTo>
                    <a:pt x="315" y="0"/>
                  </a:lnTo>
                  <a:lnTo>
                    <a:pt x="709" y="0"/>
                  </a:lnTo>
                  <a:lnTo>
                    <a:pt x="1222" y="0"/>
                  </a:lnTo>
                  <a:lnTo>
                    <a:pt x="1774" y="0"/>
                  </a:lnTo>
                  <a:lnTo>
                    <a:pt x="2405" y="0"/>
                  </a:lnTo>
                  <a:lnTo>
                    <a:pt x="3035" y="0"/>
                  </a:lnTo>
                  <a:lnTo>
                    <a:pt x="3705" y="0"/>
                  </a:lnTo>
                  <a:lnTo>
                    <a:pt x="4415" y="0"/>
                  </a:lnTo>
                  <a:lnTo>
                    <a:pt x="5086" y="0"/>
                  </a:lnTo>
                  <a:lnTo>
                    <a:pt x="5716" y="0"/>
                  </a:lnTo>
                  <a:lnTo>
                    <a:pt x="6347" y="0"/>
                  </a:lnTo>
                  <a:lnTo>
                    <a:pt x="6899" y="0"/>
                  </a:lnTo>
                  <a:lnTo>
                    <a:pt x="7372" y="0"/>
                  </a:lnTo>
                  <a:lnTo>
                    <a:pt x="7806" y="0"/>
                  </a:lnTo>
                  <a:lnTo>
                    <a:pt x="8082" y="0"/>
                  </a:lnTo>
                  <a:lnTo>
                    <a:pt x="8279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0" name="Freeform 51">
              <a:extLst>
                <a:ext uri="{FF2B5EF4-FFF2-40B4-BE49-F238E27FC236}">
                  <a16:creationId xmlns:a16="http://schemas.microsoft.com/office/drawing/2014/main" id="{E0ECF240-5320-4032-B1AA-826E8F5D4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259"/>
              <a:ext cx="1034" cy="1035"/>
            </a:xfrm>
            <a:custGeom>
              <a:avLst/>
              <a:gdLst>
                <a:gd name="T0" fmla="*/ 0 w 8279"/>
                <a:gd name="T1" fmla="*/ 1035 h 8279"/>
                <a:gd name="T2" fmla="*/ 5 w 8279"/>
                <a:gd name="T3" fmla="*/ 932 h 8279"/>
                <a:gd name="T4" fmla="*/ 20 w 8279"/>
                <a:gd name="T5" fmla="*/ 828 h 8279"/>
                <a:gd name="T6" fmla="*/ 44 w 8279"/>
                <a:gd name="T7" fmla="*/ 729 h 8279"/>
                <a:gd name="T8" fmla="*/ 84 w 8279"/>
                <a:gd name="T9" fmla="*/ 631 h 8279"/>
                <a:gd name="T10" fmla="*/ 123 w 8279"/>
                <a:gd name="T11" fmla="*/ 542 h 8279"/>
                <a:gd name="T12" fmla="*/ 177 w 8279"/>
                <a:gd name="T13" fmla="*/ 458 h 8279"/>
                <a:gd name="T14" fmla="*/ 236 w 8279"/>
                <a:gd name="T15" fmla="*/ 375 h 8279"/>
                <a:gd name="T16" fmla="*/ 305 w 8279"/>
                <a:gd name="T17" fmla="*/ 301 h 8279"/>
                <a:gd name="T18" fmla="*/ 374 w 8279"/>
                <a:gd name="T19" fmla="*/ 237 h 8279"/>
                <a:gd name="T20" fmla="*/ 458 w 8279"/>
                <a:gd name="T21" fmla="*/ 177 h 8279"/>
                <a:gd name="T22" fmla="*/ 542 w 8279"/>
                <a:gd name="T23" fmla="*/ 123 h 8279"/>
                <a:gd name="T24" fmla="*/ 630 w 8279"/>
                <a:gd name="T25" fmla="*/ 79 h 8279"/>
                <a:gd name="T26" fmla="*/ 729 w 8279"/>
                <a:gd name="T27" fmla="*/ 44 h 8279"/>
                <a:gd name="T28" fmla="*/ 827 w 8279"/>
                <a:gd name="T29" fmla="*/ 20 h 8279"/>
                <a:gd name="T30" fmla="*/ 930 w 8279"/>
                <a:gd name="T31" fmla="*/ 5 h 8279"/>
                <a:gd name="T32" fmla="*/ 1034 w 8279"/>
                <a:gd name="T33" fmla="*/ 0 h 8279"/>
                <a:gd name="T34" fmla="*/ 1034 w 8279"/>
                <a:gd name="T35" fmla="*/ 212 h 8279"/>
                <a:gd name="T36" fmla="*/ 1034 w 8279"/>
                <a:gd name="T37" fmla="*/ 537 h 8279"/>
                <a:gd name="T38" fmla="*/ 1034 w 8279"/>
                <a:gd name="T39" fmla="*/ 858 h 8279"/>
                <a:gd name="T40" fmla="*/ 1034 w 8279"/>
                <a:gd name="T41" fmla="*/ 1035 h 8279"/>
                <a:gd name="T42" fmla="*/ 995 w 8279"/>
                <a:gd name="T43" fmla="*/ 1035 h 8279"/>
                <a:gd name="T44" fmla="*/ 940 w 8279"/>
                <a:gd name="T45" fmla="*/ 1035 h 8279"/>
                <a:gd name="T46" fmla="*/ 881 w 8279"/>
                <a:gd name="T47" fmla="*/ 1035 h 8279"/>
                <a:gd name="T48" fmla="*/ 807 w 8279"/>
                <a:gd name="T49" fmla="*/ 1035 h 8279"/>
                <a:gd name="T50" fmla="*/ 734 w 8279"/>
                <a:gd name="T51" fmla="*/ 1035 h 8279"/>
                <a:gd name="T52" fmla="*/ 650 w 8279"/>
                <a:gd name="T53" fmla="*/ 1035 h 8279"/>
                <a:gd name="T54" fmla="*/ 566 w 8279"/>
                <a:gd name="T55" fmla="*/ 1035 h 8279"/>
                <a:gd name="T56" fmla="*/ 482 w 8279"/>
                <a:gd name="T57" fmla="*/ 1035 h 8279"/>
                <a:gd name="T58" fmla="*/ 394 w 8279"/>
                <a:gd name="T59" fmla="*/ 1035 h 8279"/>
                <a:gd name="T60" fmla="*/ 315 w 8279"/>
                <a:gd name="T61" fmla="*/ 1035 h 8279"/>
                <a:gd name="T62" fmla="*/ 241 w 8279"/>
                <a:gd name="T63" fmla="*/ 1035 h 8279"/>
                <a:gd name="T64" fmla="*/ 172 w 8279"/>
                <a:gd name="T65" fmla="*/ 1035 h 8279"/>
                <a:gd name="T66" fmla="*/ 108 w 8279"/>
                <a:gd name="T67" fmla="*/ 1035 h 8279"/>
                <a:gd name="T68" fmla="*/ 59 w 8279"/>
                <a:gd name="T69" fmla="*/ 1035 h 8279"/>
                <a:gd name="T70" fmla="*/ 25 w 8279"/>
                <a:gd name="T71" fmla="*/ 1035 h 8279"/>
                <a:gd name="T72" fmla="*/ 0 w 8279"/>
                <a:gd name="T73" fmla="*/ 1035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8279"/>
                  </a:moveTo>
                  <a:lnTo>
                    <a:pt x="38" y="7452"/>
                  </a:lnTo>
                  <a:lnTo>
                    <a:pt x="157" y="6623"/>
                  </a:lnTo>
                  <a:lnTo>
                    <a:pt x="355" y="5834"/>
                  </a:lnTo>
                  <a:lnTo>
                    <a:pt x="670" y="5046"/>
                  </a:lnTo>
                  <a:lnTo>
                    <a:pt x="985" y="4337"/>
                  </a:lnTo>
                  <a:lnTo>
                    <a:pt x="1419" y="3666"/>
                  </a:lnTo>
                  <a:lnTo>
                    <a:pt x="1892" y="2996"/>
                  </a:lnTo>
                  <a:lnTo>
                    <a:pt x="2444" y="2404"/>
                  </a:lnTo>
                  <a:lnTo>
                    <a:pt x="2996" y="1892"/>
                  </a:lnTo>
                  <a:lnTo>
                    <a:pt x="3666" y="1419"/>
                  </a:lnTo>
                  <a:lnTo>
                    <a:pt x="4337" y="985"/>
                  </a:lnTo>
                  <a:lnTo>
                    <a:pt x="5046" y="630"/>
                  </a:lnTo>
                  <a:lnTo>
                    <a:pt x="5834" y="355"/>
                  </a:lnTo>
                  <a:lnTo>
                    <a:pt x="6623" y="157"/>
                  </a:lnTo>
                  <a:lnTo>
                    <a:pt x="7450" y="38"/>
                  </a:lnTo>
                  <a:lnTo>
                    <a:pt x="8279" y="0"/>
                  </a:lnTo>
                  <a:lnTo>
                    <a:pt x="8279" y="1694"/>
                  </a:lnTo>
                  <a:lnTo>
                    <a:pt x="8279" y="4297"/>
                  </a:lnTo>
                  <a:lnTo>
                    <a:pt x="8279" y="6860"/>
                  </a:lnTo>
                  <a:lnTo>
                    <a:pt x="8279" y="8279"/>
                  </a:lnTo>
                  <a:lnTo>
                    <a:pt x="7964" y="8279"/>
                  </a:lnTo>
                  <a:lnTo>
                    <a:pt x="7530" y="8279"/>
                  </a:lnTo>
                  <a:lnTo>
                    <a:pt x="7057" y="8279"/>
                  </a:lnTo>
                  <a:lnTo>
                    <a:pt x="6465" y="8279"/>
                  </a:lnTo>
                  <a:lnTo>
                    <a:pt x="5874" y="8279"/>
                  </a:lnTo>
                  <a:lnTo>
                    <a:pt x="5204" y="8279"/>
                  </a:lnTo>
                  <a:lnTo>
                    <a:pt x="4534" y="8279"/>
                  </a:lnTo>
                  <a:lnTo>
                    <a:pt x="3863" y="8279"/>
                  </a:lnTo>
                  <a:lnTo>
                    <a:pt x="3153" y="8279"/>
                  </a:lnTo>
                  <a:lnTo>
                    <a:pt x="2523" y="8279"/>
                  </a:lnTo>
                  <a:lnTo>
                    <a:pt x="1931" y="8279"/>
                  </a:lnTo>
                  <a:lnTo>
                    <a:pt x="1379" y="8279"/>
                  </a:lnTo>
                  <a:lnTo>
                    <a:pt x="867" y="8279"/>
                  </a:lnTo>
                  <a:lnTo>
                    <a:pt x="473" y="8279"/>
                  </a:lnTo>
                  <a:lnTo>
                    <a:pt x="197" y="8279"/>
                  </a:lnTo>
                  <a:lnTo>
                    <a:pt x="0" y="8279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1" name="Freeform 52">
              <a:extLst>
                <a:ext uri="{FF2B5EF4-FFF2-40B4-BE49-F238E27FC236}">
                  <a16:creationId xmlns:a16="http://schemas.microsoft.com/office/drawing/2014/main" id="{79D964BD-82A6-48BF-B875-4A91ED245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259"/>
              <a:ext cx="1035" cy="1035"/>
            </a:xfrm>
            <a:custGeom>
              <a:avLst/>
              <a:gdLst>
                <a:gd name="T0" fmla="*/ 0 w 8279"/>
                <a:gd name="T1" fmla="*/ 0 h 8279"/>
                <a:gd name="T2" fmla="*/ 103 w 8279"/>
                <a:gd name="T3" fmla="*/ 5 h 8279"/>
                <a:gd name="T4" fmla="*/ 207 w 8279"/>
                <a:gd name="T5" fmla="*/ 20 h 8279"/>
                <a:gd name="T6" fmla="*/ 306 w 8279"/>
                <a:gd name="T7" fmla="*/ 44 h 8279"/>
                <a:gd name="T8" fmla="*/ 404 w 8279"/>
                <a:gd name="T9" fmla="*/ 79 h 8279"/>
                <a:gd name="T10" fmla="*/ 493 w 8279"/>
                <a:gd name="T11" fmla="*/ 123 h 8279"/>
                <a:gd name="T12" fmla="*/ 577 w 8279"/>
                <a:gd name="T13" fmla="*/ 177 h 8279"/>
                <a:gd name="T14" fmla="*/ 660 w 8279"/>
                <a:gd name="T15" fmla="*/ 237 h 8279"/>
                <a:gd name="T16" fmla="*/ 734 w 8279"/>
                <a:gd name="T17" fmla="*/ 301 h 8279"/>
                <a:gd name="T18" fmla="*/ 798 w 8279"/>
                <a:gd name="T19" fmla="*/ 375 h 8279"/>
                <a:gd name="T20" fmla="*/ 858 w 8279"/>
                <a:gd name="T21" fmla="*/ 458 h 8279"/>
                <a:gd name="T22" fmla="*/ 912 w 8279"/>
                <a:gd name="T23" fmla="*/ 542 h 8279"/>
                <a:gd name="T24" fmla="*/ 956 w 8279"/>
                <a:gd name="T25" fmla="*/ 631 h 8279"/>
                <a:gd name="T26" fmla="*/ 991 w 8279"/>
                <a:gd name="T27" fmla="*/ 729 h 8279"/>
                <a:gd name="T28" fmla="*/ 1015 w 8279"/>
                <a:gd name="T29" fmla="*/ 828 h 8279"/>
                <a:gd name="T30" fmla="*/ 1030 w 8279"/>
                <a:gd name="T31" fmla="*/ 932 h 8279"/>
                <a:gd name="T32" fmla="*/ 1035 w 8279"/>
                <a:gd name="T33" fmla="*/ 1035 h 8279"/>
                <a:gd name="T34" fmla="*/ 1000 w 8279"/>
                <a:gd name="T35" fmla="*/ 1035 h 8279"/>
                <a:gd name="T36" fmla="*/ 951 w 8279"/>
                <a:gd name="T37" fmla="*/ 1035 h 8279"/>
                <a:gd name="T38" fmla="*/ 892 w 8279"/>
                <a:gd name="T39" fmla="*/ 1035 h 8279"/>
                <a:gd name="T40" fmla="*/ 823 w 8279"/>
                <a:gd name="T41" fmla="*/ 1035 h 8279"/>
                <a:gd name="T42" fmla="*/ 749 w 8279"/>
                <a:gd name="T43" fmla="*/ 1035 h 8279"/>
                <a:gd name="T44" fmla="*/ 665 w 8279"/>
                <a:gd name="T45" fmla="*/ 1035 h 8279"/>
                <a:gd name="T46" fmla="*/ 582 w 8279"/>
                <a:gd name="T47" fmla="*/ 1035 h 8279"/>
                <a:gd name="T48" fmla="*/ 498 w 8279"/>
                <a:gd name="T49" fmla="*/ 1035 h 8279"/>
                <a:gd name="T50" fmla="*/ 409 w 8279"/>
                <a:gd name="T51" fmla="*/ 1035 h 8279"/>
                <a:gd name="T52" fmla="*/ 325 w 8279"/>
                <a:gd name="T53" fmla="*/ 1035 h 8279"/>
                <a:gd name="T54" fmla="*/ 251 w 8279"/>
                <a:gd name="T55" fmla="*/ 1035 h 8279"/>
                <a:gd name="T56" fmla="*/ 177 w 8279"/>
                <a:gd name="T57" fmla="*/ 1035 h 8279"/>
                <a:gd name="T58" fmla="*/ 113 w 8279"/>
                <a:gd name="T59" fmla="*/ 1035 h 8279"/>
                <a:gd name="T60" fmla="*/ 64 w 8279"/>
                <a:gd name="T61" fmla="*/ 1035 h 8279"/>
                <a:gd name="T62" fmla="*/ 25 w 8279"/>
                <a:gd name="T63" fmla="*/ 1035 h 8279"/>
                <a:gd name="T64" fmla="*/ 0 w 8279"/>
                <a:gd name="T65" fmla="*/ 1035 h 8279"/>
                <a:gd name="T66" fmla="*/ 0 w 8279"/>
                <a:gd name="T67" fmla="*/ 808 h 8279"/>
                <a:gd name="T68" fmla="*/ 0 w 8279"/>
                <a:gd name="T69" fmla="*/ 478 h 8279"/>
                <a:gd name="T70" fmla="*/ 0 w 8279"/>
                <a:gd name="T71" fmla="*/ 168 h 8279"/>
                <a:gd name="T72" fmla="*/ 0 w 8279"/>
                <a:gd name="T73" fmla="*/ 0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0"/>
                  </a:moveTo>
                  <a:lnTo>
                    <a:pt x="827" y="38"/>
                  </a:lnTo>
                  <a:lnTo>
                    <a:pt x="1656" y="157"/>
                  </a:lnTo>
                  <a:lnTo>
                    <a:pt x="2444" y="355"/>
                  </a:lnTo>
                  <a:lnTo>
                    <a:pt x="3233" y="630"/>
                  </a:lnTo>
                  <a:lnTo>
                    <a:pt x="3942" y="985"/>
                  </a:lnTo>
                  <a:lnTo>
                    <a:pt x="4612" y="1419"/>
                  </a:lnTo>
                  <a:lnTo>
                    <a:pt x="5283" y="1892"/>
                  </a:lnTo>
                  <a:lnTo>
                    <a:pt x="5874" y="2404"/>
                  </a:lnTo>
                  <a:lnTo>
                    <a:pt x="6387" y="2996"/>
                  </a:lnTo>
                  <a:lnTo>
                    <a:pt x="6860" y="3666"/>
                  </a:lnTo>
                  <a:lnTo>
                    <a:pt x="7294" y="4337"/>
                  </a:lnTo>
                  <a:lnTo>
                    <a:pt x="7649" y="5046"/>
                  </a:lnTo>
                  <a:lnTo>
                    <a:pt x="7924" y="5834"/>
                  </a:lnTo>
                  <a:lnTo>
                    <a:pt x="8121" y="6623"/>
                  </a:lnTo>
                  <a:lnTo>
                    <a:pt x="8239" y="7452"/>
                  </a:lnTo>
                  <a:lnTo>
                    <a:pt x="8279" y="8279"/>
                  </a:lnTo>
                  <a:lnTo>
                    <a:pt x="8003" y="8279"/>
                  </a:lnTo>
                  <a:lnTo>
                    <a:pt x="7609" y="8279"/>
                  </a:lnTo>
                  <a:lnTo>
                    <a:pt x="7135" y="8279"/>
                  </a:lnTo>
                  <a:lnTo>
                    <a:pt x="6584" y="8279"/>
                  </a:lnTo>
                  <a:lnTo>
                    <a:pt x="5993" y="8279"/>
                  </a:lnTo>
                  <a:lnTo>
                    <a:pt x="5322" y="8279"/>
                  </a:lnTo>
                  <a:lnTo>
                    <a:pt x="4652" y="8279"/>
                  </a:lnTo>
                  <a:lnTo>
                    <a:pt x="3982" y="8279"/>
                  </a:lnTo>
                  <a:lnTo>
                    <a:pt x="3272" y="8279"/>
                  </a:lnTo>
                  <a:lnTo>
                    <a:pt x="2601" y="8279"/>
                  </a:lnTo>
                  <a:lnTo>
                    <a:pt x="2011" y="8279"/>
                  </a:lnTo>
                  <a:lnTo>
                    <a:pt x="1419" y="8279"/>
                  </a:lnTo>
                  <a:lnTo>
                    <a:pt x="907" y="8279"/>
                  </a:lnTo>
                  <a:lnTo>
                    <a:pt x="512" y="8279"/>
                  </a:lnTo>
                  <a:lnTo>
                    <a:pt x="197" y="8279"/>
                  </a:lnTo>
                  <a:lnTo>
                    <a:pt x="0" y="8279"/>
                  </a:lnTo>
                  <a:lnTo>
                    <a:pt x="0" y="6465"/>
                  </a:lnTo>
                  <a:lnTo>
                    <a:pt x="0" y="3824"/>
                  </a:lnTo>
                  <a:lnTo>
                    <a:pt x="0" y="1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2" name="Freeform 53">
              <a:extLst>
                <a:ext uri="{FF2B5EF4-FFF2-40B4-BE49-F238E27FC236}">
                  <a16:creationId xmlns:a16="http://schemas.microsoft.com/office/drawing/2014/main" id="{29C39D98-48EC-4BD0-B3A4-5519A643F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932" cy="931"/>
            </a:xfrm>
            <a:custGeom>
              <a:avLst/>
              <a:gdLst>
                <a:gd name="T0" fmla="*/ 932 w 7451"/>
                <a:gd name="T1" fmla="*/ 0 h 7452"/>
                <a:gd name="T2" fmla="*/ 927 w 7451"/>
                <a:gd name="T3" fmla="*/ 94 h 7452"/>
                <a:gd name="T4" fmla="*/ 912 w 7451"/>
                <a:gd name="T5" fmla="*/ 187 h 7452"/>
                <a:gd name="T6" fmla="*/ 892 w 7451"/>
                <a:gd name="T7" fmla="*/ 276 h 7452"/>
                <a:gd name="T8" fmla="*/ 858 w 7451"/>
                <a:gd name="T9" fmla="*/ 360 h 7452"/>
                <a:gd name="T10" fmla="*/ 819 w 7451"/>
                <a:gd name="T11" fmla="*/ 443 h 7452"/>
                <a:gd name="T12" fmla="*/ 774 w 7451"/>
                <a:gd name="T13" fmla="*/ 522 h 7452"/>
                <a:gd name="T14" fmla="*/ 720 w 7451"/>
                <a:gd name="T15" fmla="*/ 591 h 7452"/>
                <a:gd name="T16" fmla="*/ 661 w 7451"/>
                <a:gd name="T17" fmla="*/ 655 h 7452"/>
                <a:gd name="T18" fmla="*/ 592 w 7451"/>
                <a:gd name="T19" fmla="*/ 719 h 7452"/>
                <a:gd name="T20" fmla="*/ 523 w 7451"/>
                <a:gd name="T21" fmla="*/ 773 h 7452"/>
                <a:gd name="T22" fmla="*/ 444 w 7451"/>
                <a:gd name="T23" fmla="*/ 818 h 7452"/>
                <a:gd name="T24" fmla="*/ 365 w 7451"/>
                <a:gd name="T25" fmla="*/ 857 h 7452"/>
                <a:gd name="T26" fmla="*/ 276 w 7451"/>
                <a:gd name="T27" fmla="*/ 887 h 7452"/>
                <a:gd name="T28" fmla="*/ 187 w 7451"/>
                <a:gd name="T29" fmla="*/ 911 h 7452"/>
                <a:gd name="T30" fmla="*/ 94 w 7451"/>
                <a:gd name="T31" fmla="*/ 926 h 7452"/>
                <a:gd name="T32" fmla="*/ 0 w 7451"/>
                <a:gd name="T33" fmla="*/ 931 h 7452"/>
                <a:gd name="T34" fmla="*/ 0 w 7451"/>
                <a:gd name="T35" fmla="*/ 749 h 7452"/>
                <a:gd name="T36" fmla="*/ 0 w 7451"/>
                <a:gd name="T37" fmla="*/ 443 h 7452"/>
                <a:gd name="T38" fmla="*/ 0 w 7451"/>
                <a:gd name="T39" fmla="*/ 153 h 7452"/>
                <a:gd name="T40" fmla="*/ 0 w 7451"/>
                <a:gd name="T41" fmla="*/ 0 h 7452"/>
                <a:gd name="T42" fmla="*/ 34 w 7451"/>
                <a:gd name="T43" fmla="*/ 0 h 7452"/>
                <a:gd name="T44" fmla="*/ 84 w 7451"/>
                <a:gd name="T45" fmla="*/ 0 h 7452"/>
                <a:gd name="T46" fmla="*/ 143 w 7451"/>
                <a:gd name="T47" fmla="*/ 0 h 7452"/>
                <a:gd name="T48" fmla="*/ 207 w 7451"/>
                <a:gd name="T49" fmla="*/ 0 h 7452"/>
                <a:gd name="T50" fmla="*/ 276 w 7451"/>
                <a:gd name="T51" fmla="*/ 0 h 7452"/>
                <a:gd name="T52" fmla="*/ 350 w 7451"/>
                <a:gd name="T53" fmla="*/ 0 h 7452"/>
                <a:gd name="T54" fmla="*/ 424 w 7451"/>
                <a:gd name="T55" fmla="*/ 0 h 7452"/>
                <a:gd name="T56" fmla="*/ 503 w 7451"/>
                <a:gd name="T57" fmla="*/ 0 h 7452"/>
                <a:gd name="T58" fmla="*/ 577 w 7451"/>
                <a:gd name="T59" fmla="*/ 0 h 7452"/>
                <a:gd name="T60" fmla="*/ 651 w 7451"/>
                <a:gd name="T61" fmla="*/ 0 h 7452"/>
                <a:gd name="T62" fmla="*/ 720 w 7451"/>
                <a:gd name="T63" fmla="*/ 0 h 7452"/>
                <a:gd name="T64" fmla="*/ 784 w 7451"/>
                <a:gd name="T65" fmla="*/ 0 h 7452"/>
                <a:gd name="T66" fmla="*/ 838 w 7451"/>
                <a:gd name="T67" fmla="*/ 0 h 7452"/>
                <a:gd name="T68" fmla="*/ 883 w 7451"/>
                <a:gd name="T69" fmla="*/ 0 h 7452"/>
                <a:gd name="T70" fmla="*/ 912 w 7451"/>
                <a:gd name="T71" fmla="*/ 0 h 7452"/>
                <a:gd name="T72" fmla="*/ 932 w 7451"/>
                <a:gd name="T73" fmla="*/ 0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2">
                  <a:moveTo>
                    <a:pt x="7451" y="0"/>
                  </a:moveTo>
                  <a:lnTo>
                    <a:pt x="7412" y="749"/>
                  </a:lnTo>
                  <a:lnTo>
                    <a:pt x="7294" y="1498"/>
                  </a:lnTo>
                  <a:lnTo>
                    <a:pt x="7135" y="2208"/>
                  </a:lnTo>
                  <a:lnTo>
                    <a:pt x="6860" y="2878"/>
                  </a:lnTo>
                  <a:lnTo>
                    <a:pt x="6545" y="3548"/>
                  </a:lnTo>
                  <a:lnTo>
                    <a:pt x="6190" y="4179"/>
                  </a:lnTo>
                  <a:lnTo>
                    <a:pt x="5756" y="4731"/>
                  </a:lnTo>
                  <a:lnTo>
                    <a:pt x="5283" y="5244"/>
                  </a:lnTo>
                  <a:lnTo>
                    <a:pt x="4731" y="5756"/>
                  </a:lnTo>
                  <a:lnTo>
                    <a:pt x="4179" y="6190"/>
                  </a:lnTo>
                  <a:lnTo>
                    <a:pt x="3548" y="6545"/>
                  </a:lnTo>
                  <a:lnTo>
                    <a:pt x="2917" y="6860"/>
                  </a:lnTo>
                  <a:lnTo>
                    <a:pt x="2208" y="7097"/>
                  </a:lnTo>
                  <a:lnTo>
                    <a:pt x="1498" y="7294"/>
                  </a:lnTo>
                  <a:lnTo>
                    <a:pt x="749" y="7412"/>
                  </a:lnTo>
                  <a:lnTo>
                    <a:pt x="0" y="7452"/>
                  </a:lnTo>
                  <a:lnTo>
                    <a:pt x="0" y="5993"/>
                  </a:lnTo>
                  <a:lnTo>
                    <a:pt x="0" y="3548"/>
                  </a:lnTo>
                  <a:lnTo>
                    <a:pt x="0" y="1222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4" y="0"/>
                  </a:lnTo>
                  <a:lnTo>
                    <a:pt x="1656" y="0"/>
                  </a:lnTo>
                  <a:lnTo>
                    <a:pt x="2208" y="0"/>
                  </a:lnTo>
                  <a:lnTo>
                    <a:pt x="2798" y="0"/>
                  </a:lnTo>
                  <a:lnTo>
                    <a:pt x="3390" y="0"/>
                  </a:lnTo>
                  <a:lnTo>
                    <a:pt x="4021" y="0"/>
                  </a:lnTo>
                  <a:lnTo>
                    <a:pt x="4612" y="0"/>
                  </a:lnTo>
                  <a:lnTo>
                    <a:pt x="5204" y="0"/>
                  </a:lnTo>
                  <a:lnTo>
                    <a:pt x="5756" y="0"/>
                  </a:lnTo>
                  <a:lnTo>
                    <a:pt x="6268" y="0"/>
                  </a:lnTo>
                  <a:lnTo>
                    <a:pt x="6702" y="0"/>
                  </a:lnTo>
                  <a:lnTo>
                    <a:pt x="7057" y="0"/>
                  </a:lnTo>
                  <a:lnTo>
                    <a:pt x="7294" y="0"/>
                  </a:lnTo>
                  <a:lnTo>
                    <a:pt x="7451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3" name="Freeform 54">
              <a:extLst>
                <a:ext uri="{FF2B5EF4-FFF2-40B4-BE49-F238E27FC236}">
                  <a16:creationId xmlns:a16="http://schemas.microsoft.com/office/drawing/2014/main" id="{963336A9-FCDA-4556-B425-BD63BAFC2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3294"/>
              <a:ext cx="936" cy="931"/>
            </a:xfrm>
            <a:custGeom>
              <a:avLst/>
              <a:gdLst>
                <a:gd name="T0" fmla="*/ 936 w 7491"/>
                <a:gd name="T1" fmla="*/ 931 h 7452"/>
                <a:gd name="T2" fmla="*/ 842 w 7491"/>
                <a:gd name="T3" fmla="*/ 926 h 7452"/>
                <a:gd name="T4" fmla="*/ 749 w 7491"/>
                <a:gd name="T5" fmla="*/ 911 h 7452"/>
                <a:gd name="T6" fmla="*/ 655 w 7491"/>
                <a:gd name="T7" fmla="*/ 887 h 7452"/>
                <a:gd name="T8" fmla="*/ 571 w 7491"/>
                <a:gd name="T9" fmla="*/ 857 h 7452"/>
                <a:gd name="T10" fmla="*/ 488 w 7491"/>
                <a:gd name="T11" fmla="*/ 818 h 7452"/>
                <a:gd name="T12" fmla="*/ 414 w 7491"/>
                <a:gd name="T13" fmla="*/ 773 h 7452"/>
                <a:gd name="T14" fmla="*/ 340 w 7491"/>
                <a:gd name="T15" fmla="*/ 719 h 7452"/>
                <a:gd name="T16" fmla="*/ 276 w 7491"/>
                <a:gd name="T17" fmla="*/ 655 h 7452"/>
                <a:gd name="T18" fmla="*/ 212 w 7491"/>
                <a:gd name="T19" fmla="*/ 591 h 7452"/>
                <a:gd name="T20" fmla="*/ 158 w 7491"/>
                <a:gd name="T21" fmla="*/ 522 h 7452"/>
                <a:gd name="T22" fmla="*/ 113 w 7491"/>
                <a:gd name="T23" fmla="*/ 443 h 7452"/>
                <a:gd name="T24" fmla="*/ 74 w 7491"/>
                <a:gd name="T25" fmla="*/ 360 h 7452"/>
                <a:gd name="T26" fmla="*/ 44 w 7491"/>
                <a:gd name="T27" fmla="*/ 276 h 7452"/>
                <a:gd name="T28" fmla="*/ 20 w 7491"/>
                <a:gd name="T29" fmla="*/ 187 h 7452"/>
                <a:gd name="T30" fmla="*/ 5 w 7491"/>
                <a:gd name="T31" fmla="*/ 94 h 7452"/>
                <a:gd name="T32" fmla="*/ 0 w 7491"/>
                <a:gd name="T33" fmla="*/ 0 h 7452"/>
                <a:gd name="T34" fmla="*/ 30 w 7491"/>
                <a:gd name="T35" fmla="*/ 0 h 7452"/>
                <a:gd name="T36" fmla="*/ 69 w 7491"/>
                <a:gd name="T37" fmla="*/ 0 h 7452"/>
                <a:gd name="T38" fmla="*/ 123 w 7491"/>
                <a:gd name="T39" fmla="*/ 0 h 7452"/>
                <a:gd name="T40" fmla="*/ 182 w 7491"/>
                <a:gd name="T41" fmla="*/ 0 h 7452"/>
                <a:gd name="T42" fmla="*/ 256 w 7491"/>
                <a:gd name="T43" fmla="*/ 0 h 7452"/>
                <a:gd name="T44" fmla="*/ 330 w 7491"/>
                <a:gd name="T45" fmla="*/ 0 h 7452"/>
                <a:gd name="T46" fmla="*/ 409 w 7491"/>
                <a:gd name="T47" fmla="*/ 0 h 7452"/>
                <a:gd name="T48" fmla="*/ 488 w 7491"/>
                <a:gd name="T49" fmla="*/ 0 h 7452"/>
                <a:gd name="T50" fmla="*/ 567 w 7491"/>
                <a:gd name="T51" fmla="*/ 0 h 7452"/>
                <a:gd name="T52" fmla="*/ 645 w 7491"/>
                <a:gd name="T53" fmla="*/ 0 h 7452"/>
                <a:gd name="T54" fmla="*/ 714 w 7491"/>
                <a:gd name="T55" fmla="*/ 0 h 7452"/>
                <a:gd name="T56" fmla="*/ 783 w 7491"/>
                <a:gd name="T57" fmla="*/ 0 h 7452"/>
                <a:gd name="T58" fmla="*/ 837 w 7491"/>
                <a:gd name="T59" fmla="*/ 0 h 7452"/>
                <a:gd name="T60" fmla="*/ 887 w 7491"/>
                <a:gd name="T61" fmla="*/ 0 h 7452"/>
                <a:gd name="T62" fmla="*/ 916 w 7491"/>
                <a:gd name="T63" fmla="*/ 0 h 7452"/>
                <a:gd name="T64" fmla="*/ 936 w 7491"/>
                <a:gd name="T65" fmla="*/ 0 h 7452"/>
                <a:gd name="T66" fmla="*/ 936 w 7491"/>
                <a:gd name="T67" fmla="*/ 202 h 7452"/>
                <a:gd name="T68" fmla="*/ 936 w 7491"/>
                <a:gd name="T69" fmla="*/ 502 h 7452"/>
                <a:gd name="T70" fmla="*/ 936 w 7491"/>
                <a:gd name="T71" fmla="*/ 778 h 7452"/>
                <a:gd name="T72" fmla="*/ 936 w 7491"/>
                <a:gd name="T73" fmla="*/ 931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91" h="7452">
                  <a:moveTo>
                    <a:pt x="7491" y="7452"/>
                  </a:moveTo>
                  <a:lnTo>
                    <a:pt x="6742" y="7412"/>
                  </a:lnTo>
                  <a:lnTo>
                    <a:pt x="5992" y="7294"/>
                  </a:lnTo>
                  <a:lnTo>
                    <a:pt x="5243" y="7097"/>
                  </a:lnTo>
                  <a:lnTo>
                    <a:pt x="4573" y="6860"/>
                  </a:lnTo>
                  <a:lnTo>
                    <a:pt x="3903" y="6545"/>
                  </a:lnTo>
                  <a:lnTo>
                    <a:pt x="3312" y="6190"/>
                  </a:lnTo>
                  <a:lnTo>
                    <a:pt x="2720" y="5756"/>
                  </a:lnTo>
                  <a:lnTo>
                    <a:pt x="2208" y="5244"/>
                  </a:lnTo>
                  <a:lnTo>
                    <a:pt x="1695" y="4731"/>
                  </a:lnTo>
                  <a:lnTo>
                    <a:pt x="1261" y="4179"/>
                  </a:lnTo>
                  <a:lnTo>
                    <a:pt x="906" y="3548"/>
                  </a:lnTo>
                  <a:lnTo>
                    <a:pt x="591" y="2878"/>
                  </a:lnTo>
                  <a:lnTo>
                    <a:pt x="354" y="2208"/>
                  </a:lnTo>
                  <a:lnTo>
                    <a:pt x="157" y="1498"/>
                  </a:lnTo>
                  <a:lnTo>
                    <a:pt x="39" y="749"/>
                  </a:lnTo>
                  <a:lnTo>
                    <a:pt x="0" y="0"/>
                  </a:lnTo>
                  <a:lnTo>
                    <a:pt x="237" y="0"/>
                  </a:lnTo>
                  <a:lnTo>
                    <a:pt x="552" y="0"/>
                  </a:lnTo>
                  <a:lnTo>
                    <a:pt x="986" y="0"/>
                  </a:lnTo>
                  <a:lnTo>
                    <a:pt x="1458" y="0"/>
                  </a:lnTo>
                  <a:lnTo>
                    <a:pt x="2050" y="0"/>
                  </a:lnTo>
                  <a:lnTo>
                    <a:pt x="2642" y="0"/>
                  </a:lnTo>
                  <a:lnTo>
                    <a:pt x="3272" y="0"/>
                  </a:lnTo>
                  <a:lnTo>
                    <a:pt x="3903" y="0"/>
                  </a:lnTo>
                  <a:lnTo>
                    <a:pt x="4534" y="0"/>
                  </a:lnTo>
                  <a:lnTo>
                    <a:pt x="5165" y="0"/>
                  </a:lnTo>
                  <a:lnTo>
                    <a:pt x="5717" y="0"/>
                  </a:lnTo>
                  <a:lnTo>
                    <a:pt x="6269" y="0"/>
                  </a:lnTo>
                  <a:lnTo>
                    <a:pt x="6702" y="0"/>
                  </a:lnTo>
                  <a:lnTo>
                    <a:pt x="7096" y="0"/>
                  </a:lnTo>
                  <a:lnTo>
                    <a:pt x="7333" y="0"/>
                  </a:lnTo>
                  <a:lnTo>
                    <a:pt x="7491" y="0"/>
                  </a:lnTo>
                  <a:lnTo>
                    <a:pt x="7491" y="1616"/>
                  </a:lnTo>
                  <a:lnTo>
                    <a:pt x="7491" y="4022"/>
                  </a:lnTo>
                  <a:lnTo>
                    <a:pt x="7491" y="6230"/>
                  </a:lnTo>
                  <a:lnTo>
                    <a:pt x="7491" y="7452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4" name="Freeform 55">
              <a:extLst>
                <a:ext uri="{FF2B5EF4-FFF2-40B4-BE49-F238E27FC236}">
                  <a16:creationId xmlns:a16="http://schemas.microsoft.com/office/drawing/2014/main" id="{67BB9725-B939-49D8-9BDA-CBEB54A3F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357"/>
              <a:ext cx="932" cy="937"/>
            </a:xfrm>
            <a:custGeom>
              <a:avLst/>
              <a:gdLst>
                <a:gd name="T0" fmla="*/ 0 w 7451"/>
                <a:gd name="T1" fmla="*/ 932 h 7491"/>
                <a:gd name="T2" fmla="*/ 5 w 7451"/>
                <a:gd name="T3" fmla="*/ 838 h 7491"/>
                <a:gd name="T4" fmla="*/ 20 w 7451"/>
                <a:gd name="T5" fmla="*/ 745 h 7491"/>
                <a:gd name="T6" fmla="*/ 44 w 7451"/>
                <a:gd name="T7" fmla="*/ 656 h 7491"/>
                <a:gd name="T8" fmla="*/ 74 w 7451"/>
                <a:gd name="T9" fmla="*/ 572 h 7491"/>
                <a:gd name="T10" fmla="*/ 113 w 7451"/>
                <a:gd name="T11" fmla="*/ 488 h 7491"/>
                <a:gd name="T12" fmla="*/ 158 w 7451"/>
                <a:gd name="T13" fmla="*/ 409 h 7491"/>
                <a:gd name="T14" fmla="*/ 212 w 7451"/>
                <a:gd name="T15" fmla="*/ 340 h 7491"/>
                <a:gd name="T16" fmla="*/ 276 w 7451"/>
                <a:gd name="T17" fmla="*/ 271 h 7491"/>
                <a:gd name="T18" fmla="*/ 340 w 7451"/>
                <a:gd name="T19" fmla="*/ 212 h 7491"/>
                <a:gd name="T20" fmla="*/ 409 w 7451"/>
                <a:gd name="T21" fmla="*/ 158 h 7491"/>
                <a:gd name="T22" fmla="*/ 488 w 7451"/>
                <a:gd name="T23" fmla="*/ 113 h 7491"/>
                <a:gd name="T24" fmla="*/ 572 w 7451"/>
                <a:gd name="T25" fmla="*/ 74 h 7491"/>
                <a:gd name="T26" fmla="*/ 656 w 7451"/>
                <a:gd name="T27" fmla="*/ 44 h 7491"/>
                <a:gd name="T28" fmla="*/ 745 w 7451"/>
                <a:gd name="T29" fmla="*/ 20 h 7491"/>
                <a:gd name="T30" fmla="*/ 838 w 7451"/>
                <a:gd name="T31" fmla="*/ 5 h 7491"/>
                <a:gd name="T32" fmla="*/ 932 w 7451"/>
                <a:gd name="T33" fmla="*/ 0 h 7491"/>
                <a:gd name="T34" fmla="*/ 932 w 7451"/>
                <a:gd name="T35" fmla="*/ 182 h 7491"/>
                <a:gd name="T36" fmla="*/ 932 w 7451"/>
                <a:gd name="T37" fmla="*/ 488 h 7491"/>
                <a:gd name="T38" fmla="*/ 932 w 7451"/>
                <a:gd name="T39" fmla="*/ 784 h 7491"/>
                <a:gd name="T40" fmla="*/ 932 w 7451"/>
                <a:gd name="T41" fmla="*/ 937 h 7491"/>
                <a:gd name="T42" fmla="*/ 898 w 7451"/>
                <a:gd name="T43" fmla="*/ 937 h 7491"/>
                <a:gd name="T44" fmla="*/ 848 w 7451"/>
                <a:gd name="T45" fmla="*/ 937 h 7491"/>
                <a:gd name="T46" fmla="*/ 794 w 7451"/>
                <a:gd name="T47" fmla="*/ 937 h 7491"/>
                <a:gd name="T48" fmla="*/ 730 w 7451"/>
                <a:gd name="T49" fmla="*/ 937 h 7491"/>
                <a:gd name="T50" fmla="*/ 661 w 7451"/>
                <a:gd name="T51" fmla="*/ 937 h 7491"/>
                <a:gd name="T52" fmla="*/ 587 w 7451"/>
                <a:gd name="T53" fmla="*/ 937 h 7491"/>
                <a:gd name="T54" fmla="*/ 508 w 7451"/>
                <a:gd name="T55" fmla="*/ 937 h 7491"/>
                <a:gd name="T56" fmla="*/ 429 w 7451"/>
                <a:gd name="T57" fmla="*/ 932 h 7491"/>
                <a:gd name="T58" fmla="*/ 355 w 7451"/>
                <a:gd name="T59" fmla="*/ 932 h 7491"/>
                <a:gd name="T60" fmla="*/ 281 w 7451"/>
                <a:gd name="T61" fmla="*/ 932 h 7491"/>
                <a:gd name="T62" fmla="*/ 212 w 7451"/>
                <a:gd name="T63" fmla="*/ 932 h 7491"/>
                <a:gd name="T64" fmla="*/ 153 w 7451"/>
                <a:gd name="T65" fmla="*/ 932 h 7491"/>
                <a:gd name="T66" fmla="*/ 99 w 7451"/>
                <a:gd name="T67" fmla="*/ 932 h 7491"/>
                <a:gd name="T68" fmla="*/ 54 w 7451"/>
                <a:gd name="T69" fmla="*/ 932 h 7491"/>
                <a:gd name="T70" fmla="*/ 20 w 7451"/>
                <a:gd name="T71" fmla="*/ 932 h 7491"/>
                <a:gd name="T72" fmla="*/ 0 w 7451"/>
                <a:gd name="T73" fmla="*/ 932 h 74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91">
                  <a:moveTo>
                    <a:pt x="0" y="7451"/>
                  </a:moveTo>
                  <a:lnTo>
                    <a:pt x="39" y="6702"/>
                  </a:lnTo>
                  <a:lnTo>
                    <a:pt x="157" y="5953"/>
                  </a:lnTo>
                  <a:lnTo>
                    <a:pt x="354" y="5243"/>
                  </a:lnTo>
                  <a:lnTo>
                    <a:pt x="591" y="4573"/>
                  </a:lnTo>
                  <a:lnTo>
                    <a:pt x="906" y="3903"/>
                  </a:lnTo>
                  <a:lnTo>
                    <a:pt x="1261" y="3272"/>
                  </a:lnTo>
                  <a:lnTo>
                    <a:pt x="1695" y="2720"/>
                  </a:lnTo>
                  <a:lnTo>
                    <a:pt x="2208" y="2168"/>
                  </a:lnTo>
                  <a:lnTo>
                    <a:pt x="2720" y="1695"/>
                  </a:lnTo>
                  <a:lnTo>
                    <a:pt x="3272" y="1261"/>
                  </a:lnTo>
                  <a:lnTo>
                    <a:pt x="3903" y="906"/>
                  </a:lnTo>
                  <a:lnTo>
                    <a:pt x="4573" y="591"/>
                  </a:lnTo>
                  <a:lnTo>
                    <a:pt x="5243" y="354"/>
                  </a:lnTo>
                  <a:lnTo>
                    <a:pt x="5953" y="157"/>
                  </a:lnTo>
                  <a:lnTo>
                    <a:pt x="6702" y="39"/>
                  </a:lnTo>
                  <a:lnTo>
                    <a:pt x="7451" y="0"/>
                  </a:lnTo>
                  <a:lnTo>
                    <a:pt x="7451" y="1459"/>
                  </a:lnTo>
                  <a:lnTo>
                    <a:pt x="7451" y="3903"/>
                  </a:lnTo>
                  <a:lnTo>
                    <a:pt x="7451" y="6269"/>
                  </a:lnTo>
                  <a:lnTo>
                    <a:pt x="7451" y="7491"/>
                  </a:lnTo>
                  <a:lnTo>
                    <a:pt x="7176" y="7491"/>
                  </a:lnTo>
                  <a:lnTo>
                    <a:pt x="6781" y="7491"/>
                  </a:lnTo>
                  <a:lnTo>
                    <a:pt x="6347" y="7491"/>
                  </a:lnTo>
                  <a:lnTo>
                    <a:pt x="5835" y="7491"/>
                  </a:lnTo>
                  <a:lnTo>
                    <a:pt x="5283" y="7491"/>
                  </a:lnTo>
                  <a:lnTo>
                    <a:pt x="4691" y="7491"/>
                  </a:lnTo>
                  <a:lnTo>
                    <a:pt x="4061" y="7491"/>
                  </a:lnTo>
                  <a:lnTo>
                    <a:pt x="3430" y="7451"/>
                  </a:lnTo>
                  <a:lnTo>
                    <a:pt x="2839" y="7451"/>
                  </a:lnTo>
                  <a:lnTo>
                    <a:pt x="2247" y="7451"/>
                  </a:lnTo>
                  <a:lnTo>
                    <a:pt x="1695" y="7451"/>
                  </a:lnTo>
                  <a:lnTo>
                    <a:pt x="1223" y="7451"/>
                  </a:lnTo>
                  <a:lnTo>
                    <a:pt x="789" y="7451"/>
                  </a:lnTo>
                  <a:lnTo>
                    <a:pt x="434" y="7451"/>
                  </a:lnTo>
                  <a:lnTo>
                    <a:pt x="157" y="7451"/>
                  </a:lnTo>
                  <a:lnTo>
                    <a:pt x="0" y="7451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5" name="Freeform 56">
              <a:extLst>
                <a:ext uri="{FF2B5EF4-FFF2-40B4-BE49-F238E27FC236}">
                  <a16:creationId xmlns:a16="http://schemas.microsoft.com/office/drawing/2014/main" id="{FBC5A5B9-5CC9-4EE2-B492-BF61EDF02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357"/>
              <a:ext cx="932" cy="932"/>
            </a:xfrm>
            <a:custGeom>
              <a:avLst/>
              <a:gdLst>
                <a:gd name="T0" fmla="*/ 0 w 7451"/>
                <a:gd name="T1" fmla="*/ 0 h 7451"/>
                <a:gd name="T2" fmla="*/ 94 w 7451"/>
                <a:gd name="T3" fmla="*/ 5 h 7451"/>
                <a:gd name="T4" fmla="*/ 187 w 7451"/>
                <a:gd name="T5" fmla="*/ 20 h 7451"/>
                <a:gd name="T6" fmla="*/ 276 w 7451"/>
                <a:gd name="T7" fmla="*/ 44 h 7451"/>
                <a:gd name="T8" fmla="*/ 365 w 7451"/>
                <a:gd name="T9" fmla="*/ 74 h 7451"/>
                <a:gd name="T10" fmla="*/ 444 w 7451"/>
                <a:gd name="T11" fmla="*/ 113 h 7451"/>
                <a:gd name="T12" fmla="*/ 523 w 7451"/>
                <a:gd name="T13" fmla="*/ 158 h 7451"/>
                <a:gd name="T14" fmla="*/ 592 w 7451"/>
                <a:gd name="T15" fmla="*/ 212 h 7451"/>
                <a:gd name="T16" fmla="*/ 661 w 7451"/>
                <a:gd name="T17" fmla="*/ 271 h 7451"/>
                <a:gd name="T18" fmla="*/ 720 w 7451"/>
                <a:gd name="T19" fmla="*/ 340 h 7451"/>
                <a:gd name="T20" fmla="*/ 774 w 7451"/>
                <a:gd name="T21" fmla="*/ 409 h 7451"/>
                <a:gd name="T22" fmla="*/ 819 w 7451"/>
                <a:gd name="T23" fmla="*/ 488 h 7451"/>
                <a:gd name="T24" fmla="*/ 858 w 7451"/>
                <a:gd name="T25" fmla="*/ 572 h 7451"/>
                <a:gd name="T26" fmla="*/ 892 w 7451"/>
                <a:gd name="T27" fmla="*/ 656 h 7451"/>
                <a:gd name="T28" fmla="*/ 912 w 7451"/>
                <a:gd name="T29" fmla="*/ 745 h 7451"/>
                <a:gd name="T30" fmla="*/ 927 w 7451"/>
                <a:gd name="T31" fmla="*/ 838 h 7451"/>
                <a:gd name="T32" fmla="*/ 932 w 7451"/>
                <a:gd name="T33" fmla="*/ 932 h 7451"/>
                <a:gd name="T34" fmla="*/ 902 w 7451"/>
                <a:gd name="T35" fmla="*/ 932 h 7451"/>
                <a:gd name="T36" fmla="*/ 863 w 7451"/>
                <a:gd name="T37" fmla="*/ 932 h 7451"/>
                <a:gd name="T38" fmla="*/ 809 w 7451"/>
                <a:gd name="T39" fmla="*/ 932 h 7451"/>
                <a:gd name="T40" fmla="*/ 750 w 7451"/>
                <a:gd name="T41" fmla="*/ 932 h 7451"/>
                <a:gd name="T42" fmla="*/ 676 w 7451"/>
                <a:gd name="T43" fmla="*/ 932 h 7451"/>
                <a:gd name="T44" fmla="*/ 602 w 7451"/>
                <a:gd name="T45" fmla="*/ 932 h 7451"/>
                <a:gd name="T46" fmla="*/ 523 w 7451"/>
                <a:gd name="T47" fmla="*/ 932 h 7451"/>
                <a:gd name="T48" fmla="*/ 444 w 7451"/>
                <a:gd name="T49" fmla="*/ 932 h 7451"/>
                <a:gd name="T50" fmla="*/ 365 w 7451"/>
                <a:gd name="T51" fmla="*/ 932 h 7451"/>
                <a:gd name="T52" fmla="*/ 286 w 7451"/>
                <a:gd name="T53" fmla="*/ 932 h 7451"/>
                <a:gd name="T54" fmla="*/ 217 w 7451"/>
                <a:gd name="T55" fmla="*/ 932 h 7451"/>
                <a:gd name="T56" fmla="*/ 153 w 7451"/>
                <a:gd name="T57" fmla="*/ 932 h 7451"/>
                <a:gd name="T58" fmla="*/ 94 w 7451"/>
                <a:gd name="T59" fmla="*/ 932 h 7451"/>
                <a:gd name="T60" fmla="*/ 49 w 7451"/>
                <a:gd name="T61" fmla="*/ 932 h 7451"/>
                <a:gd name="T62" fmla="*/ 20 w 7451"/>
                <a:gd name="T63" fmla="*/ 932 h 7451"/>
                <a:gd name="T64" fmla="*/ 0 w 7451"/>
                <a:gd name="T65" fmla="*/ 932 h 7451"/>
                <a:gd name="T66" fmla="*/ 0 w 7451"/>
                <a:gd name="T67" fmla="*/ 730 h 7451"/>
                <a:gd name="T68" fmla="*/ 0 w 7451"/>
                <a:gd name="T69" fmla="*/ 429 h 7451"/>
                <a:gd name="T70" fmla="*/ 0 w 7451"/>
                <a:gd name="T71" fmla="*/ 153 h 7451"/>
                <a:gd name="T72" fmla="*/ 0 w 7451"/>
                <a:gd name="T73" fmla="*/ 0 h 74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1">
                  <a:moveTo>
                    <a:pt x="0" y="0"/>
                  </a:moveTo>
                  <a:lnTo>
                    <a:pt x="749" y="39"/>
                  </a:lnTo>
                  <a:lnTo>
                    <a:pt x="1498" y="157"/>
                  </a:lnTo>
                  <a:lnTo>
                    <a:pt x="2208" y="354"/>
                  </a:lnTo>
                  <a:lnTo>
                    <a:pt x="2917" y="591"/>
                  </a:lnTo>
                  <a:lnTo>
                    <a:pt x="3548" y="906"/>
                  </a:lnTo>
                  <a:lnTo>
                    <a:pt x="4179" y="1261"/>
                  </a:lnTo>
                  <a:lnTo>
                    <a:pt x="4731" y="1695"/>
                  </a:lnTo>
                  <a:lnTo>
                    <a:pt x="5283" y="2168"/>
                  </a:lnTo>
                  <a:lnTo>
                    <a:pt x="5756" y="2720"/>
                  </a:lnTo>
                  <a:lnTo>
                    <a:pt x="6190" y="3272"/>
                  </a:lnTo>
                  <a:lnTo>
                    <a:pt x="6545" y="3903"/>
                  </a:lnTo>
                  <a:lnTo>
                    <a:pt x="6860" y="4573"/>
                  </a:lnTo>
                  <a:lnTo>
                    <a:pt x="7135" y="5243"/>
                  </a:lnTo>
                  <a:lnTo>
                    <a:pt x="7294" y="5953"/>
                  </a:lnTo>
                  <a:lnTo>
                    <a:pt x="7412" y="6702"/>
                  </a:lnTo>
                  <a:lnTo>
                    <a:pt x="7451" y="7451"/>
                  </a:lnTo>
                  <a:lnTo>
                    <a:pt x="7214" y="7451"/>
                  </a:lnTo>
                  <a:lnTo>
                    <a:pt x="6899" y="7451"/>
                  </a:lnTo>
                  <a:lnTo>
                    <a:pt x="6465" y="7451"/>
                  </a:lnTo>
                  <a:lnTo>
                    <a:pt x="5993" y="7451"/>
                  </a:lnTo>
                  <a:lnTo>
                    <a:pt x="5401" y="7451"/>
                  </a:lnTo>
                  <a:lnTo>
                    <a:pt x="4809" y="7451"/>
                  </a:lnTo>
                  <a:lnTo>
                    <a:pt x="4179" y="7451"/>
                  </a:lnTo>
                  <a:lnTo>
                    <a:pt x="3548" y="7451"/>
                  </a:lnTo>
                  <a:lnTo>
                    <a:pt x="2917" y="7451"/>
                  </a:lnTo>
                  <a:lnTo>
                    <a:pt x="2286" y="7451"/>
                  </a:lnTo>
                  <a:lnTo>
                    <a:pt x="1734" y="7451"/>
                  </a:lnTo>
                  <a:lnTo>
                    <a:pt x="1222" y="7451"/>
                  </a:lnTo>
                  <a:lnTo>
                    <a:pt x="749" y="7451"/>
                  </a:lnTo>
                  <a:lnTo>
                    <a:pt x="394" y="7451"/>
                  </a:lnTo>
                  <a:lnTo>
                    <a:pt x="157" y="7451"/>
                  </a:lnTo>
                  <a:lnTo>
                    <a:pt x="0" y="7451"/>
                  </a:lnTo>
                  <a:lnTo>
                    <a:pt x="0" y="5835"/>
                  </a:lnTo>
                  <a:lnTo>
                    <a:pt x="0" y="3430"/>
                  </a:lnTo>
                  <a:lnTo>
                    <a:pt x="0" y="12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6" name="Freeform 57">
              <a:extLst>
                <a:ext uri="{FF2B5EF4-FFF2-40B4-BE49-F238E27FC236}">
                  <a16:creationId xmlns:a16="http://schemas.microsoft.com/office/drawing/2014/main" id="{31CE7A6D-4BB7-4A13-B3C5-17E363B65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648"/>
              <a:ext cx="1266" cy="1267"/>
            </a:xfrm>
            <a:custGeom>
              <a:avLst/>
              <a:gdLst>
                <a:gd name="T0" fmla="*/ 635 w 10132"/>
                <a:gd name="T1" fmla="*/ 0 h 10133"/>
                <a:gd name="T2" fmla="*/ 0 w 10132"/>
                <a:gd name="T3" fmla="*/ 636 h 10133"/>
                <a:gd name="T4" fmla="*/ 635 w 10132"/>
                <a:gd name="T5" fmla="*/ 1267 h 10133"/>
                <a:gd name="T6" fmla="*/ 1266 w 10132"/>
                <a:gd name="T7" fmla="*/ 636 h 10133"/>
                <a:gd name="T8" fmla="*/ 635 w 10132"/>
                <a:gd name="T9" fmla="*/ 0 h 10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32" h="10133">
                  <a:moveTo>
                    <a:pt x="5086" y="0"/>
                  </a:moveTo>
                  <a:lnTo>
                    <a:pt x="0" y="5086"/>
                  </a:lnTo>
                  <a:lnTo>
                    <a:pt x="5086" y="10133"/>
                  </a:lnTo>
                  <a:lnTo>
                    <a:pt x="10132" y="5086"/>
                  </a:lnTo>
                  <a:lnTo>
                    <a:pt x="5086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66572" name="Picture 58">
            <a:extLst>
              <a:ext uri="{FF2B5EF4-FFF2-40B4-BE49-F238E27FC236}">
                <a16:creationId xmlns:a16="http://schemas.microsoft.com/office/drawing/2014/main" id="{18D1A696-2FF7-4EF5-8C23-56CB3486D1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3138" y="1773238"/>
            <a:ext cx="7127875" cy="720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08027" name="Rectangle 59">
            <a:extLst>
              <a:ext uri="{FF2B5EF4-FFF2-40B4-BE49-F238E27FC236}">
                <a16:creationId xmlns:a16="http://schemas.microsoft.com/office/drawing/2014/main" id="{F68A811B-5548-4B41-9D14-7F6D310E40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9038" y="1917700"/>
            <a:ext cx="6769100" cy="503238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75000"/>
              </a:lnSpc>
              <a:defRPr/>
            </a:pPr>
            <a:r>
              <a:rPr lang="es-PR" altLang="en-US" sz="18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CATABOLISMO Y ANABOLISMO</a:t>
            </a:r>
            <a:br>
              <a:rPr lang="es-PR" altLang="en-US" sz="18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es-PR" altLang="en-US" sz="18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* Proteína *</a:t>
            </a:r>
          </a:p>
        </p:txBody>
      </p:sp>
      <p:sp>
        <p:nvSpPr>
          <p:cNvPr id="66574" name="Text Box 60">
            <a:extLst>
              <a:ext uri="{FF2B5EF4-FFF2-40B4-BE49-F238E27FC236}">
                <a16:creationId xmlns:a16="http://schemas.microsoft.com/office/drawing/2014/main" id="{1EA56CB4-115A-42E0-BE3F-6B13A45BEB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5949950"/>
            <a:ext cx="84963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20000"/>
              </a:spcBef>
            </a:pPr>
            <a:r>
              <a:rPr lang="en-US" altLang="en-US" sz="1200" b="1">
                <a:latin typeface="Times New Roman" panose="02020603050405020304" pitchFamily="18" charset="0"/>
              </a:rPr>
              <a:t>NOTA:</a:t>
            </a:r>
            <a:r>
              <a:rPr lang="en-US" altLang="en-US" sz="1200">
                <a:latin typeface="Times New Roman" panose="02020603050405020304" pitchFamily="18" charset="0"/>
              </a:rPr>
              <a:t> Adaptado de: </a:t>
            </a:r>
            <a:r>
              <a:rPr lang="en-US" altLang="en-US" sz="1200" b="1" i="1">
                <a:latin typeface="Times New Roman" panose="02020603050405020304" pitchFamily="18" charset="0"/>
              </a:rPr>
              <a:t>Sports and Fitness Nutrition</a:t>
            </a:r>
            <a:r>
              <a:rPr lang="en-US" altLang="en-US" sz="1200">
                <a:latin typeface="Times New Roman" panose="02020603050405020304" pitchFamily="18" charset="0"/>
              </a:rPr>
              <a:t>. (p. 125), por R. E. C., Wildman &amp; B. S., Millar, 2004, Belmont, CA: Wadsworth/Thomson Learning. Copyright 2004 por Wadsworth, a division of Thomson Learning, Inc.</a:t>
            </a:r>
          </a:p>
        </p:txBody>
      </p:sp>
      <p:sp>
        <p:nvSpPr>
          <p:cNvPr id="1108029" name="Rectangle 61">
            <a:extLst>
              <a:ext uri="{FF2B5EF4-FFF2-40B4-BE49-F238E27FC236}">
                <a16:creationId xmlns:a16="http://schemas.microsoft.com/office/drawing/2014/main" id="{971FAF31-B5CF-488F-AEB5-638175E60F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150938"/>
            <a:ext cx="9144000" cy="261937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2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22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- </a:t>
            </a:r>
            <a:r>
              <a:rPr lang="es-PR" altLang="en-US" sz="27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METABOLISMO:</a:t>
            </a:r>
            <a:r>
              <a:rPr lang="es-PR" altLang="en-US" sz="24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  <a:r>
              <a:rPr lang="es-PR" altLang="en-US" sz="27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Cata y Ana -bolismo</a:t>
            </a: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0018" name="Rectangle 2">
            <a:extLst>
              <a:ext uri="{FF2B5EF4-FFF2-40B4-BE49-F238E27FC236}">
                <a16:creationId xmlns:a16="http://schemas.microsoft.com/office/drawing/2014/main" id="{EF938D3A-4571-4F8A-8C37-C19F0A2125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0813" y="620713"/>
            <a:ext cx="7543800" cy="431800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2500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AMINOÁCIDOS: Metabolismo/Oxidaci</a:t>
            </a:r>
            <a:r>
              <a:rPr lang="en-US" altLang="en-US" sz="2500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ón</a:t>
            </a:r>
            <a:endParaRPr lang="es-PR" altLang="en-US" sz="2500" b="1">
              <a:solidFill>
                <a:srgbClr val="0000FF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1110019" name="Text Box 3">
            <a:extLst>
              <a:ext uri="{FF2B5EF4-FFF2-40B4-BE49-F238E27FC236}">
                <a16:creationId xmlns:a16="http://schemas.microsoft.com/office/drawing/2014/main" id="{00F46A97-B7C4-41EB-A219-8211EC22B4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9250" y="1052513"/>
            <a:ext cx="6985000" cy="6413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 eaLnBrk="1" hangingPunct="1">
              <a:lnSpc>
                <a:spcPct val="80000"/>
              </a:lnSpc>
              <a:spcBef>
                <a:spcPct val="20000"/>
              </a:spcBef>
              <a:defRPr/>
            </a:pPr>
            <a:r>
              <a:rPr lang="es-ES" altLang="en-US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BALANCE NETO DE PROTEÍNA</a:t>
            </a:r>
          </a:p>
          <a:p>
            <a:pPr algn="ctr" eaLnBrk="1" hangingPunct="1">
              <a:lnSpc>
                <a:spcPct val="80000"/>
              </a:lnSpc>
              <a:spcBef>
                <a:spcPct val="20000"/>
              </a:spcBef>
              <a:defRPr/>
            </a:pPr>
            <a:r>
              <a:rPr lang="es-ES" altLang="en-US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(PROTEIN TURNOVER)</a:t>
            </a:r>
            <a:endParaRPr lang="en-US" altLang="en-US"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68612" name="Line 4">
            <a:extLst>
              <a:ext uri="{FF2B5EF4-FFF2-40B4-BE49-F238E27FC236}">
                <a16:creationId xmlns:a16="http://schemas.microsoft.com/office/drawing/2014/main" id="{C48B5373-3FD0-42C7-9D78-01704AC9CE1F}"/>
              </a:ext>
            </a:extLst>
          </p:cNvPr>
          <p:cNvSpPr>
            <a:spLocks noChangeShapeType="1"/>
          </p:cNvSpPr>
          <p:nvPr/>
        </p:nvSpPr>
        <p:spPr bwMode="auto">
          <a:xfrm>
            <a:off x="5003800" y="1628775"/>
            <a:ext cx="0" cy="287338"/>
          </a:xfrm>
          <a:prstGeom prst="line">
            <a:avLst/>
          </a:prstGeom>
          <a:noFill/>
          <a:ln w="63500">
            <a:solidFill>
              <a:schemeClr val="tx1"/>
            </a:solidFill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13" name="Text Box 5">
            <a:extLst>
              <a:ext uri="{FF2B5EF4-FFF2-40B4-BE49-F238E27FC236}">
                <a16:creationId xmlns:a16="http://schemas.microsoft.com/office/drawing/2014/main" id="{5E840428-B3BF-45DB-8E26-1C178F5646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3744913"/>
            <a:ext cx="8785225" cy="633412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80000"/>
              </a:lnSpc>
              <a:spcBef>
                <a:spcPct val="20000"/>
              </a:spcBef>
            </a:pPr>
            <a:r>
              <a:rPr lang="es-ES" altLang="en-US" b="1">
                <a:latin typeface="Verdana" panose="020B0604030504040204" pitchFamily="34" charset="0"/>
              </a:rPr>
              <a:t>BALANCE NETO DE PROTEINA</a:t>
            </a:r>
          </a:p>
          <a:p>
            <a:pPr eaLnBrk="1" hangingPunct="1">
              <a:lnSpc>
                <a:spcPct val="80000"/>
              </a:lnSpc>
              <a:spcBef>
                <a:spcPct val="20000"/>
              </a:spcBef>
            </a:pPr>
            <a:r>
              <a:rPr lang="es-ES" altLang="en-US" sz="1700" b="1">
                <a:latin typeface="Verdana" panose="020B0604030504040204" pitchFamily="34" charset="0"/>
              </a:rPr>
              <a:t>(Suma Algebráica del: Degradamiento Proteína y Síntesis Proteína)</a:t>
            </a:r>
            <a:endParaRPr lang="en-US" altLang="en-US" sz="1700" b="1">
              <a:latin typeface="Verdana" panose="020B0604030504040204" pitchFamily="34" charset="0"/>
            </a:endParaRPr>
          </a:p>
        </p:txBody>
      </p:sp>
      <p:sp>
        <p:nvSpPr>
          <p:cNvPr id="68614" name="Text Box 6">
            <a:extLst>
              <a:ext uri="{FF2B5EF4-FFF2-40B4-BE49-F238E27FC236}">
                <a16:creationId xmlns:a16="http://schemas.microsoft.com/office/drawing/2014/main" id="{3B5DB9F7-DE28-4ED1-ABC5-4EEB6BFECE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3713" y="2160588"/>
            <a:ext cx="2447925" cy="850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70000"/>
              </a:lnSpc>
              <a:spcBef>
                <a:spcPct val="20000"/>
              </a:spcBef>
            </a:pPr>
            <a:r>
              <a:rPr lang="es-ES" altLang="en-US" b="1">
                <a:latin typeface="Tahoma" panose="020B0604030504040204" pitchFamily="34" charset="0"/>
              </a:rPr>
              <a:t>Catabolismo</a:t>
            </a:r>
          </a:p>
          <a:p>
            <a:pPr eaLnBrk="1" hangingPunct="1">
              <a:lnSpc>
                <a:spcPct val="70000"/>
              </a:lnSpc>
              <a:spcBef>
                <a:spcPct val="20000"/>
              </a:spcBef>
            </a:pPr>
            <a:r>
              <a:rPr lang="es-ES" altLang="en-US" b="1">
                <a:latin typeface="Tahoma" panose="020B0604030504040204" pitchFamily="34" charset="0"/>
              </a:rPr>
              <a:t>(Degradamiento)</a:t>
            </a:r>
          </a:p>
          <a:p>
            <a:pPr eaLnBrk="1" hangingPunct="1">
              <a:lnSpc>
                <a:spcPct val="70000"/>
              </a:lnSpc>
              <a:spcBef>
                <a:spcPct val="20000"/>
              </a:spcBef>
            </a:pPr>
            <a:r>
              <a:rPr lang="es-ES" altLang="en-US" b="1">
                <a:latin typeface="Tahoma" panose="020B0604030504040204" pitchFamily="34" charset="0"/>
              </a:rPr>
              <a:t>PROTEÍNA</a:t>
            </a:r>
            <a:endParaRPr lang="en-US" altLang="en-US" b="1">
              <a:latin typeface="Tahoma" panose="020B0604030504040204" pitchFamily="34" charset="0"/>
            </a:endParaRPr>
          </a:p>
        </p:txBody>
      </p:sp>
      <p:sp>
        <p:nvSpPr>
          <p:cNvPr id="68615" name="Text Box 7">
            <a:extLst>
              <a:ext uri="{FF2B5EF4-FFF2-40B4-BE49-F238E27FC236}">
                <a16:creationId xmlns:a16="http://schemas.microsoft.com/office/drawing/2014/main" id="{89E1A172-F0FF-4803-BB0E-A6E18E4466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1638" y="1844675"/>
            <a:ext cx="1871662" cy="311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60000"/>
              </a:lnSpc>
              <a:spcBef>
                <a:spcPct val="20000"/>
              </a:spcBef>
            </a:pPr>
            <a:r>
              <a:rPr lang="es-ES" altLang="en-US" sz="2400" b="1">
                <a:latin typeface="Arial" panose="020B0604020202020204" pitchFamily="34" charset="0"/>
              </a:rPr>
              <a:t>Proceso de</a:t>
            </a:r>
            <a:endParaRPr lang="en-US" altLang="en-US" sz="2400" b="1">
              <a:latin typeface="Arial" panose="020B0604020202020204" pitchFamily="34" charset="0"/>
            </a:endParaRPr>
          </a:p>
        </p:txBody>
      </p:sp>
      <p:sp>
        <p:nvSpPr>
          <p:cNvPr id="68616" name="Text Box 8">
            <a:extLst>
              <a:ext uri="{FF2B5EF4-FFF2-40B4-BE49-F238E27FC236}">
                <a16:creationId xmlns:a16="http://schemas.microsoft.com/office/drawing/2014/main" id="{D970D9EE-A3E1-43D0-BDBD-5C75681106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7313" y="3429000"/>
            <a:ext cx="4679950" cy="311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60000"/>
              </a:lnSpc>
              <a:spcBef>
                <a:spcPct val="20000"/>
              </a:spcBef>
            </a:pPr>
            <a:r>
              <a:rPr lang="es-ES" altLang="en-US" sz="2400" b="1">
                <a:latin typeface="Arial" panose="020B0604020202020204" pitchFamily="34" charset="0"/>
              </a:rPr>
              <a:t>Considerado Colectivamente:</a:t>
            </a:r>
            <a:endParaRPr lang="en-US" altLang="en-US" sz="2400" b="1">
              <a:latin typeface="Arial" panose="020B0604020202020204" pitchFamily="34" charset="0"/>
            </a:endParaRPr>
          </a:p>
        </p:txBody>
      </p:sp>
      <p:sp>
        <p:nvSpPr>
          <p:cNvPr id="68617" name="Line 9">
            <a:extLst>
              <a:ext uri="{FF2B5EF4-FFF2-40B4-BE49-F238E27FC236}">
                <a16:creationId xmlns:a16="http://schemas.microsoft.com/office/drawing/2014/main" id="{8891CD54-9107-4B41-8A94-27965B82A721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9338" y="3140075"/>
            <a:ext cx="0" cy="287338"/>
          </a:xfrm>
          <a:prstGeom prst="line">
            <a:avLst/>
          </a:prstGeom>
          <a:noFill/>
          <a:ln w="63500">
            <a:solidFill>
              <a:schemeClr val="tx1"/>
            </a:solidFill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18" name="Freeform 10">
            <a:extLst>
              <a:ext uri="{FF2B5EF4-FFF2-40B4-BE49-F238E27FC236}">
                <a16:creationId xmlns:a16="http://schemas.microsoft.com/office/drawing/2014/main" id="{90FEF318-FEC6-4DB8-9CBA-7C57AAD69D1D}"/>
              </a:ext>
            </a:extLst>
          </p:cNvPr>
          <p:cNvSpPr>
            <a:spLocks/>
          </p:cNvSpPr>
          <p:nvPr/>
        </p:nvSpPr>
        <p:spPr bwMode="auto">
          <a:xfrm>
            <a:off x="2987675" y="1944688"/>
            <a:ext cx="1295400" cy="288925"/>
          </a:xfrm>
          <a:custGeom>
            <a:avLst/>
            <a:gdLst>
              <a:gd name="T0" fmla="*/ 1295400 w 317"/>
              <a:gd name="T1" fmla="*/ 0 h 226"/>
              <a:gd name="T2" fmla="*/ 0 w 317"/>
              <a:gd name="T3" fmla="*/ 0 h 226"/>
              <a:gd name="T4" fmla="*/ 0 w 317"/>
              <a:gd name="T5" fmla="*/ 288925 h 22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17" h="226">
                <a:moveTo>
                  <a:pt x="317" y="0"/>
                </a:moveTo>
                <a:lnTo>
                  <a:pt x="0" y="0"/>
                </a:lnTo>
                <a:lnTo>
                  <a:pt x="0" y="226"/>
                </a:lnTo>
              </a:path>
            </a:pathLst>
          </a:custGeom>
          <a:noFill/>
          <a:ln w="63500" cap="flat" cmpd="sng">
            <a:solidFill>
              <a:schemeClr val="tx1"/>
            </a:solidFill>
            <a:prstDash val="solid"/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19" name="Text Box 11">
            <a:extLst>
              <a:ext uri="{FF2B5EF4-FFF2-40B4-BE49-F238E27FC236}">
                <a16:creationId xmlns:a16="http://schemas.microsoft.com/office/drawing/2014/main" id="{5104D96F-223F-4F06-8820-44145B46A6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3663" y="2174875"/>
            <a:ext cx="1800225" cy="850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70000"/>
              </a:lnSpc>
              <a:spcBef>
                <a:spcPct val="20000"/>
              </a:spcBef>
            </a:pPr>
            <a:r>
              <a:rPr lang="es-ES" altLang="en-US" b="1">
                <a:latin typeface="Tahoma" panose="020B0604030504040204" pitchFamily="34" charset="0"/>
              </a:rPr>
              <a:t>Anabolismo</a:t>
            </a:r>
          </a:p>
          <a:p>
            <a:pPr eaLnBrk="1" hangingPunct="1">
              <a:lnSpc>
                <a:spcPct val="70000"/>
              </a:lnSpc>
              <a:spcBef>
                <a:spcPct val="20000"/>
              </a:spcBef>
            </a:pPr>
            <a:r>
              <a:rPr lang="es-ES" altLang="en-US" b="1">
                <a:latin typeface="Tahoma" panose="020B0604030504040204" pitchFamily="34" charset="0"/>
              </a:rPr>
              <a:t>(Síntesis)</a:t>
            </a:r>
          </a:p>
          <a:p>
            <a:pPr eaLnBrk="1" hangingPunct="1">
              <a:lnSpc>
                <a:spcPct val="70000"/>
              </a:lnSpc>
              <a:spcBef>
                <a:spcPct val="20000"/>
              </a:spcBef>
            </a:pPr>
            <a:r>
              <a:rPr lang="es-ES" altLang="en-US" b="1">
                <a:latin typeface="Tahoma" panose="020B0604030504040204" pitchFamily="34" charset="0"/>
              </a:rPr>
              <a:t>PROTEÍNA</a:t>
            </a:r>
            <a:endParaRPr lang="en-US" altLang="en-US" b="1">
              <a:latin typeface="Tahoma" panose="020B0604030504040204" pitchFamily="34" charset="0"/>
            </a:endParaRPr>
          </a:p>
        </p:txBody>
      </p:sp>
      <p:sp>
        <p:nvSpPr>
          <p:cNvPr id="68620" name="Freeform 12">
            <a:extLst>
              <a:ext uri="{FF2B5EF4-FFF2-40B4-BE49-F238E27FC236}">
                <a16:creationId xmlns:a16="http://schemas.microsoft.com/office/drawing/2014/main" id="{63801C00-1DA7-42EF-8883-1DCBAA260256}"/>
              </a:ext>
            </a:extLst>
          </p:cNvPr>
          <p:cNvSpPr>
            <a:spLocks/>
          </p:cNvSpPr>
          <p:nvPr/>
        </p:nvSpPr>
        <p:spPr bwMode="auto">
          <a:xfrm flipH="1">
            <a:off x="2916238" y="2952750"/>
            <a:ext cx="4319587" cy="215900"/>
          </a:xfrm>
          <a:custGeom>
            <a:avLst/>
            <a:gdLst>
              <a:gd name="T0" fmla="*/ 0 w 3264"/>
              <a:gd name="T1" fmla="*/ 0 h 864"/>
              <a:gd name="T2" fmla="*/ 0 w 3264"/>
              <a:gd name="T3" fmla="*/ 215900 h 864"/>
              <a:gd name="T4" fmla="*/ 4319587 w 3264"/>
              <a:gd name="T5" fmla="*/ 215900 h 864"/>
              <a:gd name="T6" fmla="*/ 4319587 w 3264"/>
              <a:gd name="T7" fmla="*/ 0 h 86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64" h="864">
                <a:moveTo>
                  <a:pt x="0" y="0"/>
                </a:moveTo>
                <a:lnTo>
                  <a:pt x="0" y="864"/>
                </a:lnTo>
                <a:lnTo>
                  <a:pt x="3264" y="864"/>
                </a:lnTo>
                <a:lnTo>
                  <a:pt x="3264" y="0"/>
                </a:lnTo>
              </a:path>
            </a:pathLst>
          </a:custGeom>
          <a:noFill/>
          <a:ln w="82550" cmpd="sng">
            <a:solidFill>
              <a:schemeClr val="tx1"/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21" name="Line 13">
            <a:extLst>
              <a:ext uri="{FF2B5EF4-FFF2-40B4-BE49-F238E27FC236}">
                <a16:creationId xmlns:a16="http://schemas.microsoft.com/office/drawing/2014/main" id="{E713BBFA-7B0C-4AF2-9FDC-CAF009C849F3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9338" y="4364038"/>
            <a:ext cx="0" cy="287337"/>
          </a:xfrm>
          <a:prstGeom prst="line">
            <a:avLst/>
          </a:prstGeom>
          <a:noFill/>
          <a:ln w="63500">
            <a:solidFill>
              <a:schemeClr val="tx1"/>
            </a:solidFill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0030" name="Text Box 14">
            <a:extLst>
              <a:ext uri="{FF2B5EF4-FFF2-40B4-BE49-F238E27FC236}">
                <a16:creationId xmlns:a16="http://schemas.microsoft.com/office/drawing/2014/main" id="{BF10D181-51B9-4666-8FEA-7450ADBED6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038" y="4681538"/>
            <a:ext cx="3744912" cy="3365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 eaLnBrk="1" hangingPunct="1">
              <a:lnSpc>
                <a:spcPct val="80000"/>
              </a:lnSpc>
              <a:spcBef>
                <a:spcPct val="20000"/>
              </a:spcBef>
              <a:defRPr/>
            </a:pPr>
            <a:r>
              <a:rPr lang="es-ES" altLang="en-US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BALANCE DINAMICO</a:t>
            </a:r>
            <a:endParaRPr lang="en-US" altLang="en-US"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68623" name="Text Box 15">
            <a:extLst>
              <a:ext uri="{FF2B5EF4-FFF2-40B4-BE49-F238E27FC236}">
                <a16:creationId xmlns:a16="http://schemas.microsoft.com/office/drawing/2014/main" id="{DBF74418-3A64-4096-B951-462BAF4097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488" y="4968875"/>
            <a:ext cx="935037" cy="311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60000"/>
              </a:lnSpc>
              <a:spcBef>
                <a:spcPct val="20000"/>
              </a:spcBef>
            </a:pPr>
            <a:r>
              <a:rPr lang="es-ES" altLang="en-US" sz="2400" b="1" i="1">
                <a:latin typeface="Times New Roman" panose="02020603050405020304" pitchFamily="18" charset="0"/>
              </a:rPr>
              <a:t>entre</a:t>
            </a:r>
            <a:endParaRPr lang="en-US" altLang="en-US" sz="2400" b="1" i="1">
              <a:latin typeface="Times New Roman" panose="02020603050405020304" pitchFamily="18" charset="0"/>
            </a:endParaRPr>
          </a:p>
        </p:txBody>
      </p:sp>
      <p:sp>
        <p:nvSpPr>
          <p:cNvPr id="68624" name="Text Box 16">
            <a:extLst>
              <a:ext uri="{FF2B5EF4-FFF2-40B4-BE49-F238E27FC236}">
                <a16:creationId xmlns:a16="http://schemas.microsoft.com/office/drawing/2014/main" id="{0066ADCC-83D6-4F65-AE7B-3E2637EACB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8538" y="5329238"/>
            <a:ext cx="24479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70000"/>
              </a:lnSpc>
              <a:spcBef>
                <a:spcPct val="20000"/>
              </a:spcBef>
            </a:pPr>
            <a:r>
              <a:rPr lang="es-ES" altLang="en-US" b="1">
                <a:latin typeface="Tahoma" panose="020B0604030504040204" pitchFamily="34" charset="0"/>
              </a:rPr>
              <a:t>Degradamiento</a:t>
            </a:r>
            <a:endParaRPr lang="en-US" altLang="en-US" b="1">
              <a:latin typeface="Tahoma" panose="020B0604030504040204" pitchFamily="34" charset="0"/>
            </a:endParaRPr>
          </a:p>
        </p:txBody>
      </p:sp>
      <p:sp>
        <p:nvSpPr>
          <p:cNvPr id="68625" name="Text Box 17">
            <a:extLst>
              <a:ext uri="{FF2B5EF4-FFF2-40B4-BE49-F238E27FC236}">
                <a16:creationId xmlns:a16="http://schemas.microsoft.com/office/drawing/2014/main" id="{97AA2BDD-FFDD-4456-A81B-FEE7309C94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8988" y="5329238"/>
            <a:ext cx="2447925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70000"/>
              </a:lnSpc>
              <a:spcBef>
                <a:spcPct val="20000"/>
              </a:spcBef>
            </a:pPr>
            <a:r>
              <a:rPr lang="es-ES" altLang="en-US" b="1">
                <a:latin typeface="Tahoma" panose="020B0604030504040204" pitchFamily="34" charset="0"/>
              </a:rPr>
              <a:t>Síntesis</a:t>
            </a:r>
            <a:endParaRPr lang="en-US" altLang="en-US" b="1">
              <a:latin typeface="Tahoma" panose="020B0604030504040204" pitchFamily="34" charset="0"/>
            </a:endParaRPr>
          </a:p>
        </p:txBody>
      </p:sp>
      <p:sp>
        <p:nvSpPr>
          <p:cNvPr id="68626" name="Freeform 18">
            <a:extLst>
              <a:ext uri="{FF2B5EF4-FFF2-40B4-BE49-F238E27FC236}">
                <a16:creationId xmlns:a16="http://schemas.microsoft.com/office/drawing/2014/main" id="{E5F8FBB2-7E32-483E-99AE-E235271E5AFF}"/>
              </a:ext>
            </a:extLst>
          </p:cNvPr>
          <p:cNvSpPr>
            <a:spLocks/>
          </p:cNvSpPr>
          <p:nvPr/>
        </p:nvSpPr>
        <p:spPr bwMode="auto">
          <a:xfrm>
            <a:off x="3492500" y="5084763"/>
            <a:ext cx="1439863" cy="314325"/>
          </a:xfrm>
          <a:custGeom>
            <a:avLst/>
            <a:gdLst>
              <a:gd name="T0" fmla="*/ 1439863 w 317"/>
              <a:gd name="T1" fmla="*/ 0 h 226"/>
              <a:gd name="T2" fmla="*/ 0 w 317"/>
              <a:gd name="T3" fmla="*/ 0 h 226"/>
              <a:gd name="T4" fmla="*/ 0 w 317"/>
              <a:gd name="T5" fmla="*/ 314325 h 22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17" h="226">
                <a:moveTo>
                  <a:pt x="317" y="0"/>
                </a:moveTo>
                <a:lnTo>
                  <a:pt x="0" y="0"/>
                </a:lnTo>
                <a:lnTo>
                  <a:pt x="0" y="226"/>
                </a:lnTo>
              </a:path>
            </a:pathLst>
          </a:custGeom>
          <a:noFill/>
          <a:ln w="63500" cap="flat" cmpd="sng">
            <a:solidFill>
              <a:schemeClr val="tx1"/>
            </a:solidFill>
            <a:prstDash val="solid"/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27" name="Freeform 19">
            <a:extLst>
              <a:ext uri="{FF2B5EF4-FFF2-40B4-BE49-F238E27FC236}">
                <a16:creationId xmlns:a16="http://schemas.microsoft.com/office/drawing/2014/main" id="{0DC9E890-9BFE-4C6A-8719-62F82B7E1F9D}"/>
              </a:ext>
            </a:extLst>
          </p:cNvPr>
          <p:cNvSpPr>
            <a:spLocks/>
          </p:cNvSpPr>
          <p:nvPr/>
        </p:nvSpPr>
        <p:spPr bwMode="auto">
          <a:xfrm flipH="1">
            <a:off x="6013450" y="1944688"/>
            <a:ext cx="1295400" cy="288925"/>
          </a:xfrm>
          <a:custGeom>
            <a:avLst/>
            <a:gdLst>
              <a:gd name="T0" fmla="*/ 1295400 w 317"/>
              <a:gd name="T1" fmla="*/ 0 h 226"/>
              <a:gd name="T2" fmla="*/ 0 w 317"/>
              <a:gd name="T3" fmla="*/ 0 h 226"/>
              <a:gd name="T4" fmla="*/ 0 w 317"/>
              <a:gd name="T5" fmla="*/ 288925 h 22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17" h="226">
                <a:moveTo>
                  <a:pt x="317" y="0"/>
                </a:moveTo>
                <a:lnTo>
                  <a:pt x="0" y="0"/>
                </a:lnTo>
                <a:lnTo>
                  <a:pt x="0" y="226"/>
                </a:lnTo>
              </a:path>
            </a:pathLst>
          </a:custGeom>
          <a:noFill/>
          <a:ln w="63500" cap="flat" cmpd="sng">
            <a:solidFill>
              <a:schemeClr val="tx1"/>
            </a:solidFill>
            <a:prstDash val="solid"/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28" name="Freeform 20">
            <a:extLst>
              <a:ext uri="{FF2B5EF4-FFF2-40B4-BE49-F238E27FC236}">
                <a16:creationId xmlns:a16="http://schemas.microsoft.com/office/drawing/2014/main" id="{E174254E-0B39-4BB3-8C20-1D08F581FE8E}"/>
              </a:ext>
            </a:extLst>
          </p:cNvPr>
          <p:cNvSpPr>
            <a:spLocks/>
          </p:cNvSpPr>
          <p:nvPr/>
        </p:nvSpPr>
        <p:spPr bwMode="auto">
          <a:xfrm flipH="1">
            <a:off x="5651500" y="5086350"/>
            <a:ext cx="1514475" cy="314325"/>
          </a:xfrm>
          <a:custGeom>
            <a:avLst/>
            <a:gdLst>
              <a:gd name="T0" fmla="*/ 1514475 w 317"/>
              <a:gd name="T1" fmla="*/ 0 h 226"/>
              <a:gd name="T2" fmla="*/ 0 w 317"/>
              <a:gd name="T3" fmla="*/ 0 h 226"/>
              <a:gd name="T4" fmla="*/ 0 w 317"/>
              <a:gd name="T5" fmla="*/ 314325 h 22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17" h="226">
                <a:moveTo>
                  <a:pt x="317" y="0"/>
                </a:moveTo>
                <a:lnTo>
                  <a:pt x="0" y="0"/>
                </a:lnTo>
                <a:lnTo>
                  <a:pt x="0" y="226"/>
                </a:lnTo>
              </a:path>
            </a:pathLst>
          </a:custGeom>
          <a:noFill/>
          <a:ln w="63500" cap="flat" cmpd="sng">
            <a:solidFill>
              <a:schemeClr val="tx1"/>
            </a:solidFill>
            <a:prstDash val="solid"/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29" name="Line 21">
            <a:extLst>
              <a:ext uri="{FF2B5EF4-FFF2-40B4-BE49-F238E27FC236}">
                <a16:creationId xmlns:a16="http://schemas.microsoft.com/office/drawing/2014/main" id="{CBA1BA30-613E-40C0-A229-EF86E0857222}"/>
              </a:ext>
            </a:extLst>
          </p:cNvPr>
          <p:cNvSpPr>
            <a:spLocks noChangeShapeType="1"/>
          </p:cNvSpPr>
          <p:nvPr/>
        </p:nvSpPr>
        <p:spPr bwMode="auto">
          <a:xfrm>
            <a:off x="5292725" y="5805488"/>
            <a:ext cx="0" cy="360362"/>
          </a:xfrm>
          <a:prstGeom prst="line">
            <a:avLst/>
          </a:prstGeom>
          <a:noFill/>
          <a:ln w="63500">
            <a:solidFill>
              <a:schemeClr val="tx1"/>
            </a:solidFill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30" name="Freeform 22">
            <a:extLst>
              <a:ext uri="{FF2B5EF4-FFF2-40B4-BE49-F238E27FC236}">
                <a16:creationId xmlns:a16="http://schemas.microsoft.com/office/drawing/2014/main" id="{A182F881-AFE0-42F9-9F6A-1FDEC3731E97}"/>
              </a:ext>
            </a:extLst>
          </p:cNvPr>
          <p:cNvSpPr>
            <a:spLocks/>
          </p:cNvSpPr>
          <p:nvPr/>
        </p:nvSpPr>
        <p:spPr bwMode="auto">
          <a:xfrm flipH="1">
            <a:off x="3492500" y="5589588"/>
            <a:ext cx="3671888" cy="215900"/>
          </a:xfrm>
          <a:custGeom>
            <a:avLst/>
            <a:gdLst>
              <a:gd name="T0" fmla="*/ 0 w 3264"/>
              <a:gd name="T1" fmla="*/ 0 h 864"/>
              <a:gd name="T2" fmla="*/ 0 w 3264"/>
              <a:gd name="T3" fmla="*/ 215900 h 864"/>
              <a:gd name="T4" fmla="*/ 3671888 w 3264"/>
              <a:gd name="T5" fmla="*/ 215900 h 864"/>
              <a:gd name="T6" fmla="*/ 3671888 w 3264"/>
              <a:gd name="T7" fmla="*/ 0 h 86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64" h="864">
                <a:moveTo>
                  <a:pt x="0" y="0"/>
                </a:moveTo>
                <a:lnTo>
                  <a:pt x="0" y="864"/>
                </a:lnTo>
                <a:lnTo>
                  <a:pt x="3264" y="864"/>
                </a:lnTo>
                <a:lnTo>
                  <a:pt x="3264" y="0"/>
                </a:lnTo>
              </a:path>
            </a:pathLst>
          </a:custGeom>
          <a:noFill/>
          <a:ln w="82550" cmpd="sng">
            <a:solidFill>
              <a:schemeClr val="tx1"/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31" name="Text Box 23">
            <a:extLst>
              <a:ext uri="{FF2B5EF4-FFF2-40B4-BE49-F238E27FC236}">
                <a16:creationId xmlns:a16="http://schemas.microsoft.com/office/drawing/2014/main" id="{BD460A34-175E-486E-B585-2D902814D9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4163" y="5876925"/>
            <a:ext cx="4318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60000"/>
              </a:lnSpc>
              <a:spcBef>
                <a:spcPct val="20000"/>
              </a:spcBef>
            </a:pPr>
            <a:r>
              <a:rPr lang="es-ES" altLang="en-US" b="1" i="1">
                <a:latin typeface="Times New Roman" panose="02020603050405020304" pitchFamily="18" charset="0"/>
              </a:rPr>
              <a:t>de</a:t>
            </a:r>
            <a:endParaRPr lang="en-US" altLang="en-US" b="1" i="1">
              <a:latin typeface="Times New Roman" panose="02020603050405020304" pitchFamily="18" charset="0"/>
            </a:endParaRPr>
          </a:p>
        </p:txBody>
      </p:sp>
      <p:sp>
        <p:nvSpPr>
          <p:cNvPr id="68632" name="Text Box 24">
            <a:extLst>
              <a:ext uri="{FF2B5EF4-FFF2-40B4-BE49-F238E27FC236}">
                <a16:creationId xmlns:a16="http://schemas.microsoft.com/office/drawing/2014/main" id="{1B74651A-A948-4E90-84B9-673C6E748D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4663" y="6173788"/>
            <a:ext cx="216058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FFFF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80000"/>
              </a:lnSpc>
              <a:spcBef>
                <a:spcPct val="20000"/>
              </a:spcBef>
            </a:pPr>
            <a:r>
              <a:rPr lang="es-ES" altLang="en-US" b="1">
                <a:latin typeface="Verdana" panose="020B0604030504040204" pitchFamily="34" charset="0"/>
              </a:rPr>
              <a:t>PROTEINA</a:t>
            </a:r>
            <a:endParaRPr lang="en-US" altLang="en-US" sz="1500" b="1">
              <a:latin typeface="Verdana" panose="020B0604030504040204" pitchFamily="34" charset="0"/>
            </a:endParaRPr>
          </a:p>
        </p:txBody>
      </p:sp>
      <p:sp>
        <p:nvSpPr>
          <p:cNvPr id="68633" name="Rectangle 25">
            <a:extLst>
              <a:ext uri="{FF2B5EF4-FFF2-40B4-BE49-F238E27FC236}">
                <a16:creationId xmlns:a16="http://schemas.microsoft.com/office/drawing/2014/main" id="{15CEDE1D-4170-4505-A53C-93F348DC1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9975" y="4652963"/>
            <a:ext cx="5400675" cy="1870075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/>
            <a:endParaRPr lang="en-US" altLang="en-US"/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658" name="Picture 26">
            <a:extLst>
              <a:ext uri="{FF2B5EF4-FFF2-40B4-BE49-F238E27FC236}">
                <a16:creationId xmlns:a16="http://schemas.microsoft.com/office/drawing/2014/main" id="{B7726545-4E85-469D-8155-B401E99E78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1771650"/>
            <a:ext cx="250825" cy="258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0659" name="Text Box 27">
            <a:extLst>
              <a:ext uri="{FF2B5EF4-FFF2-40B4-BE49-F238E27FC236}">
                <a16:creationId xmlns:a16="http://schemas.microsoft.com/office/drawing/2014/main" id="{B0C5FCB4-D7C2-4045-9CEF-A85922384A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113" y="1700213"/>
            <a:ext cx="6734175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Durante ayuno y ejercicios prolongados: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pic>
        <p:nvPicPr>
          <p:cNvPr id="70660" name="Picture 28">
            <a:extLst>
              <a:ext uri="{FF2B5EF4-FFF2-40B4-BE49-F238E27FC236}">
                <a16:creationId xmlns:a16="http://schemas.microsoft.com/office/drawing/2014/main" id="{E7410BEC-C231-4ED4-A313-726ACA8EDE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55650" y="2281238"/>
            <a:ext cx="287338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0661" name="Text Box 29">
            <a:extLst>
              <a:ext uri="{FF2B5EF4-FFF2-40B4-BE49-F238E27FC236}">
                <a16:creationId xmlns:a16="http://schemas.microsoft.com/office/drawing/2014/main" id="{88F6EF3D-AB91-4F67-BDC9-2702C2C792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2205038"/>
            <a:ext cx="639762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Músculos esqueléticos:</a:t>
            </a:r>
          </a:p>
        </p:txBody>
      </p:sp>
      <p:pic>
        <p:nvPicPr>
          <p:cNvPr id="70662" name="Picture 30">
            <a:extLst>
              <a:ext uri="{FF2B5EF4-FFF2-40B4-BE49-F238E27FC236}">
                <a16:creationId xmlns:a16="http://schemas.microsoft.com/office/drawing/2014/main" id="{DC0233CD-771D-4F27-B040-08CD8F8D9B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7450" y="2779713"/>
            <a:ext cx="304800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3" name="Text Box 31">
            <a:extLst>
              <a:ext uri="{FF2B5EF4-FFF2-40B4-BE49-F238E27FC236}">
                <a16:creationId xmlns:a16="http://schemas.microsoft.com/office/drawing/2014/main" id="{38D34F2A-026D-4E39-8CAE-CBF2A1CEB2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0500" y="2782888"/>
            <a:ext cx="599122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solidFill>
                  <a:srgbClr val="CC3300"/>
                </a:solidFill>
                <a:latin typeface="Arial" panose="020B0604020202020204" pitchFamily="34" charset="0"/>
              </a:rPr>
              <a:t>Liberan alanina y glutamina hacia la circulación:</a:t>
            </a:r>
            <a:endParaRPr lang="es-ES" altLang="en-US" b="1" i="1">
              <a:solidFill>
                <a:srgbClr val="CC3300"/>
              </a:solidFill>
              <a:latin typeface="Arial" panose="020B0604020202020204" pitchFamily="34" charset="0"/>
            </a:endParaRPr>
          </a:p>
        </p:txBody>
      </p:sp>
      <p:sp>
        <p:nvSpPr>
          <p:cNvPr id="70664" name="Text Box 32">
            <a:extLst>
              <a:ext uri="{FF2B5EF4-FFF2-40B4-BE49-F238E27FC236}">
                <a16:creationId xmlns:a16="http://schemas.microsoft.com/office/drawing/2014/main" id="{3D5B2948-4C34-4FA8-9997-FC4FD5C294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8931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20000"/>
              </a:spcBef>
            </a:pPr>
            <a:r>
              <a:rPr lang="en-US" altLang="en-US" sz="1200" b="1">
                <a:latin typeface="Times New Roman" panose="02020603050405020304" pitchFamily="18" charset="0"/>
              </a:rPr>
              <a:t>NOTA:</a:t>
            </a:r>
            <a:r>
              <a:rPr lang="en-US" altLang="en-US" sz="1200">
                <a:latin typeface="Times New Roman" panose="02020603050405020304" pitchFamily="18" charset="0"/>
              </a:rPr>
              <a:t> Adaptado de: </a:t>
            </a:r>
            <a:r>
              <a:rPr lang="en-US" altLang="en-US" sz="1200" b="1" i="1">
                <a:latin typeface="Times New Roman" panose="02020603050405020304" pitchFamily="18" charset="0"/>
              </a:rPr>
              <a:t>Sports and Fitness Nutrition</a:t>
            </a:r>
            <a:r>
              <a:rPr lang="en-US" altLang="en-US" sz="1200">
                <a:latin typeface="Times New Roman" panose="02020603050405020304" pitchFamily="18" charset="0"/>
              </a:rPr>
              <a:t>. (p. 133), por R. E. C., Wildman &amp; B. S., Millar, 2004, Belmont, CA: Wadsworth/Thomson Learning. Copyright 2004 por Wadsworth, a division of Thomson Learning, Inc.</a:t>
            </a:r>
          </a:p>
        </p:txBody>
      </p:sp>
      <p:sp>
        <p:nvSpPr>
          <p:cNvPr id="70665" name="Text Box 33">
            <a:extLst>
              <a:ext uri="{FF2B5EF4-FFF2-40B4-BE49-F238E27FC236}">
                <a16:creationId xmlns:a16="http://schemas.microsoft.com/office/drawing/2014/main" id="{97284149-C5CF-4C3C-947C-BD9D4F4A55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3421063"/>
            <a:ext cx="74168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n-US" b="1" i="1">
                <a:latin typeface="Arial" panose="020B0604020202020204" pitchFamily="34" charset="0"/>
              </a:rPr>
              <a:t>A niveles mucho más altos que aquellos encontrados en las proteínas musculares</a:t>
            </a:r>
            <a:endParaRPr lang="en-US" altLang="en-US" b="1" i="1">
              <a:latin typeface="Arial" panose="020B0604020202020204" pitchFamily="34" charset="0"/>
            </a:endParaRPr>
          </a:p>
        </p:txBody>
      </p:sp>
      <p:sp>
        <p:nvSpPr>
          <p:cNvPr id="1112098" name="Rectangle 34">
            <a:extLst>
              <a:ext uri="{FF2B5EF4-FFF2-40B4-BE49-F238E27FC236}">
                <a16:creationId xmlns:a16="http://schemas.microsoft.com/office/drawing/2014/main" id="{7C9DBCC4-3213-477A-BFE9-C6D728752B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935038"/>
            <a:ext cx="9144000" cy="261937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2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22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- </a:t>
            </a:r>
            <a:r>
              <a:rPr lang="es-PR" altLang="en-US" sz="27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AMINOÁCIDOS:</a:t>
            </a:r>
            <a:r>
              <a:rPr lang="es-PR" altLang="en-US" sz="24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  <a:r>
              <a:rPr lang="es-PR" altLang="en-US" sz="27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Metabolismo - Ejercicio</a:t>
            </a: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4138" name="Text Box 26">
            <a:extLst>
              <a:ext uri="{FF2B5EF4-FFF2-40B4-BE49-F238E27FC236}">
                <a16:creationId xmlns:a16="http://schemas.microsoft.com/office/drawing/2014/main" id="{98D0F547-9514-4909-934F-81B8B0CAD7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5013" y="2708275"/>
            <a:ext cx="2374900" cy="4095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 eaLnBrk="1" hangingPunct="1">
              <a:lnSpc>
                <a:spcPct val="80000"/>
              </a:lnSpc>
              <a:spcBef>
                <a:spcPct val="20000"/>
              </a:spcBef>
              <a:defRPr/>
            </a:pPr>
            <a:r>
              <a:rPr lang="es-ES" altLang="en-US" sz="260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EJERCICIO</a:t>
            </a:r>
            <a:endParaRPr lang="en-US" altLang="en-US" sz="2600"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72707" name="Text Box 27">
            <a:extLst>
              <a:ext uri="{FF2B5EF4-FFF2-40B4-BE49-F238E27FC236}">
                <a16:creationId xmlns:a16="http://schemas.microsoft.com/office/drawing/2014/main" id="{E5264A85-7C4D-446E-A5D9-1F4908DEBE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7450" y="3355975"/>
            <a:ext cx="1800225" cy="379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70000"/>
              </a:lnSpc>
              <a:spcBef>
                <a:spcPct val="20000"/>
              </a:spcBef>
            </a:pPr>
            <a:r>
              <a:rPr lang="es-ES" altLang="en-US" sz="2700" b="1">
                <a:latin typeface="Tahoma" panose="020B0604030504040204" pitchFamily="34" charset="0"/>
              </a:rPr>
              <a:t>Duración</a:t>
            </a:r>
            <a:endParaRPr lang="en-US" altLang="en-US" sz="2700" b="1">
              <a:latin typeface="Tahoma" panose="020B0604030504040204" pitchFamily="34" charset="0"/>
            </a:endParaRPr>
          </a:p>
        </p:txBody>
      </p:sp>
      <p:sp>
        <p:nvSpPr>
          <p:cNvPr id="72708" name="Line 28">
            <a:extLst>
              <a:ext uri="{FF2B5EF4-FFF2-40B4-BE49-F238E27FC236}">
                <a16:creationId xmlns:a16="http://schemas.microsoft.com/office/drawing/2014/main" id="{771866EA-C4FF-4497-8093-660B352241B8}"/>
              </a:ext>
            </a:extLst>
          </p:cNvPr>
          <p:cNvSpPr>
            <a:spLocks noChangeShapeType="1"/>
          </p:cNvSpPr>
          <p:nvPr/>
        </p:nvSpPr>
        <p:spPr bwMode="auto">
          <a:xfrm>
            <a:off x="4067175" y="4076700"/>
            <a:ext cx="0" cy="501650"/>
          </a:xfrm>
          <a:prstGeom prst="line">
            <a:avLst/>
          </a:prstGeom>
          <a:noFill/>
          <a:ln w="88900">
            <a:solidFill>
              <a:schemeClr val="tx1"/>
            </a:solidFill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09" name="Freeform 29">
            <a:extLst>
              <a:ext uri="{FF2B5EF4-FFF2-40B4-BE49-F238E27FC236}">
                <a16:creationId xmlns:a16="http://schemas.microsoft.com/office/drawing/2014/main" id="{F2E1674B-5AC8-432D-99E2-44DD6A1EE06D}"/>
              </a:ext>
            </a:extLst>
          </p:cNvPr>
          <p:cNvSpPr>
            <a:spLocks/>
          </p:cNvSpPr>
          <p:nvPr/>
        </p:nvSpPr>
        <p:spPr bwMode="auto">
          <a:xfrm>
            <a:off x="1979613" y="2852738"/>
            <a:ext cx="1438275" cy="508000"/>
          </a:xfrm>
          <a:custGeom>
            <a:avLst/>
            <a:gdLst>
              <a:gd name="T0" fmla="*/ 1438275 w 317"/>
              <a:gd name="T1" fmla="*/ 0 h 226"/>
              <a:gd name="T2" fmla="*/ 0 w 317"/>
              <a:gd name="T3" fmla="*/ 0 h 226"/>
              <a:gd name="T4" fmla="*/ 0 w 317"/>
              <a:gd name="T5" fmla="*/ 508000 h 22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17" h="226">
                <a:moveTo>
                  <a:pt x="317" y="0"/>
                </a:moveTo>
                <a:lnTo>
                  <a:pt x="0" y="0"/>
                </a:lnTo>
                <a:lnTo>
                  <a:pt x="0" y="226"/>
                </a:lnTo>
              </a:path>
            </a:pathLst>
          </a:custGeom>
          <a:noFill/>
          <a:ln w="88900" cap="flat" cmpd="sng">
            <a:solidFill>
              <a:schemeClr val="tx1"/>
            </a:solidFill>
            <a:prstDash val="solid"/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10" name="Freeform 30">
            <a:extLst>
              <a:ext uri="{FF2B5EF4-FFF2-40B4-BE49-F238E27FC236}">
                <a16:creationId xmlns:a16="http://schemas.microsoft.com/office/drawing/2014/main" id="{298AD167-16E9-423E-9CAB-28E0FDE6265F}"/>
              </a:ext>
            </a:extLst>
          </p:cNvPr>
          <p:cNvSpPr>
            <a:spLocks/>
          </p:cNvSpPr>
          <p:nvPr/>
        </p:nvSpPr>
        <p:spPr bwMode="auto">
          <a:xfrm flipH="1">
            <a:off x="1908175" y="3716338"/>
            <a:ext cx="4681538" cy="360362"/>
          </a:xfrm>
          <a:custGeom>
            <a:avLst/>
            <a:gdLst>
              <a:gd name="T0" fmla="*/ 0 w 3264"/>
              <a:gd name="T1" fmla="*/ 0 h 864"/>
              <a:gd name="T2" fmla="*/ 0 w 3264"/>
              <a:gd name="T3" fmla="*/ 360362 h 864"/>
              <a:gd name="T4" fmla="*/ 4681538 w 3264"/>
              <a:gd name="T5" fmla="*/ 360362 h 864"/>
              <a:gd name="T6" fmla="*/ 4681538 w 3264"/>
              <a:gd name="T7" fmla="*/ 0 h 86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64" h="864">
                <a:moveTo>
                  <a:pt x="0" y="0"/>
                </a:moveTo>
                <a:lnTo>
                  <a:pt x="0" y="864"/>
                </a:lnTo>
                <a:lnTo>
                  <a:pt x="3264" y="864"/>
                </a:lnTo>
                <a:lnTo>
                  <a:pt x="3264" y="0"/>
                </a:lnTo>
              </a:path>
            </a:pathLst>
          </a:custGeom>
          <a:noFill/>
          <a:ln w="88900" cmpd="sng">
            <a:solidFill>
              <a:schemeClr val="tx1"/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11" name="Text Box 31">
            <a:extLst>
              <a:ext uri="{FF2B5EF4-FFF2-40B4-BE49-F238E27FC236}">
                <a16:creationId xmlns:a16="http://schemas.microsoft.com/office/drawing/2014/main" id="{9A3CCE9C-8D72-4AEC-8EA1-02B8880FE8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7175" y="3355975"/>
            <a:ext cx="4392613" cy="379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70000"/>
              </a:lnSpc>
              <a:spcBef>
                <a:spcPct val="20000"/>
              </a:spcBef>
            </a:pPr>
            <a:r>
              <a:rPr lang="es-ES" altLang="en-US" sz="2700" b="1">
                <a:latin typeface="Tahoma" panose="020B0604030504040204" pitchFamily="34" charset="0"/>
              </a:rPr>
              <a:t>Reservas de Glucógeno</a:t>
            </a:r>
            <a:endParaRPr lang="en-US" altLang="en-US" sz="2700" b="1">
              <a:latin typeface="Tahoma" panose="020B0604030504040204" pitchFamily="34" charset="0"/>
            </a:endParaRPr>
          </a:p>
        </p:txBody>
      </p:sp>
      <p:sp>
        <p:nvSpPr>
          <p:cNvPr id="72712" name="Text Box 32">
            <a:extLst>
              <a:ext uri="{FF2B5EF4-FFF2-40B4-BE49-F238E27FC236}">
                <a16:creationId xmlns:a16="http://schemas.microsoft.com/office/drawing/2014/main" id="{350C8AC0-D577-44CE-8790-A0451700F1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3350" y="4579938"/>
            <a:ext cx="6624638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70000"/>
              </a:lnSpc>
              <a:spcBef>
                <a:spcPct val="20000"/>
              </a:spcBef>
            </a:pPr>
            <a:r>
              <a:rPr lang="es-ES" altLang="en-US" sz="2500" b="1">
                <a:latin typeface="Tahoma" panose="020B0604030504040204" pitchFamily="34" charset="0"/>
              </a:rPr>
              <a:t>Contribución Relativa de las Proteínas</a:t>
            </a:r>
          </a:p>
          <a:p>
            <a:pPr algn="l" eaLnBrk="1" hangingPunct="1">
              <a:lnSpc>
                <a:spcPct val="70000"/>
              </a:lnSpc>
              <a:spcBef>
                <a:spcPct val="20000"/>
              </a:spcBef>
            </a:pPr>
            <a:r>
              <a:rPr lang="es-ES" altLang="en-US" sz="2500" b="1">
                <a:latin typeface="Tahoma" panose="020B0604030504040204" pitchFamily="34" charset="0"/>
              </a:rPr>
              <a:t>como Combustible Metabólico</a:t>
            </a:r>
            <a:endParaRPr lang="en-US" altLang="en-US" sz="2500" b="1">
              <a:latin typeface="Tahoma" panose="020B0604030504040204" pitchFamily="34" charset="0"/>
            </a:endParaRPr>
          </a:p>
        </p:txBody>
      </p:sp>
      <p:sp>
        <p:nvSpPr>
          <p:cNvPr id="72713" name="Line 33">
            <a:extLst>
              <a:ext uri="{FF2B5EF4-FFF2-40B4-BE49-F238E27FC236}">
                <a16:creationId xmlns:a16="http://schemas.microsoft.com/office/drawing/2014/main" id="{A13E4889-B3EB-4FE8-A254-AB1528A043F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187450" y="3284538"/>
            <a:ext cx="0" cy="431800"/>
          </a:xfrm>
          <a:prstGeom prst="line">
            <a:avLst/>
          </a:prstGeom>
          <a:noFill/>
          <a:ln w="63500">
            <a:solidFill>
              <a:srgbClr val="CC3300"/>
            </a:solidFill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14" name="Text Box 34">
            <a:extLst>
              <a:ext uri="{FF2B5EF4-FFF2-40B4-BE49-F238E27FC236}">
                <a16:creationId xmlns:a16="http://schemas.microsoft.com/office/drawing/2014/main" id="{C905828D-C96C-4C78-BB0C-84E7D39C1D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8888" y="5661025"/>
            <a:ext cx="6192837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80000"/>
              </a:lnSpc>
              <a:spcBef>
                <a:spcPct val="20000"/>
              </a:spcBef>
            </a:pPr>
            <a:r>
              <a:rPr lang="es-ES" altLang="en-US" b="1">
                <a:latin typeface="Verdana" panose="020B0604030504040204" pitchFamily="34" charset="0"/>
              </a:rPr>
              <a:t>No Mayor de 15% </a:t>
            </a:r>
          </a:p>
          <a:p>
            <a:pPr eaLnBrk="1" hangingPunct="1">
              <a:lnSpc>
                <a:spcPct val="80000"/>
              </a:lnSpc>
              <a:spcBef>
                <a:spcPct val="20000"/>
              </a:spcBef>
            </a:pPr>
            <a:r>
              <a:rPr lang="es-ES" altLang="en-US" b="1">
                <a:latin typeface="Verdana" panose="020B0604030504040204" pitchFamily="34" charset="0"/>
              </a:rPr>
              <a:t>de la Energía Total Gastada</a:t>
            </a:r>
            <a:endParaRPr lang="en-US" altLang="en-US" b="1">
              <a:latin typeface="Verdana" panose="020B0604030504040204" pitchFamily="34" charset="0"/>
            </a:endParaRPr>
          </a:p>
        </p:txBody>
      </p:sp>
      <p:pic>
        <p:nvPicPr>
          <p:cNvPr id="72715" name="Picture 35">
            <a:extLst>
              <a:ext uri="{FF2B5EF4-FFF2-40B4-BE49-F238E27FC236}">
                <a16:creationId xmlns:a16="http://schemas.microsoft.com/office/drawing/2014/main" id="{F2E192D6-E3E4-4797-BC01-56062A3D25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7450" y="1412875"/>
            <a:ext cx="7127875" cy="1008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14148" name="Rectangle 36">
            <a:extLst>
              <a:ext uri="{FF2B5EF4-FFF2-40B4-BE49-F238E27FC236}">
                <a16:creationId xmlns:a16="http://schemas.microsoft.com/office/drawing/2014/main" id="{5729792A-5A08-4EBE-B88A-0F8FC86D7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3350" y="1628775"/>
            <a:ext cx="6769100" cy="647700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1800" b="1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CONTRIBUCIÓN RELATIVA (POR CIENTO) </a:t>
            </a:r>
            <a:br>
              <a:rPr lang="es-PR" altLang="en-US" sz="1800" b="1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es-PR" altLang="en-US" sz="1800" b="1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DE LA PROTEÍNA COMO </a:t>
            </a:r>
            <a:br>
              <a:rPr lang="es-PR" altLang="en-US" sz="1800" b="1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es-PR" altLang="en-US" sz="1800" b="1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COMBUSTIBLE METABÓLICO DURANTE EL EJERCICIO</a:t>
            </a:r>
          </a:p>
        </p:txBody>
      </p:sp>
      <p:sp>
        <p:nvSpPr>
          <p:cNvPr id="72717" name="Freeform 37">
            <a:extLst>
              <a:ext uri="{FF2B5EF4-FFF2-40B4-BE49-F238E27FC236}">
                <a16:creationId xmlns:a16="http://schemas.microsoft.com/office/drawing/2014/main" id="{3CCD0B95-A974-4EB1-97DF-403F02917ADA}"/>
              </a:ext>
            </a:extLst>
          </p:cNvPr>
          <p:cNvSpPr>
            <a:spLocks/>
          </p:cNvSpPr>
          <p:nvPr/>
        </p:nvSpPr>
        <p:spPr bwMode="auto">
          <a:xfrm flipH="1">
            <a:off x="5508625" y="2852738"/>
            <a:ext cx="1008063" cy="508000"/>
          </a:xfrm>
          <a:custGeom>
            <a:avLst/>
            <a:gdLst>
              <a:gd name="T0" fmla="*/ 1008063 w 317"/>
              <a:gd name="T1" fmla="*/ 0 h 226"/>
              <a:gd name="T2" fmla="*/ 0 w 317"/>
              <a:gd name="T3" fmla="*/ 0 h 226"/>
              <a:gd name="T4" fmla="*/ 0 w 317"/>
              <a:gd name="T5" fmla="*/ 508000 h 22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17" h="226">
                <a:moveTo>
                  <a:pt x="317" y="0"/>
                </a:moveTo>
                <a:lnTo>
                  <a:pt x="0" y="0"/>
                </a:lnTo>
                <a:lnTo>
                  <a:pt x="0" y="226"/>
                </a:lnTo>
              </a:path>
            </a:pathLst>
          </a:custGeom>
          <a:noFill/>
          <a:ln w="88900" cap="flat" cmpd="sng">
            <a:solidFill>
              <a:schemeClr val="tx1"/>
            </a:solidFill>
            <a:prstDash val="solid"/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18" name="Line 38">
            <a:extLst>
              <a:ext uri="{FF2B5EF4-FFF2-40B4-BE49-F238E27FC236}">
                <a16:creationId xmlns:a16="http://schemas.microsoft.com/office/drawing/2014/main" id="{C9F61FF4-B8E9-4F0E-970A-2938626A922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331913" y="4508500"/>
            <a:ext cx="0" cy="720725"/>
          </a:xfrm>
          <a:prstGeom prst="line">
            <a:avLst/>
          </a:prstGeom>
          <a:noFill/>
          <a:ln w="63500">
            <a:solidFill>
              <a:srgbClr val="CC3300"/>
            </a:solidFill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19" name="Line 39">
            <a:extLst>
              <a:ext uri="{FF2B5EF4-FFF2-40B4-BE49-F238E27FC236}">
                <a16:creationId xmlns:a16="http://schemas.microsoft.com/office/drawing/2014/main" id="{C46B552E-BF65-4DB1-A288-AF657693C15A}"/>
              </a:ext>
            </a:extLst>
          </p:cNvPr>
          <p:cNvSpPr>
            <a:spLocks noChangeShapeType="1"/>
          </p:cNvSpPr>
          <p:nvPr/>
        </p:nvSpPr>
        <p:spPr bwMode="auto">
          <a:xfrm>
            <a:off x="4067175" y="3284538"/>
            <a:ext cx="0" cy="431800"/>
          </a:xfrm>
          <a:prstGeom prst="line">
            <a:avLst/>
          </a:prstGeom>
          <a:noFill/>
          <a:ln w="63500">
            <a:solidFill>
              <a:srgbClr val="CC3300"/>
            </a:solidFill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20" name="Line 40">
            <a:extLst>
              <a:ext uri="{FF2B5EF4-FFF2-40B4-BE49-F238E27FC236}">
                <a16:creationId xmlns:a16="http://schemas.microsoft.com/office/drawing/2014/main" id="{E10C34B2-853C-4789-AFB5-646CCC1BCC0A}"/>
              </a:ext>
            </a:extLst>
          </p:cNvPr>
          <p:cNvSpPr>
            <a:spLocks noChangeShapeType="1"/>
          </p:cNvSpPr>
          <p:nvPr/>
        </p:nvSpPr>
        <p:spPr bwMode="auto">
          <a:xfrm>
            <a:off x="4067175" y="5229225"/>
            <a:ext cx="0" cy="501650"/>
          </a:xfrm>
          <a:prstGeom prst="line">
            <a:avLst/>
          </a:prstGeom>
          <a:noFill/>
          <a:ln w="88900">
            <a:solidFill>
              <a:schemeClr val="tx1"/>
            </a:solidFill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4153" name="Rectangle 41">
            <a:extLst>
              <a:ext uri="{FF2B5EF4-FFF2-40B4-BE49-F238E27FC236}">
                <a16:creationId xmlns:a16="http://schemas.microsoft.com/office/drawing/2014/main" id="{9AC8B19E-AE81-4065-A855-159F7B7FE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935038"/>
            <a:ext cx="9144000" cy="261937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2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22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- </a:t>
            </a:r>
            <a:r>
              <a:rPr lang="es-PR" altLang="en-US" sz="27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AMINOÁCIDOS:</a:t>
            </a:r>
            <a:r>
              <a:rPr lang="es-PR" altLang="en-US" sz="24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  <a:r>
              <a:rPr lang="es-PR" altLang="en-US" sz="27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Metabolismo - Ejercicio</a:t>
            </a: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6" name="Text Box 26">
            <a:extLst>
              <a:ext uri="{FF2B5EF4-FFF2-40B4-BE49-F238E27FC236}">
                <a16:creationId xmlns:a16="http://schemas.microsoft.com/office/drawing/2014/main" id="{1E159FF6-5DC5-401B-9C1B-D9F8BA89CD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2997200"/>
            <a:ext cx="6985000" cy="1287463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 eaLnBrk="1" hangingPunct="1">
              <a:lnSpc>
                <a:spcPct val="80000"/>
              </a:lnSpc>
              <a:spcBef>
                <a:spcPct val="20000"/>
              </a:spcBef>
              <a:defRPr/>
            </a:pPr>
            <a:r>
              <a:rPr lang="es-ES" altLang="en-US" sz="280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PROTEÍNA COMO</a:t>
            </a:r>
          </a:p>
          <a:p>
            <a:pPr algn="ctr" eaLnBrk="1" hangingPunct="1">
              <a:lnSpc>
                <a:spcPct val="80000"/>
              </a:lnSpc>
              <a:spcBef>
                <a:spcPct val="20000"/>
              </a:spcBef>
              <a:defRPr/>
            </a:pPr>
            <a:r>
              <a:rPr lang="es-ES" altLang="en-US" sz="280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COMBUSTIBLE METABÓLICO</a:t>
            </a:r>
          </a:p>
          <a:p>
            <a:pPr algn="ctr" eaLnBrk="1" hangingPunct="1">
              <a:lnSpc>
                <a:spcPct val="80000"/>
              </a:lnSpc>
              <a:spcBef>
                <a:spcPct val="20000"/>
              </a:spcBef>
              <a:defRPr/>
            </a:pPr>
            <a:r>
              <a:rPr lang="es-ES" altLang="en-US" sz="280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DURANTE EL EJERCICIO</a:t>
            </a:r>
            <a:endParaRPr lang="en-US" altLang="en-US" sz="2800"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74755" name="Text Box 27">
            <a:extLst>
              <a:ext uri="{FF2B5EF4-FFF2-40B4-BE49-F238E27FC236}">
                <a16:creationId xmlns:a16="http://schemas.microsoft.com/office/drawing/2014/main" id="{12E32069-B936-4653-9F69-F8977AC67F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6225" y="5365750"/>
            <a:ext cx="6337300" cy="8715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70000"/>
              </a:lnSpc>
              <a:spcBef>
                <a:spcPct val="20000"/>
              </a:spcBef>
            </a:pPr>
            <a:r>
              <a:rPr lang="es-ES" altLang="en-US" sz="3200" b="1">
                <a:latin typeface="Tahoma" panose="020B0604030504040204" pitchFamily="34" charset="0"/>
              </a:rPr>
              <a:t>1 - 15% </a:t>
            </a:r>
          </a:p>
          <a:p>
            <a:pPr eaLnBrk="1" hangingPunct="1">
              <a:lnSpc>
                <a:spcPct val="70000"/>
              </a:lnSpc>
              <a:spcBef>
                <a:spcPct val="20000"/>
              </a:spcBef>
            </a:pPr>
            <a:r>
              <a:rPr lang="es-ES" altLang="en-US" sz="3200" b="1">
                <a:latin typeface="Tahoma" panose="020B0604030504040204" pitchFamily="34" charset="0"/>
              </a:rPr>
              <a:t>de la Energía Total Gastada</a:t>
            </a:r>
            <a:endParaRPr lang="en-US" altLang="en-US" sz="3200" b="1">
              <a:latin typeface="Tahoma" panose="020B0604030504040204" pitchFamily="34" charset="0"/>
            </a:endParaRPr>
          </a:p>
        </p:txBody>
      </p:sp>
      <p:sp>
        <p:nvSpPr>
          <p:cNvPr id="74756" name="Line 28">
            <a:extLst>
              <a:ext uri="{FF2B5EF4-FFF2-40B4-BE49-F238E27FC236}">
                <a16:creationId xmlns:a16="http://schemas.microsoft.com/office/drawing/2014/main" id="{45182FE4-A66D-461E-994F-B26C4E6B9D01}"/>
              </a:ext>
            </a:extLst>
          </p:cNvPr>
          <p:cNvSpPr>
            <a:spLocks noChangeShapeType="1"/>
          </p:cNvSpPr>
          <p:nvPr/>
        </p:nvSpPr>
        <p:spPr bwMode="auto">
          <a:xfrm>
            <a:off x="4427538" y="4221163"/>
            <a:ext cx="0" cy="1223962"/>
          </a:xfrm>
          <a:prstGeom prst="line">
            <a:avLst/>
          </a:prstGeom>
          <a:noFill/>
          <a:ln w="149225">
            <a:solidFill>
              <a:schemeClr val="tx1"/>
            </a:solidFill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74757" name="Picture 29">
            <a:extLst>
              <a:ext uri="{FF2B5EF4-FFF2-40B4-BE49-F238E27FC236}">
                <a16:creationId xmlns:a16="http://schemas.microsoft.com/office/drawing/2014/main" id="{61A48696-A4B2-4D8A-83B2-DAD5BAA15F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1484313"/>
            <a:ext cx="7127875" cy="1296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16190" name="Rectangle 30">
            <a:extLst>
              <a:ext uri="{FF2B5EF4-FFF2-40B4-BE49-F238E27FC236}">
                <a16:creationId xmlns:a16="http://schemas.microsoft.com/office/drawing/2014/main" id="{13B28B50-D429-417D-8DE9-49A6DADB77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8888" y="1700213"/>
            <a:ext cx="6769100" cy="865187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05000"/>
              </a:lnSpc>
              <a:defRPr/>
            </a:pPr>
            <a:r>
              <a:rPr lang="es-PR" altLang="en-US" sz="1800" b="1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CONTRIBUCIÓN RELATIVA (POR CIENTO) </a:t>
            </a:r>
            <a:br>
              <a:rPr lang="es-PR" altLang="en-US" sz="1800" b="1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es-PR" altLang="en-US" sz="1800" b="1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DE LA PROTEÍNA COMO </a:t>
            </a:r>
            <a:br>
              <a:rPr lang="es-PR" altLang="en-US" sz="1800" b="1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es-PR" altLang="en-US" sz="1800" b="1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COMBUSTIBLE METABÓLICO DURANTE EL EJERCICIO</a:t>
            </a:r>
          </a:p>
        </p:txBody>
      </p:sp>
      <p:sp>
        <p:nvSpPr>
          <p:cNvPr id="1116191" name="Rectangle 31">
            <a:extLst>
              <a:ext uri="{FF2B5EF4-FFF2-40B4-BE49-F238E27FC236}">
                <a16:creationId xmlns:a16="http://schemas.microsoft.com/office/drawing/2014/main" id="{F957C52E-75B3-4639-9D97-B4BEB8DB55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935038"/>
            <a:ext cx="9144000" cy="261937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2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22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- </a:t>
            </a:r>
            <a:r>
              <a:rPr lang="es-PR" altLang="en-US" sz="27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AMINOÁCIDOS:</a:t>
            </a:r>
            <a:r>
              <a:rPr lang="es-PR" altLang="en-US" sz="24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  <a:r>
              <a:rPr lang="es-PR" altLang="en-US" sz="27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Metabolismo - Ejercicio</a:t>
            </a: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234" name="Text Box 26">
            <a:extLst>
              <a:ext uri="{FF2B5EF4-FFF2-40B4-BE49-F238E27FC236}">
                <a16:creationId xmlns:a16="http://schemas.microsoft.com/office/drawing/2014/main" id="{94558975-8214-4EC9-9D66-348E80B029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3068638"/>
            <a:ext cx="6985000" cy="3841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 eaLnBrk="1" hangingPunct="1">
              <a:lnSpc>
                <a:spcPct val="80000"/>
              </a:lnSpc>
              <a:spcBef>
                <a:spcPct val="20000"/>
              </a:spcBef>
              <a:defRPr/>
            </a:pPr>
            <a:r>
              <a:rPr lang="es-ES" altLang="en-US" sz="240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EJERCICIO DE MODERADA INTENSIDAD</a:t>
            </a:r>
            <a:endParaRPr lang="en-US" altLang="en-US" sz="2400"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76803" name="Text Box 27">
            <a:extLst>
              <a:ext uri="{FF2B5EF4-FFF2-40B4-BE49-F238E27FC236}">
                <a16:creationId xmlns:a16="http://schemas.microsoft.com/office/drawing/2014/main" id="{E8A9007C-C5D6-4599-91A5-BB494E06BD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3350" y="5875338"/>
            <a:ext cx="6337300" cy="433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70000"/>
              </a:lnSpc>
              <a:spcBef>
                <a:spcPct val="20000"/>
              </a:spcBef>
            </a:pPr>
            <a:r>
              <a:rPr lang="es-ES" altLang="en-US" sz="3200" b="1">
                <a:latin typeface="Tahoma" panose="020B0604030504040204" pitchFamily="34" charset="0"/>
              </a:rPr>
              <a:t>1 - 5% </a:t>
            </a:r>
            <a:endParaRPr lang="en-US" altLang="en-US" sz="3200" b="1">
              <a:latin typeface="Tahoma" panose="020B0604030504040204" pitchFamily="34" charset="0"/>
            </a:endParaRPr>
          </a:p>
        </p:txBody>
      </p:sp>
      <p:sp>
        <p:nvSpPr>
          <p:cNvPr id="76804" name="Line 28">
            <a:extLst>
              <a:ext uri="{FF2B5EF4-FFF2-40B4-BE49-F238E27FC236}">
                <a16:creationId xmlns:a16="http://schemas.microsoft.com/office/drawing/2014/main" id="{461008BC-F04C-45B6-9094-77888D4604E7}"/>
              </a:ext>
            </a:extLst>
          </p:cNvPr>
          <p:cNvSpPr>
            <a:spLocks noChangeShapeType="1"/>
          </p:cNvSpPr>
          <p:nvPr/>
        </p:nvSpPr>
        <p:spPr bwMode="auto">
          <a:xfrm>
            <a:off x="4356100" y="3429000"/>
            <a:ext cx="0" cy="431800"/>
          </a:xfrm>
          <a:prstGeom prst="line">
            <a:avLst/>
          </a:prstGeom>
          <a:noFill/>
          <a:ln w="92075">
            <a:solidFill>
              <a:schemeClr val="tx1"/>
            </a:solidFill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76805" name="Picture 29">
            <a:extLst>
              <a:ext uri="{FF2B5EF4-FFF2-40B4-BE49-F238E27FC236}">
                <a16:creationId xmlns:a16="http://schemas.microsoft.com/office/drawing/2014/main" id="{92855544-7115-433A-B460-CD7C5B052A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1484313"/>
            <a:ext cx="7127875" cy="1296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18238" name="Rectangle 30">
            <a:extLst>
              <a:ext uri="{FF2B5EF4-FFF2-40B4-BE49-F238E27FC236}">
                <a16:creationId xmlns:a16="http://schemas.microsoft.com/office/drawing/2014/main" id="{35991442-29CE-477E-B22B-8D6D86591B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7450" y="1700213"/>
            <a:ext cx="6769100" cy="865187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05000"/>
              </a:lnSpc>
              <a:defRPr/>
            </a:pPr>
            <a:r>
              <a:rPr lang="es-PR" altLang="en-US" sz="1800" b="1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CONTRIBUCIÓN RELATIVA (POR CIENTO) </a:t>
            </a:r>
            <a:br>
              <a:rPr lang="es-PR" altLang="en-US" sz="1800" b="1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es-PR" altLang="en-US" sz="1800" b="1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DE LA PROTEÍNA COMO </a:t>
            </a:r>
            <a:br>
              <a:rPr lang="es-PR" altLang="en-US" sz="1800" b="1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es-PR" altLang="en-US" sz="1800" b="1" i="1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COMBUSTIBLE METABÓLICO DURANTE EL EJERCICIO</a:t>
            </a:r>
          </a:p>
        </p:txBody>
      </p:sp>
      <p:sp>
        <p:nvSpPr>
          <p:cNvPr id="76807" name="Line 31">
            <a:extLst>
              <a:ext uri="{FF2B5EF4-FFF2-40B4-BE49-F238E27FC236}">
                <a16:creationId xmlns:a16="http://schemas.microsoft.com/office/drawing/2014/main" id="{EAD95240-C125-4E7A-8B40-2E27D907C8B2}"/>
              </a:ext>
            </a:extLst>
          </p:cNvPr>
          <p:cNvSpPr>
            <a:spLocks noChangeShapeType="1"/>
          </p:cNvSpPr>
          <p:nvPr/>
        </p:nvSpPr>
        <p:spPr bwMode="auto">
          <a:xfrm>
            <a:off x="4356100" y="5516563"/>
            <a:ext cx="0" cy="431800"/>
          </a:xfrm>
          <a:prstGeom prst="line">
            <a:avLst/>
          </a:prstGeom>
          <a:noFill/>
          <a:ln w="92075">
            <a:solidFill>
              <a:schemeClr val="tx1"/>
            </a:solidFill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8240" name="Text Box 32">
            <a:extLst>
              <a:ext uri="{FF2B5EF4-FFF2-40B4-BE49-F238E27FC236}">
                <a16:creationId xmlns:a16="http://schemas.microsoft.com/office/drawing/2014/main" id="{793394EF-9E0A-4B5D-8AF8-86CC301A67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3860800"/>
            <a:ext cx="6985000" cy="4572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 eaLnBrk="1" hangingPunct="1">
              <a:lnSpc>
                <a:spcPct val="80000"/>
              </a:lnSpc>
              <a:spcBef>
                <a:spcPct val="20000"/>
              </a:spcBef>
              <a:defRPr/>
            </a:pPr>
            <a:r>
              <a:rPr lang="es-ES" altLang="en-US" sz="3000" b="1">
                <a:effectLst>
                  <a:outerShdw blurRad="38100" dist="38100" dir="2700000" algn="tl">
                    <a:srgbClr val="C0C0C0"/>
                  </a:outerShdw>
                </a:effectLst>
                <a:latin typeface="Tahoma" panose="020B0604030504040204" pitchFamily="34" charset="0"/>
              </a:rPr>
              <a:t>Catabolismo de los Aminoácidos</a:t>
            </a:r>
            <a:endParaRPr lang="en-US" altLang="en-US" sz="3000" b="1">
              <a:effectLst>
                <a:outerShdw blurRad="38100" dist="38100" dir="2700000" algn="tl">
                  <a:srgbClr val="C0C0C0"/>
                </a:outerShdw>
              </a:effectLst>
              <a:latin typeface="Tahoma" panose="020B0604030504040204" pitchFamily="34" charset="0"/>
            </a:endParaRPr>
          </a:p>
        </p:txBody>
      </p:sp>
      <p:sp>
        <p:nvSpPr>
          <p:cNvPr id="76809" name="Line 33">
            <a:extLst>
              <a:ext uri="{FF2B5EF4-FFF2-40B4-BE49-F238E27FC236}">
                <a16:creationId xmlns:a16="http://schemas.microsoft.com/office/drawing/2014/main" id="{A2D4AA40-1CBA-4452-A195-B92732F8E1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356100" y="4221163"/>
            <a:ext cx="0" cy="431800"/>
          </a:xfrm>
          <a:prstGeom prst="line">
            <a:avLst/>
          </a:prstGeom>
          <a:noFill/>
          <a:ln w="92075">
            <a:solidFill>
              <a:schemeClr val="tx1"/>
            </a:solidFill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8242" name="Text Box 34">
            <a:extLst>
              <a:ext uri="{FF2B5EF4-FFF2-40B4-BE49-F238E27FC236}">
                <a16:creationId xmlns:a16="http://schemas.microsoft.com/office/drawing/2014/main" id="{38DE832B-D4CF-4B74-B90D-32B1CF3CBC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988" y="4602163"/>
            <a:ext cx="6985000" cy="9144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 eaLnBrk="1" hangingPunct="1">
              <a:lnSpc>
                <a:spcPct val="80000"/>
              </a:lnSpc>
              <a:spcBef>
                <a:spcPct val="20000"/>
              </a:spcBef>
              <a:defRPr/>
            </a:pPr>
            <a:r>
              <a:rPr lang="es-ES" altLang="en-US" sz="3000" b="1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Contribución de la</a:t>
            </a:r>
          </a:p>
          <a:p>
            <a:pPr algn="ctr" eaLnBrk="1" hangingPunct="1">
              <a:lnSpc>
                <a:spcPct val="80000"/>
              </a:lnSpc>
              <a:spcBef>
                <a:spcPct val="20000"/>
              </a:spcBef>
              <a:defRPr/>
            </a:pPr>
            <a:r>
              <a:rPr lang="es-ES" altLang="en-US" sz="3000" b="1"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Energía Total Gastada</a:t>
            </a:r>
            <a:endParaRPr lang="en-US" altLang="en-US" sz="3000" b="1">
              <a:effectLst>
                <a:outerShdw blurRad="38100" dist="38100" dir="2700000" algn="tl">
                  <a:srgbClr val="C0C0C0"/>
                </a:outerShdw>
              </a:effectLst>
              <a:latin typeface="Arial" panose="020B0604020202020204" pitchFamily="34" charset="0"/>
            </a:endParaRPr>
          </a:p>
        </p:txBody>
      </p:sp>
      <p:sp>
        <p:nvSpPr>
          <p:cNvPr id="1118243" name="Rectangle 35">
            <a:extLst>
              <a:ext uri="{FF2B5EF4-FFF2-40B4-BE49-F238E27FC236}">
                <a16:creationId xmlns:a16="http://schemas.microsoft.com/office/drawing/2014/main" id="{243FAD5A-D9B2-45FC-A07E-738C0C3483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935038"/>
            <a:ext cx="9144000" cy="261937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2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22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- </a:t>
            </a:r>
            <a:r>
              <a:rPr lang="es-PR" altLang="en-US" sz="27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AMINOÁCIDOS:</a:t>
            </a:r>
            <a:r>
              <a:rPr lang="es-PR" altLang="en-US" sz="24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  <a:r>
              <a:rPr lang="es-PR" altLang="en-US" sz="27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Metabolismo - Ejercicio</a:t>
            </a: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258" name="Rectangle 2">
            <a:extLst>
              <a:ext uri="{FF2B5EF4-FFF2-40B4-BE49-F238E27FC236}">
                <a16:creationId xmlns:a16="http://schemas.microsoft.com/office/drawing/2014/main" id="{5516CE93-A0B1-4BAB-B0D8-CB06547A13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8888" y="539750"/>
            <a:ext cx="7543800" cy="585788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PR" altLang="en-US" sz="2900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AMINOÁCIDOS: Metabolismo/Oxidaci</a:t>
            </a:r>
            <a:r>
              <a:rPr lang="en-US" altLang="en-US" sz="2900" b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ón</a:t>
            </a:r>
            <a:endParaRPr lang="es-PR" altLang="en-US" sz="2900" b="1">
              <a:solidFill>
                <a:srgbClr val="0000FF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1120259" name="Text Box 3">
            <a:extLst>
              <a:ext uri="{FF2B5EF4-FFF2-40B4-BE49-F238E27FC236}">
                <a16:creationId xmlns:a16="http://schemas.microsoft.com/office/drawing/2014/main" id="{491EB368-930D-4E9E-84AD-DD33C6285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1550" y="1196975"/>
            <a:ext cx="8208963" cy="3841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 eaLnBrk="1" hangingPunct="1">
              <a:lnSpc>
                <a:spcPct val="80000"/>
              </a:lnSpc>
              <a:spcBef>
                <a:spcPct val="20000"/>
              </a:spcBef>
              <a:defRPr/>
            </a:pPr>
            <a:r>
              <a:rPr lang="es-ES" altLang="en-US" sz="240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EJERCICIOS DE MODERADA INTENSIDAD</a:t>
            </a:r>
            <a:endParaRPr lang="en-US" altLang="en-US" sz="2400"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78852" name="Line 4">
            <a:extLst>
              <a:ext uri="{FF2B5EF4-FFF2-40B4-BE49-F238E27FC236}">
                <a16:creationId xmlns:a16="http://schemas.microsoft.com/office/drawing/2014/main" id="{D55C97C4-313C-4991-90D5-5190894A1933}"/>
              </a:ext>
            </a:extLst>
          </p:cNvPr>
          <p:cNvSpPr>
            <a:spLocks noChangeShapeType="1"/>
          </p:cNvSpPr>
          <p:nvPr/>
        </p:nvSpPr>
        <p:spPr bwMode="auto">
          <a:xfrm>
            <a:off x="5076825" y="1557338"/>
            <a:ext cx="0" cy="287337"/>
          </a:xfrm>
          <a:prstGeom prst="line">
            <a:avLst/>
          </a:prstGeom>
          <a:noFill/>
          <a:ln w="63500">
            <a:solidFill>
              <a:schemeClr val="tx1"/>
            </a:solidFill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3" name="Text Box 5">
            <a:extLst>
              <a:ext uri="{FF2B5EF4-FFF2-40B4-BE49-F238E27FC236}">
                <a16:creationId xmlns:a16="http://schemas.microsoft.com/office/drawing/2014/main" id="{3A9374F0-AA97-44FE-B4A9-7AF20AFCDD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1050" y="1843088"/>
            <a:ext cx="6264275" cy="311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60000"/>
              </a:lnSpc>
              <a:spcBef>
                <a:spcPct val="20000"/>
              </a:spcBef>
            </a:pPr>
            <a:r>
              <a:rPr lang="es-ES" altLang="en-US" sz="2400" b="1">
                <a:latin typeface="Arial" panose="020B0604020202020204" pitchFamily="34" charset="0"/>
              </a:rPr>
              <a:t>Después de 40 min de Ejercicio</a:t>
            </a:r>
            <a:endParaRPr lang="en-US" altLang="en-US" sz="2400" b="1">
              <a:latin typeface="Arial" panose="020B0604020202020204" pitchFamily="34" charset="0"/>
            </a:endParaRPr>
          </a:p>
        </p:txBody>
      </p:sp>
      <p:sp>
        <p:nvSpPr>
          <p:cNvPr id="78854" name="Line 6">
            <a:extLst>
              <a:ext uri="{FF2B5EF4-FFF2-40B4-BE49-F238E27FC236}">
                <a16:creationId xmlns:a16="http://schemas.microsoft.com/office/drawing/2014/main" id="{7EE4A499-0D8E-49D7-A1C8-0CB457E0ABDF}"/>
              </a:ext>
            </a:extLst>
          </p:cNvPr>
          <p:cNvSpPr>
            <a:spLocks noChangeShapeType="1"/>
          </p:cNvSpPr>
          <p:nvPr/>
        </p:nvSpPr>
        <p:spPr bwMode="auto">
          <a:xfrm>
            <a:off x="5076825" y="2133600"/>
            <a:ext cx="0" cy="287338"/>
          </a:xfrm>
          <a:prstGeom prst="line">
            <a:avLst/>
          </a:prstGeom>
          <a:noFill/>
          <a:ln w="63500">
            <a:solidFill>
              <a:schemeClr val="tx1"/>
            </a:solidFill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5" name="Text Box 7">
            <a:extLst>
              <a:ext uri="{FF2B5EF4-FFF2-40B4-BE49-F238E27FC236}">
                <a16:creationId xmlns:a16="http://schemas.microsoft.com/office/drawing/2014/main" id="{E1B364FB-BCB5-4931-86BD-73ACE66113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725" y="2419350"/>
            <a:ext cx="8713788" cy="603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60000"/>
              </a:lnSpc>
              <a:spcBef>
                <a:spcPct val="20000"/>
              </a:spcBef>
            </a:pPr>
            <a:r>
              <a:rPr lang="es-ES" altLang="en-US" sz="2400" b="1">
                <a:latin typeface="Arial" panose="020B0604020202020204" pitchFamily="34" charset="0"/>
              </a:rPr>
              <a:t>Concentración Sanguínea de los Aminoácidos </a:t>
            </a:r>
            <a:r>
              <a:rPr lang="es-ES" altLang="en-US" sz="2400" b="1" i="1">
                <a:latin typeface="Arial" panose="020B0604020202020204" pitchFamily="34" charset="0"/>
              </a:rPr>
              <a:t>ALANINA</a:t>
            </a:r>
          </a:p>
          <a:p>
            <a:pPr eaLnBrk="1" hangingPunct="1">
              <a:lnSpc>
                <a:spcPct val="60000"/>
              </a:lnSpc>
              <a:spcBef>
                <a:spcPct val="20000"/>
              </a:spcBef>
            </a:pPr>
            <a:r>
              <a:rPr lang="es-ES" altLang="en-US" sz="2400" b="1" i="1">
                <a:latin typeface="Arial" panose="020B0604020202020204" pitchFamily="34" charset="0"/>
              </a:rPr>
              <a:t>(50% Mayor que en Reposo)</a:t>
            </a:r>
            <a:endParaRPr lang="en-US" altLang="en-US" sz="2400" b="1" i="1">
              <a:latin typeface="Arial" panose="020B0604020202020204" pitchFamily="34" charset="0"/>
            </a:endParaRPr>
          </a:p>
        </p:txBody>
      </p:sp>
      <p:sp>
        <p:nvSpPr>
          <p:cNvPr id="78856" name="Line 8">
            <a:extLst>
              <a:ext uri="{FF2B5EF4-FFF2-40B4-BE49-F238E27FC236}">
                <a16:creationId xmlns:a16="http://schemas.microsoft.com/office/drawing/2014/main" id="{4E4ADE6F-AFD7-4DA0-A00D-5F501953A5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8313" y="2349500"/>
            <a:ext cx="0" cy="360363"/>
          </a:xfrm>
          <a:prstGeom prst="line">
            <a:avLst/>
          </a:prstGeom>
          <a:noFill/>
          <a:ln w="53975">
            <a:solidFill>
              <a:srgbClr val="CC3300"/>
            </a:solidFill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7" name="Line 9">
            <a:extLst>
              <a:ext uri="{FF2B5EF4-FFF2-40B4-BE49-F238E27FC236}">
                <a16:creationId xmlns:a16="http://schemas.microsoft.com/office/drawing/2014/main" id="{F735B623-112E-4E32-BB29-10E88D493A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076825" y="2997200"/>
            <a:ext cx="0" cy="287338"/>
          </a:xfrm>
          <a:prstGeom prst="line">
            <a:avLst/>
          </a:prstGeom>
          <a:noFill/>
          <a:ln w="63500">
            <a:solidFill>
              <a:schemeClr val="tx1"/>
            </a:solidFill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8" name="Text Box 10">
            <a:extLst>
              <a:ext uri="{FF2B5EF4-FFF2-40B4-BE49-F238E27FC236}">
                <a16:creationId xmlns:a16="http://schemas.microsoft.com/office/drawing/2014/main" id="{10258A44-E18F-449D-BA56-A57ABD68AD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5150" y="3282950"/>
            <a:ext cx="6264275" cy="311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60000"/>
              </a:lnSpc>
              <a:spcBef>
                <a:spcPct val="20000"/>
              </a:spcBef>
            </a:pPr>
            <a:r>
              <a:rPr lang="es-ES" altLang="en-US" sz="2400" b="1">
                <a:latin typeface="Arial" panose="020B0604020202020204" pitchFamily="34" charset="0"/>
              </a:rPr>
              <a:t>Después de 4 Horas</a:t>
            </a:r>
            <a:endParaRPr lang="en-US" altLang="en-US" sz="2400" b="1">
              <a:latin typeface="Arial" panose="020B0604020202020204" pitchFamily="34" charset="0"/>
            </a:endParaRPr>
          </a:p>
        </p:txBody>
      </p:sp>
      <p:sp>
        <p:nvSpPr>
          <p:cNvPr id="78859" name="Text Box 11">
            <a:extLst>
              <a:ext uri="{FF2B5EF4-FFF2-40B4-BE49-F238E27FC236}">
                <a16:creationId xmlns:a16="http://schemas.microsoft.com/office/drawing/2014/main" id="{5ED64C2C-F692-425E-8381-3669E12E07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725" y="3859213"/>
            <a:ext cx="8713788" cy="603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60000"/>
              </a:lnSpc>
              <a:spcBef>
                <a:spcPct val="20000"/>
              </a:spcBef>
            </a:pPr>
            <a:r>
              <a:rPr lang="es-ES" altLang="en-US" sz="2400" b="1">
                <a:latin typeface="Arial" panose="020B0604020202020204" pitchFamily="34" charset="0"/>
              </a:rPr>
              <a:t>3 Veces Mayor la Concentración de </a:t>
            </a:r>
            <a:r>
              <a:rPr lang="es-ES" altLang="en-US" sz="2400" b="1" i="1">
                <a:latin typeface="Arial" panose="020B0604020202020204" pitchFamily="34" charset="0"/>
              </a:rPr>
              <a:t>ALANINA</a:t>
            </a:r>
            <a:r>
              <a:rPr lang="es-ES" altLang="en-US" sz="2400" b="1">
                <a:latin typeface="Arial" panose="020B0604020202020204" pitchFamily="34" charset="0"/>
              </a:rPr>
              <a:t> Sanguínea</a:t>
            </a:r>
          </a:p>
          <a:p>
            <a:pPr eaLnBrk="1" hangingPunct="1">
              <a:lnSpc>
                <a:spcPct val="60000"/>
              </a:lnSpc>
              <a:spcBef>
                <a:spcPct val="20000"/>
              </a:spcBef>
            </a:pPr>
            <a:r>
              <a:rPr lang="en-US" altLang="en-US" sz="2400" b="1" i="1">
                <a:latin typeface="Arial" panose="020B0604020202020204" pitchFamily="34" charset="0"/>
              </a:rPr>
              <a:t>Comparada en Reposo</a:t>
            </a:r>
          </a:p>
        </p:txBody>
      </p:sp>
      <p:sp>
        <p:nvSpPr>
          <p:cNvPr id="78860" name="Line 12">
            <a:extLst>
              <a:ext uri="{FF2B5EF4-FFF2-40B4-BE49-F238E27FC236}">
                <a16:creationId xmlns:a16="http://schemas.microsoft.com/office/drawing/2014/main" id="{16100F34-2DBB-4D54-8BC3-03878CA506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95288" y="3789363"/>
            <a:ext cx="0" cy="360362"/>
          </a:xfrm>
          <a:prstGeom prst="line">
            <a:avLst/>
          </a:prstGeom>
          <a:noFill/>
          <a:ln w="53975">
            <a:solidFill>
              <a:srgbClr val="CC3300"/>
            </a:solidFill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1" name="Line 13">
            <a:extLst>
              <a:ext uri="{FF2B5EF4-FFF2-40B4-BE49-F238E27FC236}">
                <a16:creationId xmlns:a16="http://schemas.microsoft.com/office/drawing/2014/main" id="{F68D906D-A98B-4A76-83AC-677260D3C57C}"/>
              </a:ext>
            </a:extLst>
          </p:cNvPr>
          <p:cNvSpPr>
            <a:spLocks noChangeShapeType="1"/>
          </p:cNvSpPr>
          <p:nvPr/>
        </p:nvSpPr>
        <p:spPr bwMode="auto">
          <a:xfrm>
            <a:off x="5076825" y="3573463"/>
            <a:ext cx="0" cy="287337"/>
          </a:xfrm>
          <a:prstGeom prst="line">
            <a:avLst/>
          </a:prstGeom>
          <a:noFill/>
          <a:ln w="63500">
            <a:solidFill>
              <a:schemeClr val="tx1"/>
            </a:solidFill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2" name="Line 14">
            <a:extLst>
              <a:ext uri="{FF2B5EF4-FFF2-40B4-BE49-F238E27FC236}">
                <a16:creationId xmlns:a16="http://schemas.microsoft.com/office/drawing/2014/main" id="{9AF7A3E2-D3F9-4CF8-A251-97DFA5AC2FA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9388" y="3789363"/>
            <a:ext cx="0" cy="360362"/>
          </a:xfrm>
          <a:prstGeom prst="line">
            <a:avLst/>
          </a:prstGeom>
          <a:noFill/>
          <a:ln w="53975">
            <a:solidFill>
              <a:srgbClr val="CC3300"/>
            </a:solidFill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3" name="Text Box 15">
            <a:extLst>
              <a:ext uri="{FF2B5EF4-FFF2-40B4-BE49-F238E27FC236}">
                <a16:creationId xmlns:a16="http://schemas.microsoft.com/office/drawing/2014/main" id="{505FB15D-BA4C-42D1-8FD7-28900027E4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5000" y="4768850"/>
            <a:ext cx="7202488" cy="311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60000"/>
              </a:lnSpc>
              <a:spcBef>
                <a:spcPct val="20000"/>
              </a:spcBef>
            </a:pPr>
            <a:r>
              <a:rPr lang="es-ES" altLang="en-US" sz="2400" b="1">
                <a:latin typeface="Arial" panose="020B0604020202020204" pitchFamily="34" charset="0"/>
              </a:rPr>
              <a:t>Extracción de </a:t>
            </a:r>
            <a:r>
              <a:rPr lang="es-ES" altLang="en-US" sz="2400" b="1" i="1">
                <a:latin typeface="Arial" panose="020B0604020202020204" pitchFamily="34" charset="0"/>
              </a:rPr>
              <a:t>ALANINA</a:t>
            </a:r>
            <a:r>
              <a:rPr lang="es-ES" altLang="en-US" sz="2400" b="1">
                <a:latin typeface="Arial" panose="020B0604020202020204" pitchFamily="34" charset="0"/>
              </a:rPr>
              <a:t> por el Hígado</a:t>
            </a:r>
            <a:endParaRPr lang="en-US" altLang="en-US" sz="2400" b="1" i="1">
              <a:latin typeface="Arial" panose="020B0604020202020204" pitchFamily="34" charset="0"/>
            </a:endParaRPr>
          </a:p>
        </p:txBody>
      </p:sp>
      <p:sp>
        <p:nvSpPr>
          <p:cNvPr id="78864" name="Line 16">
            <a:extLst>
              <a:ext uri="{FF2B5EF4-FFF2-40B4-BE49-F238E27FC236}">
                <a16:creationId xmlns:a16="http://schemas.microsoft.com/office/drawing/2014/main" id="{9B7D8400-0749-44F0-9C6D-541C4CF634B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908175" y="4652963"/>
            <a:ext cx="0" cy="360362"/>
          </a:xfrm>
          <a:prstGeom prst="line">
            <a:avLst/>
          </a:prstGeom>
          <a:noFill/>
          <a:ln w="53975">
            <a:solidFill>
              <a:srgbClr val="CC3300"/>
            </a:solidFill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5" name="Line 17">
            <a:extLst>
              <a:ext uri="{FF2B5EF4-FFF2-40B4-BE49-F238E27FC236}">
                <a16:creationId xmlns:a16="http://schemas.microsoft.com/office/drawing/2014/main" id="{C3575235-06CE-415D-9C7C-95A1F481750B}"/>
              </a:ext>
            </a:extLst>
          </p:cNvPr>
          <p:cNvSpPr>
            <a:spLocks noChangeShapeType="1"/>
          </p:cNvSpPr>
          <p:nvPr/>
        </p:nvSpPr>
        <p:spPr bwMode="auto">
          <a:xfrm>
            <a:off x="5076825" y="4437063"/>
            <a:ext cx="0" cy="287337"/>
          </a:xfrm>
          <a:prstGeom prst="line">
            <a:avLst/>
          </a:prstGeom>
          <a:noFill/>
          <a:ln w="63500">
            <a:solidFill>
              <a:schemeClr val="tx1"/>
            </a:solidFill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6" name="Text Box 18">
            <a:extLst>
              <a:ext uri="{FF2B5EF4-FFF2-40B4-BE49-F238E27FC236}">
                <a16:creationId xmlns:a16="http://schemas.microsoft.com/office/drawing/2014/main" id="{3DA43A2D-0DE5-4ACE-8CBF-CDC7C9A81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7888" y="5273675"/>
            <a:ext cx="5546725" cy="311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60000"/>
              </a:lnSpc>
              <a:spcBef>
                <a:spcPct val="20000"/>
              </a:spcBef>
            </a:pPr>
            <a:r>
              <a:rPr lang="es-ES" altLang="en-US" sz="2400" b="1">
                <a:latin typeface="Arial" panose="020B0604020202020204" pitchFamily="34" charset="0"/>
              </a:rPr>
              <a:t>Gluconeogénesis</a:t>
            </a:r>
            <a:endParaRPr lang="en-US" altLang="en-US" sz="2400" b="1" i="1">
              <a:latin typeface="Arial" panose="020B0604020202020204" pitchFamily="34" charset="0"/>
            </a:endParaRPr>
          </a:p>
        </p:txBody>
      </p:sp>
      <p:sp>
        <p:nvSpPr>
          <p:cNvPr id="78867" name="Line 19">
            <a:extLst>
              <a:ext uri="{FF2B5EF4-FFF2-40B4-BE49-F238E27FC236}">
                <a16:creationId xmlns:a16="http://schemas.microsoft.com/office/drawing/2014/main" id="{629D6074-239C-492F-8A86-72FF0C5A361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19475" y="5229225"/>
            <a:ext cx="0" cy="360363"/>
          </a:xfrm>
          <a:prstGeom prst="line">
            <a:avLst/>
          </a:prstGeom>
          <a:noFill/>
          <a:ln w="53975">
            <a:solidFill>
              <a:srgbClr val="CC3300"/>
            </a:solidFill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8" name="Line 20">
            <a:extLst>
              <a:ext uri="{FF2B5EF4-FFF2-40B4-BE49-F238E27FC236}">
                <a16:creationId xmlns:a16="http://schemas.microsoft.com/office/drawing/2014/main" id="{E82AE70F-4067-4B11-97FA-3EC53A8DED07}"/>
              </a:ext>
            </a:extLst>
          </p:cNvPr>
          <p:cNvSpPr>
            <a:spLocks noChangeShapeType="1"/>
          </p:cNvSpPr>
          <p:nvPr/>
        </p:nvSpPr>
        <p:spPr bwMode="auto">
          <a:xfrm>
            <a:off x="5076825" y="5013325"/>
            <a:ext cx="0" cy="287338"/>
          </a:xfrm>
          <a:prstGeom prst="line">
            <a:avLst/>
          </a:prstGeom>
          <a:noFill/>
          <a:ln w="63500">
            <a:solidFill>
              <a:schemeClr val="tx1"/>
            </a:solidFill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9" name="Text Box 21">
            <a:extLst>
              <a:ext uri="{FF2B5EF4-FFF2-40B4-BE49-F238E27FC236}">
                <a16:creationId xmlns:a16="http://schemas.microsoft.com/office/drawing/2014/main" id="{1489A84A-EE59-4258-AE7F-E3AB2C21EB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5876925"/>
            <a:ext cx="7491413" cy="676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lnSpc>
                <a:spcPct val="70000"/>
              </a:lnSpc>
              <a:spcBef>
                <a:spcPct val="20000"/>
              </a:spcBef>
            </a:pPr>
            <a:r>
              <a:rPr lang="es-ES" altLang="en-US" sz="2400" b="1">
                <a:latin typeface="Verdana" panose="020B0604030504040204" pitchFamily="34" charset="0"/>
              </a:rPr>
              <a:t>Glucosa Sanguínea</a:t>
            </a:r>
          </a:p>
          <a:p>
            <a:pPr eaLnBrk="1" hangingPunct="1">
              <a:lnSpc>
                <a:spcPct val="70000"/>
              </a:lnSpc>
              <a:spcBef>
                <a:spcPct val="20000"/>
              </a:spcBef>
            </a:pPr>
            <a:r>
              <a:rPr lang="es-ES" altLang="en-US" sz="2400" b="1">
                <a:latin typeface="Verdana" panose="020B0604030504040204" pitchFamily="34" charset="0"/>
              </a:rPr>
              <a:t>(Combustible Metabólico para el Ejercicio)</a:t>
            </a:r>
            <a:endParaRPr lang="en-US" altLang="en-US" sz="2400" b="1" i="1">
              <a:latin typeface="Verdana" panose="020B0604030504040204" pitchFamily="34" charset="0"/>
            </a:endParaRPr>
          </a:p>
        </p:txBody>
      </p:sp>
      <p:sp>
        <p:nvSpPr>
          <p:cNvPr id="78870" name="Line 22">
            <a:extLst>
              <a:ext uri="{FF2B5EF4-FFF2-40B4-BE49-F238E27FC236}">
                <a16:creationId xmlns:a16="http://schemas.microsoft.com/office/drawing/2014/main" id="{8448A07C-9E5C-4AA9-8E89-BB787C68FDF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92500" y="5805488"/>
            <a:ext cx="0" cy="360362"/>
          </a:xfrm>
          <a:prstGeom prst="line">
            <a:avLst/>
          </a:prstGeom>
          <a:noFill/>
          <a:ln w="53975">
            <a:solidFill>
              <a:srgbClr val="CC3300"/>
            </a:solidFill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71" name="Line 23">
            <a:extLst>
              <a:ext uri="{FF2B5EF4-FFF2-40B4-BE49-F238E27FC236}">
                <a16:creationId xmlns:a16="http://schemas.microsoft.com/office/drawing/2014/main" id="{29213FB8-D89D-4772-B37A-50454D99C33B}"/>
              </a:ext>
            </a:extLst>
          </p:cNvPr>
          <p:cNvSpPr>
            <a:spLocks noChangeShapeType="1"/>
          </p:cNvSpPr>
          <p:nvPr/>
        </p:nvSpPr>
        <p:spPr bwMode="auto">
          <a:xfrm>
            <a:off x="5076825" y="5589588"/>
            <a:ext cx="0" cy="287337"/>
          </a:xfrm>
          <a:prstGeom prst="line">
            <a:avLst/>
          </a:prstGeom>
          <a:noFill/>
          <a:ln w="63500">
            <a:solidFill>
              <a:schemeClr val="tx1"/>
            </a:solidFill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330" name="Text Box 26">
            <a:extLst>
              <a:ext uri="{FF2B5EF4-FFF2-40B4-BE49-F238E27FC236}">
                <a16:creationId xmlns:a16="http://schemas.microsoft.com/office/drawing/2014/main" id="{8DC41248-D98A-4FDD-9C05-B6225DD307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1550" y="3141663"/>
            <a:ext cx="6985000" cy="4826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 algn="ctr" eaLnBrk="1" hangingPunct="1">
              <a:lnSpc>
                <a:spcPct val="80000"/>
              </a:lnSpc>
              <a:spcBef>
                <a:spcPct val="20000"/>
              </a:spcBef>
              <a:defRPr/>
            </a:pPr>
            <a:r>
              <a:rPr lang="es-ES" altLang="en-US" sz="3200"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EJERCICIO</a:t>
            </a:r>
            <a:endParaRPr lang="en-US" altLang="en-US" sz="3200"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80899" name="Text Box 27">
            <a:extLst>
              <a:ext uri="{FF2B5EF4-FFF2-40B4-BE49-F238E27FC236}">
                <a16:creationId xmlns:a16="http://schemas.microsoft.com/office/drawing/2014/main" id="{C031CD01-9A59-4C1C-B9F6-3ED60A98D8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8888" y="5775325"/>
            <a:ext cx="6911975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70000"/>
              </a:lnSpc>
              <a:spcBef>
                <a:spcPct val="20000"/>
              </a:spcBef>
            </a:pPr>
            <a:r>
              <a:rPr lang="es-ES" altLang="en-US" sz="2600" b="1">
                <a:latin typeface="Tahoma" panose="020B0604030504040204" pitchFamily="34" charset="0"/>
              </a:rPr>
              <a:t>Oxidación de </a:t>
            </a:r>
            <a:r>
              <a:rPr lang="es-ES" altLang="en-US" sz="2600" b="1" i="1">
                <a:latin typeface="Tahoma" panose="020B0604030504040204" pitchFamily="34" charset="0"/>
              </a:rPr>
              <a:t>LEUCINA</a:t>
            </a:r>
            <a:r>
              <a:rPr lang="es-ES" altLang="en-US" sz="2600" b="1">
                <a:latin typeface="Tahoma" panose="020B0604030504040204" pitchFamily="34" charset="0"/>
              </a:rPr>
              <a:t> por los  Músculos</a:t>
            </a:r>
            <a:r>
              <a:rPr lang="es-ES" altLang="en-US" sz="2400" b="1">
                <a:latin typeface="Tahoma" panose="020B0604030504040204" pitchFamily="34" charset="0"/>
              </a:rPr>
              <a:t> </a:t>
            </a:r>
            <a:endParaRPr lang="en-US" altLang="en-US" sz="2400" b="1">
              <a:latin typeface="Tahoma" panose="020B0604030504040204" pitchFamily="34" charset="0"/>
            </a:endParaRPr>
          </a:p>
        </p:txBody>
      </p:sp>
      <p:sp>
        <p:nvSpPr>
          <p:cNvPr id="80900" name="Line 28">
            <a:extLst>
              <a:ext uri="{FF2B5EF4-FFF2-40B4-BE49-F238E27FC236}">
                <a16:creationId xmlns:a16="http://schemas.microsoft.com/office/drawing/2014/main" id="{484EB33A-4E81-4B7E-A3D7-60ECC1909532}"/>
              </a:ext>
            </a:extLst>
          </p:cNvPr>
          <p:cNvSpPr>
            <a:spLocks noChangeShapeType="1"/>
          </p:cNvSpPr>
          <p:nvPr/>
        </p:nvSpPr>
        <p:spPr bwMode="auto">
          <a:xfrm>
            <a:off x="4354513" y="3644900"/>
            <a:ext cx="0" cy="1873250"/>
          </a:xfrm>
          <a:prstGeom prst="line">
            <a:avLst/>
          </a:prstGeom>
          <a:noFill/>
          <a:ln w="171450">
            <a:solidFill>
              <a:schemeClr val="tx1"/>
            </a:solidFill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80901" name="Picture 29">
            <a:extLst>
              <a:ext uri="{FF2B5EF4-FFF2-40B4-BE49-F238E27FC236}">
                <a16:creationId xmlns:a16="http://schemas.microsoft.com/office/drawing/2014/main" id="{F8C144EA-9E4C-43C0-BD28-302C8AFA09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1700213"/>
            <a:ext cx="7127875" cy="1296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22334" name="Rectangle 30">
            <a:extLst>
              <a:ext uri="{FF2B5EF4-FFF2-40B4-BE49-F238E27FC236}">
                <a16:creationId xmlns:a16="http://schemas.microsoft.com/office/drawing/2014/main" id="{8954CBB7-088F-41AD-A93E-7E8F563116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8888" y="1916113"/>
            <a:ext cx="6769100" cy="865187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05000"/>
              </a:lnSpc>
              <a:defRPr/>
            </a:pPr>
            <a:r>
              <a:rPr lang="es-PR" altLang="en-US" sz="18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CONTRIBUCIÓN DE LOS AMINOÁCIDOS COMO</a:t>
            </a:r>
            <a:br>
              <a:rPr lang="es-PR" altLang="en-US" sz="18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es-PR" altLang="en-US" sz="18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SUSTRATOS ENERGÉTICOS</a:t>
            </a:r>
            <a:br>
              <a:rPr lang="es-PR" altLang="en-US" sz="18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es-PR" altLang="en-US" sz="18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DURANTE EL EJERCICIO</a:t>
            </a:r>
          </a:p>
        </p:txBody>
      </p:sp>
      <p:sp>
        <p:nvSpPr>
          <p:cNvPr id="80903" name="Line 31">
            <a:extLst>
              <a:ext uri="{FF2B5EF4-FFF2-40B4-BE49-F238E27FC236}">
                <a16:creationId xmlns:a16="http://schemas.microsoft.com/office/drawing/2014/main" id="{23A9D1D6-4408-4FFE-8537-917B5A16627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258888" y="5661025"/>
            <a:ext cx="0" cy="431800"/>
          </a:xfrm>
          <a:prstGeom prst="line">
            <a:avLst/>
          </a:prstGeom>
          <a:noFill/>
          <a:ln w="63500">
            <a:solidFill>
              <a:srgbClr val="CC3300"/>
            </a:solidFill>
            <a:miter lim="800000"/>
            <a:headEnd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2336" name="Rectangle 32">
            <a:extLst>
              <a:ext uri="{FF2B5EF4-FFF2-40B4-BE49-F238E27FC236}">
                <a16:creationId xmlns:a16="http://schemas.microsoft.com/office/drawing/2014/main" id="{9B71CE74-347F-4423-8FDB-8413C289C2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935038"/>
            <a:ext cx="9144000" cy="261937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2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22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- </a:t>
            </a:r>
            <a:r>
              <a:rPr lang="es-PR" altLang="en-US" sz="27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AMINOÁCIDOS:</a:t>
            </a:r>
            <a:r>
              <a:rPr lang="es-PR" altLang="en-US" sz="24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  <a:r>
              <a:rPr lang="es-PR" altLang="en-US" sz="27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Metabolismo - Ejercicio</a:t>
            </a: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46" name="Picture 26">
            <a:extLst>
              <a:ext uri="{FF2B5EF4-FFF2-40B4-BE49-F238E27FC236}">
                <a16:creationId xmlns:a16="http://schemas.microsoft.com/office/drawing/2014/main" id="{3F3CBA9D-193D-4D44-B167-5D0AFBFC68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2988" y="1484313"/>
            <a:ext cx="7127875" cy="1296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24379" name="Rectangle 27">
            <a:extLst>
              <a:ext uri="{FF2B5EF4-FFF2-40B4-BE49-F238E27FC236}">
                <a16:creationId xmlns:a16="http://schemas.microsoft.com/office/drawing/2014/main" id="{7B929393-CB20-497F-B1DD-19E2BB7E72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8888" y="1700213"/>
            <a:ext cx="6769100" cy="865187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05000"/>
              </a:lnSpc>
              <a:defRPr/>
            </a:pPr>
            <a:r>
              <a:rPr lang="es-PR" altLang="en-US" sz="18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CONTRIBUCIÓN DE LOS AMINOÁCIDOS COMO</a:t>
            </a:r>
            <a:br>
              <a:rPr lang="es-PR" altLang="en-US" sz="18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es-PR" altLang="en-US" sz="18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SUSTRATOS ENERGÉTICOS</a:t>
            </a:r>
            <a:br>
              <a:rPr lang="es-PR" altLang="en-US" sz="18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es-PR" altLang="en-US" sz="18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DURANTE EL EJERCICIO</a:t>
            </a:r>
          </a:p>
        </p:txBody>
      </p:sp>
      <p:pic>
        <p:nvPicPr>
          <p:cNvPr id="82948" name="Picture 28">
            <a:extLst>
              <a:ext uri="{FF2B5EF4-FFF2-40B4-BE49-F238E27FC236}">
                <a16:creationId xmlns:a16="http://schemas.microsoft.com/office/drawing/2014/main" id="{08D75A61-EF01-45D6-A22A-D9489BEDE6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3213100"/>
            <a:ext cx="250825" cy="258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2949" name="Text Box 29">
            <a:extLst>
              <a:ext uri="{FF2B5EF4-FFF2-40B4-BE49-F238E27FC236}">
                <a16:creationId xmlns:a16="http://schemas.microsoft.com/office/drawing/2014/main" id="{3B7910E9-1711-4FBD-A835-AC3D72889B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675" y="3141663"/>
            <a:ext cx="6734175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Oxidación del aminoácido </a:t>
            </a:r>
            <a:r>
              <a:rPr lang="en-US" altLang="en-US" sz="2300" b="1" i="1">
                <a:latin typeface="Tahoma" panose="020B0604030504040204" pitchFamily="34" charset="0"/>
              </a:rPr>
              <a:t>LEUCINA</a:t>
            </a:r>
            <a:r>
              <a:rPr lang="en-US" altLang="en-US" sz="2300" b="1">
                <a:latin typeface="Tahoma" panose="020B0604030504040204" pitchFamily="34" charset="0"/>
              </a:rPr>
              <a:t>: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pic>
        <p:nvPicPr>
          <p:cNvPr id="82950" name="Picture 30">
            <a:extLst>
              <a:ext uri="{FF2B5EF4-FFF2-40B4-BE49-F238E27FC236}">
                <a16:creationId xmlns:a16="http://schemas.microsoft.com/office/drawing/2014/main" id="{5216226F-BA84-43D5-877D-0DE6D14674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84213" y="3722688"/>
            <a:ext cx="287337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2951" name="Text Box 31">
            <a:extLst>
              <a:ext uri="{FF2B5EF4-FFF2-40B4-BE49-F238E27FC236}">
                <a16:creationId xmlns:a16="http://schemas.microsoft.com/office/drawing/2014/main" id="{4409E6E7-AAB5-4461-BF35-518662EA7A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2663" y="3646488"/>
            <a:ext cx="7766050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Determinantes para la extensión de su oxidación:</a:t>
            </a:r>
          </a:p>
        </p:txBody>
      </p:sp>
      <p:pic>
        <p:nvPicPr>
          <p:cNvPr id="82952" name="Picture 32">
            <a:extLst>
              <a:ext uri="{FF2B5EF4-FFF2-40B4-BE49-F238E27FC236}">
                <a16:creationId xmlns:a16="http://schemas.microsoft.com/office/drawing/2014/main" id="{CF417354-3504-45A7-8E7E-A2CABDCCEB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13" y="4221163"/>
            <a:ext cx="304800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953" name="Text Box 33">
            <a:extLst>
              <a:ext uri="{FF2B5EF4-FFF2-40B4-BE49-F238E27FC236}">
                <a16:creationId xmlns:a16="http://schemas.microsoft.com/office/drawing/2014/main" id="{DBCF28D0-F08F-4948-9EC2-C6F0BD3748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9063" y="4224338"/>
            <a:ext cx="59912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latin typeface="Arial" panose="020B0604020202020204" pitchFamily="34" charset="0"/>
              </a:rPr>
              <a:t>Intensidad del ejercicio</a:t>
            </a:r>
            <a:endParaRPr lang="es-ES" altLang="en-US" b="1" i="1">
              <a:latin typeface="Arial" panose="020B0604020202020204" pitchFamily="34" charset="0"/>
            </a:endParaRPr>
          </a:p>
        </p:txBody>
      </p:sp>
      <p:pic>
        <p:nvPicPr>
          <p:cNvPr id="82954" name="Picture 34">
            <a:extLst>
              <a:ext uri="{FF2B5EF4-FFF2-40B4-BE49-F238E27FC236}">
                <a16:creationId xmlns:a16="http://schemas.microsoft.com/office/drawing/2014/main" id="{2C861580-B7FE-496D-8594-4779C60B7A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13" y="4633913"/>
            <a:ext cx="304800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955" name="Text Box 35">
            <a:extLst>
              <a:ext uri="{FF2B5EF4-FFF2-40B4-BE49-F238E27FC236}">
                <a16:creationId xmlns:a16="http://schemas.microsoft.com/office/drawing/2014/main" id="{74A4C5F1-4465-4874-97EB-9D6B149E99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9063" y="4637088"/>
            <a:ext cx="59912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latin typeface="Arial" panose="020B0604020202020204" pitchFamily="34" charset="0"/>
              </a:rPr>
              <a:t>Duración del ejercicio</a:t>
            </a:r>
            <a:endParaRPr lang="es-ES" altLang="en-US" b="1" i="1">
              <a:latin typeface="Arial" panose="020B0604020202020204" pitchFamily="34" charset="0"/>
            </a:endParaRPr>
          </a:p>
        </p:txBody>
      </p:sp>
      <p:sp>
        <p:nvSpPr>
          <p:cNvPr id="1124388" name="Rectangle 36">
            <a:extLst>
              <a:ext uri="{FF2B5EF4-FFF2-40B4-BE49-F238E27FC236}">
                <a16:creationId xmlns:a16="http://schemas.microsoft.com/office/drawing/2014/main" id="{4810754D-BAC7-4BCF-8A7A-8A91D0F57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935038"/>
            <a:ext cx="9144000" cy="261937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2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22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- </a:t>
            </a:r>
            <a:r>
              <a:rPr lang="es-PR" altLang="en-US" sz="27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AMINOÁCIDOS:</a:t>
            </a:r>
            <a:r>
              <a:rPr lang="es-PR" altLang="en-US" sz="24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  <a:r>
              <a:rPr lang="es-PR" altLang="en-US" sz="27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Metabolismo - Ejercicio</a:t>
            </a: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94" name="Picture 26">
            <a:extLst>
              <a:ext uri="{FF2B5EF4-FFF2-40B4-BE49-F238E27FC236}">
                <a16:creationId xmlns:a16="http://schemas.microsoft.com/office/drawing/2014/main" id="{B8A79DE5-B1C8-4AAC-9B79-1B64A9C00F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650" y="1628775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4995" name="Text Box 27">
            <a:extLst>
              <a:ext uri="{FF2B5EF4-FFF2-40B4-BE49-F238E27FC236}">
                <a16:creationId xmlns:a16="http://schemas.microsoft.com/office/drawing/2014/main" id="{DDA8CB20-B6C3-4DF0-88FF-1BC8F2070C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2013" y="1557338"/>
            <a:ext cx="6551612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700" b="1">
                <a:latin typeface="Times New Roman" panose="02020603050405020304" pitchFamily="18" charset="0"/>
              </a:rPr>
              <a:t>Se realiza:</a:t>
            </a:r>
          </a:p>
        </p:txBody>
      </p:sp>
      <p:pic>
        <p:nvPicPr>
          <p:cNvPr id="84996" name="Picture 28">
            <a:extLst>
              <a:ext uri="{FF2B5EF4-FFF2-40B4-BE49-F238E27FC236}">
                <a16:creationId xmlns:a16="http://schemas.microsoft.com/office/drawing/2014/main" id="{A870D8FF-1155-451A-A7A6-39DFFFD621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" y="3470275"/>
            <a:ext cx="36036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4997" name="Text Box 29">
            <a:extLst>
              <a:ext uri="{FF2B5EF4-FFF2-40B4-BE49-F238E27FC236}">
                <a16:creationId xmlns:a16="http://schemas.microsoft.com/office/drawing/2014/main" id="{B7EB4919-FB1F-4A3E-A89D-EF76B56BB5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5663" y="3398838"/>
            <a:ext cx="7964487" cy="1325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700" b="1">
                <a:latin typeface="Times New Roman" panose="02020603050405020304" pitchFamily="18" charset="0"/>
              </a:rPr>
              <a:t>Una vez se alcancen los niveles proteínicos recomendados, no se ha comprobado que la suplementación de proteína sea eficaz.</a:t>
            </a:r>
          </a:p>
        </p:txBody>
      </p:sp>
      <p:pic>
        <p:nvPicPr>
          <p:cNvPr id="84998" name="Picture 30">
            <a:extLst>
              <a:ext uri="{FF2B5EF4-FFF2-40B4-BE49-F238E27FC236}">
                <a16:creationId xmlns:a16="http://schemas.microsoft.com/office/drawing/2014/main" id="{DBDDDED8-9F00-4F84-B536-BE0F867181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36625" y="2173288"/>
            <a:ext cx="288925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4999" name="Text Box 31">
            <a:extLst>
              <a:ext uri="{FF2B5EF4-FFF2-40B4-BE49-F238E27FC236}">
                <a16:creationId xmlns:a16="http://schemas.microsoft.com/office/drawing/2014/main" id="{6E7F3A90-CF50-4153-9F25-A30D7B1081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5550" y="2060575"/>
            <a:ext cx="7594600" cy="1325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700" b="1" i="1">
                <a:latin typeface="Times New Roman" panose="02020603050405020304" pitchFamily="18" charset="0"/>
              </a:rPr>
              <a:t>Aumentando el consumo calórico, dado una dieta variada/balanceada (consumo de 12 - 15 % proteínas)</a:t>
            </a:r>
          </a:p>
        </p:txBody>
      </p:sp>
      <p:sp>
        <p:nvSpPr>
          <p:cNvPr id="1141793" name="Rectangle 33">
            <a:extLst>
              <a:ext uri="{FF2B5EF4-FFF2-40B4-BE49-F238E27FC236}">
                <a16:creationId xmlns:a16="http://schemas.microsoft.com/office/drawing/2014/main" id="{BDE4B9E9-FFE5-4898-B55B-23B6A893B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981075"/>
            <a:ext cx="9144000" cy="261938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32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– </a:t>
            </a:r>
            <a:r>
              <a:rPr lang="es-PR" altLang="en-US" sz="36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SUPLEMENTACIÓN</a:t>
            </a:r>
          </a:p>
        </p:txBody>
      </p:sp>
    </p:spTree>
    <p:custDataLst>
      <p:tags r:id="rId1"/>
    </p:custDataLst>
  </p:cSld>
  <p:clrMapOvr>
    <a:masterClrMapping/>
  </p:clrMapOvr>
  <p:transition spd="slow">
    <p:push dir="d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6792" name="Rectangle 24">
            <a:extLst>
              <a:ext uri="{FF2B5EF4-FFF2-40B4-BE49-F238E27FC236}">
                <a16:creationId xmlns:a16="http://schemas.microsoft.com/office/drawing/2014/main" id="{F6921F4C-FF87-410E-85AF-AF2A58685D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981075"/>
            <a:ext cx="6629400" cy="585788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PR" altLang="en-US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</a:p>
        </p:txBody>
      </p:sp>
      <p:sp>
        <p:nvSpPr>
          <p:cNvPr id="1056793" name="Rectangle 25">
            <a:extLst>
              <a:ext uri="{FF2B5EF4-FFF2-40B4-BE49-F238E27FC236}">
                <a16:creationId xmlns:a16="http://schemas.microsoft.com/office/drawing/2014/main" id="{1A55DEDC-F3E0-4D1D-8B1E-FD68D6348F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1844675"/>
            <a:ext cx="7696200" cy="288925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PR" altLang="en-US" sz="30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ESTRUCTURA: Fórmula General</a:t>
            </a:r>
            <a:endParaRPr lang="es-PR" altLang="en-US" sz="3000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pic>
        <p:nvPicPr>
          <p:cNvPr id="13316" name="Picture 26">
            <a:extLst>
              <a:ext uri="{FF2B5EF4-FFF2-40B4-BE49-F238E27FC236}">
                <a16:creationId xmlns:a16="http://schemas.microsoft.com/office/drawing/2014/main" id="{1D2DA7BC-1307-426D-AC24-B05770DD5B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9975" y="2924175"/>
            <a:ext cx="5410200" cy="1930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Text Box 25">
            <a:extLst>
              <a:ext uri="{FF2B5EF4-FFF2-40B4-BE49-F238E27FC236}">
                <a16:creationId xmlns:a16="http://schemas.microsoft.com/office/drawing/2014/main" id="{BFAF3C95-7AC0-4717-9CEB-077E0732DE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5949950"/>
            <a:ext cx="89646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20000"/>
              </a:spcBef>
            </a:pPr>
            <a:r>
              <a:rPr lang="en-US" altLang="en-US" sz="1200" b="1">
                <a:latin typeface="Times New Roman" panose="02020603050405020304" pitchFamily="18" charset="0"/>
              </a:rPr>
              <a:t>NOTA:</a:t>
            </a:r>
            <a:r>
              <a:rPr lang="en-US" altLang="en-US" sz="1200">
                <a:latin typeface="Times New Roman" panose="02020603050405020304" pitchFamily="18" charset="0"/>
              </a:rPr>
              <a:t> Adaptado de: </a:t>
            </a:r>
            <a:r>
              <a:rPr lang="en-US" altLang="en-US" sz="1200" b="1" i="1">
                <a:latin typeface="Times New Roman" panose="02020603050405020304" pitchFamily="18" charset="0"/>
              </a:rPr>
              <a:t>The Ergogenic Edge: Pushing the Limits of Sports Performance</a:t>
            </a:r>
            <a:r>
              <a:rPr lang="en-US" altLang="en-US" sz="1200">
                <a:latin typeface="Times New Roman" panose="02020603050405020304" pitchFamily="18" charset="0"/>
              </a:rPr>
              <a:t>. (pp. 248), por M. H. Williams, 1998, Champaign, IL: Human Kinetics. Copyright 1998 por M. H. Williams.</a:t>
            </a:r>
          </a:p>
        </p:txBody>
      </p:sp>
      <p:pic>
        <p:nvPicPr>
          <p:cNvPr id="87043" name="Picture 27">
            <a:extLst>
              <a:ext uri="{FF2B5EF4-FFF2-40B4-BE49-F238E27FC236}">
                <a16:creationId xmlns:a16="http://schemas.microsoft.com/office/drawing/2014/main" id="{8373B495-5712-41F9-9860-B0AA0B3C73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1771650"/>
            <a:ext cx="250825" cy="258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7044" name="Text Box 28">
            <a:extLst>
              <a:ext uri="{FF2B5EF4-FFF2-40B4-BE49-F238E27FC236}">
                <a16:creationId xmlns:a16="http://schemas.microsoft.com/office/drawing/2014/main" id="{E108805C-AEC6-4C77-A549-B7E8399950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113" y="1700213"/>
            <a:ext cx="8102600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Teóricamente, la suplementación de proteínicas:</a:t>
            </a:r>
            <a:endParaRPr lang="en-US" altLang="en-US" sz="3400" i="1">
              <a:solidFill>
                <a:srgbClr val="00FFFF"/>
              </a:solidFill>
              <a:latin typeface="Arial" panose="020B0604020202020204" pitchFamily="34" charset="0"/>
            </a:endParaRPr>
          </a:p>
        </p:txBody>
      </p:sp>
      <p:pic>
        <p:nvPicPr>
          <p:cNvPr id="87045" name="Picture 29">
            <a:extLst>
              <a:ext uri="{FF2B5EF4-FFF2-40B4-BE49-F238E27FC236}">
                <a16:creationId xmlns:a16="http://schemas.microsoft.com/office/drawing/2014/main" id="{11141AF7-2C77-43DB-B685-023501EC69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7450" y="2808288"/>
            <a:ext cx="304800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6" name="Text Box 30">
            <a:extLst>
              <a:ext uri="{FF2B5EF4-FFF2-40B4-BE49-F238E27FC236}">
                <a16:creationId xmlns:a16="http://schemas.microsoft.com/office/drawing/2014/main" id="{716147B7-97A1-46D9-9AE1-D36AF71B13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0500" y="2811463"/>
            <a:ext cx="59912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latin typeface="Arial" panose="020B0604020202020204" pitchFamily="34" charset="0"/>
              </a:rPr>
              <a:t>Periodos de construcción muscular, o</a:t>
            </a:r>
            <a:endParaRPr lang="es-ES" altLang="en-US" b="1" i="1">
              <a:latin typeface="Arial" panose="020B0604020202020204" pitchFamily="34" charset="0"/>
            </a:endParaRPr>
          </a:p>
        </p:txBody>
      </p:sp>
      <p:pic>
        <p:nvPicPr>
          <p:cNvPr id="87047" name="Picture 31">
            <a:extLst>
              <a:ext uri="{FF2B5EF4-FFF2-40B4-BE49-F238E27FC236}">
                <a16:creationId xmlns:a16="http://schemas.microsoft.com/office/drawing/2014/main" id="{67475E48-97D3-4593-991A-2E1D5B05CF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55650" y="2308225"/>
            <a:ext cx="287338" cy="287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7048" name="Text Box 32">
            <a:extLst>
              <a:ext uri="{FF2B5EF4-FFF2-40B4-BE49-F238E27FC236}">
                <a16:creationId xmlns:a16="http://schemas.microsoft.com/office/drawing/2014/main" id="{44626BE7-193A-4BD5-B785-21CDFA5CD4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2232025"/>
            <a:ext cx="783907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Garantiza unas reservas proteínicas adecuadas durante:</a:t>
            </a:r>
          </a:p>
        </p:txBody>
      </p:sp>
      <p:pic>
        <p:nvPicPr>
          <p:cNvPr id="87049" name="Picture 33">
            <a:extLst>
              <a:ext uri="{FF2B5EF4-FFF2-40B4-BE49-F238E27FC236}">
                <a16:creationId xmlns:a16="http://schemas.microsoft.com/office/drawing/2014/main" id="{9FA6694C-C1AE-4C77-9186-E0DDF2DDB1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7450" y="3206750"/>
            <a:ext cx="304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50" name="Text Box 34">
            <a:extLst>
              <a:ext uri="{FF2B5EF4-FFF2-40B4-BE49-F238E27FC236}">
                <a16:creationId xmlns:a16="http://schemas.microsoft.com/office/drawing/2014/main" id="{C3DD718E-335A-4987-8E10-947567AE7F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0500" y="3209925"/>
            <a:ext cx="599122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latin typeface="Arial" panose="020B0604020202020204" pitchFamily="34" charset="0"/>
              </a:rPr>
              <a:t>Entrenamiento intenso de ejercicios de tolerancia aeróbica</a:t>
            </a:r>
            <a:endParaRPr lang="es-ES" altLang="en-US" b="1" i="1">
              <a:latin typeface="Arial" panose="020B0604020202020204" pitchFamily="34" charset="0"/>
            </a:endParaRPr>
          </a:p>
        </p:txBody>
      </p:sp>
      <p:sp>
        <p:nvSpPr>
          <p:cNvPr id="1143843" name="Rectangle 35">
            <a:extLst>
              <a:ext uri="{FF2B5EF4-FFF2-40B4-BE49-F238E27FC236}">
                <a16:creationId xmlns:a16="http://schemas.microsoft.com/office/drawing/2014/main" id="{356D6FE2-A674-4917-9564-8ACDAA7F9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981075"/>
            <a:ext cx="9144000" cy="261938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32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– </a:t>
            </a:r>
            <a:r>
              <a:rPr lang="es-PR" altLang="en-US" sz="36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SUPLEMENTACIÓN</a:t>
            </a: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Text Box 25">
            <a:extLst>
              <a:ext uri="{FF2B5EF4-FFF2-40B4-BE49-F238E27FC236}">
                <a16:creationId xmlns:a16="http://schemas.microsoft.com/office/drawing/2014/main" id="{F96A4AD9-3764-42F6-A99C-979CE5B82E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67425"/>
            <a:ext cx="89646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20000"/>
              </a:spcBef>
            </a:pPr>
            <a:r>
              <a:rPr lang="en-US" altLang="en-US" sz="1200" b="1">
                <a:latin typeface="Times New Roman" panose="02020603050405020304" pitchFamily="18" charset="0"/>
              </a:rPr>
              <a:t>NOTA:</a:t>
            </a:r>
            <a:r>
              <a:rPr lang="en-US" altLang="en-US" sz="1200">
                <a:latin typeface="Times New Roman" panose="02020603050405020304" pitchFamily="18" charset="0"/>
              </a:rPr>
              <a:t> Adaptado de: </a:t>
            </a:r>
            <a:r>
              <a:rPr lang="en-US" altLang="en-US" sz="1200" b="1" i="1">
                <a:latin typeface="Times New Roman" panose="02020603050405020304" pitchFamily="18" charset="0"/>
              </a:rPr>
              <a:t>The Ergogenic Edge: Pushing the Limits of Sports Performance</a:t>
            </a:r>
            <a:r>
              <a:rPr lang="en-US" altLang="en-US" sz="1200">
                <a:latin typeface="Times New Roman" panose="02020603050405020304" pitchFamily="18" charset="0"/>
              </a:rPr>
              <a:t>. (pp. 248), por M. H. Williams, 1998, Champaign, IL: Human Kinetics. Copyright 1998 por M. H. Williams.</a:t>
            </a:r>
          </a:p>
        </p:txBody>
      </p:sp>
      <p:sp>
        <p:nvSpPr>
          <p:cNvPr id="1145882" name="Rectangle 26">
            <a:extLst>
              <a:ext uri="{FF2B5EF4-FFF2-40B4-BE49-F238E27FC236}">
                <a16:creationId xmlns:a16="http://schemas.microsoft.com/office/drawing/2014/main" id="{C831EF1E-A33C-4728-AD5A-6338A6D68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908050"/>
            <a:ext cx="9144000" cy="288925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29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20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– </a:t>
            </a:r>
            <a:r>
              <a:rPr lang="es-PR" altLang="en-US" sz="2500" b="1" i="1">
                <a:solidFill>
                  <a:schemeClr val="tx1"/>
                </a:solidFill>
              </a:rPr>
              <a:t>SUPLEMENTACIÓN: Según Investigaciones</a:t>
            </a:r>
          </a:p>
        </p:txBody>
      </p:sp>
      <p:pic>
        <p:nvPicPr>
          <p:cNvPr id="89092" name="Picture 27">
            <a:extLst>
              <a:ext uri="{FF2B5EF4-FFF2-40B4-BE49-F238E27FC236}">
                <a16:creationId xmlns:a16="http://schemas.microsoft.com/office/drawing/2014/main" id="{DA6134D8-3033-4FCE-85AA-DC2DDAEA64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2275" y="1555750"/>
            <a:ext cx="250825" cy="258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9093" name="Text Box 28">
            <a:extLst>
              <a:ext uri="{FF2B5EF4-FFF2-40B4-BE49-F238E27FC236}">
                <a16:creationId xmlns:a16="http://schemas.microsoft.com/office/drawing/2014/main" id="{2FDE2FE7-D145-4774-8F7C-ED10E06E4A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100" y="1484313"/>
            <a:ext cx="6734175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Hallazgos/Indicaciones:</a:t>
            </a:r>
            <a:endParaRPr lang="en-US" altLang="en-US" sz="3400" i="1">
              <a:solidFill>
                <a:srgbClr val="00FFFF"/>
              </a:solidFill>
              <a:latin typeface="Arial" panose="020B0604020202020204" pitchFamily="34" charset="0"/>
            </a:endParaRPr>
          </a:p>
        </p:txBody>
      </p:sp>
      <p:pic>
        <p:nvPicPr>
          <p:cNvPr id="89094" name="Picture 29">
            <a:extLst>
              <a:ext uri="{FF2B5EF4-FFF2-40B4-BE49-F238E27FC236}">
                <a16:creationId xmlns:a16="http://schemas.microsoft.com/office/drawing/2014/main" id="{7F92CF6E-F702-47AD-8242-9503EF4FD5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4438" y="2420938"/>
            <a:ext cx="304800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5" name="Text Box 30">
            <a:extLst>
              <a:ext uri="{FF2B5EF4-FFF2-40B4-BE49-F238E27FC236}">
                <a16:creationId xmlns:a16="http://schemas.microsoft.com/office/drawing/2014/main" id="{EA1BF6EA-85A3-4751-B446-853AD7A4E8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488" y="2424113"/>
            <a:ext cx="711676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latin typeface="Arial" panose="020B0604020202020204" pitchFamily="34" charset="0"/>
              </a:rPr>
              <a:t>Inmediátamente antes del ejercicio y</a:t>
            </a:r>
            <a:endParaRPr lang="es-ES" altLang="en-US" b="1" i="1">
              <a:latin typeface="Arial" panose="020B0604020202020204" pitchFamily="34" charset="0"/>
            </a:endParaRPr>
          </a:p>
        </p:txBody>
      </p:sp>
      <p:pic>
        <p:nvPicPr>
          <p:cNvPr id="89096" name="Picture 31">
            <a:extLst>
              <a:ext uri="{FF2B5EF4-FFF2-40B4-BE49-F238E27FC236}">
                <a16:creationId xmlns:a16="http://schemas.microsoft.com/office/drawing/2014/main" id="{79275E3E-930F-4F56-97D0-520B2ADF85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82638" y="1992313"/>
            <a:ext cx="287337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9097" name="Text Box 32">
            <a:extLst>
              <a:ext uri="{FF2B5EF4-FFF2-40B4-BE49-F238E27FC236}">
                <a16:creationId xmlns:a16="http://schemas.microsoft.com/office/drawing/2014/main" id="{137338FE-CD1A-4F3C-960B-DC5EA1B2E3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1088" y="1916113"/>
            <a:ext cx="639762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Consumo de una mezcla de proteína/CHO:</a:t>
            </a:r>
          </a:p>
        </p:txBody>
      </p:sp>
      <p:pic>
        <p:nvPicPr>
          <p:cNvPr id="89098" name="Picture 33">
            <a:extLst>
              <a:ext uri="{FF2B5EF4-FFF2-40B4-BE49-F238E27FC236}">
                <a16:creationId xmlns:a16="http://schemas.microsoft.com/office/drawing/2014/main" id="{BC9753FA-4891-4A2C-A2B1-E94B1D57AD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4438" y="2819400"/>
            <a:ext cx="304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9" name="Text Box 34">
            <a:extLst>
              <a:ext uri="{FF2B5EF4-FFF2-40B4-BE49-F238E27FC236}">
                <a16:creationId xmlns:a16="http://schemas.microsoft.com/office/drawing/2014/main" id="{E8585589-35A7-4289-AF13-90F23FE72B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488" y="2822575"/>
            <a:ext cx="7261225" cy="581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latin typeface="Arial" panose="020B0604020202020204" pitchFamily="34" charset="0"/>
              </a:rPr>
              <a:t>2 horas después de una sesión de entrenamiento con resistencias:</a:t>
            </a:r>
            <a:endParaRPr lang="es-ES" altLang="en-US" b="1" i="1">
              <a:latin typeface="Arial" panose="020B0604020202020204" pitchFamily="34" charset="0"/>
            </a:endParaRPr>
          </a:p>
        </p:txBody>
      </p:sp>
      <p:pic>
        <p:nvPicPr>
          <p:cNvPr id="89100" name="Picture 35">
            <a:extLst>
              <a:ext uri="{FF2B5EF4-FFF2-40B4-BE49-F238E27FC236}">
                <a16:creationId xmlns:a16="http://schemas.microsoft.com/office/drawing/2014/main" id="{6245C2BE-5AC5-4994-BCBF-AEEBF7C056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2275" y="3500438"/>
            <a:ext cx="250825" cy="258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9101" name="Text Box 36">
            <a:extLst>
              <a:ext uri="{FF2B5EF4-FFF2-40B4-BE49-F238E27FC236}">
                <a16:creationId xmlns:a16="http://schemas.microsoft.com/office/drawing/2014/main" id="{9D69306E-8A36-4099-A1A8-C09624F048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100" y="3429000"/>
            <a:ext cx="6734175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Beneficio/ventaja:</a:t>
            </a:r>
            <a:endParaRPr lang="en-US" altLang="en-US" sz="3400" i="1">
              <a:solidFill>
                <a:srgbClr val="00FFFF"/>
              </a:solidFill>
              <a:latin typeface="Arial" panose="020B0604020202020204" pitchFamily="34" charset="0"/>
            </a:endParaRPr>
          </a:p>
        </p:txBody>
      </p:sp>
      <p:pic>
        <p:nvPicPr>
          <p:cNvPr id="89102" name="Picture 37">
            <a:extLst>
              <a:ext uri="{FF2B5EF4-FFF2-40B4-BE49-F238E27FC236}">
                <a16:creationId xmlns:a16="http://schemas.microsoft.com/office/drawing/2014/main" id="{4D9EB920-9DFA-4D2D-962F-F40C05B58F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82638" y="3937000"/>
            <a:ext cx="287337" cy="287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9103" name="Text Box 38">
            <a:extLst>
              <a:ext uri="{FF2B5EF4-FFF2-40B4-BE49-F238E27FC236}">
                <a16:creationId xmlns:a16="http://schemas.microsoft.com/office/drawing/2014/main" id="{4B1ED8FC-B6B0-47F7-943B-428F1A3E57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1088" y="3860800"/>
            <a:ext cx="7523162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Aumento en las secreciones de insulina y hormona de crecimiento:</a:t>
            </a:r>
          </a:p>
        </p:txBody>
      </p:sp>
      <p:sp>
        <p:nvSpPr>
          <p:cNvPr id="89104" name="Text Box 39">
            <a:extLst>
              <a:ext uri="{FF2B5EF4-FFF2-40B4-BE49-F238E27FC236}">
                <a16:creationId xmlns:a16="http://schemas.microsoft.com/office/drawing/2014/main" id="{36E7B55A-548C-4275-8E0F-CB462E955A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1563" y="4652963"/>
            <a:ext cx="7532687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n-US" b="1" i="1">
                <a:latin typeface="Arial" panose="020B0604020202020204" pitchFamily="34" charset="0"/>
              </a:rPr>
              <a:t>Representan dos hormonas anabólicas que pueden mejorar el crecimiento muscular</a:t>
            </a:r>
            <a:endParaRPr lang="en-US" altLang="en-US" b="1" i="1">
              <a:latin typeface="Arial" panose="020B06040202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138" name="Picture 25">
            <a:extLst>
              <a:ext uri="{FF2B5EF4-FFF2-40B4-BE49-F238E27FC236}">
                <a16:creationId xmlns:a16="http://schemas.microsoft.com/office/drawing/2014/main" id="{919235AD-240F-4343-833A-A99E475B55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1630363"/>
            <a:ext cx="250825" cy="258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1139" name="Text Box 26">
            <a:extLst>
              <a:ext uri="{FF2B5EF4-FFF2-40B4-BE49-F238E27FC236}">
                <a16:creationId xmlns:a16="http://schemas.microsoft.com/office/drawing/2014/main" id="{3A6D34DA-89AA-4786-AD96-8DEA8C5143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3" y="1557338"/>
            <a:ext cx="6734175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Indicaciones: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pic>
        <p:nvPicPr>
          <p:cNvPr id="91140" name="Picture 27">
            <a:extLst>
              <a:ext uri="{FF2B5EF4-FFF2-40B4-BE49-F238E27FC236}">
                <a16:creationId xmlns:a16="http://schemas.microsoft.com/office/drawing/2014/main" id="{30FBB95E-D043-416F-9285-F303B69019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3309938"/>
            <a:ext cx="250825" cy="258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1141" name="Text Box 28">
            <a:extLst>
              <a:ext uri="{FF2B5EF4-FFF2-40B4-BE49-F238E27FC236}">
                <a16:creationId xmlns:a16="http://schemas.microsoft.com/office/drawing/2014/main" id="{2695CD2C-4731-43DE-AE0B-A52A7E4BCD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138" y="3238500"/>
            <a:ext cx="6734175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Protocolo – </a:t>
            </a:r>
            <a:r>
              <a:rPr lang="en-US" altLang="en-US" sz="2300" b="1" i="1">
                <a:latin typeface="Tahoma" panose="020B0604030504040204" pitchFamily="34" charset="0"/>
              </a:rPr>
              <a:t>Consumo de proteína:</a:t>
            </a:r>
            <a:endParaRPr lang="en-US" altLang="en-US" sz="3400" i="1">
              <a:latin typeface="Arial" panose="020B0604020202020204" pitchFamily="34" charset="0"/>
            </a:endParaRPr>
          </a:p>
        </p:txBody>
      </p:sp>
      <p:sp>
        <p:nvSpPr>
          <p:cNvPr id="91142" name="Text Box 29">
            <a:extLst>
              <a:ext uri="{FF2B5EF4-FFF2-40B4-BE49-F238E27FC236}">
                <a16:creationId xmlns:a16="http://schemas.microsoft.com/office/drawing/2014/main" id="{039ECD32-1C6C-4A15-B412-1A06F2F6A7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21388"/>
            <a:ext cx="89646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20000"/>
              </a:spcBef>
            </a:pPr>
            <a:r>
              <a:rPr lang="en-US" altLang="en-US" sz="1200" b="1">
                <a:latin typeface="Times New Roman" panose="02020603050405020304" pitchFamily="18" charset="0"/>
              </a:rPr>
              <a:t>NOTA:</a:t>
            </a:r>
            <a:r>
              <a:rPr lang="en-US" altLang="en-US" sz="1200">
                <a:latin typeface="Times New Roman" panose="02020603050405020304" pitchFamily="18" charset="0"/>
              </a:rPr>
              <a:t> Adaptado de: </a:t>
            </a:r>
            <a:r>
              <a:rPr lang="en-US" altLang="en-US" sz="1200" b="1" i="1">
                <a:latin typeface="Times New Roman" panose="02020603050405020304" pitchFamily="18" charset="0"/>
              </a:rPr>
              <a:t>The Ergogenic Edge: Pushing the Limits of Sports Performance</a:t>
            </a:r>
            <a:r>
              <a:rPr lang="en-US" altLang="en-US" sz="1200">
                <a:latin typeface="Times New Roman" panose="02020603050405020304" pitchFamily="18" charset="0"/>
              </a:rPr>
              <a:t>. (pp. 250), por M. H. Williams, 1998, Champaign, IL: Human Kinetics. Copyright 1998 por M. H. Williams.</a:t>
            </a:r>
          </a:p>
        </p:txBody>
      </p:sp>
      <p:pic>
        <p:nvPicPr>
          <p:cNvPr id="91143" name="Picture 30">
            <a:extLst>
              <a:ext uri="{FF2B5EF4-FFF2-40B4-BE49-F238E27FC236}">
                <a16:creationId xmlns:a16="http://schemas.microsoft.com/office/drawing/2014/main" id="{643281C3-CB7F-4A8F-BA31-56AA4B2FE0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2068513"/>
            <a:ext cx="287338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1144" name="Text Box 31">
            <a:extLst>
              <a:ext uri="{FF2B5EF4-FFF2-40B4-BE49-F238E27FC236}">
                <a16:creationId xmlns:a16="http://schemas.microsoft.com/office/drawing/2014/main" id="{E4F78715-BC0C-4258-83F0-B6DDECA559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7125" y="1992313"/>
            <a:ext cx="639762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Atletas:</a:t>
            </a:r>
          </a:p>
        </p:txBody>
      </p:sp>
      <p:pic>
        <p:nvPicPr>
          <p:cNvPr id="91145" name="Picture 32">
            <a:extLst>
              <a:ext uri="{FF2B5EF4-FFF2-40B4-BE49-F238E27FC236}">
                <a16:creationId xmlns:a16="http://schemas.microsoft.com/office/drawing/2014/main" id="{29467E52-7CDF-42E9-B94B-8DA47B5DB9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0475" y="2457450"/>
            <a:ext cx="304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46" name="Text Box 33">
            <a:extLst>
              <a:ext uri="{FF2B5EF4-FFF2-40B4-BE49-F238E27FC236}">
                <a16:creationId xmlns:a16="http://schemas.microsoft.com/office/drawing/2014/main" id="{B5DFA920-2EE6-46B1-884E-00007C78EF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3525" y="2460625"/>
            <a:ext cx="59912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latin typeface="Arial" panose="020B0604020202020204" pitchFamily="34" charset="0"/>
              </a:rPr>
              <a:t>Tolerancia</a:t>
            </a:r>
            <a:endParaRPr lang="es-ES" altLang="en-US" b="1" i="1">
              <a:latin typeface="Arial" panose="020B0604020202020204" pitchFamily="34" charset="0"/>
            </a:endParaRPr>
          </a:p>
        </p:txBody>
      </p:sp>
      <p:pic>
        <p:nvPicPr>
          <p:cNvPr id="91147" name="Picture 35">
            <a:extLst>
              <a:ext uri="{FF2B5EF4-FFF2-40B4-BE49-F238E27FC236}">
                <a16:creationId xmlns:a16="http://schemas.microsoft.com/office/drawing/2014/main" id="{668AF2A1-B34E-4000-987D-3E69302710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3741738"/>
            <a:ext cx="287338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1148" name="Text Box 36">
            <a:extLst>
              <a:ext uri="{FF2B5EF4-FFF2-40B4-BE49-F238E27FC236}">
                <a16:creationId xmlns:a16="http://schemas.microsoft.com/office/drawing/2014/main" id="{A99DBB98-BB32-429D-9D3E-184F069FB8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7125" y="3665538"/>
            <a:ext cx="7523163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Inmediátamente antes de la sesión de ejercicio</a:t>
            </a:r>
          </a:p>
        </p:txBody>
      </p:sp>
      <p:pic>
        <p:nvPicPr>
          <p:cNvPr id="91149" name="Picture 37">
            <a:extLst>
              <a:ext uri="{FF2B5EF4-FFF2-40B4-BE49-F238E27FC236}">
                <a16:creationId xmlns:a16="http://schemas.microsoft.com/office/drawing/2014/main" id="{97543357-9901-488A-B2BC-5F5069ABB7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0475" y="2855913"/>
            <a:ext cx="304800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50" name="Text Box 38">
            <a:extLst>
              <a:ext uri="{FF2B5EF4-FFF2-40B4-BE49-F238E27FC236}">
                <a16:creationId xmlns:a16="http://schemas.microsoft.com/office/drawing/2014/main" id="{E4BD3A92-D595-44A1-95B5-00D7557DD9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3525" y="2859088"/>
            <a:ext cx="59912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latin typeface="Arial" panose="020B0604020202020204" pitchFamily="34" charset="0"/>
              </a:rPr>
              <a:t>Que entrenan con resistencias</a:t>
            </a:r>
            <a:endParaRPr lang="es-ES" altLang="en-US" b="1" i="1">
              <a:latin typeface="Arial" panose="020B0604020202020204" pitchFamily="34" charset="0"/>
            </a:endParaRPr>
          </a:p>
        </p:txBody>
      </p:sp>
      <p:pic>
        <p:nvPicPr>
          <p:cNvPr id="91151" name="Picture 39">
            <a:extLst>
              <a:ext uri="{FF2B5EF4-FFF2-40B4-BE49-F238E27FC236}">
                <a16:creationId xmlns:a16="http://schemas.microsoft.com/office/drawing/2014/main" id="{382B7754-0B64-46B7-BADC-9F26FD51F1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4244975"/>
            <a:ext cx="287338" cy="287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1152" name="Text Box 40">
            <a:extLst>
              <a:ext uri="{FF2B5EF4-FFF2-40B4-BE49-F238E27FC236}">
                <a16:creationId xmlns:a16="http://schemas.microsoft.com/office/drawing/2014/main" id="{1AE7693D-1274-4563-B1DE-4DD99CFB62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7125" y="4168775"/>
            <a:ext cx="7450138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Luego de 2 horas de haber terminado el ejercicio</a:t>
            </a:r>
          </a:p>
        </p:txBody>
      </p:sp>
      <p:sp>
        <p:nvSpPr>
          <p:cNvPr id="1147945" name="Rectangle 41">
            <a:extLst>
              <a:ext uri="{FF2B5EF4-FFF2-40B4-BE49-F238E27FC236}">
                <a16:creationId xmlns:a16="http://schemas.microsoft.com/office/drawing/2014/main" id="{3C6C4744-7630-48A5-A261-CF67B9631F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908050"/>
            <a:ext cx="9144000" cy="288925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29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20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– </a:t>
            </a:r>
            <a:r>
              <a:rPr lang="es-PR" altLang="en-US" sz="2600" b="1" i="1">
                <a:solidFill>
                  <a:schemeClr val="tx1"/>
                </a:solidFill>
              </a:rPr>
              <a:t>SUPLEMENTACIÓN: Mezcla de PRO/CHO</a:t>
            </a: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9976" name="Rectangle 24">
            <a:extLst>
              <a:ext uri="{FF2B5EF4-FFF2-40B4-BE49-F238E27FC236}">
                <a16:creationId xmlns:a16="http://schemas.microsoft.com/office/drawing/2014/main" id="{1F95EFD8-B4A5-4132-A324-98A954C73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4913" y="260350"/>
            <a:ext cx="6629400" cy="585788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defRPr/>
            </a:pPr>
            <a:endParaRPr lang="es-PR" altLang="en-US" b="1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pic>
        <p:nvPicPr>
          <p:cNvPr id="93187" name="Picture 25">
            <a:extLst>
              <a:ext uri="{FF2B5EF4-FFF2-40B4-BE49-F238E27FC236}">
                <a16:creationId xmlns:a16="http://schemas.microsoft.com/office/drawing/2014/main" id="{3848D98E-6A6D-475B-9EC2-6F38D90993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070100"/>
            <a:ext cx="250825" cy="258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3188" name="Text Box 26">
            <a:extLst>
              <a:ext uri="{FF2B5EF4-FFF2-40B4-BE49-F238E27FC236}">
                <a16:creationId xmlns:a16="http://schemas.microsoft.com/office/drawing/2014/main" id="{3B6052E8-63E2-4DD2-9F06-F6AD2E24EE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675" y="1998663"/>
            <a:ext cx="6734175" cy="723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Consumo de una comida que contenga CHO y proteínas: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pic>
        <p:nvPicPr>
          <p:cNvPr id="93189" name="Picture 27">
            <a:extLst>
              <a:ext uri="{FF2B5EF4-FFF2-40B4-BE49-F238E27FC236}">
                <a16:creationId xmlns:a16="http://schemas.microsoft.com/office/drawing/2014/main" id="{3B08C898-E61F-45E9-9A2F-E0F5AD91EF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84213" y="2814638"/>
            <a:ext cx="287337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3190" name="Text Box 28">
            <a:extLst>
              <a:ext uri="{FF2B5EF4-FFF2-40B4-BE49-F238E27FC236}">
                <a16:creationId xmlns:a16="http://schemas.microsoft.com/office/drawing/2014/main" id="{B29DEBA4-E142-4423-B657-5A82204B9C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2663" y="2738438"/>
            <a:ext cx="7837487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Inmediátamente luego de un entrenamiento con resistencias:</a:t>
            </a:r>
          </a:p>
        </p:txBody>
      </p:sp>
      <p:pic>
        <p:nvPicPr>
          <p:cNvPr id="93191" name="Picture 29">
            <a:extLst>
              <a:ext uri="{FF2B5EF4-FFF2-40B4-BE49-F238E27FC236}">
                <a16:creationId xmlns:a16="http://schemas.microsoft.com/office/drawing/2014/main" id="{48D109CF-4D4A-4D50-93EF-8749EE04894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13" y="3484563"/>
            <a:ext cx="304800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92" name="Text Box 30">
            <a:extLst>
              <a:ext uri="{FF2B5EF4-FFF2-40B4-BE49-F238E27FC236}">
                <a16:creationId xmlns:a16="http://schemas.microsoft.com/office/drawing/2014/main" id="{C4493B04-CC3A-4614-895A-DE7FD39F0D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9063" y="3487738"/>
            <a:ext cx="59912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solidFill>
                  <a:srgbClr val="CC3300"/>
                </a:solidFill>
                <a:latin typeface="Arial" panose="020B0604020202020204" pitchFamily="34" charset="0"/>
              </a:rPr>
              <a:t>Efectos:</a:t>
            </a:r>
            <a:endParaRPr lang="es-ES" altLang="en-US" b="1" i="1">
              <a:solidFill>
                <a:srgbClr val="CC3300"/>
              </a:solidFill>
              <a:latin typeface="Arial" panose="020B0604020202020204" pitchFamily="34" charset="0"/>
            </a:endParaRPr>
          </a:p>
        </p:txBody>
      </p:sp>
      <p:sp>
        <p:nvSpPr>
          <p:cNvPr id="93193" name="Text Box 31">
            <a:extLst>
              <a:ext uri="{FF2B5EF4-FFF2-40B4-BE49-F238E27FC236}">
                <a16:creationId xmlns:a16="http://schemas.microsoft.com/office/drawing/2014/main" id="{A9DC4D5D-1162-406A-867F-26A9836B41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6103938"/>
            <a:ext cx="84963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20000"/>
              </a:spcBef>
            </a:pPr>
            <a:r>
              <a:rPr lang="en-US" altLang="en-US" sz="1200" b="1">
                <a:latin typeface="Times New Roman" panose="02020603050405020304" pitchFamily="18" charset="0"/>
              </a:rPr>
              <a:t>NOTA:</a:t>
            </a:r>
            <a:r>
              <a:rPr lang="en-US" altLang="en-US" sz="1200">
                <a:latin typeface="Times New Roman" panose="02020603050405020304" pitchFamily="18" charset="0"/>
              </a:rPr>
              <a:t> Adaptado de: </a:t>
            </a:r>
            <a:r>
              <a:rPr lang="en-US" altLang="en-US" sz="1200" b="1" i="1">
                <a:latin typeface="Times New Roman" panose="02020603050405020304" pitchFamily="18" charset="0"/>
              </a:rPr>
              <a:t>Sports and Fitness Nutrition</a:t>
            </a:r>
            <a:r>
              <a:rPr lang="en-US" altLang="en-US" sz="1200">
                <a:latin typeface="Times New Roman" panose="02020603050405020304" pitchFamily="18" charset="0"/>
              </a:rPr>
              <a:t>. (p. 147), por R. E. C., Wildman &amp; B. S., Millar, 2004, Belmont, CA: Wadsworth/Thomson Learning. Copyright 2004 por Wadsworth, a division of Thomson Learning, Inc.</a:t>
            </a:r>
          </a:p>
        </p:txBody>
      </p:sp>
      <p:sp>
        <p:nvSpPr>
          <p:cNvPr id="93194" name="Text Box 32">
            <a:extLst>
              <a:ext uri="{FF2B5EF4-FFF2-40B4-BE49-F238E27FC236}">
                <a16:creationId xmlns:a16="http://schemas.microsoft.com/office/drawing/2014/main" id="{8B642A30-1E03-4E44-A920-DCE56744CA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43075" y="3903663"/>
            <a:ext cx="5688013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n-US" altLang="en-US" sz="1800" b="1">
                <a:latin typeface="Verdana" panose="020B0604030504040204" pitchFamily="34" charset="0"/>
              </a:rPr>
              <a:t>Minimizan el catabolismo proteínico</a:t>
            </a:r>
            <a:endParaRPr lang="en-US" altLang="en-US" sz="1800" b="1" i="1">
              <a:latin typeface="Verdana" panose="020B0604030504040204" pitchFamily="34" charset="0"/>
            </a:endParaRPr>
          </a:p>
        </p:txBody>
      </p:sp>
      <p:grpSp>
        <p:nvGrpSpPr>
          <p:cNvPr id="93195" name="Group 33">
            <a:extLst>
              <a:ext uri="{FF2B5EF4-FFF2-40B4-BE49-F238E27FC236}">
                <a16:creationId xmlns:a16="http://schemas.microsoft.com/office/drawing/2014/main" id="{75FBA32A-3C90-47C8-9B9D-09A369ABEB2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476375" y="3938588"/>
            <a:ext cx="266700" cy="268287"/>
            <a:chOff x="618" y="2160"/>
            <a:chExt cx="2262" cy="2267"/>
          </a:xfrm>
        </p:grpSpPr>
        <p:sp>
          <p:nvSpPr>
            <p:cNvPr id="93226" name="AutoShape 34">
              <a:extLst>
                <a:ext uri="{FF2B5EF4-FFF2-40B4-BE49-F238E27FC236}">
                  <a16:creationId xmlns:a16="http://schemas.microsoft.com/office/drawing/2014/main" id="{9EB6CB52-EF6C-402C-9F41-2A99E07C606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618" y="2160"/>
              <a:ext cx="2262" cy="22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27" name="Freeform 35">
              <a:extLst>
                <a:ext uri="{FF2B5EF4-FFF2-40B4-BE49-F238E27FC236}">
                  <a16:creationId xmlns:a16="http://schemas.microsoft.com/office/drawing/2014/main" id="{A30A0E88-4CAF-4CFE-B7C4-89139A0F3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160"/>
              <a:ext cx="2262" cy="2267"/>
            </a:xfrm>
            <a:custGeom>
              <a:avLst/>
              <a:gdLst>
                <a:gd name="T0" fmla="*/ 1252 w 18096"/>
                <a:gd name="T1" fmla="*/ 5 h 18136"/>
                <a:gd name="T2" fmla="*/ 1469 w 18096"/>
                <a:gd name="T3" fmla="*/ 49 h 18136"/>
                <a:gd name="T4" fmla="*/ 1671 w 18096"/>
                <a:gd name="T5" fmla="*/ 138 h 18136"/>
                <a:gd name="T6" fmla="*/ 1853 w 18096"/>
                <a:gd name="T7" fmla="*/ 261 h 18136"/>
                <a:gd name="T8" fmla="*/ 2006 w 18096"/>
                <a:gd name="T9" fmla="*/ 414 h 18136"/>
                <a:gd name="T10" fmla="*/ 2124 w 18096"/>
                <a:gd name="T11" fmla="*/ 591 h 18136"/>
                <a:gd name="T12" fmla="*/ 2213 w 18096"/>
                <a:gd name="T13" fmla="*/ 798 h 18136"/>
                <a:gd name="T14" fmla="*/ 2257 w 18096"/>
                <a:gd name="T15" fmla="*/ 1015 h 18136"/>
                <a:gd name="T16" fmla="*/ 2257 w 18096"/>
                <a:gd name="T17" fmla="*/ 1252 h 18136"/>
                <a:gd name="T18" fmla="*/ 2213 w 18096"/>
                <a:gd name="T19" fmla="*/ 1469 h 18136"/>
                <a:gd name="T20" fmla="*/ 2124 w 18096"/>
                <a:gd name="T21" fmla="*/ 1676 h 18136"/>
                <a:gd name="T22" fmla="*/ 2006 w 18096"/>
                <a:gd name="T23" fmla="*/ 1853 h 18136"/>
                <a:gd name="T24" fmla="*/ 1853 w 18096"/>
                <a:gd name="T25" fmla="*/ 2006 h 18136"/>
                <a:gd name="T26" fmla="*/ 1671 w 18096"/>
                <a:gd name="T27" fmla="*/ 2129 h 18136"/>
                <a:gd name="T28" fmla="*/ 1469 w 18096"/>
                <a:gd name="T29" fmla="*/ 2218 h 18136"/>
                <a:gd name="T30" fmla="*/ 1252 w 18096"/>
                <a:gd name="T31" fmla="*/ 2262 h 18136"/>
                <a:gd name="T32" fmla="*/ 1015 w 18096"/>
                <a:gd name="T33" fmla="*/ 2262 h 18136"/>
                <a:gd name="T34" fmla="*/ 798 w 18096"/>
                <a:gd name="T35" fmla="*/ 2218 h 18136"/>
                <a:gd name="T36" fmla="*/ 591 w 18096"/>
                <a:gd name="T37" fmla="*/ 2129 h 18136"/>
                <a:gd name="T38" fmla="*/ 414 w 18096"/>
                <a:gd name="T39" fmla="*/ 2006 h 18136"/>
                <a:gd name="T40" fmla="*/ 261 w 18096"/>
                <a:gd name="T41" fmla="*/ 1853 h 18136"/>
                <a:gd name="T42" fmla="*/ 138 w 18096"/>
                <a:gd name="T43" fmla="*/ 1676 h 18136"/>
                <a:gd name="T44" fmla="*/ 49 w 18096"/>
                <a:gd name="T45" fmla="*/ 1469 h 18136"/>
                <a:gd name="T46" fmla="*/ 5 w 18096"/>
                <a:gd name="T47" fmla="*/ 1252 h 18136"/>
                <a:gd name="T48" fmla="*/ 5 w 18096"/>
                <a:gd name="T49" fmla="*/ 1015 h 18136"/>
                <a:gd name="T50" fmla="*/ 49 w 18096"/>
                <a:gd name="T51" fmla="*/ 798 h 18136"/>
                <a:gd name="T52" fmla="*/ 138 w 18096"/>
                <a:gd name="T53" fmla="*/ 591 h 18136"/>
                <a:gd name="T54" fmla="*/ 261 w 18096"/>
                <a:gd name="T55" fmla="*/ 414 h 18136"/>
                <a:gd name="T56" fmla="*/ 414 w 18096"/>
                <a:gd name="T57" fmla="*/ 261 h 18136"/>
                <a:gd name="T58" fmla="*/ 591 w 18096"/>
                <a:gd name="T59" fmla="*/ 138 h 18136"/>
                <a:gd name="T60" fmla="*/ 798 w 18096"/>
                <a:gd name="T61" fmla="*/ 49 h 18136"/>
                <a:gd name="T62" fmla="*/ 1015 w 18096"/>
                <a:gd name="T63" fmla="*/ 5 h 181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096" h="18136">
                  <a:moveTo>
                    <a:pt x="9068" y="0"/>
                  </a:moveTo>
                  <a:lnTo>
                    <a:pt x="10014" y="40"/>
                  </a:lnTo>
                  <a:lnTo>
                    <a:pt x="10881" y="197"/>
                  </a:lnTo>
                  <a:lnTo>
                    <a:pt x="11749" y="394"/>
                  </a:lnTo>
                  <a:lnTo>
                    <a:pt x="12577" y="710"/>
                  </a:lnTo>
                  <a:lnTo>
                    <a:pt x="13365" y="1104"/>
                  </a:lnTo>
                  <a:lnTo>
                    <a:pt x="14114" y="1538"/>
                  </a:lnTo>
                  <a:lnTo>
                    <a:pt x="14824" y="2089"/>
                  </a:lnTo>
                  <a:lnTo>
                    <a:pt x="15455" y="2641"/>
                  </a:lnTo>
                  <a:lnTo>
                    <a:pt x="16046" y="3312"/>
                  </a:lnTo>
                  <a:lnTo>
                    <a:pt x="16558" y="3982"/>
                  </a:lnTo>
                  <a:lnTo>
                    <a:pt x="16992" y="4731"/>
                  </a:lnTo>
                  <a:lnTo>
                    <a:pt x="17386" y="5520"/>
                  </a:lnTo>
                  <a:lnTo>
                    <a:pt x="17702" y="6387"/>
                  </a:lnTo>
                  <a:lnTo>
                    <a:pt x="17899" y="7254"/>
                  </a:lnTo>
                  <a:lnTo>
                    <a:pt x="18056" y="8122"/>
                  </a:lnTo>
                  <a:lnTo>
                    <a:pt x="18096" y="9068"/>
                  </a:lnTo>
                  <a:lnTo>
                    <a:pt x="18056" y="10014"/>
                  </a:lnTo>
                  <a:lnTo>
                    <a:pt x="17899" y="10882"/>
                  </a:lnTo>
                  <a:lnTo>
                    <a:pt x="17702" y="11749"/>
                  </a:lnTo>
                  <a:lnTo>
                    <a:pt x="17386" y="12616"/>
                  </a:lnTo>
                  <a:lnTo>
                    <a:pt x="16992" y="13405"/>
                  </a:lnTo>
                  <a:lnTo>
                    <a:pt x="16558" y="14154"/>
                  </a:lnTo>
                  <a:lnTo>
                    <a:pt x="16046" y="14824"/>
                  </a:lnTo>
                  <a:lnTo>
                    <a:pt x="15455" y="15495"/>
                  </a:lnTo>
                  <a:lnTo>
                    <a:pt x="14824" y="16047"/>
                  </a:lnTo>
                  <a:lnTo>
                    <a:pt x="14114" y="16598"/>
                  </a:lnTo>
                  <a:lnTo>
                    <a:pt x="13365" y="17032"/>
                  </a:lnTo>
                  <a:lnTo>
                    <a:pt x="12577" y="17426"/>
                  </a:lnTo>
                  <a:lnTo>
                    <a:pt x="11749" y="17742"/>
                  </a:lnTo>
                  <a:lnTo>
                    <a:pt x="10881" y="17939"/>
                  </a:lnTo>
                  <a:lnTo>
                    <a:pt x="10014" y="18096"/>
                  </a:lnTo>
                  <a:lnTo>
                    <a:pt x="9068" y="18136"/>
                  </a:lnTo>
                  <a:lnTo>
                    <a:pt x="8121" y="18096"/>
                  </a:lnTo>
                  <a:lnTo>
                    <a:pt x="7254" y="17939"/>
                  </a:lnTo>
                  <a:lnTo>
                    <a:pt x="6387" y="17742"/>
                  </a:lnTo>
                  <a:lnTo>
                    <a:pt x="5519" y="17426"/>
                  </a:lnTo>
                  <a:lnTo>
                    <a:pt x="4731" y="17032"/>
                  </a:lnTo>
                  <a:lnTo>
                    <a:pt x="3982" y="16598"/>
                  </a:lnTo>
                  <a:lnTo>
                    <a:pt x="3312" y="16047"/>
                  </a:lnTo>
                  <a:lnTo>
                    <a:pt x="2641" y="15495"/>
                  </a:lnTo>
                  <a:lnTo>
                    <a:pt x="2089" y="14824"/>
                  </a:lnTo>
                  <a:lnTo>
                    <a:pt x="1537" y="14154"/>
                  </a:lnTo>
                  <a:lnTo>
                    <a:pt x="1104" y="13405"/>
                  </a:lnTo>
                  <a:lnTo>
                    <a:pt x="710" y="12616"/>
                  </a:lnTo>
                  <a:lnTo>
                    <a:pt x="394" y="11749"/>
                  </a:lnTo>
                  <a:lnTo>
                    <a:pt x="197" y="10882"/>
                  </a:lnTo>
                  <a:lnTo>
                    <a:pt x="40" y="10014"/>
                  </a:lnTo>
                  <a:lnTo>
                    <a:pt x="0" y="9068"/>
                  </a:lnTo>
                  <a:lnTo>
                    <a:pt x="40" y="8122"/>
                  </a:lnTo>
                  <a:lnTo>
                    <a:pt x="197" y="7254"/>
                  </a:lnTo>
                  <a:lnTo>
                    <a:pt x="394" y="6387"/>
                  </a:lnTo>
                  <a:lnTo>
                    <a:pt x="710" y="5520"/>
                  </a:lnTo>
                  <a:lnTo>
                    <a:pt x="1104" y="4731"/>
                  </a:lnTo>
                  <a:lnTo>
                    <a:pt x="1537" y="3982"/>
                  </a:lnTo>
                  <a:lnTo>
                    <a:pt x="2089" y="3312"/>
                  </a:lnTo>
                  <a:lnTo>
                    <a:pt x="2641" y="2641"/>
                  </a:lnTo>
                  <a:lnTo>
                    <a:pt x="3312" y="2089"/>
                  </a:lnTo>
                  <a:lnTo>
                    <a:pt x="3982" y="1538"/>
                  </a:lnTo>
                  <a:lnTo>
                    <a:pt x="4731" y="1104"/>
                  </a:lnTo>
                  <a:lnTo>
                    <a:pt x="5519" y="710"/>
                  </a:lnTo>
                  <a:lnTo>
                    <a:pt x="6387" y="394"/>
                  </a:lnTo>
                  <a:lnTo>
                    <a:pt x="7254" y="197"/>
                  </a:lnTo>
                  <a:lnTo>
                    <a:pt x="8121" y="40"/>
                  </a:lnTo>
                  <a:lnTo>
                    <a:pt x="9068" y="0"/>
                  </a:lnTo>
                  <a:close/>
                </a:path>
              </a:pathLst>
            </a:custGeom>
            <a:solidFill>
              <a:srgbClr val="19B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28" name="Freeform 36">
              <a:extLst>
                <a:ext uri="{FF2B5EF4-FFF2-40B4-BE49-F238E27FC236}">
                  <a16:creationId xmlns:a16="http://schemas.microsoft.com/office/drawing/2014/main" id="{A748C473-8946-4490-9A83-7655EA9A9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3294"/>
              <a:ext cx="1034" cy="1034"/>
            </a:xfrm>
            <a:custGeom>
              <a:avLst/>
              <a:gdLst>
                <a:gd name="T0" fmla="*/ 1034 w 8279"/>
                <a:gd name="T1" fmla="*/ 1034 h 8279"/>
                <a:gd name="T2" fmla="*/ 930 w 8279"/>
                <a:gd name="T3" fmla="*/ 1029 h 8279"/>
                <a:gd name="T4" fmla="*/ 827 w 8279"/>
                <a:gd name="T5" fmla="*/ 1014 h 8279"/>
                <a:gd name="T6" fmla="*/ 729 w 8279"/>
                <a:gd name="T7" fmla="*/ 990 h 8279"/>
                <a:gd name="T8" fmla="*/ 630 w 8279"/>
                <a:gd name="T9" fmla="*/ 950 h 8279"/>
                <a:gd name="T10" fmla="*/ 542 w 8279"/>
                <a:gd name="T11" fmla="*/ 911 h 8279"/>
                <a:gd name="T12" fmla="*/ 458 w 8279"/>
                <a:gd name="T13" fmla="*/ 857 h 8279"/>
                <a:gd name="T14" fmla="*/ 374 w 8279"/>
                <a:gd name="T15" fmla="*/ 798 h 8279"/>
                <a:gd name="T16" fmla="*/ 305 w 8279"/>
                <a:gd name="T17" fmla="*/ 729 h 8279"/>
                <a:gd name="T18" fmla="*/ 236 w 8279"/>
                <a:gd name="T19" fmla="*/ 660 h 8279"/>
                <a:gd name="T20" fmla="*/ 177 w 8279"/>
                <a:gd name="T21" fmla="*/ 576 h 8279"/>
                <a:gd name="T22" fmla="*/ 123 w 8279"/>
                <a:gd name="T23" fmla="*/ 492 h 8279"/>
                <a:gd name="T24" fmla="*/ 84 w 8279"/>
                <a:gd name="T25" fmla="*/ 404 h 8279"/>
                <a:gd name="T26" fmla="*/ 44 w 8279"/>
                <a:gd name="T27" fmla="*/ 305 h 8279"/>
                <a:gd name="T28" fmla="*/ 20 w 8279"/>
                <a:gd name="T29" fmla="*/ 207 h 8279"/>
                <a:gd name="T30" fmla="*/ 5 w 8279"/>
                <a:gd name="T31" fmla="*/ 103 h 8279"/>
                <a:gd name="T32" fmla="*/ 0 w 8279"/>
                <a:gd name="T33" fmla="*/ 0 h 8279"/>
                <a:gd name="T34" fmla="*/ 34 w 8279"/>
                <a:gd name="T35" fmla="*/ 0 h 8279"/>
                <a:gd name="T36" fmla="*/ 84 w 8279"/>
                <a:gd name="T37" fmla="*/ 0 h 8279"/>
                <a:gd name="T38" fmla="*/ 143 w 8279"/>
                <a:gd name="T39" fmla="*/ 0 h 8279"/>
                <a:gd name="T40" fmla="*/ 212 w 8279"/>
                <a:gd name="T41" fmla="*/ 0 h 8279"/>
                <a:gd name="T42" fmla="*/ 286 w 8279"/>
                <a:gd name="T43" fmla="*/ 0 h 8279"/>
                <a:gd name="T44" fmla="*/ 364 w 8279"/>
                <a:gd name="T45" fmla="*/ 0 h 8279"/>
                <a:gd name="T46" fmla="*/ 453 w 8279"/>
                <a:gd name="T47" fmla="*/ 0 h 8279"/>
                <a:gd name="T48" fmla="*/ 537 w 8279"/>
                <a:gd name="T49" fmla="*/ 0 h 8279"/>
                <a:gd name="T50" fmla="*/ 620 w 8279"/>
                <a:gd name="T51" fmla="*/ 0 h 8279"/>
                <a:gd name="T52" fmla="*/ 704 w 8279"/>
                <a:gd name="T53" fmla="*/ 0 h 8279"/>
                <a:gd name="T54" fmla="*/ 783 w 8279"/>
                <a:gd name="T55" fmla="*/ 0 h 8279"/>
                <a:gd name="T56" fmla="*/ 857 w 8279"/>
                <a:gd name="T57" fmla="*/ 0 h 8279"/>
                <a:gd name="T58" fmla="*/ 916 w 8279"/>
                <a:gd name="T59" fmla="*/ 0 h 8279"/>
                <a:gd name="T60" fmla="*/ 970 w 8279"/>
                <a:gd name="T61" fmla="*/ 0 h 8279"/>
                <a:gd name="T62" fmla="*/ 1009 w 8279"/>
                <a:gd name="T63" fmla="*/ 0 h 8279"/>
                <a:gd name="T64" fmla="*/ 1034 w 8279"/>
                <a:gd name="T65" fmla="*/ 0 h 8279"/>
                <a:gd name="T66" fmla="*/ 1034 w 8279"/>
                <a:gd name="T67" fmla="*/ 222 h 8279"/>
                <a:gd name="T68" fmla="*/ 1034 w 8279"/>
                <a:gd name="T69" fmla="*/ 552 h 8279"/>
                <a:gd name="T70" fmla="*/ 1034 w 8279"/>
                <a:gd name="T71" fmla="*/ 862 h 8279"/>
                <a:gd name="T72" fmla="*/ 1034 w 8279"/>
                <a:gd name="T73" fmla="*/ 1034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8279" y="8279"/>
                  </a:moveTo>
                  <a:lnTo>
                    <a:pt x="7450" y="8241"/>
                  </a:lnTo>
                  <a:lnTo>
                    <a:pt x="6623" y="8122"/>
                  </a:lnTo>
                  <a:lnTo>
                    <a:pt x="5834" y="7924"/>
                  </a:lnTo>
                  <a:lnTo>
                    <a:pt x="5046" y="7609"/>
                  </a:lnTo>
                  <a:lnTo>
                    <a:pt x="4337" y="7294"/>
                  </a:lnTo>
                  <a:lnTo>
                    <a:pt x="3666" y="6860"/>
                  </a:lnTo>
                  <a:lnTo>
                    <a:pt x="2996" y="6387"/>
                  </a:lnTo>
                  <a:lnTo>
                    <a:pt x="2444" y="5835"/>
                  </a:lnTo>
                  <a:lnTo>
                    <a:pt x="1892" y="5283"/>
                  </a:lnTo>
                  <a:lnTo>
                    <a:pt x="1419" y="4613"/>
                  </a:lnTo>
                  <a:lnTo>
                    <a:pt x="985" y="3942"/>
                  </a:lnTo>
                  <a:lnTo>
                    <a:pt x="670" y="3233"/>
                  </a:lnTo>
                  <a:lnTo>
                    <a:pt x="355" y="2445"/>
                  </a:lnTo>
                  <a:lnTo>
                    <a:pt x="157" y="1656"/>
                  </a:lnTo>
                  <a:lnTo>
                    <a:pt x="38" y="827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2" y="0"/>
                  </a:lnTo>
                  <a:lnTo>
                    <a:pt x="1694" y="0"/>
                  </a:lnTo>
                  <a:lnTo>
                    <a:pt x="2286" y="0"/>
                  </a:lnTo>
                  <a:lnTo>
                    <a:pt x="2917" y="0"/>
                  </a:lnTo>
                  <a:lnTo>
                    <a:pt x="3627" y="0"/>
                  </a:lnTo>
                  <a:lnTo>
                    <a:pt x="4297" y="0"/>
                  </a:lnTo>
                  <a:lnTo>
                    <a:pt x="4967" y="0"/>
                  </a:lnTo>
                  <a:lnTo>
                    <a:pt x="5637" y="0"/>
                  </a:lnTo>
                  <a:lnTo>
                    <a:pt x="6268" y="0"/>
                  </a:lnTo>
                  <a:lnTo>
                    <a:pt x="6860" y="0"/>
                  </a:lnTo>
                  <a:lnTo>
                    <a:pt x="7332" y="0"/>
                  </a:lnTo>
                  <a:lnTo>
                    <a:pt x="7767" y="0"/>
                  </a:lnTo>
                  <a:lnTo>
                    <a:pt x="8082" y="0"/>
                  </a:lnTo>
                  <a:lnTo>
                    <a:pt x="8279" y="0"/>
                  </a:lnTo>
                  <a:lnTo>
                    <a:pt x="8279" y="1774"/>
                  </a:lnTo>
                  <a:lnTo>
                    <a:pt x="8279" y="4416"/>
                  </a:lnTo>
                  <a:lnTo>
                    <a:pt x="8279" y="6900"/>
                  </a:lnTo>
                  <a:lnTo>
                    <a:pt x="8279" y="8279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29" name="Freeform 37">
              <a:extLst>
                <a:ext uri="{FF2B5EF4-FFF2-40B4-BE49-F238E27FC236}">
                  <a16:creationId xmlns:a16="http://schemas.microsoft.com/office/drawing/2014/main" id="{683958FA-3DD7-4B18-9876-68ECB144E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1035" cy="1030"/>
            </a:xfrm>
            <a:custGeom>
              <a:avLst/>
              <a:gdLst>
                <a:gd name="T0" fmla="*/ 1035 w 8279"/>
                <a:gd name="T1" fmla="*/ 0 h 8241"/>
                <a:gd name="T2" fmla="*/ 1030 w 8279"/>
                <a:gd name="T3" fmla="*/ 103 h 8241"/>
                <a:gd name="T4" fmla="*/ 1015 w 8279"/>
                <a:gd name="T5" fmla="*/ 207 h 8241"/>
                <a:gd name="T6" fmla="*/ 991 w 8279"/>
                <a:gd name="T7" fmla="*/ 306 h 8241"/>
                <a:gd name="T8" fmla="*/ 956 w 8279"/>
                <a:gd name="T9" fmla="*/ 404 h 8241"/>
                <a:gd name="T10" fmla="*/ 912 w 8279"/>
                <a:gd name="T11" fmla="*/ 493 h 8241"/>
                <a:gd name="T12" fmla="*/ 858 w 8279"/>
                <a:gd name="T13" fmla="*/ 577 h 8241"/>
                <a:gd name="T14" fmla="*/ 798 w 8279"/>
                <a:gd name="T15" fmla="*/ 655 h 8241"/>
                <a:gd name="T16" fmla="*/ 734 w 8279"/>
                <a:gd name="T17" fmla="*/ 729 h 8241"/>
                <a:gd name="T18" fmla="*/ 660 w 8279"/>
                <a:gd name="T19" fmla="*/ 793 h 8241"/>
                <a:gd name="T20" fmla="*/ 577 w 8279"/>
                <a:gd name="T21" fmla="*/ 852 h 8241"/>
                <a:gd name="T22" fmla="*/ 493 w 8279"/>
                <a:gd name="T23" fmla="*/ 907 h 8241"/>
                <a:gd name="T24" fmla="*/ 404 w 8279"/>
                <a:gd name="T25" fmla="*/ 951 h 8241"/>
                <a:gd name="T26" fmla="*/ 306 w 8279"/>
                <a:gd name="T27" fmla="*/ 986 h 8241"/>
                <a:gd name="T28" fmla="*/ 207 w 8279"/>
                <a:gd name="T29" fmla="*/ 1010 h 8241"/>
                <a:gd name="T30" fmla="*/ 103 w 8279"/>
                <a:gd name="T31" fmla="*/ 1025 h 8241"/>
                <a:gd name="T32" fmla="*/ 0 w 8279"/>
                <a:gd name="T33" fmla="*/ 1030 h 8241"/>
                <a:gd name="T34" fmla="*/ 0 w 8279"/>
                <a:gd name="T35" fmla="*/ 818 h 8241"/>
                <a:gd name="T36" fmla="*/ 0 w 8279"/>
                <a:gd name="T37" fmla="*/ 493 h 8241"/>
                <a:gd name="T38" fmla="*/ 0 w 8279"/>
                <a:gd name="T39" fmla="*/ 177 h 8241"/>
                <a:gd name="T40" fmla="*/ 0 w 8279"/>
                <a:gd name="T41" fmla="*/ 0 h 8241"/>
                <a:gd name="T42" fmla="*/ 39 w 8279"/>
                <a:gd name="T43" fmla="*/ 0 h 8241"/>
                <a:gd name="T44" fmla="*/ 89 w 8279"/>
                <a:gd name="T45" fmla="*/ 0 h 8241"/>
                <a:gd name="T46" fmla="*/ 153 w 8279"/>
                <a:gd name="T47" fmla="*/ 0 h 8241"/>
                <a:gd name="T48" fmla="*/ 222 w 8279"/>
                <a:gd name="T49" fmla="*/ 0 h 8241"/>
                <a:gd name="T50" fmla="*/ 301 w 8279"/>
                <a:gd name="T51" fmla="*/ 0 h 8241"/>
                <a:gd name="T52" fmla="*/ 379 w 8279"/>
                <a:gd name="T53" fmla="*/ 0 h 8241"/>
                <a:gd name="T54" fmla="*/ 463 w 8279"/>
                <a:gd name="T55" fmla="*/ 0 h 8241"/>
                <a:gd name="T56" fmla="*/ 552 w 8279"/>
                <a:gd name="T57" fmla="*/ 0 h 8241"/>
                <a:gd name="T58" fmla="*/ 636 w 8279"/>
                <a:gd name="T59" fmla="*/ 0 h 8241"/>
                <a:gd name="T60" fmla="*/ 715 w 8279"/>
                <a:gd name="T61" fmla="*/ 0 h 8241"/>
                <a:gd name="T62" fmla="*/ 793 w 8279"/>
                <a:gd name="T63" fmla="*/ 0 h 8241"/>
                <a:gd name="T64" fmla="*/ 862 w 8279"/>
                <a:gd name="T65" fmla="*/ 0 h 8241"/>
                <a:gd name="T66" fmla="*/ 922 w 8279"/>
                <a:gd name="T67" fmla="*/ 0 h 8241"/>
                <a:gd name="T68" fmla="*/ 976 w 8279"/>
                <a:gd name="T69" fmla="*/ 0 h 8241"/>
                <a:gd name="T70" fmla="*/ 1010 w 8279"/>
                <a:gd name="T71" fmla="*/ 0 h 8241"/>
                <a:gd name="T72" fmla="*/ 1035 w 8279"/>
                <a:gd name="T73" fmla="*/ 0 h 82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41">
                  <a:moveTo>
                    <a:pt x="8279" y="0"/>
                  </a:moveTo>
                  <a:lnTo>
                    <a:pt x="8239" y="827"/>
                  </a:lnTo>
                  <a:lnTo>
                    <a:pt x="8121" y="1656"/>
                  </a:lnTo>
                  <a:lnTo>
                    <a:pt x="7924" y="2445"/>
                  </a:lnTo>
                  <a:lnTo>
                    <a:pt x="7649" y="3233"/>
                  </a:lnTo>
                  <a:lnTo>
                    <a:pt x="7294" y="3942"/>
                  </a:lnTo>
                  <a:lnTo>
                    <a:pt x="6860" y="4613"/>
                  </a:lnTo>
                  <a:lnTo>
                    <a:pt x="6387" y="5244"/>
                  </a:lnTo>
                  <a:lnTo>
                    <a:pt x="5874" y="5835"/>
                  </a:lnTo>
                  <a:lnTo>
                    <a:pt x="5283" y="6348"/>
                  </a:lnTo>
                  <a:lnTo>
                    <a:pt x="4612" y="6820"/>
                  </a:lnTo>
                  <a:lnTo>
                    <a:pt x="3942" y="7254"/>
                  </a:lnTo>
                  <a:lnTo>
                    <a:pt x="3233" y="7609"/>
                  </a:lnTo>
                  <a:lnTo>
                    <a:pt x="2444" y="7886"/>
                  </a:lnTo>
                  <a:lnTo>
                    <a:pt x="1656" y="8082"/>
                  </a:lnTo>
                  <a:lnTo>
                    <a:pt x="827" y="8201"/>
                  </a:lnTo>
                  <a:lnTo>
                    <a:pt x="0" y="8241"/>
                  </a:lnTo>
                  <a:lnTo>
                    <a:pt x="0" y="6545"/>
                  </a:lnTo>
                  <a:lnTo>
                    <a:pt x="0" y="3942"/>
                  </a:lnTo>
                  <a:lnTo>
                    <a:pt x="0" y="1419"/>
                  </a:lnTo>
                  <a:lnTo>
                    <a:pt x="0" y="0"/>
                  </a:lnTo>
                  <a:lnTo>
                    <a:pt x="315" y="0"/>
                  </a:lnTo>
                  <a:lnTo>
                    <a:pt x="709" y="0"/>
                  </a:lnTo>
                  <a:lnTo>
                    <a:pt x="1222" y="0"/>
                  </a:lnTo>
                  <a:lnTo>
                    <a:pt x="1774" y="0"/>
                  </a:lnTo>
                  <a:lnTo>
                    <a:pt x="2405" y="0"/>
                  </a:lnTo>
                  <a:lnTo>
                    <a:pt x="3035" y="0"/>
                  </a:lnTo>
                  <a:lnTo>
                    <a:pt x="3705" y="0"/>
                  </a:lnTo>
                  <a:lnTo>
                    <a:pt x="4415" y="0"/>
                  </a:lnTo>
                  <a:lnTo>
                    <a:pt x="5086" y="0"/>
                  </a:lnTo>
                  <a:lnTo>
                    <a:pt x="5716" y="0"/>
                  </a:lnTo>
                  <a:lnTo>
                    <a:pt x="6347" y="0"/>
                  </a:lnTo>
                  <a:lnTo>
                    <a:pt x="6899" y="0"/>
                  </a:lnTo>
                  <a:lnTo>
                    <a:pt x="7372" y="0"/>
                  </a:lnTo>
                  <a:lnTo>
                    <a:pt x="7806" y="0"/>
                  </a:lnTo>
                  <a:lnTo>
                    <a:pt x="8082" y="0"/>
                  </a:lnTo>
                  <a:lnTo>
                    <a:pt x="8279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0" name="Freeform 38">
              <a:extLst>
                <a:ext uri="{FF2B5EF4-FFF2-40B4-BE49-F238E27FC236}">
                  <a16:creationId xmlns:a16="http://schemas.microsoft.com/office/drawing/2014/main" id="{E5185078-45CC-4750-97CB-94FC4F524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259"/>
              <a:ext cx="1034" cy="1035"/>
            </a:xfrm>
            <a:custGeom>
              <a:avLst/>
              <a:gdLst>
                <a:gd name="T0" fmla="*/ 0 w 8279"/>
                <a:gd name="T1" fmla="*/ 1035 h 8279"/>
                <a:gd name="T2" fmla="*/ 5 w 8279"/>
                <a:gd name="T3" fmla="*/ 932 h 8279"/>
                <a:gd name="T4" fmla="*/ 20 w 8279"/>
                <a:gd name="T5" fmla="*/ 828 h 8279"/>
                <a:gd name="T6" fmla="*/ 44 w 8279"/>
                <a:gd name="T7" fmla="*/ 729 h 8279"/>
                <a:gd name="T8" fmla="*/ 84 w 8279"/>
                <a:gd name="T9" fmla="*/ 631 h 8279"/>
                <a:gd name="T10" fmla="*/ 123 w 8279"/>
                <a:gd name="T11" fmla="*/ 542 h 8279"/>
                <a:gd name="T12" fmla="*/ 177 w 8279"/>
                <a:gd name="T13" fmla="*/ 458 h 8279"/>
                <a:gd name="T14" fmla="*/ 236 w 8279"/>
                <a:gd name="T15" fmla="*/ 375 h 8279"/>
                <a:gd name="T16" fmla="*/ 305 w 8279"/>
                <a:gd name="T17" fmla="*/ 301 h 8279"/>
                <a:gd name="T18" fmla="*/ 374 w 8279"/>
                <a:gd name="T19" fmla="*/ 237 h 8279"/>
                <a:gd name="T20" fmla="*/ 458 w 8279"/>
                <a:gd name="T21" fmla="*/ 177 h 8279"/>
                <a:gd name="T22" fmla="*/ 542 w 8279"/>
                <a:gd name="T23" fmla="*/ 123 h 8279"/>
                <a:gd name="T24" fmla="*/ 630 w 8279"/>
                <a:gd name="T25" fmla="*/ 79 h 8279"/>
                <a:gd name="T26" fmla="*/ 729 w 8279"/>
                <a:gd name="T27" fmla="*/ 44 h 8279"/>
                <a:gd name="T28" fmla="*/ 827 w 8279"/>
                <a:gd name="T29" fmla="*/ 20 h 8279"/>
                <a:gd name="T30" fmla="*/ 930 w 8279"/>
                <a:gd name="T31" fmla="*/ 5 h 8279"/>
                <a:gd name="T32" fmla="*/ 1034 w 8279"/>
                <a:gd name="T33" fmla="*/ 0 h 8279"/>
                <a:gd name="T34" fmla="*/ 1034 w 8279"/>
                <a:gd name="T35" fmla="*/ 212 h 8279"/>
                <a:gd name="T36" fmla="*/ 1034 w 8279"/>
                <a:gd name="T37" fmla="*/ 537 h 8279"/>
                <a:gd name="T38" fmla="*/ 1034 w 8279"/>
                <a:gd name="T39" fmla="*/ 858 h 8279"/>
                <a:gd name="T40" fmla="*/ 1034 w 8279"/>
                <a:gd name="T41" fmla="*/ 1035 h 8279"/>
                <a:gd name="T42" fmla="*/ 995 w 8279"/>
                <a:gd name="T43" fmla="*/ 1035 h 8279"/>
                <a:gd name="T44" fmla="*/ 940 w 8279"/>
                <a:gd name="T45" fmla="*/ 1035 h 8279"/>
                <a:gd name="T46" fmla="*/ 881 w 8279"/>
                <a:gd name="T47" fmla="*/ 1035 h 8279"/>
                <a:gd name="T48" fmla="*/ 807 w 8279"/>
                <a:gd name="T49" fmla="*/ 1035 h 8279"/>
                <a:gd name="T50" fmla="*/ 734 w 8279"/>
                <a:gd name="T51" fmla="*/ 1035 h 8279"/>
                <a:gd name="T52" fmla="*/ 650 w 8279"/>
                <a:gd name="T53" fmla="*/ 1035 h 8279"/>
                <a:gd name="T54" fmla="*/ 566 w 8279"/>
                <a:gd name="T55" fmla="*/ 1035 h 8279"/>
                <a:gd name="T56" fmla="*/ 482 w 8279"/>
                <a:gd name="T57" fmla="*/ 1035 h 8279"/>
                <a:gd name="T58" fmla="*/ 394 w 8279"/>
                <a:gd name="T59" fmla="*/ 1035 h 8279"/>
                <a:gd name="T60" fmla="*/ 315 w 8279"/>
                <a:gd name="T61" fmla="*/ 1035 h 8279"/>
                <a:gd name="T62" fmla="*/ 241 w 8279"/>
                <a:gd name="T63" fmla="*/ 1035 h 8279"/>
                <a:gd name="T64" fmla="*/ 172 w 8279"/>
                <a:gd name="T65" fmla="*/ 1035 h 8279"/>
                <a:gd name="T66" fmla="*/ 108 w 8279"/>
                <a:gd name="T67" fmla="*/ 1035 h 8279"/>
                <a:gd name="T68" fmla="*/ 59 w 8279"/>
                <a:gd name="T69" fmla="*/ 1035 h 8279"/>
                <a:gd name="T70" fmla="*/ 25 w 8279"/>
                <a:gd name="T71" fmla="*/ 1035 h 8279"/>
                <a:gd name="T72" fmla="*/ 0 w 8279"/>
                <a:gd name="T73" fmla="*/ 1035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8279"/>
                  </a:moveTo>
                  <a:lnTo>
                    <a:pt x="38" y="7452"/>
                  </a:lnTo>
                  <a:lnTo>
                    <a:pt x="157" y="6623"/>
                  </a:lnTo>
                  <a:lnTo>
                    <a:pt x="355" y="5834"/>
                  </a:lnTo>
                  <a:lnTo>
                    <a:pt x="670" y="5046"/>
                  </a:lnTo>
                  <a:lnTo>
                    <a:pt x="985" y="4337"/>
                  </a:lnTo>
                  <a:lnTo>
                    <a:pt x="1419" y="3666"/>
                  </a:lnTo>
                  <a:lnTo>
                    <a:pt x="1892" y="2996"/>
                  </a:lnTo>
                  <a:lnTo>
                    <a:pt x="2444" y="2404"/>
                  </a:lnTo>
                  <a:lnTo>
                    <a:pt x="2996" y="1892"/>
                  </a:lnTo>
                  <a:lnTo>
                    <a:pt x="3666" y="1419"/>
                  </a:lnTo>
                  <a:lnTo>
                    <a:pt x="4337" y="985"/>
                  </a:lnTo>
                  <a:lnTo>
                    <a:pt x="5046" y="630"/>
                  </a:lnTo>
                  <a:lnTo>
                    <a:pt x="5834" y="355"/>
                  </a:lnTo>
                  <a:lnTo>
                    <a:pt x="6623" y="157"/>
                  </a:lnTo>
                  <a:lnTo>
                    <a:pt x="7450" y="38"/>
                  </a:lnTo>
                  <a:lnTo>
                    <a:pt x="8279" y="0"/>
                  </a:lnTo>
                  <a:lnTo>
                    <a:pt x="8279" y="1694"/>
                  </a:lnTo>
                  <a:lnTo>
                    <a:pt x="8279" y="4297"/>
                  </a:lnTo>
                  <a:lnTo>
                    <a:pt x="8279" y="6860"/>
                  </a:lnTo>
                  <a:lnTo>
                    <a:pt x="8279" y="8279"/>
                  </a:lnTo>
                  <a:lnTo>
                    <a:pt x="7964" y="8279"/>
                  </a:lnTo>
                  <a:lnTo>
                    <a:pt x="7530" y="8279"/>
                  </a:lnTo>
                  <a:lnTo>
                    <a:pt x="7057" y="8279"/>
                  </a:lnTo>
                  <a:lnTo>
                    <a:pt x="6465" y="8279"/>
                  </a:lnTo>
                  <a:lnTo>
                    <a:pt x="5874" y="8279"/>
                  </a:lnTo>
                  <a:lnTo>
                    <a:pt x="5204" y="8279"/>
                  </a:lnTo>
                  <a:lnTo>
                    <a:pt x="4534" y="8279"/>
                  </a:lnTo>
                  <a:lnTo>
                    <a:pt x="3863" y="8279"/>
                  </a:lnTo>
                  <a:lnTo>
                    <a:pt x="3153" y="8279"/>
                  </a:lnTo>
                  <a:lnTo>
                    <a:pt x="2523" y="8279"/>
                  </a:lnTo>
                  <a:lnTo>
                    <a:pt x="1931" y="8279"/>
                  </a:lnTo>
                  <a:lnTo>
                    <a:pt x="1379" y="8279"/>
                  </a:lnTo>
                  <a:lnTo>
                    <a:pt x="867" y="8279"/>
                  </a:lnTo>
                  <a:lnTo>
                    <a:pt x="473" y="8279"/>
                  </a:lnTo>
                  <a:lnTo>
                    <a:pt x="197" y="8279"/>
                  </a:lnTo>
                  <a:lnTo>
                    <a:pt x="0" y="8279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1" name="Freeform 39">
              <a:extLst>
                <a:ext uri="{FF2B5EF4-FFF2-40B4-BE49-F238E27FC236}">
                  <a16:creationId xmlns:a16="http://schemas.microsoft.com/office/drawing/2014/main" id="{6A37869D-642B-48CC-8325-978DD66E0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259"/>
              <a:ext cx="1035" cy="1035"/>
            </a:xfrm>
            <a:custGeom>
              <a:avLst/>
              <a:gdLst>
                <a:gd name="T0" fmla="*/ 0 w 8279"/>
                <a:gd name="T1" fmla="*/ 0 h 8279"/>
                <a:gd name="T2" fmla="*/ 103 w 8279"/>
                <a:gd name="T3" fmla="*/ 5 h 8279"/>
                <a:gd name="T4" fmla="*/ 207 w 8279"/>
                <a:gd name="T5" fmla="*/ 20 h 8279"/>
                <a:gd name="T6" fmla="*/ 306 w 8279"/>
                <a:gd name="T7" fmla="*/ 44 h 8279"/>
                <a:gd name="T8" fmla="*/ 404 w 8279"/>
                <a:gd name="T9" fmla="*/ 79 h 8279"/>
                <a:gd name="T10" fmla="*/ 493 w 8279"/>
                <a:gd name="T11" fmla="*/ 123 h 8279"/>
                <a:gd name="T12" fmla="*/ 577 w 8279"/>
                <a:gd name="T13" fmla="*/ 177 h 8279"/>
                <a:gd name="T14" fmla="*/ 660 w 8279"/>
                <a:gd name="T15" fmla="*/ 237 h 8279"/>
                <a:gd name="T16" fmla="*/ 734 w 8279"/>
                <a:gd name="T17" fmla="*/ 301 h 8279"/>
                <a:gd name="T18" fmla="*/ 798 w 8279"/>
                <a:gd name="T19" fmla="*/ 375 h 8279"/>
                <a:gd name="T20" fmla="*/ 858 w 8279"/>
                <a:gd name="T21" fmla="*/ 458 h 8279"/>
                <a:gd name="T22" fmla="*/ 912 w 8279"/>
                <a:gd name="T23" fmla="*/ 542 h 8279"/>
                <a:gd name="T24" fmla="*/ 956 w 8279"/>
                <a:gd name="T25" fmla="*/ 631 h 8279"/>
                <a:gd name="T26" fmla="*/ 991 w 8279"/>
                <a:gd name="T27" fmla="*/ 729 h 8279"/>
                <a:gd name="T28" fmla="*/ 1015 w 8279"/>
                <a:gd name="T29" fmla="*/ 828 h 8279"/>
                <a:gd name="T30" fmla="*/ 1030 w 8279"/>
                <a:gd name="T31" fmla="*/ 932 h 8279"/>
                <a:gd name="T32" fmla="*/ 1035 w 8279"/>
                <a:gd name="T33" fmla="*/ 1035 h 8279"/>
                <a:gd name="T34" fmla="*/ 1000 w 8279"/>
                <a:gd name="T35" fmla="*/ 1035 h 8279"/>
                <a:gd name="T36" fmla="*/ 951 w 8279"/>
                <a:gd name="T37" fmla="*/ 1035 h 8279"/>
                <a:gd name="T38" fmla="*/ 892 w 8279"/>
                <a:gd name="T39" fmla="*/ 1035 h 8279"/>
                <a:gd name="T40" fmla="*/ 823 w 8279"/>
                <a:gd name="T41" fmla="*/ 1035 h 8279"/>
                <a:gd name="T42" fmla="*/ 749 w 8279"/>
                <a:gd name="T43" fmla="*/ 1035 h 8279"/>
                <a:gd name="T44" fmla="*/ 665 w 8279"/>
                <a:gd name="T45" fmla="*/ 1035 h 8279"/>
                <a:gd name="T46" fmla="*/ 582 w 8279"/>
                <a:gd name="T47" fmla="*/ 1035 h 8279"/>
                <a:gd name="T48" fmla="*/ 498 w 8279"/>
                <a:gd name="T49" fmla="*/ 1035 h 8279"/>
                <a:gd name="T50" fmla="*/ 409 w 8279"/>
                <a:gd name="T51" fmla="*/ 1035 h 8279"/>
                <a:gd name="T52" fmla="*/ 325 w 8279"/>
                <a:gd name="T53" fmla="*/ 1035 h 8279"/>
                <a:gd name="T54" fmla="*/ 251 w 8279"/>
                <a:gd name="T55" fmla="*/ 1035 h 8279"/>
                <a:gd name="T56" fmla="*/ 177 w 8279"/>
                <a:gd name="T57" fmla="*/ 1035 h 8279"/>
                <a:gd name="T58" fmla="*/ 113 w 8279"/>
                <a:gd name="T59" fmla="*/ 1035 h 8279"/>
                <a:gd name="T60" fmla="*/ 64 w 8279"/>
                <a:gd name="T61" fmla="*/ 1035 h 8279"/>
                <a:gd name="T62" fmla="*/ 25 w 8279"/>
                <a:gd name="T63" fmla="*/ 1035 h 8279"/>
                <a:gd name="T64" fmla="*/ 0 w 8279"/>
                <a:gd name="T65" fmla="*/ 1035 h 8279"/>
                <a:gd name="T66" fmla="*/ 0 w 8279"/>
                <a:gd name="T67" fmla="*/ 808 h 8279"/>
                <a:gd name="T68" fmla="*/ 0 w 8279"/>
                <a:gd name="T69" fmla="*/ 478 h 8279"/>
                <a:gd name="T70" fmla="*/ 0 w 8279"/>
                <a:gd name="T71" fmla="*/ 168 h 8279"/>
                <a:gd name="T72" fmla="*/ 0 w 8279"/>
                <a:gd name="T73" fmla="*/ 0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0"/>
                  </a:moveTo>
                  <a:lnTo>
                    <a:pt x="827" y="38"/>
                  </a:lnTo>
                  <a:lnTo>
                    <a:pt x="1656" y="157"/>
                  </a:lnTo>
                  <a:lnTo>
                    <a:pt x="2444" y="355"/>
                  </a:lnTo>
                  <a:lnTo>
                    <a:pt x="3233" y="630"/>
                  </a:lnTo>
                  <a:lnTo>
                    <a:pt x="3942" y="985"/>
                  </a:lnTo>
                  <a:lnTo>
                    <a:pt x="4612" y="1419"/>
                  </a:lnTo>
                  <a:lnTo>
                    <a:pt x="5283" y="1892"/>
                  </a:lnTo>
                  <a:lnTo>
                    <a:pt x="5874" y="2404"/>
                  </a:lnTo>
                  <a:lnTo>
                    <a:pt x="6387" y="2996"/>
                  </a:lnTo>
                  <a:lnTo>
                    <a:pt x="6860" y="3666"/>
                  </a:lnTo>
                  <a:lnTo>
                    <a:pt x="7294" y="4337"/>
                  </a:lnTo>
                  <a:lnTo>
                    <a:pt x="7649" y="5046"/>
                  </a:lnTo>
                  <a:lnTo>
                    <a:pt x="7924" y="5834"/>
                  </a:lnTo>
                  <a:lnTo>
                    <a:pt x="8121" y="6623"/>
                  </a:lnTo>
                  <a:lnTo>
                    <a:pt x="8239" y="7452"/>
                  </a:lnTo>
                  <a:lnTo>
                    <a:pt x="8279" y="8279"/>
                  </a:lnTo>
                  <a:lnTo>
                    <a:pt x="8003" y="8279"/>
                  </a:lnTo>
                  <a:lnTo>
                    <a:pt x="7609" y="8279"/>
                  </a:lnTo>
                  <a:lnTo>
                    <a:pt x="7135" y="8279"/>
                  </a:lnTo>
                  <a:lnTo>
                    <a:pt x="6584" y="8279"/>
                  </a:lnTo>
                  <a:lnTo>
                    <a:pt x="5993" y="8279"/>
                  </a:lnTo>
                  <a:lnTo>
                    <a:pt x="5322" y="8279"/>
                  </a:lnTo>
                  <a:lnTo>
                    <a:pt x="4652" y="8279"/>
                  </a:lnTo>
                  <a:lnTo>
                    <a:pt x="3982" y="8279"/>
                  </a:lnTo>
                  <a:lnTo>
                    <a:pt x="3272" y="8279"/>
                  </a:lnTo>
                  <a:lnTo>
                    <a:pt x="2601" y="8279"/>
                  </a:lnTo>
                  <a:lnTo>
                    <a:pt x="2011" y="8279"/>
                  </a:lnTo>
                  <a:lnTo>
                    <a:pt x="1419" y="8279"/>
                  </a:lnTo>
                  <a:lnTo>
                    <a:pt x="907" y="8279"/>
                  </a:lnTo>
                  <a:lnTo>
                    <a:pt x="512" y="8279"/>
                  </a:lnTo>
                  <a:lnTo>
                    <a:pt x="197" y="8279"/>
                  </a:lnTo>
                  <a:lnTo>
                    <a:pt x="0" y="8279"/>
                  </a:lnTo>
                  <a:lnTo>
                    <a:pt x="0" y="6465"/>
                  </a:lnTo>
                  <a:lnTo>
                    <a:pt x="0" y="3824"/>
                  </a:lnTo>
                  <a:lnTo>
                    <a:pt x="0" y="1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2" name="Freeform 40">
              <a:extLst>
                <a:ext uri="{FF2B5EF4-FFF2-40B4-BE49-F238E27FC236}">
                  <a16:creationId xmlns:a16="http://schemas.microsoft.com/office/drawing/2014/main" id="{BF50ECB0-56C0-49FB-A842-6D07F6828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932" cy="931"/>
            </a:xfrm>
            <a:custGeom>
              <a:avLst/>
              <a:gdLst>
                <a:gd name="T0" fmla="*/ 932 w 7451"/>
                <a:gd name="T1" fmla="*/ 0 h 7452"/>
                <a:gd name="T2" fmla="*/ 927 w 7451"/>
                <a:gd name="T3" fmla="*/ 94 h 7452"/>
                <a:gd name="T4" fmla="*/ 912 w 7451"/>
                <a:gd name="T5" fmla="*/ 187 h 7452"/>
                <a:gd name="T6" fmla="*/ 892 w 7451"/>
                <a:gd name="T7" fmla="*/ 276 h 7452"/>
                <a:gd name="T8" fmla="*/ 858 w 7451"/>
                <a:gd name="T9" fmla="*/ 360 h 7452"/>
                <a:gd name="T10" fmla="*/ 819 w 7451"/>
                <a:gd name="T11" fmla="*/ 443 h 7452"/>
                <a:gd name="T12" fmla="*/ 774 w 7451"/>
                <a:gd name="T13" fmla="*/ 522 h 7452"/>
                <a:gd name="T14" fmla="*/ 720 w 7451"/>
                <a:gd name="T15" fmla="*/ 591 h 7452"/>
                <a:gd name="T16" fmla="*/ 661 w 7451"/>
                <a:gd name="T17" fmla="*/ 655 h 7452"/>
                <a:gd name="T18" fmla="*/ 592 w 7451"/>
                <a:gd name="T19" fmla="*/ 719 h 7452"/>
                <a:gd name="T20" fmla="*/ 523 w 7451"/>
                <a:gd name="T21" fmla="*/ 773 h 7452"/>
                <a:gd name="T22" fmla="*/ 444 w 7451"/>
                <a:gd name="T23" fmla="*/ 818 h 7452"/>
                <a:gd name="T24" fmla="*/ 365 w 7451"/>
                <a:gd name="T25" fmla="*/ 857 h 7452"/>
                <a:gd name="T26" fmla="*/ 276 w 7451"/>
                <a:gd name="T27" fmla="*/ 887 h 7452"/>
                <a:gd name="T28" fmla="*/ 187 w 7451"/>
                <a:gd name="T29" fmla="*/ 911 h 7452"/>
                <a:gd name="T30" fmla="*/ 94 w 7451"/>
                <a:gd name="T31" fmla="*/ 926 h 7452"/>
                <a:gd name="T32" fmla="*/ 0 w 7451"/>
                <a:gd name="T33" fmla="*/ 931 h 7452"/>
                <a:gd name="T34" fmla="*/ 0 w 7451"/>
                <a:gd name="T35" fmla="*/ 749 h 7452"/>
                <a:gd name="T36" fmla="*/ 0 w 7451"/>
                <a:gd name="T37" fmla="*/ 443 h 7452"/>
                <a:gd name="T38" fmla="*/ 0 w 7451"/>
                <a:gd name="T39" fmla="*/ 153 h 7452"/>
                <a:gd name="T40" fmla="*/ 0 w 7451"/>
                <a:gd name="T41" fmla="*/ 0 h 7452"/>
                <a:gd name="T42" fmla="*/ 34 w 7451"/>
                <a:gd name="T43" fmla="*/ 0 h 7452"/>
                <a:gd name="T44" fmla="*/ 84 w 7451"/>
                <a:gd name="T45" fmla="*/ 0 h 7452"/>
                <a:gd name="T46" fmla="*/ 143 w 7451"/>
                <a:gd name="T47" fmla="*/ 0 h 7452"/>
                <a:gd name="T48" fmla="*/ 207 w 7451"/>
                <a:gd name="T49" fmla="*/ 0 h 7452"/>
                <a:gd name="T50" fmla="*/ 276 w 7451"/>
                <a:gd name="T51" fmla="*/ 0 h 7452"/>
                <a:gd name="T52" fmla="*/ 350 w 7451"/>
                <a:gd name="T53" fmla="*/ 0 h 7452"/>
                <a:gd name="T54" fmla="*/ 424 w 7451"/>
                <a:gd name="T55" fmla="*/ 0 h 7452"/>
                <a:gd name="T56" fmla="*/ 503 w 7451"/>
                <a:gd name="T57" fmla="*/ 0 h 7452"/>
                <a:gd name="T58" fmla="*/ 577 w 7451"/>
                <a:gd name="T59" fmla="*/ 0 h 7452"/>
                <a:gd name="T60" fmla="*/ 651 w 7451"/>
                <a:gd name="T61" fmla="*/ 0 h 7452"/>
                <a:gd name="T62" fmla="*/ 720 w 7451"/>
                <a:gd name="T63" fmla="*/ 0 h 7452"/>
                <a:gd name="T64" fmla="*/ 784 w 7451"/>
                <a:gd name="T65" fmla="*/ 0 h 7452"/>
                <a:gd name="T66" fmla="*/ 838 w 7451"/>
                <a:gd name="T67" fmla="*/ 0 h 7452"/>
                <a:gd name="T68" fmla="*/ 883 w 7451"/>
                <a:gd name="T69" fmla="*/ 0 h 7452"/>
                <a:gd name="T70" fmla="*/ 912 w 7451"/>
                <a:gd name="T71" fmla="*/ 0 h 7452"/>
                <a:gd name="T72" fmla="*/ 932 w 7451"/>
                <a:gd name="T73" fmla="*/ 0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2">
                  <a:moveTo>
                    <a:pt x="7451" y="0"/>
                  </a:moveTo>
                  <a:lnTo>
                    <a:pt x="7412" y="749"/>
                  </a:lnTo>
                  <a:lnTo>
                    <a:pt x="7294" y="1498"/>
                  </a:lnTo>
                  <a:lnTo>
                    <a:pt x="7135" y="2208"/>
                  </a:lnTo>
                  <a:lnTo>
                    <a:pt x="6860" y="2878"/>
                  </a:lnTo>
                  <a:lnTo>
                    <a:pt x="6545" y="3548"/>
                  </a:lnTo>
                  <a:lnTo>
                    <a:pt x="6190" y="4179"/>
                  </a:lnTo>
                  <a:lnTo>
                    <a:pt x="5756" y="4731"/>
                  </a:lnTo>
                  <a:lnTo>
                    <a:pt x="5283" y="5244"/>
                  </a:lnTo>
                  <a:lnTo>
                    <a:pt x="4731" y="5756"/>
                  </a:lnTo>
                  <a:lnTo>
                    <a:pt x="4179" y="6190"/>
                  </a:lnTo>
                  <a:lnTo>
                    <a:pt x="3548" y="6545"/>
                  </a:lnTo>
                  <a:lnTo>
                    <a:pt x="2917" y="6860"/>
                  </a:lnTo>
                  <a:lnTo>
                    <a:pt x="2208" y="7097"/>
                  </a:lnTo>
                  <a:lnTo>
                    <a:pt x="1498" y="7294"/>
                  </a:lnTo>
                  <a:lnTo>
                    <a:pt x="749" y="7412"/>
                  </a:lnTo>
                  <a:lnTo>
                    <a:pt x="0" y="7452"/>
                  </a:lnTo>
                  <a:lnTo>
                    <a:pt x="0" y="5993"/>
                  </a:lnTo>
                  <a:lnTo>
                    <a:pt x="0" y="3548"/>
                  </a:lnTo>
                  <a:lnTo>
                    <a:pt x="0" y="1222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4" y="0"/>
                  </a:lnTo>
                  <a:lnTo>
                    <a:pt x="1656" y="0"/>
                  </a:lnTo>
                  <a:lnTo>
                    <a:pt x="2208" y="0"/>
                  </a:lnTo>
                  <a:lnTo>
                    <a:pt x="2798" y="0"/>
                  </a:lnTo>
                  <a:lnTo>
                    <a:pt x="3390" y="0"/>
                  </a:lnTo>
                  <a:lnTo>
                    <a:pt x="4021" y="0"/>
                  </a:lnTo>
                  <a:lnTo>
                    <a:pt x="4612" y="0"/>
                  </a:lnTo>
                  <a:lnTo>
                    <a:pt x="5204" y="0"/>
                  </a:lnTo>
                  <a:lnTo>
                    <a:pt x="5756" y="0"/>
                  </a:lnTo>
                  <a:lnTo>
                    <a:pt x="6268" y="0"/>
                  </a:lnTo>
                  <a:lnTo>
                    <a:pt x="6702" y="0"/>
                  </a:lnTo>
                  <a:lnTo>
                    <a:pt x="7057" y="0"/>
                  </a:lnTo>
                  <a:lnTo>
                    <a:pt x="7294" y="0"/>
                  </a:lnTo>
                  <a:lnTo>
                    <a:pt x="7451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3" name="Freeform 41">
              <a:extLst>
                <a:ext uri="{FF2B5EF4-FFF2-40B4-BE49-F238E27FC236}">
                  <a16:creationId xmlns:a16="http://schemas.microsoft.com/office/drawing/2014/main" id="{0358A4CF-07B0-4457-A08C-D0BC824AE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3294"/>
              <a:ext cx="936" cy="931"/>
            </a:xfrm>
            <a:custGeom>
              <a:avLst/>
              <a:gdLst>
                <a:gd name="T0" fmla="*/ 936 w 7491"/>
                <a:gd name="T1" fmla="*/ 931 h 7452"/>
                <a:gd name="T2" fmla="*/ 842 w 7491"/>
                <a:gd name="T3" fmla="*/ 926 h 7452"/>
                <a:gd name="T4" fmla="*/ 749 w 7491"/>
                <a:gd name="T5" fmla="*/ 911 h 7452"/>
                <a:gd name="T6" fmla="*/ 655 w 7491"/>
                <a:gd name="T7" fmla="*/ 887 h 7452"/>
                <a:gd name="T8" fmla="*/ 571 w 7491"/>
                <a:gd name="T9" fmla="*/ 857 h 7452"/>
                <a:gd name="T10" fmla="*/ 488 w 7491"/>
                <a:gd name="T11" fmla="*/ 818 h 7452"/>
                <a:gd name="T12" fmla="*/ 414 w 7491"/>
                <a:gd name="T13" fmla="*/ 773 h 7452"/>
                <a:gd name="T14" fmla="*/ 340 w 7491"/>
                <a:gd name="T15" fmla="*/ 719 h 7452"/>
                <a:gd name="T16" fmla="*/ 276 w 7491"/>
                <a:gd name="T17" fmla="*/ 655 h 7452"/>
                <a:gd name="T18" fmla="*/ 212 w 7491"/>
                <a:gd name="T19" fmla="*/ 591 h 7452"/>
                <a:gd name="T20" fmla="*/ 158 w 7491"/>
                <a:gd name="T21" fmla="*/ 522 h 7452"/>
                <a:gd name="T22" fmla="*/ 113 w 7491"/>
                <a:gd name="T23" fmla="*/ 443 h 7452"/>
                <a:gd name="T24" fmla="*/ 74 w 7491"/>
                <a:gd name="T25" fmla="*/ 360 h 7452"/>
                <a:gd name="T26" fmla="*/ 44 w 7491"/>
                <a:gd name="T27" fmla="*/ 276 h 7452"/>
                <a:gd name="T28" fmla="*/ 20 w 7491"/>
                <a:gd name="T29" fmla="*/ 187 h 7452"/>
                <a:gd name="T30" fmla="*/ 5 w 7491"/>
                <a:gd name="T31" fmla="*/ 94 h 7452"/>
                <a:gd name="T32" fmla="*/ 0 w 7491"/>
                <a:gd name="T33" fmla="*/ 0 h 7452"/>
                <a:gd name="T34" fmla="*/ 30 w 7491"/>
                <a:gd name="T35" fmla="*/ 0 h 7452"/>
                <a:gd name="T36" fmla="*/ 69 w 7491"/>
                <a:gd name="T37" fmla="*/ 0 h 7452"/>
                <a:gd name="T38" fmla="*/ 123 w 7491"/>
                <a:gd name="T39" fmla="*/ 0 h 7452"/>
                <a:gd name="T40" fmla="*/ 182 w 7491"/>
                <a:gd name="T41" fmla="*/ 0 h 7452"/>
                <a:gd name="T42" fmla="*/ 256 w 7491"/>
                <a:gd name="T43" fmla="*/ 0 h 7452"/>
                <a:gd name="T44" fmla="*/ 330 w 7491"/>
                <a:gd name="T45" fmla="*/ 0 h 7452"/>
                <a:gd name="T46" fmla="*/ 409 w 7491"/>
                <a:gd name="T47" fmla="*/ 0 h 7452"/>
                <a:gd name="T48" fmla="*/ 488 w 7491"/>
                <a:gd name="T49" fmla="*/ 0 h 7452"/>
                <a:gd name="T50" fmla="*/ 567 w 7491"/>
                <a:gd name="T51" fmla="*/ 0 h 7452"/>
                <a:gd name="T52" fmla="*/ 645 w 7491"/>
                <a:gd name="T53" fmla="*/ 0 h 7452"/>
                <a:gd name="T54" fmla="*/ 714 w 7491"/>
                <a:gd name="T55" fmla="*/ 0 h 7452"/>
                <a:gd name="T56" fmla="*/ 783 w 7491"/>
                <a:gd name="T57" fmla="*/ 0 h 7452"/>
                <a:gd name="T58" fmla="*/ 837 w 7491"/>
                <a:gd name="T59" fmla="*/ 0 h 7452"/>
                <a:gd name="T60" fmla="*/ 887 w 7491"/>
                <a:gd name="T61" fmla="*/ 0 h 7452"/>
                <a:gd name="T62" fmla="*/ 916 w 7491"/>
                <a:gd name="T63" fmla="*/ 0 h 7452"/>
                <a:gd name="T64" fmla="*/ 936 w 7491"/>
                <a:gd name="T65" fmla="*/ 0 h 7452"/>
                <a:gd name="T66" fmla="*/ 936 w 7491"/>
                <a:gd name="T67" fmla="*/ 202 h 7452"/>
                <a:gd name="T68" fmla="*/ 936 w 7491"/>
                <a:gd name="T69" fmla="*/ 502 h 7452"/>
                <a:gd name="T70" fmla="*/ 936 w 7491"/>
                <a:gd name="T71" fmla="*/ 778 h 7452"/>
                <a:gd name="T72" fmla="*/ 936 w 7491"/>
                <a:gd name="T73" fmla="*/ 931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91" h="7452">
                  <a:moveTo>
                    <a:pt x="7491" y="7452"/>
                  </a:moveTo>
                  <a:lnTo>
                    <a:pt x="6742" y="7412"/>
                  </a:lnTo>
                  <a:lnTo>
                    <a:pt x="5992" y="7294"/>
                  </a:lnTo>
                  <a:lnTo>
                    <a:pt x="5243" y="7097"/>
                  </a:lnTo>
                  <a:lnTo>
                    <a:pt x="4573" y="6860"/>
                  </a:lnTo>
                  <a:lnTo>
                    <a:pt x="3903" y="6545"/>
                  </a:lnTo>
                  <a:lnTo>
                    <a:pt x="3312" y="6190"/>
                  </a:lnTo>
                  <a:lnTo>
                    <a:pt x="2720" y="5756"/>
                  </a:lnTo>
                  <a:lnTo>
                    <a:pt x="2208" y="5244"/>
                  </a:lnTo>
                  <a:lnTo>
                    <a:pt x="1695" y="4731"/>
                  </a:lnTo>
                  <a:lnTo>
                    <a:pt x="1261" y="4179"/>
                  </a:lnTo>
                  <a:lnTo>
                    <a:pt x="906" y="3548"/>
                  </a:lnTo>
                  <a:lnTo>
                    <a:pt x="591" y="2878"/>
                  </a:lnTo>
                  <a:lnTo>
                    <a:pt x="354" y="2208"/>
                  </a:lnTo>
                  <a:lnTo>
                    <a:pt x="157" y="1498"/>
                  </a:lnTo>
                  <a:lnTo>
                    <a:pt x="39" y="749"/>
                  </a:lnTo>
                  <a:lnTo>
                    <a:pt x="0" y="0"/>
                  </a:lnTo>
                  <a:lnTo>
                    <a:pt x="237" y="0"/>
                  </a:lnTo>
                  <a:lnTo>
                    <a:pt x="552" y="0"/>
                  </a:lnTo>
                  <a:lnTo>
                    <a:pt x="986" y="0"/>
                  </a:lnTo>
                  <a:lnTo>
                    <a:pt x="1458" y="0"/>
                  </a:lnTo>
                  <a:lnTo>
                    <a:pt x="2050" y="0"/>
                  </a:lnTo>
                  <a:lnTo>
                    <a:pt x="2642" y="0"/>
                  </a:lnTo>
                  <a:lnTo>
                    <a:pt x="3272" y="0"/>
                  </a:lnTo>
                  <a:lnTo>
                    <a:pt x="3903" y="0"/>
                  </a:lnTo>
                  <a:lnTo>
                    <a:pt x="4534" y="0"/>
                  </a:lnTo>
                  <a:lnTo>
                    <a:pt x="5165" y="0"/>
                  </a:lnTo>
                  <a:lnTo>
                    <a:pt x="5717" y="0"/>
                  </a:lnTo>
                  <a:lnTo>
                    <a:pt x="6269" y="0"/>
                  </a:lnTo>
                  <a:lnTo>
                    <a:pt x="6702" y="0"/>
                  </a:lnTo>
                  <a:lnTo>
                    <a:pt x="7096" y="0"/>
                  </a:lnTo>
                  <a:lnTo>
                    <a:pt x="7333" y="0"/>
                  </a:lnTo>
                  <a:lnTo>
                    <a:pt x="7491" y="0"/>
                  </a:lnTo>
                  <a:lnTo>
                    <a:pt x="7491" y="1616"/>
                  </a:lnTo>
                  <a:lnTo>
                    <a:pt x="7491" y="4022"/>
                  </a:lnTo>
                  <a:lnTo>
                    <a:pt x="7491" y="6230"/>
                  </a:lnTo>
                  <a:lnTo>
                    <a:pt x="7491" y="7452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4" name="Freeform 42">
              <a:extLst>
                <a:ext uri="{FF2B5EF4-FFF2-40B4-BE49-F238E27FC236}">
                  <a16:creationId xmlns:a16="http://schemas.microsoft.com/office/drawing/2014/main" id="{626C5219-7E1C-4CAC-8277-F393448A2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357"/>
              <a:ext cx="932" cy="937"/>
            </a:xfrm>
            <a:custGeom>
              <a:avLst/>
              <a:gdLst>
                <a:gd name="T0" fmla="*/ 0 w 7451"/>
                <a:gd name="T1" fmla="*/ 932 h 7491"/>
                <a:gd name="T2" fmla="*/ 5 w 7451"/>
                <a:gd name="T3" fmla="*/ 838 h 7491"/>
                <a:gd name="T4" fmla="*/ 20 w 7451"/>
                <a:gd name="T5" fmla="*/ 745 h 7491"/>
                <a:gd name="T6" fmla="*/ 44 w 7451"/>
                <a:gd name="T7" fmla="*/ 656 h 7491"/>
                <a:gd name="T8" fmla="*/ 74 w 7451"/>
                <a:gd name="T9" fmla="*/ 572 h 7491"/>
                <a:gd name="T10" fmla="*/ 113 w 7451"/>
                <a:gd name="T11" fmla="*/ 488 h 7491"/>
                <a:gd name="T12" fmla="*/ 158 w 7451"/>
                <a:gd name="T13" fmla="*/ 409 h 7491"/>
                <a:gd name="T14" fmla="*/ 212 w 7451"/>
                <a:gd name="T15" fmla="*/ 340 h 7491"/>
                <a:gd name="T16" fmla="*/ 276 w 7451"/>
                <a:gd name="T17" fmla="*/ 271 h 7491"/>
                <a:gd name="T18" fmla="*/ 340 w 7451"/>
                <a:gd name="T19" fmla="*/ 212 h 7491"/>
                <a:gd name="T20" fmla="*/ 409 w 7451"/>
                <a:gd name="T21" fmla="*/ 158 h 7491"/>
                <a:gd name="T22" fmla="*/ 488 w 7451"/>
                <a:gd name="T23" fmla="*/ 113 h 7491"/>
                <a:gd name="T24" fmla="*/ 572 w 7451"/>
                <a:gd name="T25" fmla="*/ 74 h 7491"/>
                <a:gd name="T26" fmla="*/ 656 w 7451"/>
                <a:gd name="T27" fmla="*/ 44 h 7491"/>
                <a:gd name="T28" fmla="*/ 745 w 7451"/>
                <a:gd name="T29" fmla="*/ 20 h 7491"/>
                <a:gd name="T30" fmla="*/ 838 w 7451"/>
                <a:gd name="T31" fmla="*/ 5 h 7491"/>
                <a:gd name="T32" fmla="*/ 932 w 7451"/>
                <a:gd name="T33" fmla="*/ 0 h 7491"/>
                <a:gd name="T34" fmla="*/ 932 w 7451"/>
                <a:gd name="T35" fmla="*/ 182 h 7491"/>
                <a:gd name="T36" fmla="*/ 932 w 7451"/>
                <a:gd name="T37" fmla="*/ 488 h 7491"/>
                <a:gd name="T38" fmla="*/ 932 w 7451"/>
                <a:gd name="T39" fmla="*/ 784 h 7491"/>
                <a:gd name="T40" fmla="*/ 932 w 7451"/>
                <a:gd name="T41" fmla="*/ 937 h 7491"/>
                <a:gd name="T42" fmla="*/ 898 w 7451"/>
                <a:gd name="T43" fmla="*/ 937 h 7491"/>
                <a:gd name="T44" fmla="*/ 848 w 7451"/>
                <a:gd name="T45" fmla="*/ 937 h 7491"/>
                <a:gd name="T46" fmla="*/ 794 w 7451"/>
                <a:gd name="T47" fmla="*/ 937 h 7491"/>
                <a:gd name="T48" fmla="*/ 730 w 7451"/>
                <a:gd name="T49" fmla="*/ 937 h 7491"/>
                <a:gd name="T50" fmla="*/ 661 w 7451"/>
                <a:gd name="T51" fmla="*/ 937 h 7491"/>
                <a:gd name="T52" fmla="*/ 587 w 7451"/>
                <a:gd name="T53" fmla="*/ 937 h 7491"/>
                <a:gd name="T54" fmla="*/ 508 w 7451"/>
                <a:gd name="T55" fmla="*/ 937 h 7491"/>
                <a:gd name="T56" fmla="*/ 429 w 7451"/>
                <a:gd name="T57" fmla="*/ 932 h 7491"/>
                <a:gd name="T58" fmla="*/ 355 w 7451"/>
                <a:gd name="T59" fmla="*/ 932 h 7491"/>
                <a:gd name="T60" fmla="*/ 281 w 7451"/>
                <a:gd name="T61" fmla="*/ 932 h 7491"/>
                <a:gd name="T62" fmla="*/ 212 w 7451"/>
                <a:gd name="T63" fmla="*/ 932 h 7491"/>
                <a:gd name="T64" fmla="*/ 153 w 7451"/>
                <a:gd name="T65" fmla="*/ 932 h 7491"/>
                <a:gd name="T66" fmla="*/ 99 w 7451"/>
                <a:gd name="T67" fmla="*/ 932 h 7491"/>
                <a:gd name="T68" fmla="*/ 54 w 7451"/>
                <a:gd name="T69" fmla="*/ 932 h 7491"/>
                <a:gd name="T70" fmla="*/ 20 w 7451"/>
                <a:gd name="T71" fmla="*/ 932 h 7491"/>
                <a:gd name="T72" fmla="*/ 0 w 7451"/>
                <a:gd name="T73" fmla="*/ 932 h 74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91">
                  <a:moveTo>
                    <a:pt x="0" y="7451"/>
                  </a:moveTo>
                  <a:lnTo>
                    <a:pt x="39" y="6702"/>
                  </a:lnTo>
                  <a:lnTo>
                    <a:pt x="157" y="5953"/>
                  </a:lnTo>
                  <a:lnTo>
                    <a:pt x="354" y="5243"/>
                  </a:lnTo>
                  <a:lnTo>
                    <a:pt x="591" y="4573"/>
                  </a:lnTo>
                  <a:lnTo>
                    <a:pt x="906" y="3903"/>
                  </a:lnTo>
                  <a:lnTo>
                    <a:pt x="1261" y="3272"/>
                  </a:lnTo>
                  <a:lnTo>
                    <a:pt x="1695" y="2720"/>
                  </a:lnTo>
                  <a:lnTo>
                    <a:pt x="2208" y="2168"/>
                  </a:lnTo>
                  <a:lnTo>
                    <a:pt x="2720" y="1695"/>
                  </a:lnTo>
                  <a:lnTo>
                    <a:pt x="3272" y="1261"/>
                  </a:lnTo>
                  <a:lnTo>
                    <a:pt x="3903" y="906"/>
                  </a:lnTo>
                  <a:lnTo>
                    <a:pt x="4573" y="591"/>
                  </a:lnTo>
                  <a:lnTo>
                    <a:pt x="5243" y="354"/>
                  </a:lnTo>
                  <a:lnTo>
                    <a:pt x="5953" y="157"/>
                  </a:lnTo>
                  <a:lnTo>
                    <a:pt x="6702" y="39"/>
                  </a:lnTo>
                  <a:lnTo>
                    <a:pt x="7451" y="0"/>
                  </a:lnTo>
                  <a:lnTo>
                    <a:pt x="7451" y="1459"/>
                  </a:lnTo>
                  <a:lnTo>
                    <a:pt x="7451" y="3903"/>
                  </a:lnTo>
                  <a:lnTo>
                    <a:pt x="7451" y="6269"/>
                  </a:lnTo>
                  <a:lnTo>
                    <a:pt x="7451" y="7491"/>
                  </a:lnTo>
                  <a:lnTo>
                    <a:pt x="7176" y="7491"/>
                  </a:lnTo>
                  <a:lnTo>
                    <a:pt x="6781" y="7491"/>
                  </a:lnTo>
                  <a:lnTo>
                    <a:pt x="6347" y="7491"/>
                  </a:lnTo>
                  <a:lnTo>
                    <a:pt x="5835" y="7491"/>
                  </a:lnTo>
                  <a:lnTo>
                    <a:pt x="5283" y="7491"/>
                  </a:lnTo>
                  <a:lnTo>
                    <a:pt x="4691" y="7491"/>
                  </a:lnTo>
                  <a:lnTo>
                    <a:pt x="4061" y="7491"/>
                  </a:lnTo>
                  <a:lnTo>
                    <a:pt x="3430" y="7451"/>
                  </a:lnTo>
                  <a:lnTo>
                    <a:pt x="2839" y="7451"/>
                  </a:lnTo>
                  <a:lnTo>
                    <a:pt x="2247" y="7451"/>
                  </a:lnTo>
                  <a:lnTo>
                    <a:pt x="1695" y="7451"/>
                  </a:lnTo>
                  <a:lnTo>
                    <a:pt x="1223" y="7451"/>
                  </a:lnTo>
                  <a:lnTo>
                    <a:pt x="789" y="7451"/>
                  </a:lnTo>
                  <a:lnTo>
                    <a:pt x="434" y="7451"/>
                  </a:lnTo>
                  <a:lnTo>
                    <a:pt x="157" y="7451"/>
                  </a:lnTo>
                  <a:lnTo>
                    <a:pt x="0" y="7451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5" name="Freeform 43">
              <a:extLst>
                <a:ext uri="{FF2B5EF4-FFF2-40B4-BE49-F238E27FC236}">
                  <a16:creationId xmlns:a16="http://schemas.microsoft.com/office/drawing/2014/main" id="{EFE97424-56E7-4C89-A641-2A389CB5C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357"/>
              <a:ext cx="932" cy="932"/>
            </a:xfrm>
            <a:custGeom>
              <a:avLst/>
              <a:gdLst>
                <a:gd name="T0" fmla="*/ 0 w 7451"/>
                <a:gd name="T1" fmla="*/ 0 h 7451"/>
                <a:gd name="T2" fmla="*/ 94 w 7451"/>
                <a:gd name="T3" fmla="*/ 5 h 7451"/>
                <a:gd name="T4" fmla="*/ 187 w 7451"/>
                <a:gd name="T5" fmla="*/ 20 h 7451"/>
                <a:gd name="T6" fmla="*/ 276 w 7451"/>
                <a:gd name="T7" fmla="*/ 44 h 7451"/>
                <a:gd name="T8" fmla="*/ 365 w 7451"/>
                <a:gd name="T9" fmla="*/ 74 h 7451"/>
                <a:gd name="T10" fmla="*/ 444 w 7451"/>
                <a:gd name="T11" fmla="*/ 113 h 7451"/>
                <a:gd name="T12" fmla="*/ 523 w 7451"/>
                <a:gd name="T13" fmla="*/ 158 h 7451"/>
                <a:gd name="T14" fmla="*/ 592 w 7451"/>
                <a:gd name="T15" fmla="*/ 212 h 7451"/>
                <a:gd name="T16" fmla="*/ 661 w 7451"/>
                <a:gd name="T17" fmla="*/ 271 h 7451"/>
                <a:gd name="T18" fmla="*/ 720 w 7451"/>
                <a:gd name="T19" fmla="*/ 340 h 7451"/>
                <a:gd name="T20" fmla="*/ 774 w 7451"/>
                <a:gd name="T21" fmla="*/ 409 h 7451"/>
                <a:gd name="T22" fmla="*/ 819 w 7451"/>
                <a:gd name="T23" fmla="*/ 488 h 7451"/>
                <a:gd name="T24" fmla="*/ 858 w 7451"/>
                <a:gd name="T25" fmla="*/ 572 h 7451"/>
                <a:gd name="T26" fmla="*/ 892 w 7451"/>
                <a:gd name="T27" fmla="*/ 656 h 7451"/>
                <a:gd name="T28" fmla="*/ 912 w 7451"/>
                <a:gd name="T29" fmla="*/ 745 h 7451"/>
                <a:gd name="T30" fmla="*/ 927 w 7451"/>
                <a:gd name="T31" fmla="*/ 838 h 7451"/>
                <a:gd name="T32" fmla="*/ 932 w 7451"/>
                <a:gd name="T33" fmla="*/ 932 h 7451"/>
                <a:gd name="T34" fmla="*/ 902 w 7451"/>
                <a:gd name="T35" fmla="*/ 932 h 7451"/>
                <a:gd name="T36" fmla="*/ 863 w 7451"/>
                <a:gd name="T37" fmla="*/ 932 h 7451"/>
                <a:gd name="T38" fmla="*/ 809 w 7451"/>
                <a:gd name="T39" fmla="*/ 932 h 7451"/>
                <a:gd name="T40" fmla="*/ 750 w 7451"/>
                <a:gd name="T41" fmla="*/ 932 h 7451"/>
                <a:gd name="T42" fmla="*/ 676 w 7451"/>
                <a:gd name="T43" fmla="*/ 932 h 7451"/>
                <a:gd name="T44" fmla="*/ 602 w 7451"/>
                <a:gd name="T45" fmla="*/ 932 h 7451"/>
                <a:gd name="T46" fmla="*/ 523 w 7451"/>
                <a:gd name="T47" fmla="*/ 932 h 7451"/>
                <a:gd name="T48" fmla="*/ 444 w 7451"/>
                <a:gd name="T49" fmla="*/ 932 h 7451"/>
                <a:gd name="T50" fmla="*/ 365 w 7451"/>
                <a:gd name="T51" fmla="*/ 932 h 7451"/>
                <a:gd name="T52" fmla="*/ 286 w 7451"/>
                <a:gd name="T53" fmla="*/ 932 h 7451"/>
                <a:gd name="T54" fmla="*/ 217 w 7451"/>
                <a:gd name="T55" fmla="*/ 932 h 7451"/>
                <a:gd name="T56" fmla="*/ 153 w 7451"/>
                <a:gd name="T57" fmla="*/ 932 h 7451"/>
                <a:gd name="T58" fmla="*/ 94 w 7451"/>
                <a:gd name="T59" fmla="*/ 932 h 7451"/>
                <a:gd name="T60" fmla="*/ 49 w 7451"/>
                <a:gd name="T61" fmla="*/ 932 h 7451"/>
                <a:gd name="T62" fmla="*/ 20 w 7451"/>
                <a:gd name="T63" fmla="*/ 932 h 7451"/>
                <a:gd name="T64" fmla="*/ 0 w 7451"/>
                <a:gd name="T65" fmla="*/ 932 h 7451"/>
                <a:gd name="T66" fmla="*/ 0 w 7451"/>
                <a:gd name="T67" fmla="*/ 730 h 7451"/>
                <a:gd name="T68" fmla="*/ 0 w 7451"/>
                <a:gd name="T69" fmla="*/ 429 h 7451"/>
                <a:gd name="T70" fmla="*/ 0 w 7451"/>
                <a:gd name="T71" fmla="*/ 153 h 7451"/>
                <a:gd name="T72" fmla="*/ 0 w 7451"/>
                <a:gd name="T73" fmla="*/ 0 h 74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1">
                  <a:moveTo>
                    <a:pt x="0" y="0"/>
                  </a:moveTo>
                  <a:lnTo>
                    <a:pt x="749" y="39"/>
                  </a:lnTo>
                  <a:lnTo>
                    <a:pt x="1498" y="157"/>
                  </a:lnTo>
                  <a:lnTo>
                    <a:pt x="2208" y="354"/>
                  </a:lnTo>
                  <a:lnTo>
                    <a:pt x="2917" y="591"/>
                  </a:lnTo>
                  <a:lnTo>
                    <a:pt x="3548" y="906"/>
                  </a:lnTo>
                  <a:lnTo>
                    <a:pt x="4179" y="1261"/>
                  </a:lnTo>
                  <a:lnTo>
                    <a:pt x="4731" y="1695"/>
                  </a:lnTo>
                  <a:lnTo>
                    <a:pt x="5283" y="2168"/>
                  </a:lnTo>
                  <a:lnTo>
                    <a:pt x="5756" y="2720"/>
                  </a:lnTo>
                  <a:lnTo>
                    <a:pt x="6190" y="3272"/>
                  </a:lnTo>
                  <a:lnTo>
                    <a:pt x="6545" y="3903"/>
                  </a:lnTo>
                  <a:lnTo>
                    <a:pt x="6860" y="4573"/>
                  </a:lnTo>
                  <a:lnTo>
                    <a:pt x="7135" y="5243"/>
                  </a:lnTo>
                  <a:lnTo>
                    <a:pt x="7294" y="5953"/>
                  </a:lnTo>
                  <a:lnTo>
                    <a:pt x="7412" y="6702"/>
                  </a:lnTo>
                  <a:lnTo>
                    <a:pt x="7451" y="7451"/>
                  </a:lnTo>
                  <a:lnTo>
                    <a:pt x="7214" y="7451"/>
                  </a:lnTo>
                  <a:lnTo>
                    <a:pt x="6899" y="7451"/>
                  </a:lnTo>
                  <a:lnTo>
                    <a:pt x="6465" y="7451"/>
                  </a:lnTo>
                  <a:lnTo>
                    <a:pt x="5993" y="7451"/>
                  </a:lnTo>
                  <a:lnTo>
                    <a:pt x="5401" y="7451"/>
                  </a:lnTo>
                  <a:lnTo>
                    <a:pt x="4809" y="7451"/>
                  </a:lnTo>
                  <a:lnTo>
                    <a:pt x="4179" y="7451"/>
                  </a:lnTo>
                  <a:lnTo>
                    <a:pt x="3548" y="7451"/>
                  </a:lnTo>
                  <a:lnTo>
                    <a:pt x="2917" y="7451"/>
                  </a:lnTo>
                  <a:lnTo>
                    <a:pt x="2286" y="7451"/>
                  </a:lnTo>
                  <a:lnTo>
                    <a:pt x="1734" y="7451"/>
                  </a:lnTo>
                  <a:lnTo>
                    <a:pt x="1222" y="7451"/>
                  </a:lnTo>
                  <a:lnTo>
                    <a:pt x="749" y="7451"/>
                  </a:lnTo>
                  <a:lnTo>
                    <a:pt x="394" y="7451"/>
                  </a:lnTo>
                  <a:lnTo>
                    <a:pt x="157" y="7451"/>
                  </a:lnTo>
                  <a:lnTo>
                    <a:pt x="0" y="7451"/>
                  </a:lnTo>
                  <a:lnTo>
                    <a:pt x="0" y="5835"/>
                  </a:lnTo>
                  <a:lnTo>
                    <a:pt x="0" y="3430"/>
                  </a:lnTo>
                  <a:lnTo>
                    <a:pt x="0" y="12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6" name="Freeform 44">
              <a:extLst>
                <a:ext uri="{FF2B5EF4-FFF2-40B4-BE49-F238E27FC236}">
                  <a16:creationId xmlns:a16="http://schemas.microsoft.com/office/drawing/2014/main" id="{9C3AF124-2487-4163-9768-A18463DC2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648"/>
              <a:ext cx="1266" cy="1267"/>
            </a:xfrm>
            <a:custGeom>
              <a:avLst/>
              <a:gdLst>
                <a:gd name="T0" fmla="*/ 635 w 10132"/>
                <a:gd name="T1" fmla="*/ 0 h 10133"/>
                <a:gd name="T2" fmla="*/ 0 w 10132"/>
                <a:gd name="T3" fmla="*/ 636 h 10133"/>
                <a:gd name="T4" fmla="*/ 635 w 10132"/>
                <a:gd name="T5" fmla="*/ 1267 h 10133"/>
                <a:gd name="T6" fmla="*/ 1266 w 10132"/>
                <a:gd name="T7" fmla="*/ 636 h 10133"/>
                <a:gd name="T8" fmla="*/ 635 w 10132"/>
                <a:gd name="T9" fmla="*/ 0 h 10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32" h="10133">
                  <a:moveTo>
                    <a:pt x="5086" y="0"/>
                  </a:moveTo>
                  <a:lnTo>
                    <a:pt x="0" y="5086"/>
                  </a:lnTo>
                  <a:lnTo>
                    <a:pt x="5086" y="10133"/>
                  </a:lnTo>
                  <a:lnTo>
                    <a:pt x="10132" y="5086"/>
                  </a:lnTo>
                  <a:lnTo>
                    <a:pt x="5086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3196" name="Text Box 45">
            <a:extLst>
              <a:ext uri="{FF2B5EF4-FFF2-40B4-BE49-F238E27FC236}">
                <a16:creationId xmlns:a16="http://schemas.microsoft.com/office/drawing/2014/main" id="{4318396E-C9A7-43AF-9753-504C10F402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5300" y="4356100"/>
            <a:ext cx="6983413" cy="587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n-US" altLang="en-US" sz="1800" b="1">
                <a:latin typeface="Verdana" panose="020B0604030504040204" pitchFamily="34" charset="0"/>
              </a:rPr>
              <a:t>Maximiza/estimula la síntesis proteínica en el músculo</a:t>
            </a:r>
            <a:endParaRPr lang="en-US" altLang="en-US" sz="1800" b="1" i="1">
              <a:latin typeface="Verdana" panose="020B0604030504040204" pitchFamily="34" charset="0"/>
            </a:endParaRPr>
          </a:p>
        </p:txBody>
      </p:sp>
      <p:grpSp>
        <p:nvGrpSpPr>
          <p:cNvPr id="93197" name="Group 46">
            <a:extLst>
              <a:ext uri="{FF2B5EF4-FFF2-40B4-BE49-F238E27FC236}">
                <a16:creationId xmlns:a16="http://schemas.microsoft.com/office/drawing/2014/main" id="{B6F1EC9E-4C61-4FFE-8242-4C7DAEAD5A7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498600" y="4391025"/>
            <a:ext cx="266700" cy="268288"/>
            <a:chOff x="618" y="2160"/>
            <a:chExt cx="2262" cy="2267"/>
          </a:xfrm>
        </p:grpSpPr>
        <p:sp>
          <p:nvSpPr>
            <p:cNvPr id="93215" name="AutoShape 47">
              <a:extLst>
                <a:ext uri="{FF2B5EF4-FFF2-40B4-BE49-F238E27FC236}">
                  <a16:creationId xmlns:a16="http://schemas.microsoft.com/office/drawing/2014/main" id="{6FDD72E2-7E67-4AF0-AEC5-269A782D1A8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618" y="2160"/>
              <a:ext cx="2262" cy="22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6" name="Freeform 48">
              <a:extLst>
                <a:ext uri="{FF2B5EF4-FFF2-40B4-BE49-F238E27FC236}">
                  <a16:creationId xmlns:a16="http://schemas.microsoft.com/office/drawing/2014/main" id="{339330EF-1B39-4A71-BB04-5F61B6B01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160"/>
              <a:ext cx="2262" cy="2267"/>
            </a:xfrm>
            <a:custGeom>
              <a:avLst/>
              <a:gdLst>
                <a:gd name="T0" fmla="*/ 1252 w 18096"/>
                <a:gd name="T1" fmla="*/ 5 h 18136"/>
                <a:gd name="T2" fmla="*/ 1469 w 18096"/>
                <a:gd name="T3" fmla="*/ 49 h 18136"/>
                <a:gd name="T4" fmla="*/ 1671 w 18096"/>
                <a:gd name="T5" fmla="*/ 138 h 18136"/>
                <a:gd name="T6" fmla="*/ 1853 w 18096"/>
                <a:gd name="T7" fmla="*/ 261 h 18136"/>
                <a:gd name="T8" fmla="*/ 2006 w 18096"/>
                <a:gd name="T9" fmla="*/ 414 h 18136"/>
                <a:gd name="T10" fmla="*/ 2124 w 18096"/>
                <a:gd name="T11" fmla="*/ 591 h 18136"/>
                <a:gd name="T12" fmla="*/ 2213 w 18096"/>
                <a:gd name="T13" fmla="*/ 798 h 18136"/>
                <a:gd name="T14" fmla="*/ 2257 w 18096"/>
                <a:gd name="T15" fmla="*/ 1015 h 18136"/>
                <a:gd name="T16" fmla="*/ 2257 w 18096"/>
                <a:gd name="T17" fmla="*/ 1252 h 18136"/>
                <a:gd name="T18" fmla="*/ 2213 w 18096"/>
                <a:gd name="T19" fmla="*/ 1469 h 18136"/>
                <a:gd name="T20" fmla="*/ 2124 w 18096"/>
                <a:gd name="T21" fmla="*/ 1676 h 18136"/>
                <a:gd name="T22" fmla="*/ 2006 w 18096"/>
                <a:gd name="T23" fmla="*/ 1853 h 18136"/>
                <a:gd name="T24" fmla="*/ 1853 w 18096"/>
                <a:gd name="T25" fmla="*/ 2006 h 18136"/>
                <a:gd name="T26" fmla="*/ 1671 w 18096"/>
                <a:gd name="T27" fmla="*/ 2129 h 18136"/>
                <a:gd name="T28" fmla="*/ 1469 w 18096"/>
                <a:gd name="T29" fmla="*/ 2218 h 18136"/>
                <a:gd name="T30" fmla="*/ 1252 w 18096"/>
                <a:gd name="T31" fmla="*/ 2262 h 18136"/>
                <a:gd name="T32" fmla="*/ 1015 w 18096"/>
                <a:gd name="T33" fmla="*/ 2262 h 18136"/>
                <a:gd name="T34" fmla="*/ 798 w 18096"/>
                <a:gd name="T35" fmla="*/ 2218 h 18136"/>
                <a:gd name="T36" fmla="*/ 591 w 18096"/>
                <a:gd name="T37" fmla="*/ 2129 h 18136"/>
                <a:gd name="T38" fmla="*/ 414 w 18096"/>
                <a:gd name="T39" fmla="*/ 2006 h 18136"/>
                <a:gd name="T40" fmla="*/ 261 w 18096"/>
                <a:gd name="T41" fmla="*/ 1853 h 18136"/>
                <a:gd name="T42" fmla="*/ 138 w 18096"/>
                <a:gd name="T43" fmla="*/ 1676 h 18136"/>
                <a:gd name="T44" fmla="*/ 49 w 18096"/>
                <a:gd name="T45" fmla="*/ 1469 h 18136"/>
                <a:gd name="T46" fmla="*/ 5 w 18096"/>
                <a:gd name="T47" fmla="*/ 1252 h 18136"/>
                <a:gd name="T48" fmla="*/ 5 w 18096"/>
                <a:gd name="T49" fmla="*/ 1015 h 18136"/>
                <a:gd name="T50" fmla="*/ 49 w 18096"/>
                <a:gd name="T51" fmla="*/ 798 h 18136"/>
                <a:gd name="T52" fmla="*/ 138 w 18096"/>
                <a:gd name="T53" fmla="*/ 591 h 18136"/>
                <a:gd name="T54" fmla="*/ 261 w 18096"/>
                <a:gd name="T55" fmla="*/ 414 h 18136"/>
                <a:gd name="T56" fmla="*/ 414 w 18096"/>
                <a:gd name="T57" fmla="*/ 261 h 18136"/>
                <a:gd name="T58" fmla="*/ 591 w 18096"/>
                <a:gd name="T59" fmla="*/ 138 h 18136"/>
                <a:gd name="T60" fmla="*/ 798 w 18096"/>
                <a:gd name="T61" fmla="*/ 49 h 18136"/>
                <a:gd name="T62" fmla="*/ 1015 w 18096"/>
                <a:gd name="T63" fmla="*/ 5 h 181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096" h="18136">
                  <a:moveTo>
                    <a:pt x="9068" y="0"/>
                  </a:moveTo>
                  <a:lnTo>
                    <a:pt x="10014" y="40"/>
                  </a:lnTo>
                  <a:lnTo>
                    <a:pt x="10881" y="197"/>
                  </a:lnTo>
                  <a:lnTo>
                    <a:pt x="11749" y="394"/>
                  </a:lnTo>
                  <a:lnTo>
                    <a:pt x="12577" y="710"/>
                  </a:lnTo>
                  <a:lnTo>
                    <a:pt x="13365" y="1104"/>
                  </a:lnTo>
                  <a:lnTo>
                    <a:pt x="14114" y="1538"/>
                  </a:lnTo>
                  <a:lnTo>
                    <a:pt x="14824" y="2089"/>
                  </a:lnTo>
                  <a:lnTo>
                    <a:pt x="15455" y="2641"/>
                  </a:lnTo>
                  <a:lnTo>
                    <a:pt x="16046" y="3312"/>
                  </a:lnTo>
                  <a:lnTo>
                    <a:pt x="16558" y="3982"/>
                  </a:lnTo>
                  <a:lnTo>
                    <a:pt x="16992" y="4731"/>
                  </a:lnTo>
                  <a:lnTo>
                    <a:pt x="17386" y="5520"/>
                  </a:lnTo>
                  <a:lnTo>
                    <a:pt x="17702" y="6387"/>
                  </a:lnTo>
                  <a:lnTo>
                    <a:pt x="17899" y="7254"/>
                  </a:lnTo>
                  <a:lnTo>
                    <a:pt x="18056" y="8122"/>
                  </a:lnTo>
                  <a:lnTo>
                    <a:pt x="18096" y="9068"/>
                  </a:lnTo>
                  <a:lnTo>
                    <a:pt x="18056" y="10014"/>
                  </a:lnTo>
                  <a:lnTo>
                    <a:pt x="17899" y="10882"/>
                  </a:lnTo>
                  <a:lnTo>
                    <a:pt x="17702" y="11749"/>
                  </a:lnTo>
                  <a:lnTo>
                    <a:pt x="17386" y="12616"/>
                  </a:lnTo>
                  <a:lnTo>
                    <a:pt x="16992" y="13405"/>
                  </a:lnTo>
                  <a:lnTo>
                    <a:pt x="16558" y="14154"/>
                  </a:lnTo>
                  <a:lnTo>
                    <a:pt x="16046" y="14824"/>
                  </a:lnTo>
                  <a:lnTo>
                    <a:pt x="15455" y="15495"/>
                  </a:lnTo>
                  <a:lnTo>
                    <a:pt x="14824" y="16047"/>
                  </a:lnTo>
                  <a:lnTo>
                    <a:pt x="14114" y="16598"/>
                  </a:lnTo>
                  <a:lnTo>
                    <a:pt x="13365" y="17032"/>
                  </a:lnTo>
                  <a:lnTo>
                    <a:pt x="12577" y="17426"/>
                  </a:lnTo>
                  <a:lnTo>
                    <a:pt x="11749" y="17742"/>
                  </a:lnTo>
                  <a:lnTo>
                    <a:pt x="10881" y="17939"/>
                  </a:lnTo>
                  <a:lnTo>
                    <a:pt x="10014" y="18096"/>
                  </a:lnTo>
                  <a:lnTo>
                    <a:pt x="9068" y="18136"/>
                  </a:lnTo>
                  <a:lnTo>
                    <a:pt x="8121" y="18096"/>
                  </a:lnTo>
                  <a:lnTo>
                    <a:pt x="7254" y="17939"/>
                  </a:lnTo>
                  <a:lnTo>
                    <a:pt x="6387" y="17742"/>
                  </a:lnTo>
                  <a:lnTo>
                    <a:pt x="5519" y="17426"/>
                  </a:lnTo>
                  <a:lnTo>
                    <a:pt x="4731" y="17032"/>
                  </a:lnTo>
                  <a:lnTo>
                    <a:pt x="3982" y="16598"/>
                  </a:lnTo>
                  <a:lnTo>
                    <a:pt x="3312" y="16047"/>
                  </a:lnTo>
                  <a:lnTo>
                    <a:pt x="2641" y="15495"/>
                  </a:lnTo>
                  <a:lnTo>
                    <a:pt x="2089" y="14824"/>
                  </a:lnTo>
                  <a:lnTo>
                    <a:pt x="1537" y="14154"/>
                  </a:lnTo>
                  <a:lnTo>
                    <a:pt x="1104" y="13405"/>
                  </a:lnTo>
                  <a:lnTo>
                    <a:pt x="710" y="12616"/>
                  </a:lnTo>
                  <a:lnTo>
                    <a:pt x="394" y="11749"/>
                  </a:lnTo>
                  <a:lnTo>
                    <a:pt x="197" y="10882"/>
                  </a:lnTo>
                  <a:lnTo>
                    <a:pt x="40" y="10014"/>
                  </a:lnTo>
                  <a:lnTo>
                    <a:pt x="0" y="9068"/>
                  </a:lnTo>
                  <a:lnTo>
                    <a:pt x="40" y="8122"/>
                  </a:lnTo>
                  <a:lnTo>
                    <a:pt x="197" y="7254"/>
                  </a:lnTo>
                  <a:lnTo>
                    <a:pt x="394" y="6387"/>
                  </a:lnTo>
                  <a:lnTo>
                    <a:pt x="710" y="5520"/>
                  </a:lnTo>
                  <a:lnTo>
                    <a:pt x="1104" y="4731"/>
                  </a:lnTo>
                  <a:lnTo>
                    <a:pt x="1537" y="3982"/>
                  </a:lnTo>
                  <a:lnTo>
                    <a:pt x="2089" y="3312"/>
                  </a:lnTo>
                  <a:lnTo>
                    <a:pt x="2641" y="2641"/>
                  </a:lnTo>
                  <a:lnTo>
                    <a:pt x="3312" y="2089"/>
                  </a:lnTo>
                  <a:lnTo>
                    <a:pt x="3982" y="1538"/>
                  </a:lnTo>
                  <a:lnTo>
                    <a:pt x="4731" y="1104"/>
                  </a:lnTo>
                  <a:lnTo>
                    <a:pt x="5519" y="710"/>
                  </a:lnTo>
                  <a:lnTo>
                    <a:pt x="6387" y="394"/>
                  </a:lnTo>
                  <a:lnTo>
                    <a:pt x="7254" y="197"/>
                  </a:lnTo>
                  <a:lnTo>
                    <a:pt x="8121" y="40"/>
                  </a:lnTo>
                  <a:lnTo>
                    <a:pt x="9068" y="0"/>
                  </a:lnTo>
                  <a:close/>
                </a:path>
              </a:pathLst>
            </a:custGeom>
            <a:solidFill>
              <a:srgbClr val="19B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7" name="Freeform 49">
              <a:extLst>
                <a:ext uri="{FF2B5EF4-FFF2-40B4-BE49-F238E27FC236}">
                  <a16:creationId xmlns:a16="http://schemas.microsoft.com/office/drawing/2014/main" id="{C374FC88-AE52-449D-8B59-27A6058C8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3294"/>
              <a:ext cx="1034" cy="1034"/>
            </a:xfrm>
            <a:custGeom>
              <a:avLst/>
              <a:gdLst>
                <a:gd name="T0" fmla="*/ 1034 w 8279"/>
                <a:gd name="T1" fmla="*/ 1034 h 8279"/>
                <a:gd name="T2" fmla="*/ 930 w 8279"/>
                <a:gd name="T3" fmla="*/ 1029 h 8279"/>
                <a:gd name="T4" fmla="*/ 827 w 8279"/>
                <a:gd name="T5" fmla="*/ 1014 h 8279"/>
                <a:gd name="T6" fmla="*/ 729 w 8279"/>
                <a:gd name="T7" fmla="*/ 990 h 8279"/>
                <a:gd name="T8" fmla="*/ 630 w 8279"/>
                <a:gd name="T9" fmla="*/ 950 h 8279"/>
                <a:gd name="T10" fmla="*/ 542 w 8279"/>
                <a:gd name="T11" fmla="*/ 911 h 8279"/>
                <a:gd name="T12" fmla="*/ 458 w 8279"/>
                <a:gd name="T13" fmla="*/ 857 h 8279"/>
                <a:gd name="T14" fmla="*/ 374 w 8279"/>
                <a:gd name="T15" fmla="*/ 798 h 8279"/>
                <a:gd name="T16" fmla="*/ 305 w 8279"/>
                <a:gd name="T17" fmla="*/ 729 h 8279"/>
                <a:gd name="T18" fmla="*/ 236 w 8279"/>
                <a:gd name="T19" fmla="*/ 660 h 8279"/>
                <a:gd name="T20" fmla="*/ 177 w 8279"/>
                <a:gd name="T21" fmla="*/ 576 h 8279"/>
                <a:gd name="T22" fmla="*/ 123 w 8279"/>
                <a:gd name="T23" fmla="*/ 492 h 8279"/>
                <a:gd name="T24" fmla="*/ 84 w 8279"/>
                <a:gd name="T25" fmla="*/ 404 h 8279"/>
                <a:gd name="T26" fmla="*/ 44 w 8279"/>
                <a:gd name="T27" fmla="*/ 305 h 8279"/>
                <a:gd name="T28" fmla="*/ 20 w 8279"/>
                <a:gd name="T29" fmla="*/ 207 h 8279"/>
                <a:gd name="T30" fmla="*/ 5 w 8279"/>
                <a:gd name="T31" fmla="*/ 103 h 8279"/>
                <a:gd name="T32" fmla="*/ 0 w 8279"/>
                <a:gd name="T33" fmla="*/ 0 h 8279"/>
                <a:gd name="T34" fmla="*/ 34 w 8279"/>
                <a:gd name="T35" fmla="*/ 0 h 8279"/>
                <a:gd name="T36" fmla="*/ 84 w 8279"/>
                <a:gd name="T37" fmla="*/ 0 h 8279"/>
                <a:gd name="T38" fmla="*/ 143 w 8279"/>
                <a:gd name="T39" fmla="*/ 0 h 8279"/>
                <a:gd name="T40" fmla="*/ 212 w 8279"/>
                <a:gd name="T41" fmla="*/ 0 h 8279"/>
                <a:gd name="T42" fmla="*/ 286 w 8279"/>
                <a:gd name="T43" fmla="*/ 0 h 8279"/>
                <a:gd name="T44" fmla="*/ 364 w 8279"/>
                <a:gd name="T45" fmla="*/ 0 h 8279"/>
                <a:gd name="T46" fmla="*/ 453 w 8279"/>
                <a:gd name="T47" fmla="*/ 0 h 8279"/>
                <a:gd name="T48" fmla="*/ 537 w 8279"/>
                <a:gd name="T49" fmla="*/ 0 h 8279"/>
                <a:gd name="T50" fmla="*/ 620 w 8279"/>
                <a:gd name="T51" fmla="*/ 0 h 8279"/>
                <a:gd name="T52" fmla="*/ 704 w 8279"/>
                <a:gd name="T53" fmla="*/ 0 h 8279"/>
                <a:gd name="T54" fmla="*/ 783 w 8279"/>
                <a:gd name="T55" fmla="*/ 0 h 8279"/>
                <a:gd name="T56" fmla="*/ 857 w 8279"/>
                <a:gd name="T57" fmla="*/ 0 h 8279"/>
                <a:gd name="T58" fmla="*/ 916 w 8279"/>
                <a:gd name="T59" fmla="*/ 0 h 8279"/>
                <a:gd name="T60" fmla="*/ 970 w 8279"/>
                <a:gd name="T61" fmla="*/ 0 h 8279"/>
                <a:gd name="T62" fmla="*/ 1009 w 8279"/>
                <a:gd name="T63" fmla="*/ 0 h 8279"/>
                <a:gd name="T64" fmla="*/ 1034 w 8279"/>
                <a:gd name="T65" fmla="*/ 0 h 8279"/>
                <a:gd name="T66" fmla="*/ 1034 w 8279"/>
                <a:gd name="T67" fmla="*/ 222 h 8279"/>
                <a:gd name="T68" fmla="*/ 1034 w 8279"/>
                <a:gd name="T69" fmla="*/ 552 h 8279"/>
                <a:gd name="T70" fmla="*/ 1034 w 8279"/>
                <a:gd name="T71" fmla="*/ 862 h 8279"/>
                <a:gd name="T72" fmla="*/ 1034 w 8279"/>
                <a:gd name="T73" fmla="*/ 1034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8279" y="8279"/>
                  </a:moveTo>
                  <a:lnTo>
                    <a:pt x="7450" y="8241"/>
                  </a:lnTo>
                  <a:lnTo>
                    <a:pt x="6623" y="8122"/>
                  </a:lnTo>
                  <a:lnTo>
                    <a:pt x="5834" y="7924"/>
                  </a:lnTo>
                  <a:lnTo>
                    <a:pt x="5046" y="7609"/>
                  </a:lnTo>
                  <a:lnTo>
                    <a:pt x="4337" y="7294"/>
                  </a:lnTo>
                  <a:lnTo>
                    <a:pt x="3666" y="6860"/>
                  </a:lnTo>
                  <a:lnTo>
                    <a:pt x="2996" y="6387"/>
                  </a:lnTo>
                  <a:lnTo>
                    <a:pt x="2444" y="5835"/>
                  </a:lnTo>
                  <a:lnTo>
                    <a:pt x="1892" y="5283"/>
                  </a:lnTo>
                  <a:lnTo>
                    <a:pt x="1419" y="4613"/>
                  </a:lnTo>
                  <a:lnTo>
                    <a:pt x="985" y="3942"/>
                  </a:lnTo>
                  <a:lnTo>
                    <a:pt x="670" y="3233"/>
                  </a:lnTo>
                  <a:lnTo>
                    <a:pt x="355" y="2445"/>
                  </a:lnTo>
                  <a:lnTo>
                    <a:pt x="157" y="1656"/>
                  </a:lnTo>
                  <a:lnTo>
                    <a:pt x="38" y="827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2" y="0"/>
                  </a:lnTo>
                  <a:lnTo>
                    <a:pt x="1694" y="0"/>
                  </a:lnTo>
                  <a:lnTo>
                    <a:pt x="2286" y="0"/>
                  </a:lnTo>
                  <a:lnTo>
                    <a:pt x="2917" y="0"/>
                  </a:lnTo>
                  <a:lnTo>
                    <a:pt x="3627" y="0"/>
                  </a:lnTo>
                  <a:lnTo>
                    <a:pt x="4297" y="0"/>
                  </a:lnTo>
                  <a:lnTo>
                    <a:pt x="4967" y="0"/>
                  </a:lnTo>
                  <a:lnTo>
                    <a:pt x="5637" y="0"/>
                  </a:lnTo>
                  <a:lnTo>
                    <a:pt x="6268" y="0"/>
                  </a:lnTo>
                  <a:lnTo>
                    <a:pt x="6860" y="0"/>
                  </a:lnTo>
                  <a:lnTo>
                    <a:pt x="7332" y="0"/>
                  </a:lnTo>
                  <a:lnTo>
                    <a:pt x="7767" y="0"/>
                  </a:lnTo>
                  <a:lnTo>
                    <a:pt x="8082" y="0"/>
                  </a:lnTo>
                  <a:lnTo>
                    <a:pt x="8279" y="0"/>
                  </a:lnTo>
                  <a:lnTo>
                    <a:pt x="8279" y="1774"/>
                  </a:lnTo>
                  <a:lnTo>
                    <a:pt x="8279" y="4416"/>
                  </a:lnTo>
                  <a:lnTo>
                    <a:pt x="8279" y="6900"/>
                  </a:lnTo>
                  <a:lnTo>
                    <a:pt x="8279" y="8279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8" name="Freeform 50">
              <a:extLst>
                <a:ext uri="{FF2B5EF4-FFF2-40B4-BE49-F238E27FC236}">
                  <a16:creationId xmlns:a16="http://schemas.microsoft.com/office/drawing/2014/main" id="{F381B3C5-BC02-46EB-A0FB-DA7B182BF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1035" cy="1030"/>
            </a:xfrm>
            <a:custGeom>
              <a:avLst/>
              <a:gdLst>
                <a:gd name="T0" fmla="*/ 1035 w 8279"/>
                <a:gd name="T1" fmla="*/ 0 h 8241"/>
                <a:gd name="T2" fmla="*/ 1030 w 8279"/>
                <a:gd name="T3" fmla="*/ 103 h 8241"/>
                <a:gd name="T4" fmla="*/ 1015 w 8279"/>
                <a:gd name="T5" fmla="*/ 207 h 8241"/>
                <a:gd name="T6" fmla="*/ 991 w 8279"/>
                <a:gd name="T7" fmla="*/ 306 h 8241"/>
                <a:gd name="T8" fmla="*/ 956 w 8279"/>
                <a:gd name="T9" fmla="*/ 404 h 8241"/>
                <a:gd name="T10" fmla="*/ 912 w 8279"/>
                <a:gd name="T11" fmla="*/ 493 h 8241"/>
                <a:gd name="T12" fmla="*/ 858 w 8279"/>
                <a:gd name="T13" fmla="*/ 577 h 8241"/>
                <a:gd name="T14" fmla="*/ 798 w 8279"/>
                <a:gd name="T15" fmla="*/ 655 h 8241"/>
                <a:gd name="T16" fmla="*/ 734 w 8279"/>
                <a:gd name="T17" fmla="*/ 729 h 8241"/>
                <a:gd name="T18" fmla="*/ 660 w 8279"/>
                <a:gd name="T19" fmla="*/ 793 h 8241"/>
                <a:gd name="T20" fmla="*/ 577 w 8279"/>
                <a:gd name="T21" fmla="*/ 852 h 8241"/>
                <a:gd name="T22" fmla="*/ 493 w 8279"/>
                <a:gd name="T23" fmla="*/ 907 h 8241"/>
                <a:gd name="T24" fmla="*/ 404 w 8279"/>
                <a:gd name="T25" fmla="*/ 951 h 8241"/>
                <a:gd name="T26" fmla="*/ 306 w 8279"/>
                <a:gd name="T27" fmla="*/ 986 h 8241"/>
                <a:gd name="T28" fmla="*/ 207 w 8279"/>
                <a:gd name="T29" fmla="*/ 1010 h 8241"/>
                <a:gd name="T30" fmla="*/ 103 w 8279"/>
                <a:gd name="T31" fmla="*/ 1025 h 8241"/>
                <a:gd name="T32" fmla="*/ 0 w 8279"/>
                <a:gd name="T33" fmla="*/ 1030 h 8241"/>
                <a:gd name="T34" fmla="*/ 0 w 8279"/>
                <a:gd name="T35" fmla="*/ 818 h 8241"/>
                <a:gd name="T36" fmla="*/ 0 w 8279"/>
                <a:gd name="T37" fmla="*/ 493 h 8241"/>
                <a:gd name="T38" fmla="*/ 0 w 8279"/>
                <a:gd name="T39" fmla="*/ 177 h 8241"/>
                <a:gd name="T40" fmla="*/ 0 w 8279"/>
                <a:gd name="T41" fmla="*/ 0 h 8241"/>
                <a:gd name="T42" fmla="*/ 39 w 8279"/>
                <a:gd name="T43" fmla="*/ 0 h 8241"/>
                <a:gd name="T44" fmla="*/ 89 w 8279"/>
                <a:gd name="T45" fmla="*/ 0 h 8241"/>
                <a:gd name="T46" fmla="*/ 153 w 8279"/>
                <a:gd name="T47" fmla="*/ 0 h 8241"/>
                <a:gd name="T48" fmla="*/ 222 w 8279"/>
                <a:gd name="T49" fmla="*/ 0 h 8241"/>
                <a:gd name="T50" fmla="*/ 301 w 8279"/>
                <a:gd name="T51" fmla="*/ 0 h 8241"/>
                <a:gd name="T52" fmla="*/ 379 w 8279"/>
                <a:gd name="T53" fmla="*/ 0 h 8241"/>
                <a:gd name="T54" fmla="*/ 463 w 8279"/>
                <a:gd name="T55" fmla="*/ 0 h 8241"/>
                <a:gd name="T56" fmla="*/ 552 w 8279"/>
                <a:gd name="T57" fmla="*/ 0 h 8241"/>
                <a:gd name="T58" fmla="*/ 636 w 8279"/>
                <a:gd name="T59" fmla="*/ 0 h 8241"/>
                <a:gd name="T60" fmla="*/ 715 w 8279"/>
                <a:gd name="T61" fmla="*/ 0 h 8241"/>
                <a:gd name="T62" fmla="*/ 793 w 8279"/>
                <a:gd name="T63" fmla="*/ 0 h 8241"/>
                <a:gd name="T64" fmla="*/ 862 w 8279"/>
                <a:gd name="T65" fmla="*/ 0 h 8241"/>
                <a:gd name="T66" fmla="*/ 922 w 8279"/>
                <a:gd name="T67" fmla="*/ 0 h 8241"/>
                <a:gd name="T68" fmla="*/ 976 w 8279"/>
                <a:gd name="T69" fmla="*/ 0 h 8241"/>
                <a:gd name="T70" fmla="*/ 1010 w 8279"/>
                <a:gd name="T71" fmla="*/ 0 h 8241"/>
                <a:gd name="T72" fmla="*/ 1035 w 8279"/>
                <a:gd name="T73" fmla="*/ 0 h 82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41">
                  <a:moveTo>
                    <a:pt x="8279" y="0"/>
                  </a:moveTo>
                  <a:lnTo>
                    <a:pt x="8239" y="827"/>
                  </a:lnTo>
                  <a:lnTo>
                    <a:pt x="8121" y="1656"/>
                  </a:lnTo>
                  <a:lnTo>
                    <a:pt x="7924" y="2445"/>
                  </a:lnTo>
                  <a:lnTo>
                    <a:pt x="7649" y="3233"/>
                  </a:lnTo>
                  <a:lnTo>
                    <a:pt x="7294" y="3942"/>
                  </a:lnTo>
                  <a:lnTo>
                    <a:pt x="6860" y="4613"/>
                  </a:lnTo>
                  <a:lnTo>
                    <a:pt x="6387" y="5244"/>
                  </a:lnTo>
                  <a:lnTo>
                    <a:pt x="5874" y="5835"/>
                  </a:lnTo>
                  <a:lnTo>
                    <a:pt x="5283" y="6348"/>
                  </a:lnTo>
                  <a:lnTo>
                    <a:pt x="4612" y="6820"/>
                  </a:lnTo>
                  <a:lnTo>
                    <a:pt x="3942" y="7254"/>
                  </a:lnTo>
                  <a:lnTo>
                    <a:pt x="3233" y="7609"/>
                  </a:lnTo>
                  <a:lnTo>
                    <a:pt x="2444" y="7886"/>
                  </a:lnTo>
                  <a:lnTo>
                    <a:pt x="1656" y="8082"/>
                  </a:lnTo>
                  <a:lnTo>
                    <a:pt x="827" y="8201"/>
                  </a:lnTo>
                  <a:lnTo>
                    <a:pt x="0" y="8241"/>
                  </a:lnTo>
                  <a:lnTo>
                    <a:pt x="0" y="6545"/>
                  </a:lnTo>
                  <a:lnTo>
                    <a:pt x="0" y="3942"/>
                  </a:lnTo>
                  <a:lnTo>
                    <a:pt x="0" y="1419"/>
                  </a:lnTo>
                  <a:lnTo>
                    <a:pt x="0" y="0"/>
                  </a:lnTo>
                  <a:lnTo>
                    <a:pt x="315" y="0"/>
                  </a:lnTo>
                  <a:lnTo>
                    <a:pt x="709" y="0"/>
                  </a:lnTo>
                  <a:lnTo>
                    <a:pt x="1222" y="0"/>
                  </a:lnTo>
                  <a:lnTo>
                    <a:pt x="1774" y="0"/>
                  </a:lnTo>
                  <a:lnTo>
                    <a:pt x="2405" y="0"/>
                  </a:lnTo>
                  <a:lnTo>
                    <a:pt x="3035" y="0"/>
                  </a:lnTo>
                  <a:lnTo>
                    <a:pt x="3705" y="0"/>
                  </a:lnTo>
                  <a:lnTo>
                    <a:pt x="4415" y="0"/>
                  </a:lnTo>
                  <a:lnTo>
                    <a:pt x="5086" y="0"/>
                  </a:lnTo>
                  <a:lnTo>
                    <a:pt x="5716" y="0"/>
                  </a:lnTo>
                  <a:lnTo>
                    <a:pt x="6347" y="0"/>
                  </a:lnTo>
                  <a:lnTo>
                    <a:pt x="6899" y="0"/>
                  </a:lnTo>
                  <a:lnTo>
                    <a:pt x="7372" y="0"/>
                  </a:lnTo>
                  <a:lnTo>
                    <a:pt x="7806" y="0"/>
                  </a:lnTo>
                  <a:lnTo>
                    <a:pt x="8082" y="0"/>
                  </a:lnTo>
                  <a:lnTo>
                    <a:pt x="8279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9" name="Freeform 51">
              <a:extLst>
                <a:ext uri="{FF2B5EF4-FFF2-40B4-BE49-F238E27FC236}">
                  <a16:creationId xmlns:a16="http://schemas.microsoft.com/office/drawing/2014/main" id="{B99F6E0A-8B76-45DA-8A1E-12950B108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259"/>
              <a:ext cx="1034" cy="1035"/>
            </a:xfrm>
            <a:custGeom>
              <a:avLst/>
              <a:gdLst>
                <a:gd name="T0" fmla="*/ 0 w 8279"/>
                <a:gd name="T1" fmla="*/ 1035 h 8279"/>
                <a:gd name="T2" fmla="*/ 5 w 8279"/>
                <a:gd name="T3" fmla="*/ 932 h 8279"/>
                <a:gd name="T4" fmla="*/ 20 w 8279"/>
                <a:gd name="T5" fmla="*/ 828 h 8279"/>
                <a:gd name="T6" fmla="*/ 44 w 8279"/>
                <a:gd name="T7" fmla="*/ 729 h 8279"/>
                <a:gd name="T8" fmla="*/ 84 w 8279"/>
                <a:gd name="T9" fmla="*/ 631 h 8279"/>
                <a:gd name="T10" fmla="*/ 123 w 8279"/>
                <a:gd name="T11" fmla="*/ 542 h 8279"/>
                <a:gd name="T12" fmla="*/ 177 w 8279"/>
                <a:gd name="T13" fmla="*/ 458 h 8279"/>
                <a:gd name="T14" fmla="*/ 236 w 8279"/>
                <a:gd name="T15" fmla="*/ 375 h 8279"/>
                <a:gd name="T16" fmla="*/ 305 w 8279"/>
                <a:gd name="T17" fmla="*/ 301 h 8279"/>
                <a:gd name="T18" fmla="*/ 374 w 8279"/>
                <a:gd name="T19" fmla="*/ 237 h 8279"/>
                <a:gd name="T20" fmla="*/ 458 w 8279"/>
                <a:gd name="T21" fmla="*/ 177 h 8279"/>
                <a:gd name="T22" fmla="*/ 542 w 8279"/>
                <a:gd name="T23" fmla="*/ 123 h 8279"/>
                <a:gd name="T24" fmla="*/ 630 w 8279"/>
                <a:gd name="T25" fmla="*/ 79 h 8279"/>
                <a:gd name="T26" fmla="*/ 729 w 8279"/>
                <a:gd name="T27" fmla="*/ 44 h 8279"/>
                <a:gd name="T28" fmla="*/ 827 w 8279"/>
                <a:gd name="T29" fmla="*/ 20 h 8279"/>
                <a:gd name="T30" fmla="*/ 930 w 8279"/>
                <a:gd name="T31" fmla="*/ 5 h 8279"/>
                <a:gd name="T32" fmla="*/ 1034 w 8279"/>
                <a:gd name="T33" fmla="*/ 0 h 8279"/>
                <a:gd name="T34" fmla="*/ 1034 w 8279"/>
                <a:gd name="T35" fmla="*/ 212 h 8279"/>
                <a:gd name="T36" fmla="*/ 1034 w 8279"/>
                <a:gd name="T37" fmla="*/ 537 h 8279"/>
                <a:gd name="T38" fmla="*/ 1034 w 8279"/>
                <a:gd name="T39" fmla="*/ 858 h 8279"/>
                <a:gd name="T40" fmla="*/ 1034 w 8279"/>
                <a:gd name="T41" fmla="*/ 1035 h 8279"/>
                <a:gd name="T42" fmla="*/ 995 w 8279"/>
                <a:gd name="T43" fmla="*/ 1035 h 8279"/>
                <a:gd name="T44" fmla="*/ 940 w 8279"/>
                <a:gd name="T45" fmla="*/ 1035 h 8279"/>
                <a:gd name="T46" fmla="*/ 881 w 8279"/>
                <a:gd name="T47" fmla="*/ 1035 h 8279"/>
                <a:gd name="T48" fmla="*/ 807 w 8279"/>
                <a:gd name="T49" fmla="*/ 1035 h 8279"/>
                <a:gd name="T50" fmla="*/ 734 w 8279"/>
                <a:gd name="T51" fmla="*/ 1035 h 8279"/>
                <a:gd name="T52" fmla="*/ 650 w 8279"/>
                <a:gd name="T53" fmla="*/ 1035 h 8279"/>
                <a:gd name="T54" fmla="*/ 566 w 8279"/>
                <a:gd name="T55" fmla="*/ 1035 h 8279"/>
                <a:gd name="T56" fmla="*/ 482 w 8279"/>
                <a:gd name="T57" fmla="*/ 1035 h 8279"/>
                <a:gd name="T58" fmla="*/ 394 w 8279"/>
                <a:gd name="T59" fmla="*/ 1035 h 8279"/>
                <a:gd name="T60" fmla="*/ 315 w 8279"/>
                <a:gd name="T61" fmla="*/ 1035 h 8279"/>
                <a:gd name="T62" fmla="*/ 241 w 8279"/>
                <a:gd name="T63" fmla="*/ 1035 h 8279"/>
                <a:gd name="T64" fmla="*/ 172 w 8279"/>
                <a:gd name="T65" fmla="*/ 1035 h 8279"/>
                <a:gd name="T66" fmla="*/ 108 w 8279"/>
                <a:gd name="T67" fmla="*/ 1035 h 8279"/>
                <a:gd name="T68" fmla="*/ 59 w 8279"/>
                <a:gd name="T69" fmla="*/ 1035 h 8279"/>
                <a:gd name="T70" fmla="*/ 25 w 8279"/>
                <a:gd name="T71" fmla="*/ 1035 h 8279"/>
                <a:gd name="T72" fmla="*/ 0 w 8279"/>
                <a:gd name="T73" fmla="*/ 1035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8279"/>
                  </a:moveTo>
                  <a:lnTo>
                    <a:pt x="38" y="7452"/>
                  </a:lnTo>
                  <a:lnTo>
                    <a:pt x="157" y="6623"/>
                  </a:lnTo>
                  <a:lnTo>
                    <a:pt x="355" y="5834"/>
                  </a:lnTo>
                  <a:lnTo>
                    <a:pt x="670" y="5046"/>
                  </a:lnTo>
                  <a:lnTo>
                    <a:pt x="985" y="4337"/>
                  </a:lnTo>
                  <a:lnTo>
                    <a:pt x="1419" y="3666"/>
                  </a:lnTo>
                  <a:lnTo>
                    <a:pt x="1892" y="2996"/>
                  </a:lnTo>
                  <a:lnTo>
                    <a:pt x="2444" y="2404"/>
                  </a:lnTo>
                  <a:lnTo>
                    <a:pt x="2996" y="1892"/>
                  </a:lnTo>
                  <a:lnTo>
                    <a:pt x="3666" y="1419"/>
                  </a:lnTo>
                  <a:lnTo>
                    <a:pt x="4337" y="985"/>
                  </a:lnTo>
                  <a:lnTo>
                    <a:pt x="5046" y="630"/>
                  </a:lnTo>
                  <a:lnTo>
                    <a:pt x="5834" y="355"/>
                  </a:lnTo>
                  <a:lnTo>
                    <a:pt x="6623" y="157"/>
                  </a:lnTo>
                  <a:lnTo>
                    <a:pt x="7450" y="38"/>
                  </a:lnTo>
                  <a:lnTo>
                    <a:pt x="8279" y="0"/>
                  </a:lnTo>
                  <a:lnTo>
                    <a:pt x="8279" y="1694"/>
                  </a:lnTo>
                  <a:lnTo>
                    <a:pt x="8279" y="4297"/>
                  </a:lnTo>
                  <a:lnTo>
                    <a:pt x="8279" y="6860"/>
                  </a:lnTo>
                  <a:lnTo>
                    <a:pt x="8279" y="8279"/>
                  </a:lnTo>
                  <a:lnTo>
                    <a:pt x="7964" y="8279"/>
                  </a:lnTo>
                  <a:lnTo>
                    <a:pt x="7530" y="8279"/>
                  </a:lnTo>
                  <a:lnTo>
                    <a:pt x="7057" y="8279"/>
                  </a:lnTo>
                  <a:lnTo>
                    <a:pt x="6465" y="8279"/>
                  </a:lnTo>
                  <a:lnTo>
                    <a:pt x="5874" y="8279"/>
                  </a:lnTo>
                  <a:lnTo>
                    <a:pt x="5204" y="8279"/>
                  </a:lnTo>
                  <a:lnTo>
                    <a:pt x="4534" y="8279"/>
                  </a:lnTo>
                  <a:lnTo>
                    <a:pt x="3863" y="8279"/>
                  </a:lnTo>
                  <a:lnTo>
                    <a:pt x="3153" y="8279"/>
                  </a:lnTo>
                  <a:lnTo>
                    <a:pt x="2523" y="8279"/>
                  </a:lnTo>
                  <a:lnTo>
                    <a:pt x="1931" y="8279"/>
                  </a:lnTo>
                  <a:lnTo>
                    <a:pt x="1379" y="8279"/>
                  </a:lnTo>
                  <a:lnTo>
                    <a:pt x="867" y="8279"/>
                  </a:lnTo>
                  <a:lnTo>
                    <a:pt x="473" y="8279"/>
                  </a:lnTo>
                  <a:lnTo>
                    <a:pt x="197" y="8279"/>
                  </a:lnTo>
                  <a:lnTo>
                    <a:pt x="0" y="8279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20" name="Freeform 52">
              <a:extLst>
                <a:ext uri="{FF2B5EF4-FFF2-40B4-BE49-F238E27FC236}">
                  <a16:creationId xmlns:a16="http://schemas.microsoft.com/office/drawing/2014/main" id="{CD1572DD-C0D6-4164-9FE8-306FD0821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259"/>
              <a:ext cx="1035" cy="1035"/>
            </a:xfrm>
            <a:custGeom>
              <a:avLst/>
              <a:gdLst>
                <a:gd name="T0" fmla="*/ 0 w 8279"/>
                <a:gd name="T1" fmla="*/ 0 h 8279"/>
                <a:gd name="T2" fmla="*/ 103 w 8279"/>
                <a:gd name="T3" fmla="*/ 5 h 8279"/>
                <a:gd name="T4" fmla="*/ 207 w 8279"/>
                <a:gd name="T5" fmla="*/ 20 h 8279"/>
                <a:gd name="T6" fmla="*/ 306 w 8279"/>
                <a:gd name="T7" fmla="*/ 44 h 8279"/>
                <a:gd name="T8" fmla="*/ 404 w 8279"/>
                <a:gd name="T9" fmla="*/ 79 h 8279"/>
                <a:gd name="T10" fmla="*/ 493 w 8279"/>
                <a:gd name="T11" fmla="*/ 123 h 8279"/>
                <a:gd name="T12" fmla="*/ 577 w 8279"/>
                <a:gd name="T13" fmla="*/ 177 h 8279"/>
                <a:gd name="T14" fmla="*/ 660 w 8279"/>
                <a:gd name="T15" fmla="*/ 237 h 8279"/>
                <a:gd name="T16" fmla="*/ 734 w 8279"/>
                <a:gd name="T17" fmla="*/ 301 h 8279"/>
                <a:gd name="T18" fmla="*/ 798 w 8279"/>
                <a:gd name="T19" fmla="*/ 375 h 8279"/>
                <a:gd name="T20" fmla="*/ 858 w 8279"/>
                <a:gd name="T21" fmla="*/ 458 h 8279"/>
                <a:gd name="T22" fmla="*/ 912 w 8279"/>
                <a:gd name="T23" fmla="*/ 542 h 8279"/>
                <a:gd name="T24" fmla="*/ 956 w 8279"/>
                <a:gd name="T25" fmla="*/ 631 h 8279"/>
                <a:gd name="T26" fmla="*/ 991 w 8279"/>
                <a:gd name="T27" fmla="*/ 729 h 8279"/>
                <a:gd name="T28" fmla="*/ 1015 w 8279"/>
                <a:gd name="T29" fmla="*/ 828 h 8279"/>
                <a:gd name="T30" fmla="*/ 1030 w 8279"/>
                <a:gd name="T31" fmla="*/ 932 h 8279"/>
                <a:gd name="T32" fmla="*/ 1035 w 8279"/>
                <a:gd name="T33" fmla="*/ 1035 h 8279"/>
                <a:gd name="T34" fmla="*/ 1000 w 8279"/>
                <a:gd name="T35" fmla="*/ 1035 h 8279"/>
                <a:gd name="T36" fmla="*/ 951 w 8279"/>
                <a:gd name="T37" fmla="*/ 1035 h 8279"/>
                <a:gd name="T38" fmla="*/ 892 w 8279"/>
                <a:gd name="T39" fmla="*/ 1035 h 8279"/>
                <a:gd name="T40" fmla="*/ 823 w 8279"/>
                <a:gd name="T41" fmla="*/ 1035 h 8279"/>
                <a:gd name="T42" fmla="*/ 749 w 8279"/>
                <a:gd name="T43" fmla="*/ 1035 h 8279"/>
                <a:gd name="T44" fmla="*/ 665 w 8279"/>
                <a:gd name="T45" fmla="*/ 1035 h 8279"/>
                <a:gd name="T46" fmla="*/ 582 w 8279"/>
                <a:gd name="T47" fmla="*/ 1035 h 8279"/>
                <a:gd name="T48" fmla="*/ 498 w 8279"/>
                <a:gd name="T49" fmla="*/ 1035 h 8279"/>
                <a:gd name="T50" fmla="*/ 409 w 8279"/>
                <a:gd name="T51" fmla="*/ 1035 h 8279"/>
                <a:gd name="T52" fmla="*/ 325 w 8279"/>
                <a:gd name="T53" fmla="*/ 1035 h 8279"/>
                <a:gd name="T54" fmla="*/ 251 w 8279"/>
                <a:gd name="T55" fmla="*/ 1035 h 8279"/>
                <a:gd name="T56" fmla="*/ 177 w 8279"/>
                <a:gd name="T57" fmla="*/ 1035 h 8279"/>
                <a:gd name="T58" fmla="*/ 113 w 8279"/>
                <a:gd name="T59" fmla="*/ 1035 h 8279"/>
                <a:gd name="T60" fmla="*/ 64 w 8279"/>
                <a:gd name="T61" fmla="*/ 1035 h 8279"/>
                <a:gd name="T62" fmla="*/ 25 w 8279"/>
                <a:gd name="T63" fmla="*/ 1035 h 8279"/>
                <a:gd name="T64" fmla="*/ 0 w 8279"/>
                <a:gd name="T65" fmla="*/ 1035 h 8279"/>
                <a:gd name="T66" fmla="*/ 0 w 8279"/>
                <a:gd name="T67" fmla="*/ 808 h 8279"/>
                <a:gd name="T68" fmla="*/ 0 w 8279"/>
                <a:gd name="T69" fmla="*/ 478 h 8279"/>
                <a:gd name="T70" fmla="*/ 0 w 8279"/>
                <a:gd name="T71" fmla="*/ 168 h 8279"/>
                <a:gd name="T72" fmla="*/ 0 w 8279"/>
                <a:gd name="T73" fmla="*/ 0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0"/>
                  </a:moveTo>
                  <a:lnTo>
                    <a:pt x="827" y="38"/>
                  </a:lnTo>
                  <a:lnTo>
                    <a:pt x="1656" y="157"/>
                  </a:lnTo>
                  <a:lnTo>
                    <a:pt x="2444" y="355"/>
                  </a:lnTo>
                  <a:lnTo>
                    <a:pt x="3233" y="630"/>
                  </a:lnTo>
                  <a:lnTo>
                    <a:pt x="3942" y="985"/>
                  </a:lnTo>
                  <a:lnTo>
                    <a:pt x="4612" y="1419"/>
                  </a:lnTo>
                  <a:lnTo>
                    <a:pt x="5283" y="1892"/>
                  </a:lnTo>
                  <a:lnTo>
                    <a:pt x="5874" y="2404"/>
                  </a:lnTo>
                  <a:lnTo>
                    <a:pt x="6387" y="2996"/>
                  </a:lnTo>
                  <a:lnTo>
                    <a:pt x="6860" y="3666"/>
                  </a:lnTo>
                  <a:lnTo>
                    <a:pt x="7294" y="4337"/>
                  </a:lnTo>
                  <a:lnTo>
                    <a:pt x="7649" y="5046"/>
                  </a:lnTo>
                  <a:lnTo>
                    <a:pt x="7924" y="5834"/>
                  </a:lnTo>
                  <a:lnTo>
                    <a:pt x="8121" y="6623"/>
                  </a:lnTo>
                  <a:lnTo>
                    <a:pt x="8239" y="7452"/>
                  </a:lnTo>
                  <a:lnTo>
                    <a:pt x="8279" y="8279"/>
                  </a:lnTo>
                  <a:lnTo>
                    <a:pt x="8003" y="8279"/>
                  </a:lnTo>
                  <a:lnTo>
                    <a:pt x="7609" y="8279"/>
                  </a:lnTo>
                  <a:lnTo>
                    <a:pt x="7135" y="8279"/>
                  </a:lnTo>
                  <a:lnTo>
                    <a:pt x="6584" y="8279"/>
                  </a:lnTo>
                  <a:lnTo>
                    <a:pt x="5993" y="8279"/>
                  </a:lnTo>
                  <a:lnTo>
                    <a:pt x="5322" y="8279"/>
                  </a:lnTo>
                  <a:lnTo>
                    <a:pt x="4652" y="8279"/>
                  </a:lnTo>
                  <a:lnTo>
                    <a:pt x="3982" y="8279"/>
                  </a:lnTo>
                  <a:lnTo>
                    <a:pt x="3272" y="8279"/>
                  </a:lnTo>
                  <a:lnTo>
                    <a:pt x="2601" y="8279"/>
                  </a:lnTo>
                  <a:lnTo>
                    <a:pt x="2011" y="8279"/>
                  </a:lnTo>
                  <a:lnTo>
                    <a:pt x="1419" y="8279"/>
                  </a:lnTo>
                  <a:lnTo>
                    <a:pt x="907" y="8279"/>
                  </a:lnTo>
                  <a:lnTo>
                    <a:pt x="512" y="8279"/>
                  </a:lnTo>
                  <a:lnTo>
                    <a:pt x="197" y="8279"/>
                  </a:lnTo>
                  <a:lnTo>
                    <a:pt x="0" y="8279"/>
                  </a:lnTo>
                  <a:lnTo>
                    <a:pt x="0" y="6465"/>
                  </a:lnTo>
                  <a:lnTo>
                    <a:pt x="0" y="3824"/>
                  </a:lnTo>
                  <a:lnTo>
                    <a:pt x="0" y="1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21" name="Freeform 53">
              <a:extLst>
                <a:ext uri="{FF2B5EF4-FFF2-40B4-BE49-F238E27FC236}">
                  <a16:creationId xmlns:a16="http://schemas.microsoft.com/office/drawing/2014/main" id="{6880EF37-66D7-4221-B523-7699D0837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932" cy="931"/>
            </a:xfrm>
            <a:custGeom>
              <a:avLst/>
              <a:gdLst>
                <a:gd name="T0" fmla="*/ 932 w 7451"/>
                <a:gd name="T1" fmla="*/ 0 h 7452"/>
                <a:gd name="T2" fmla="*/ 927 w 7451"/>
                <a:gd name="T3" fmla="*/ 94 h 7452"/>
                <a:gd name="T4" fmla="*/ 912 w 7451"/>
                <a:gd name="T5" fmla="*/ 187 h 7452"/>
                <a:gd name="T6" fmla="*/ 892 w 7451"/>
                <a:gd name="T7" fmla="*/ 276 h 7452"/>
                <a:gd name="T8" fmla="*/ 858 w 7451"/>
                <a:gd name="T9" fmla="*/ 360 h 7452"/>
                <a:gd name="T10" fmla="*/ 819 w 7451"/>
                <a:gd name="T11" fmla="*/ 443 h 7452"/>
                <a:gd name="T12" fmla="*/ 774 w 7451"/>
                <a:gd name="T13" fmla="*/ 522 h 7452"/>
                <a:gd name="T14" fmla="*/ 720 w 7451"/>
                <a:gd name="T15" fmla="*/ 591 h 7452"/>
                <a:gd name="T16" fmla="*/ 661 w 7451"/>
                <a:gd name="T17" fmla="*/ 655 h 7452"/>
                <a:gd name="T18" fmla="*/ 592 w 7451"/>
                <a:gd name="T19" fmla="*/ 719 h 7452"/>
                <a:gd name="T20" fmla="*/ 523 w 7451"/>
                <a:gd name="T21" fmla="*/ 773 h 7452"/>
                <a:gd name="T22" fmla="*/ 444 w 7451"/>
                <a:gd name="T23" fmla="*/ 818 h 7452"/>
                <a:gd name="T24" fmla="*/ 365 w 7451"/>
                <a:gd name="T25" fmla="*/ 857 h 7452"/>
                <a:gd name="T26" fmla="*/ 276 w 7451"/>
                <a:gd name="T27" fmla="*/ 887 h 7452"/>
                <a:gd name="T28" fmla="*/ 187 w 7451"/>
                <a:gd name="T29" fmla="*/ 911 h 7452"/>
                <a:gd name="T30" fmla="*/ 94 w 7451"/>
                <a:gd name="T31" fmla="*/ 926 h 7452"/>
                <a:gd name="T32" fmla="*/ 0 w 7451"/>
                <a:gd name="T33" fmla="*/ 931 h 7452"/>
                <a:gd name="T34" fmla="*/ 0 w 7451"/>
                <a:gd name="T35" fmla="*/ 749 h 7452"/>
                <a:gd name="T36" fmla="*/ 0 w 7451"/>
                <a:gd name="T37" fmla="*/ 443 h 7452"/>
                <a:gd name="T38" fmla="*/ 0 w 7451"/>
                <a:gd name="T39" fmla="*/ 153 h 7452"/>
                <a:gd name="T40" fmla="*/ 0 w 7451"/>
                <a:gd name="T41" fmla="*/ 0 h 7452"/>
                <a:gd name="T42" fmla="*/ 34 w 7451"/>
                <a:gd name="T43" fmla="*/ 0 h 7452"/>
                <a:gd name="T44" fmla="*/ 84 w 7451"/>
                <a:gd name="T45" fmla="*/ 0 h 7452"/>
                <a:gd name="T46" fmla="*/ 143 w 7451"/>
                <a:gd name="T47" fmla="*/ 0 h 7452"/>
                <a:gd name="T48" fmla="*/ 207 w 7451"/>
                <a:gd name="T49" fmla="*/ 0 h 7452"/>
                <a:gd name="T50" fmla="*/ 276 w 7451"/>
                <a:gd name="T51" fmla="*/ 0 h 7452"/>
                <a:gd name="T52" fmla="*/ 350 w 7451"/>
                <a:gd name="T53" fmla="*/ 0 h 7452"/>
                <a:gd name="T54" fmla="*/ 424 w 7451"/>
                <a:gd name="T55" fmla="*/ 0 h 7452"/>
                <a:gd name="T56" fmla="*/ 503 w 7451"/>
                <a:gd name="T57" fmla="*/ 0 h 7452"/>
                <a:gd name="T58" fmla="*/ 577 w 7451"/>
                <a:gd name="T59" fmla="*/ 0 h 7452"/>
                <a:gd name="T60" fmla="*/ 651 w 7451"/>
                <a:gd name="T61" fmla="*/ 0 h 7452"/>
                <a:gd name="T62" fmla="*/ 720 w 7451"/>
                <a:gd name="T63" fmla="*/ 0 h 7452"/>
                <a:gd name="T64" fmla="*/ 784 w 7451"/>
                <a:gd name="T65" fmla="*/ 0 h 7452"/>
                <a:gd name="T66" fmla="*/ 838 w 7451"/>
                <a:gd name="T67" fmla="*/ 0 h 7452"/>
                <a:gd name="T68" fmla="*/ 883 w 7451"/>
                <a:gd name="T69" fmla="*/ 0 h 7452"/>
                <a:gd name="T70" fmla="*/ 912 w 7451"/>
                <a:gd name="T71" fmla="*/ 0 h 7452"/>
                <a:gd name="T72" fmla="*/ 932 w 7451"/>
                <a:gd name="T73" fmla="*/ 0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2">
                  <a:moveTo>
                    <a:pt x="7451" y="0"/>
                  </a:moveTo>
                  <a:lnTo>
                    <a:pt x="7412" y="749"/>
                  </a:lnTo>
                  <a:lnTo>
                    <a:pt x="7294" y="1498"/>
                  </a:lnTo>
                  <a:lnTo>
                    <a:pt x="7135" y="2208"/>
                  </a:lnTo>
                  <a:lnTo>
                    <a:pt x="6860" y="2878"/>
                  </a:lnTo>
                  <a:lnTo>
                    <a:pt x="6545" y="3548"/>
                  </a:lnTo>
                  <a:lnTo>
                    <a:pt x="6190" y="4179"/>
                  </a:lnTo>
                  <a:lnTo>
                    <a:pt x="5756" y="4731"/>
                  </a:lnTo>
                  <a:lnTo>
                    <a:pt x="5283" y="5244"/>
                  </a:lnTo>
                  <a:lnTo>
                    <a:pt x="4731" y="5756"/>
                  </a:lnTo>
                  <a:lnTo>
                    <a:pt x="4179" y="6190"/>
                  </a:lnTo>
                  <a:lnTo>
                    <a:pt x="3548" y="6545"/>
                  </a:lnTo>
                  <a:lnTo>
                    <a:pt x="2917" y="6860"/>
                  </a:lnTo>
                  <a:lnTo>
                    <a:pt x="2208" y="7097"/>
                  </a:lnTo>
                  <a:lnTo>
                    <a:pt x="1498" y="7294"/>
                  </a:lnTo>
                  <a:lnTo>
                    <a:pt x="749" y="7412"/>
                  </a:lnTo>
                  <a:lnTo>
                    <a:pt x="0" y="7452"/>
                  </a:lnTo>
                  <a:lnTo>
                    <a:pt x="0" y="5993"/>
                  </a:lnTo>
                  <a:lnTo>
                    <a:pt x="0" y="3548"/>
                  </a:lnTo>
                  <a:lnTo>
                    <a:pt x="0" y="1222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4" y="0"/>
                  </a:lnTo>
                  <a:lnTo>
                    <a:pt x="1656" y="0"/>
                  </a:lnTo>
                  <a:lnTo>
                    <a:pt x="2208" y="0"/>
                  </a:lnTo>
                  <a:lnTo>
                    <a:pt x="2798" y="0"/>
                  </a:lnTo>
                  <a:lnTo>
                    <a:pt x="3390" y="0"/>
                  </a:lnTo>
                  <a:lnTo>
                    <a:pt x="4021" y="0"/>
                  </a:lnTo>
                  <a:lnTo>
                    <a:pt x="4612" y="0"/>
                  </a:lnTo>
                  <a:lnTo>
                    <a:pt x="5204" y="0"/>
                  </a:lnTo>
                  <a:lnTo>
                    <a:pt x="5756" y="0"/>
                  </a:lnTo>
                  <a:lnTo>
                    <a:pt x="6268" y="0"/>
                  </a:lnTo>
                  <a:lnTo>
                    <a:pt x="6702" y="0"/>
                  </a:lnTo>
                  <a:lnTo>
                    <a:pt x="7057" y="0"/>
                  </a:lnTo>
                  <a:lnTo>
                    <a:pt x="7294" y="0"/>
                  </a:lnTo>
                  <a:lnTo>
                    <a:pt x="7451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22" name="Freeform 54">
              <a:extLst>
                <a:ext uri="{FF2B5EF4-FFF2-40B4-BE49-F238E27FC236}">
                  <a16:creationId xmlns:a16="http://schemas.microsoft.com/office/drawing/2014/main" id="{165760ED-A195-4A36-9D50-4BBEC3794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3294"/>
              <a:ext cx="936" cy="931"/>
            </a:xfrm>
            <a:custGeom>
              <a:avLst/>
              <a:gdLst>
                <a:gd name="T0" fmla="*/ 936 w 7491"/>
                <a:gd name="T1" fmla="*/ 931 h 7452"/>
                <a:gd name="T2" fmla="*/ 842 w 7491"/>
                <a:gd name="T3" fmla="*/ 926 h 7452"/>
                <a:gd name="T4" fmla="*/ 749 w 7491"/>
                <a:gd name="T5" fmla="*/ 911 h 7452"/>
                <a:gd name="T6" fmla="*/ 655 w 7491"/>
                <a:gd name="T7" fmla="*/ 887 h 7452"/>
                <a:gd name="T8" fmla="*/ 571 w 7491"/>
                <a:gd name="T9" fmla="*/ 857 h 7452"/>
                <a:gd name="T10" fmla="*/ 488 w 7491"/>
                <a:gd name="T11" fmla="*/ 818 h 7452"/>
                <a:gd name="T12" fmla="*/ 414 w 7491"/>
                <a:gd name="T13" fmla="*/ 773 h 7452"/>
                <a:gd name="T14" fmla="*/ 340 w 7491"/>
                <a:gd name="T15" fmla="*/ 719 h 7452"/>
                <a:gd name="T16" fmla="*/ 276 w 7491"/>
                <a:gd name="T17" fmla="*/ 655 h 7452"/>
                <a:gd name="T18" fmla="*/ 212 w 7491"/>
                <a:gd name="T19" fmla="*/ 591 h 7452"/>
                <a:gd name="T20" fmla="*/ 158 w 7491"/>
                <a:gd name="T21" fmla="*/ 522 h 7452"/>
                <a:gd name="T22" fmla="*/ 113 w 7491"/>
                <a:gd name="T23" fmla="*/ 443 h 7452"/>
                <a:gd name="T24" fmla="*/ 74 w 7491"/>
                <a:gd name="T25" fmla="*/ 360 h 7452"/>
                <a:gd name="T26" fmla="*/ 44 w 7491"/>
                <a:gd name="T27" fmla="*/ 276 h 7452"/>
                <a:gd name="T28" fmla="*/ 20 w 7491"/>
                <a:gd name="T29" fmla="*/ 187 h 7452"/>
                <a:gd name="T30" fmla="*/ 5 w 7491"/>
                <a:gd name="T31" fmla="*/ 94 h 7452"/>
                <a:gd name="T32" fmla="*/ 0 w 7491"/>
                <a:gd name="T33" fmla="*/ 0 h 7452"/>
                <a:gd name="T34" fmla="*/ 30 w 7491"/>
                <a:gd name="T35" fmla="*/ 0 h 7452"/>
                <a:gd name="T36" fmla="*/ 69 w 7491"/>
                <a:gd name="T37" fmla="*/ 0 h 7452"/>
                <a:gd name="T38" fmla="*/ 123 w 7491"/>
                <a:gd name="T39" fmla="*/ 0 h 7452"/>
                <a:gd name="T40" fmla="*/ 182 w 7491"/>
                <a:gd name="T41" fmla="*/ 0 h 7452"/>
                <a:gd name="T42" fmla="*/ 256 w 7491"/>
                <a:gd name="T43" fmla="*/ 0 h 7452"/>
                <a:gd name="T44" fmla="*/ 330 w 7491"/>
                <a:gd name="T45" fmla="*/ 0 h 7452"/>
                <a:gd name="T46" fmla="*/ 409 w 7491"/>
                <a:gd name="T47" fmla="*/ 0 h 7452"/>
                <a:gd name="T48" fmla="*/ 488 w 7491"/>
                <a:gd name="T49" fmla="*/ 0 h 7452"/>
                <a:gd name="T50" fmla="*/ 567 w 7491"/>
                <a:gd name="T51" fmla="*/ 0 h 7452"/>
                <a:gd name="T52" fmla="*/ 645 w 7491"/>
                <a:gd name="T53" fmla="*/ 0 h 7452"/>
                <a:gd name="T54" fmla="*/ 714 w 7491"/>
                <a:gd name="T55" fmla="*/ 0 h 7452"/>
                <a:gd name="T56" fmla="*/ 783 w 7491"/>
                <a:gd name="T57" fmla="*/ 0 h 7452"/>
                <a:gd name="T58" fmla="*/ 837 w 7491"/>
                <a:gd name="T59" fmla="*/ 0 h 7452"/>
                <a:gd name="T60" fmla="*/ 887 w 7491"/>
                <a:gd name="T61" fmla="*/ 0 h 7452"/>
                <a:gd name="T62" fmla="*/ 916 w 7491"/>
                <a:gd name="T63" fmla="*/ 0 h 7452"/>
                <a:gd name="T64" fmla="*/ 936 w 7491"/>
                <a:gd name="T65" fmla="*/ 0 h 7452"/>
                <a:gd name="T66" fmla="*/ 936 w 7491"/>
                <a:gd name="T67" fmla="*/ 202 h 7452"/>
                <a:gd name="T68" fmla="*/ 936 w 7491"/>
                <a:gd name="T69" fmla="*/ 502 h 7452"/>
                <a:gd name="T70" fmla="*/ 936 w 7491"/>
                <a:gd name="T71" fmla="*/ 778 h 7452"/>
                <a:gd name="T72" fmla="*/ 936 w 7491"/>
                <a:gd name="T73" fmla="*/ 931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91" h="7452">
                  <a:moveTo>
                    <a:pt x="7491" y="7452"/>
                  </a:moveTo>
                  <a:lnTo>
                    <a:pt x="6742" y="7412"/>
                  </a:lnTo>
                  <a:lnTo>
                    <a:pt x="5992" y="7294"/>
                  </a:lnTo>
                  <a:lnTo>
                    <a:pt x="5243" y="7097"/>
                  </a:lnTo>
                  <a:lnTo>
                    <a:pt x="4573" y="6860"/>
                  </a:lnTo>
                  <a:lnTo>
                    <a:pt x="3903" y="6545"/>
                  </a:lnTo>
                  <a:lnTo>
                    <a:pt x="3312" y="6190"/>
                  </a:lnTo>
                  <a:lnTo>
                    <a:pt x="2720" y="5756"/>
                  </a:lnTo>
                  <a:lnTo>
                    <a:pt x="2208" y="5244"/>
                  </a:lnTo>
                  <a:lnTo>
                    <a:pt x="1695" y="4731"/>
                  </a:lnTo>
                  <a:lnTo>
                    <a:pt x="1261" y="4179"/>
                  </a:lnTo>
                  <a:lnTo>
                    <a:pt x="906" y="3548"/>
                  </a:lnTo>
                  <a:lnTo>
                    <a:pt x="591" y="2878"/>
                  </a:lnTo>
                  <a:lnTo>
                    <a:pt x="354" y="2208"/>
                  </a:lnTo>
                  <a:lnTo>
                    <a:pt x="157" y="1498"/>
                  </a:lnTo>
                  <a:lnTo>
                    <a:pt x="39" y="749"/>
                  </a:lnTo>
                  <a:lnTo>
                    <a:pt x="0" y="0"/>
                  </a:lnTo>
                  <a:lnTo>
                    <a:pt x="237" y="0"/>
                  </a:lnTo>
                  <a:lnTo>
                    <a:pt x="552" y="0"/>
                  </a:lnTo>
                  <a:lnTo>
                    <a:pt x="986" y="0"/>
                  </a:lnTo>
                  <a:lnTo>
                    <a:pt x="1458" y="0"/>
                  </a:lnTo>
                  <a:lnTo>
                    <a:pt x="2050" y="0"/>
                  </a:lnTo>
                  <a:lnTo>
                    <a:pt x="2642" y="0"/>
                  </a:lnTo>
                  <a:lnTo>
                    <a:pt x="3272" y="0"/>
                  </a:lnTo>
                  <a:lnTo>
                    <a:pt x="3903" y="0"/>
                  </a:lnTo>
                  <a:lnTo>
                    <a:pt x="4534" y="0"/>
                  </a:lnTo>
                  <a:lnTo>
                    <a:pt x="5165" y="0"/>
                  </a:lnTo>
                  <a:lnTo>
                    <a:pt x="5717" y="0"/>
                  </a:lnTo>
                  <a:lnTo>
                    <a:pt x="6269" y="0"/>
                  </a:lnTo>
                  <a:lnTo>
                    <a:pt x="6702" y="0"/>
                  </a:lnTo>
                  <a:lnTo>
                    <a:pt x="7096" y="0"/>
                  </a:lnTo>
                  <a:lnTo>
                    <a:pt x="7333" y="0"/>
                  </a:lnTo>
                  <a:lnTo>
                    <a:pt x="7491" y="0"/>
                  </a:lnTo>
                  <a:lnTo>
                    <a:pt x="7491" y="1616"/>
                  </a:lnTo>
                  <a:lnTo>
                    <a:pt x="7491" y="4022"/>
                  </a:lnTo>
                  <a:lnTo>
                    <a:pt x="7491" y="6230"/>
                  </a:lnTo>
                  <a:lnTo>
                    <a:pt x="7491" y="7452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23" name="Freeform 55">
              <a:extLst>
                <a:ext uri="{FF2B5EF4-FFF2-40B4-BE49-F238E27FC236}">
                  <a16:creationId xmlns:a16="http://schemas.microsoft.com/office/drawing/2014/main" id="{ED6ED5D2-0985-4E0E-B6A5-38473EB28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357"/>
              <a:ext cx="932" cy="937"/>
            </a:xfrm>
            <a:custGeom>
              <a:avLst/>
              <a:gdLst>
                <a:gd name="T0" fmla="*/ 0 w 7451"/>
                <a:gd name="T1" fmla="*/ 932 h 7491"/>
                <a:gd name="T2" fmla="*/ 5 w 7451"/>
                <a:gd name="T3" fmla="*/ 838 h 7491"/>
                <a:gd name="T4" fmla="*/ 20 w 7451"/>
                <a:gd name="T5" fmla="*/ 745 h 7491"/>
                <a:gd name="T6" fmla="*/ 44 w 7451"/>
                <a:gd name="T7" fmla="*/ 656 h 7491"/>
                <a:gd name="T8" fmla="*/ 74 w 7451"/>
                <a:gd name="T9" fmla="*/ 572 h 7491"/>
                <a:gd name="T10" fmla="*/ 113 w 7451"/>
                <a:gd name="T11" fmla="*/ 488 h 7491"/>
                <a:gd name="T12" fmla="*/ 158 w 7451"/>
                <a:gd name="T13" fmla="*/ 409 h 7491"/>
                <a:gd name="T14" fmla="*/ 212 w 7451"/>
                <a:gd name="T15" fmla="*/ 340 h 7491"/>
                <a:gd name="T16" fmla="*/ 276 w 7451"/>
                <a:gd name="T17" fmla="*/ 271 h 7491"/>
                <a:gd name="T18" fmla="*/ 340 w 7451"/>
                <a:gd name="T19" fmla="*/ 212 h 7491"/>
                <a:gd name="T20" fmla="*/ 409 w 7451"/>
                <a:gd name="T21" fmla="*/ 158 h 7491"/>
                <a:gd name="T22" fmla="*/ 488 w 7451"/>
                <a:gd name="T23" fmla="*/ 113 h 7491"/>
                <a:gd name="T24" fmla="*/ 572 w 7451"/>
                <a:gd name="T25" fmla="*/ 74 h 7491"/>
                <a:gd name="T26" fmla="*/ 656 w 7451"/>
                <a:gd name="T27" fmla="*/ 44 h 7491"/>
                <a:gd name="T28" fmla="*/ 745 w 7451"/>
                <a:gd name="T29" fmla="*/ 20 h 7491"/>
                <a:gd name="T30" fmla="*/ 838 w 7451"/>
                <a:gd name="T31" fmla="*/ 5 h 7491"/>
                <a:gd name="T32" fmla="*/ 932 w 7451"/>
                <a:gd name="T33" fmla="*/ 0 h 7491"/>
                <a:gd name="T34" fmla="*/ 932 w 7451"/>
                <a:gd name="T35" fmla="*/ 182 h 7491"/>
                <a:gd name="T36" fmla="*/ 932 w 7451"/>
                <a:gd name="T37" fmla="*/ 488 h 7491"/>
                <a:gd name="T38" fmla="*/ 932 w 7451"/>
                <a:gd name="T39" fmla="*/ 784 h 7491"/>
                <a:gd name="T40" fmla="*/ 932 w 7451"/>
                <a:gd name="T41" fmla="*/ 937 h 7491"/>
                <a:gd name="T42" fmla="*/ 898 w 7451"/>
                <a:gd name="T43" fmla="*/ 937 h 7491"/>
                <a:gd name="T44" fmla="*/ 848 w 7451"/>
                <a:gd name="T45" fmla="*/ 937 h 7491"/>
                <a:gd name="T46" fmla="*/ 794 w 7451"/>
                <a:gd name="T47" fmla="*/ 937 h 7491"/>
                <a:gd name="T48" fmla="*/ 730 w 7451"/>
                <a:gd name="T49" fmla="*/ 937 h 7491"/>
                <a:gd name="T50" fmla="*/ 661 w 7451"/>
                <a:gd name="T51" fmla="*/ 937 h 7491"/>
                <a:gd name="T52" fmla="*/ 587 w 7451"/>
                <a:gd name="T53" fmla="*/ 937 h 7491"/>
                <a:gd name="T54" fmla="*/ 508 w 7451"/>
                <a:gd name="T55" fmla="*/ 937 h 7491"/>
                <a:gd name="T56" fmla="*/ 429 w 7451"/>
                <a:gd name="T57" fmla="*/ 932 h 7491"/>
                <a:gd name="T58" fmla="*/ 355 w 7451"/>
                <a:gd name="T59" fmla="*/ 932 h 7491"/>
                <a:gd name="T60" fmla="*/ 281 w 7451"/>
                <a:gd name="T61" fmla="*/ 932 h 7491"/>
                <a:gd name="T62" fmla="*/ 212 w 7451"/>
                <a:gd name="T63" fmla="*/ 932 h 7491"/>
                <a:gd name="T64" fmla="*/ 153 w 7451"/>
                <a:gd name="T65" fmla="*/ 932 h 7491"/>
                <a:gd name="T66" fmla="*/ 99 w 7451"/>
                <a:gd name="T67" fmla="*/ 932 h 7491"/>
                <a:gd name="T68" fmla="*/ 54 w 7451"/>
                <a:gd name="T69" fmla="*/ 932 h 7491"/>
                <a:gd name="T70" fmla="*/ 20 w 7451"/>
                <a:gd name="T71" fmla="*/ 932 h 7491"/>
                <a:gd name="T72" fmla="*/ 0 w 7451"/>
                <a:gd name="T73" fmla="*/ 932 h 74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91">
                  <a:moveTo>
                    <a:pt x="0" y="7451"/>
                  </a:moveTo>
                  <a:lnTo>
                    <a:pt x="39" y="6702"/>
                  </a:lnTo>
                  <a:lnTo>
                    <a:pt x="157" y="5953"/>
                  </a:lnTo>
                  <a:lnTo>
                    <a:pt x="354" y="5243"/>
                  </a:lnTo>
                  <a:lnTo>
                    <a:pt x="591" y="4573"/>
                  </a:lnTo>
                  <a:lnTo>
                    <a:pt x="906" y="3903"/>
                  </a:lnTo>
                  <a:lnTo>
                    <a:pt x="1261" y="3272"/>
                  </a:lnTo>
                  <a:lnTo>
                    <a:pt x="1695" y="2720"/>
                  </a:lnTo>
                  <a:lnTo>
                    <a:pt x="2208" y="2168"/>
                  </a:lnTo>
                  <a:lnTo>
                    <a:pt x="2720" y="1695"/>
                  </a:lnTo>
                  <a:lnTo>
                    <a:pt x="3272" y="1261"/>
                  </a:lnTo>
                  <a:lnTo>
                    <a:pt x="3903" y="906"/>
                  </a:lnTo>
                  <a:lnTo>
                    <a:pt x="4573" y="591"/>
                  </a:lnTo>
                  <a:lnTo>
                    <a:pt x="5243" y="354"/>
                  </a:lnTo>
                  <a:lnTo>
                    <a:pt x="5953" y="157"/>
                  </a:lnTo>
                  <a:lnTo>
                    <a:pt x="6702" y="39"/>
                  </a:lnTo>
                  <a:lnTo>
                    <a:pt x="7451" y="0"/>
                  </a:lnTo>
                  <a:lnTo>
                    <a:pt x="7451" y="1459"/>
                  </a:lnTo>
                  <a:lnTo>
                    <a:pt x="7451" y="3903"/>
                  </a:lnTo>
                  <a:lnTo>
                    <a:pt x="7451" y="6269"/>
                  </a:lnTo>
                  <a:lnTo>
                    <a:pt x="7451" y="7491"/>
                  </a:lnTo>
                  <a:lnTo>
                    <a:pt x="7176" y="7491"/>
                  </a:lnTo>
                  <a:lnTo>
                    <a:pt x="6781" y="7491"/>
                  </a:lnTo>
                  <a:lnTo>
                    <a:pt x="6347" y="7491"/>
                  </a:lnTo>
                  <a:lnTo>
                    <a:pt x="5835" y="7491"/>
                  </a:lnTo>
                  <a:lnTo>
                    <a:pt x="5283" y="7491"/>
                  </a:lnTo>
                  <a:lnTo>
                    <a:pt x="4691" y="7491"/>
                  </a:lnTo>
                  <a:lnTo>
                    <a:pt x="4061" y="7491"/>
                  </a:lnTo>
                  <a:lnTo>
                    <a:pt x="3430" y="7451"/>
                  </a:lnTo>
                  <a:lnTo>
                    <a:pt x="2839" y="7451"/>
                  </a:lnTo>
                  <a:lnTo>
                    <a:pt x="2247" y="7451"/>
                  </a:lnTo>
                  <a:lnTo>
                    <a:pt x="1695" y="7451"/>
                  </a:lnTo>
                  <a:lnTo>
                    <a:pt x="1223" y="7451"/>
                  </a:lnTo>
                  <a:lnTo>
                    <a:pt x="789" y="7451"/>
                  </a:lnTo>
                  <a:lnTo>
                    <a:pt x="434" y="7451"/>
                  </a:lnTo>
                  <a:lnTo>
                    <a:pt x="157" y="7451"/>
                  </a:lnTo>
                  <a:lnTo>
                    <a:pt x="0" y="7451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24" name="Freeform 56">
              <a:extLst>
                <a:ext uri="{FF2B5EF4-FFF2-40B4-BE49-F238E27FC236}">
                  <a16:creationId xmlns:a16="http://schemas.microsoft.com/office/drawing/2014/main" id="{18267F6C-9633-4995-A902-54F3292F2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357"/>
              <a:ext cx="932" cy="932"/>
            </a:xfrm>
            <a:custGeom>
              <a:avLst/>
              <a:gdLst>
                <a:gd name="T0" fmla="*/ 0 w 7451"/>
                <a:gd name="T1" fmla="*/ 0 h 7451"/>
                <a:gd name="T2" fmla="*/ 94 w 7451"/>
                <a:gd name="T3" fmla="*/ 5 h 7451"/>
                <a:gd name="T4" fmla="*/ 187 w 7451"/>
                <a:gd name="T5" fmla="*/ 20 h 7451"/>
                <a:gd name="T6" fmla="*/ 276 w 7451"/>
                <a:gd name="T7" fmla="*/ 44 h 7451"/>
                <a:gd name="T8" fmla="*/ 365 w 7451"/>
                <a:gd name="T9" fmla="*/ 74 h 7451"/>
                <a:gd name="T10" fmla="*/ 444 w 7451"/>
                <a:gd name="T11" fmla="*/ 113 h 7451"/>
                <a:gd name="T12" fmla="*/ 523 w 7451"/>
                <a:gd name="T13" fmla="*/ 158 h 7451"/>
                <a:gd name="T14" fmla="*/ 592 w 7451"/>
                <a:gd name="T15" fmla="*/ 212 h 7451"/>
                <a:gd name="T16" fmla="*/ 661 w 7451"/>
                <a:gd name="T17" fmla="*/ 271 h 7451"/>
                <a:gd name="T18" fmla="*/ 720 w 7451"/>
                <a:gd name="T19" fmla="*/ 340 h 7451"/>
                <a:gd name="T20" fmla="*/ 774 w 7451"/>
                <a:gd name="T21" fmla="*/ 409 h 7451"/>
                <a:gd name="T22" fmla="*/ 819 w 7451"/>
                <a:gd name="T23" fmla="*/ 488 h 7451"/>
                <a:gd name="T24" fmla="*/ 858 w 7451"/>
                <a:gd name="T25" fmla="*/ 572 h 7451"/>
                <a:gd name="T26" fmla="*/ 892 w 7451"/>
                <a:gd name="T27" fmla="*/ 656 h 7451"/>
                <a:gd name="T28" fmla="*/ 912 w 7451"/>
                <a:gd name="T29" fmla="*/ 745 h 7451"/>
                <a:gd name="T30" fmla="*/ 927 w 7451"/>
                <a:gd name="T31" fmla="*/ 838 h 7451"/>
                <a:gd name="T32" fmla="*/ 932 w 7451"/>
                <a:gd name="T33" fmla="*/ 932 h 7451"/>
                <a:gd name="T34" fmla="*/ 902 w 7451"/>
                <a:gd name="T35" fmla="*/ 932 h 7451"/>
                <a:gd name="T36" fmla="*/ 863 w 7451"/>
                <a:gd name="T37" fmla="*/ 932 h 7451"/>
                <a:gd name="T38" fmla="*/ 809 w 7451"/>
                <a:gd name="T39" fmla="*/ 932 h 7451"/>
                <a:gd name="T40" fmla="*/ 750 w 7451"/>
                <a:gd name="T41" fmla="*/ 932 h 7451"/>
                <a:gd name="T42" fmla="*/ 676 w 7451"/>
                <a:gd name="T43" fmla="*/ 932 h 7451"/>
                <a:gd name="T44" fmla="*/ 602 w 7451"/>
                <a:gd name="T45" fmla="*/ 932 h 7451"/>
                <a:gd name="T46" fmla="*/ 523 w 7451"/>
                <a:gd name="T47" fmla="*/ 932 h 7451"/>
                <a:gd name="T48" fmla="*/ 444 w 7451"/>
                <a:gd name="T49" fmla="*/ 932 h 7451"/>
                <a:gd name="T50" fmla="*/ 365 w 7451"/>
                <a:gd name="T51" fmla="*/ 932 h 7451"/>
                <a:gd name="T52" fmla="*/ 286 w 7451"/>
                <a:gd name="T53" fmla="*/ 932 h 7451"/>
                <a:gd name="T54" fmla="*/ 217 w 7451"/>
                <a:gd name="T55" fmla="*/ 932 h 7451"/>
                <a:gd name="T56" fmla="*/ 153 w 7451"/>
                <a:gd name="T57" fmla="*/ 932 h 7451"/>
                <a:gd name="T58" fmla="*/ 94 w 7451"/>
                <a:gd name="T59" fmla="*/ 932 h 7451"/>
                <a:gd name="T60" fmla="*/ 49 w 7451"/>
                <a:gd name="T61" fmla="*/ 932 h 7451"/>
                <a:gd name="T62" fmla="*/ 20 w 7451"/>
                <a:gd name="T63" fmla="*/ 932 h 7451"/>
                <a:gd name="T64" fmla="*/ 0 w 7451"/>
                <a:gd name="T65" fmla="*/ 932 h 7451"/>
                <a:gd name="T66" fmla="*/ 0 w 7451"/>
                <a:gd name="T67" fmla="*/ 730 h 7451"/>
                <a:gd name="T68" fmla="*/ 0 w 7451"/>
                <a:gd name="T69" fmla="*/ 429 h 7451"/>
                <a:gd name="T70" fmla="*/ 0 w 7451"/>
                <a:gd name="T71" fmla="*/ 153 h 7451"/>
                <a:gd name="T72" fmla="*/ 0 w 7451"/>
                <a:gd name="T73" fmla="*/ 0 h 74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1">
                  <a:moveTo>
                    <a:pt x="0" y="0"/>
                  </a:moveTo>
                  <a:lnTo>
                    <a:pt x="749" y="39"/>
                  </a:lnTo>
                  <a:lnTo>
                    <a:pt x="1498" y="157"/>
                  </a:lnTo>
                  <a:lnTo>
                    <a:pt x="2208" y="354"/>
                  </a:lnTo>
                  <a:lnTo>
                    <a:pt x="2917" y="591"/>
                  </a:lnTo>
                  <a:lnTo>
                    <a:pt x="3548" y="906"/>
                  </a:lnTo>
                  <a:lnTo>
                    <a:pt x="4179" y="1261"/>
                  </a:lnTo>
                  <a:lnTo>
                    <a:pt x="4731" y="1695"/>
                  </a:lnTo>
                  <a:lnTo>
                    <a:pt x="5283" y="2168"/>
                  </a:lnTo>
                  <a:lnTo>
                    <a:pt x="5756" y="2720"/>
                  </a:lnTo>
                  <a:lnTo>
                    <a:pt x="6190" y="3272"/>
                  </a:lnTo>
                  <a:lnTo>
                    <a:pt x="6545" y="3903"/>
                  </a:lnTo>
                  <a:lnTo>
                    <a:pt x="6860" y="4573"/>
                  </a:lnTo>
                  <a:lnTo>
                    <a:pt x="7135" y="5243"/>
                  </a:lnTo>
                  <a:lnTo>
                    <a:pt x="7294" y="5953"/>
                  </a:lnTo>
                  <a:lnTo>
                    <a:pt x="7412" y="6702"/>
                  </a:lnTo>
                  <a:lnTo>
                    <a:pt x="7451" y="7451"/>
                  </a:lnTo>
                  <a:lnTo>
                    <a:pt x="7214" y="7451"/>
                  </a:lnTo>
                  <a:lnTo>
                    <a:pt x="6899" y="7451"/>
                  </a:lnTo>
                  <a:lnTo>
                    <a:pt x="6465" y="7451"/>
                  </a:lnTo>
                  <a:lnTo>
                    <a:pt x="5993" y="7451"/>
                  </a:lnTo>
                  <a:lnTo>
                    <a:pt x="5401" y="7451"/>
                  </a:lnTo>
                  <a:lnTo>
                    <a:pt x="4809" y="7451"/>
                  </a:lnTo>
                  <a:lnTo>
                    <a:pt x="4179" y="7451"/>
                  </a:lnTo>
                  <a:lnTo>
                    <a:pt x="3548" y="7451"/>
                  </a:lnTo>
                  <a:lnTo>
                    <a:pt x="2917" y="7451"/>
                  </a:lnTo>
                  <a:lnTo>
                    <a:pt x="2286" y="7451"/>
                  </a:lnTo>
                  <a:lnTo>
                    <a:pt x="1734" y="7451"/>
                  </a:lnTo>
                  <a:lnTo>
                    <a:pt x="1222" y="7451"/>
                  </a:lnTo>
                  <a:lnTo>
                    <a:pt x="749" y="7451"/>
                  </a:lnTo>
                  <a:lnTo>
                    <a:pt x="394" y="7451"/>
                  </a:lnTo>
                  <a:lnTo>
                    <a:pt x="157" y="7451"/>
                  </a:lnTo>
                  <a:lnTo>
                    <a:pt x="0" y="7451"/>
                  </a:lnTo>
                  <a:lnTo>
                    <a:pt x="0" y="5835"/>
                  </a:lnTo>
                  <a:lnTo>
                    <a:pt x="0" y="3430"/>
                  </a:lnTo>
                  <a:lnTo>
                    <a:pt x="0" y="12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25" name="Freeform 57">
              <a:extLst>
                <a:ext uri="{FF2B5EF4-FFF2-40B4-BE49-F238E27FC236}">
                  <a16:creationId xmlns:a16="http://schemas.microsoft.com/office/drawing/2014/main" id="{6B2D9F6F-2C41-46FF-92E5-B2AD6E4BF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648"/>
              <a:ext cx="1266" cy="1267"/>
            </a:xfrm>
            <a:custGeom>
              <a:avLst/>
              <a:gdLst>
                <a:gd name="T0" fmla="*/ 635 w 10132"/>
                <a:gd name="T1" fmla="*/ 0 h 10133"/>
                <a:gd name="T2" fmla="*/ 0 w 10132"/>
                <a:gd name="T3" fmla="*/ 636 h 10133"/>
                <a:gd name="T4" fmla="*/ 635 w 10132"/>
                <a:gd name="T5" fmla="*/ 1267 h 10133"/>
                <a:gd name="T6" fmla="*/ 1266 w 10132"/>
                <a:gd name="T7" fmla="*/ 636 h 10133"/>
                <a:gd name="T8" fmla="*/ 635 w 10132"/>
                <a:gd name="T9" fmla="*/ 0 h 10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32" h="10133">
                  <a:moveTo>
                    <a:pt x="5086" y="0"/>
                  </a:moveTo>
                  <a:lnTo>
                    <a:pt x="0" y="5086"/>
                  </a:lnTo>
                  <a:lnTo>
                    <a:pt x="5086" y="10133"/>
                  </a:lnTo>
                  <a:lnTo>
                    <a:pt x="10132" y="5086"/>
                  </a:lnTo>
                  <a:lnTo>
                    <a:pt x="5086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3198" name="Text Box 58">
            <a:extLst>
              <a:ext uri="{FF2B5EF4-FFF2-40B4-BE49-F238E27FC236}">
                <a16:creationId xmlns:a16="http://schemas.microsoft.com/office/drawing/2014/main" id="{24A1B8A9-7D18-49DA-ACE0-0C17EA7E1F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5300" y="4983163"/>
            <a:ext cx="5688013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n-US" altLang="en-US" sz="1800" b="1">
                <a:solidFill>
                  <a:srgbClr val="0000FF"/>
                </a:solidFill>
                <a:latin typeface="Verdana" panose="020B0604030504040204" pitchFamily="34" charset="0"/>
              </a:rPr>
              <a:t>Tales efectos conducen a un:</a:t>
            </a:r>
            <a:endParaRPr lang="en-US" altLang="en-US" sz="1800" b="1" i="1">
              <a:solidFill>
                <a:srgbClr val="0000FF"/>
              </a:solidFill>
              <a:latin typeface="Verdana" panose="020B0604030504040204" pitchFamily="34" charset="0"/>
            </a:endParaRPr>
          </a:p>
        </p:txBody>
      </p:sp>
      <p:grpSp>
        <p:nvGrpSpPr>
          <p:cNvPr id="93199" name="Group 59">
            <a:extLst>
              <a:ext uri="{FF2B5EF4-FFF2-40B4-BE49-F238E27FC236}">
                <a16:creationId xmlns:a16="http://schemas.microsoft.com/office/drawing/2014/main" id="{DE2C0E78-5ACE-4860-9080-B59939F8AD7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498600" y="5018088"/>
            <a:ext cx="266700" cy="268287"/>
            <a:chOff x="618" y="2160"/>
            <a:chExt cx="2262" cy="2267"/>
          </a:xfrm>
        </p:grpSpPr>
        <p:sp>
          <p:nvSpPr>
            <p:cNvPr id="93204" name="AutoShape 60">
              <a:extLst>
                <a:ext uri="{FF2B5EF4-FFF2-40B4-BE49-F238E27FC236}">
                  <a16:creationId xmlns:a16="http://schemas.microsoft.com/office/drawing/2014/main" id="{02D1D221-845C-4B6A-AC21-FF4F0E845AA9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618" y="2160"/>
              <a:ext cx="2262" cy="22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5" name="Freeform 61">
              <a:extLst>
                <a:ext uri="{FF2B5EF4-FFF2-40B4-BE49-F238E27FC236}">
                  <a16:creationId xmlns:a16="http://schemas.microsoft.com/office/drawing/2014/main" id="{08DBCF82-049F-4106-A637-F60F42F85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160"/>
              <a:ext cx="2262" cy="2267"/>
            </a:xfrm>
            <a:custGeom>
              <a:avLst/>
              <a:gdLst>
                <a:gd name="T0" fmla="*/ 1252 w 18096"/>
                <a:gd name="T1" fmla="*/ 5 h 18136"/>
                <a:gd name="T2" fmla="*/ 1469 w 18096"/>
                <a:gd name="T3" fmla="*/ 49 h 18136"/>
                <a:gd name="T4" fmla="*/ 1671 w 18096"/>
                <a:gd name="T5" fmla="*/ 138 h 18136"/>
                <a:gd name="T6" fmla="*/ 1853 w 18096"/>
                <a:gd name="T7" fmla="*/ 261 h 18136"/>
                <a:gd name="T8" fmla="*/ 2006 w 18096"/>
                <a:gd name="T9" fmla="*/ 414 h 18136"/>
                <a:gd name="T10" fmla="*/ 2124 w 18096"/>
                <a:gd name="T11" fmla="*/ 591 h 18136"/>
                <a:gd name="T12" fmla="*/ 2213 w 18096"/>
                <a:gd name="T13" fmla="*/ 798 h 18136"/>
                <a:gd name="T14" fmla="*/ 2257 w 18096"/>
                <a:gd name="T15" fmla="*/ 1015 h 18136"/>
                <a:gd name="T16" fmla="*/ 2257 w 18096"/>
                <a:gd name="T17" fmla="*/ 1252 h 18136"/>
                <a:gd name="T18" fmla="*/ 2213 w 18096"/>
                <a:gd name="T19" fmla="*/ 1469 h 18136"/>
                <a:gd name="T20" fmla="*/ 2124 w 18096"/>
                <a:gd name="T21" fmla="*/ 1676 h 18136"/>
                <a:gd name="T22" fmla="*/ 2006 w 18096"/>
                <a:gd name="T23" fmla="*/ 1853 h 18136"/>
                <a:gd name="T24" fmla="*/ 1853 w 18096"/>
                <a:gd name="T25" fmla="*/ 2006 h 18136"/>
                <a:gd name="T26" fmla="*/ 1671 w 18096"/>
                <a:gd name="T27" fmla="*/ 2129 h 18136"/>
                <a:gd name="T28" fmla="*/ 1469 w 18096"/>
                <a:gd name="T29" fmla="*/ 2218 h 18136"/>
                <a:gd name="T30" fmla="*/ 1252 w 18096"/>
                <a:gd name="T31" fmla="*/ 2262 h 18136"/>
                <a:gd name="T32" fmla="*/ 1015 w 18096"/>
                <a:gd name="T33" fmla="*/ 2262 h 18136"/>
                <a:gd name="T34" fmla="*/ 798 w 18096"/>
                <a:gd name="T35" fmla="*/ 2218 h 18136"/>
                <a:gd name="T36" fmla="*/ 591 w 18096"/>
                <a:gd name="T37" fmla="*/ 2129 h 18136"/>
                <a:gd name="T38" fmla="*/ 414 w 18096"/>
                <a:gd name="T39" fmla="*/ 2006 h 18136"/>
                <a:gd name="T40" fmla="*/ 261 w 18096"/>
                <a:gd name="T41" fmla="*/ 1853 h 18136"/>
                <a:gd name="T42" fmla="*/ 138 w 18096"/>
                <a:gd name="T43" fmla="*/ 1676 h 18136"/>
                <a:gd name="T44" fmla="*/ 49 w 18096"/>
                <a:gd name="T45" fmla="*/ 1469 h 18136"/>
                <a:gd name="T46" fmla="*/ 5 w 18096"/>
                <a:gd name="T47" fmla="*/ 1252 h 18136"/>
                <a:gd name="T48" fmla="*/ 5 w 18096"/>
                <a:gd name="T49" fmla="*/ 1015 h 18136"/>
                <a:gd name="T50" fmla="*/ 49 w 18096"/>
                <a:gd name="T51" fmla="*/ 798 h 18136"/>
                <a:gd name="T52" fmla="*/ 138 w 18096"/>
                <a:gd name="T53" fmla="*/ 591 h 18136"/>
                <a:gd name="T54" fmla="*/ 261 w 18096"/>
                <a:gd name="T55" fmla="*/ 414 h 18136"/>
                <a:gd name="T56" fmla="*/ 414 w 18096"/>
                <a:gd name="T57" fmla="*/ 261 h 18136"/>
                <a:gd name="T58" fmla="*/ 591 w 18096"/>
                <a:gd name="T59" fmla="*/ 138 h 18136"/>
                <a:gd name="T60" fmla="*/ 798 w 18096"/>
                <a:gd name="T61" fmla="*/ 49 h 18136"/>
                <a:gd name="T62" fmla="*/ 1015 w 18096"/>
                <a:gd name="T63" fmla="*/ 5 h 181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096" h="18136">
                  <a:moveTo>
                    <a:pt x="9068" y="0"/>
                  </a:moveTo>
                  <a:lnTo>
                    <a:pt x="10014" y="40"/>
                  </a:lnTo>
                  <a:lnTo>
                    <a:pt x="10881" y="197"/>
                  </a:lnTo>
                  <a:lnTo>
                    <a:pt x="11749" y="394"/>
                  </a:lnTo>
                  <a:lnTo>
                    <a:pt x="12577" y="710"/>
                  </a:lnTo>
                  <a:lnTo>
                    <a:pt x="13365" y="1104"/>
                  </a:lnTo>
                  <a:lnTo>
                    <a:pt x="14114" y="1538"/>
                  </a:lnTo>
                  <a:lnTo>
                    <a:pt x="14824" y="2089"/>
                  </a:lnTo>
                  <a:lnTo>
                    <a:pt x="15455" y="2641"/>
                  </a:lnTo>
                  <a:lnTo>
                    <a:pt x="16046" y="3312"/>
                  </a:lnTo>
                  <a:lnTo>
                    <a:pt x="16558" y="3982"/>
                  </a:lnTo>
                  <a:lnTo>
                    <a:pt x="16992" y="4731"/>
                  </a:lnTo>
                  <a:lnTo>
                    <a:pt x="17386" y="5520"/>
                  </a:lnTo>
                  <a:lnTo>
                    <a:pt x="17702" y="6387"/>
                  </a:lnTo>
                  <a:lnTo>
                    <a:pt x="17899" y="7254"/>
                  </a:lnTo>
                  <a:lnTo>
                    <a:pt x="18056" y="8122"/>
                  </a:lnTo>
                  <a:lnTo>
                    <a:pt x="18096" y="9068"/>
                  </a:lnTo>
                  <a:lnTo>
                    <a:pt x="18056" y="10014"/>
                  </a:lnTo>
                  <a:lnTo>
                    <a:pt x="17899" y="10882"/>
                  </a:lnTo>
                  <a:lnTo>
                    <a:pt x="17702" y="11749"/>
                  </a:lnTo>
                  <a:lnTo>
                    <a:pt x="17386" y="12616"/>
                  </a:lnTo>
                  <a:lnTo>
                    <a:pt x="16992" y="13405"/>
                  </a:lnTo>
                  <a:lnTo>
                    <a:pt x="16558" y="14154"/>
                  </a:lnTo>
                  <a:lnTo>
                    <a:pt x="16046" y="14824"/>
                  </a:lnTo>
                  <a:lnTo>
                    <a:pt x="15455" y="15495"/>
                  </a:lnTo>
                  <a:lnTo>
                    <a:pt x="14824" y="16047"/>
                  </a:lnTo>
                  <a:lnTo>
                    <a:pt x="14114" y="16598"/>
                  </a:lnTo>
                  <a:lnTo>
                    <a:pt x="13365" y="17032"/>
                  </a:lnTo>
                  <a:lnTo>
                    <a:pt x="12577" y="17426"/>
                  </a:lnTo>
                  <a:lnTo>
                    <a:pt x="11749" y="17742"/>
                  </a:lnTo>
                  <a:lnTo>
                    <a:pt x="10881" y="17939"/>
                  </a:lnTo>
                  <a:lnTo>
                    <a:pt x="10014" y="18096"/>
                  </a:lnTo>
                  <a:lnTo>
                    <a:pt x="9068" y="18136"/>
                  </a:lnTo>
                  <a:lnTo>
                    <a:pt x="8121" y="18096"/>
                  </a:lnTo>
                  <a:lnTo>
                    <a:pt x="7254" y="17939"/>
                  </a:lnTo>
                  <a:lnTo>
                    <a:pt x="6387" y="17742"/>
                  </a:lnTo>
                  <a:lnTo>
                    <a:pt x="5519" y="17426"/>
                  </a:lnTo>
                  <a:lnTo>
                    <a:pt x="4731" y="17032"/>
                  </a:lnTo>
                  <a:lnTo>
                    <a:pt x="3982" y="16598"/>
                  </a:lnTo>
                  <a:lnTo>
                    <a:pt x="3312" y="16047"/>
                  </a:lnTo>
                  <a:lnTo>
                    <a:pt x="2641" y="15495"/>
                  </a:lnTo>
                  <a:lnTo>
                    <a:pt x="2089" y="14824"/>
                  </a:lnTo>
                  <a:lnTo>
                    <a:pt x="1537" y="14154"/>
                  </a:lnTo>
                  <a:lnTo>
                    <a:pt x="1104" y="13405"/>
                  </a:lnTo>
                  <a:lnTo>
                    <a:pt x="710" y="12616"/>
                  </a:lnTo>
                  <a:lnTo>
                    <a:pt x="394" y="11749"/>
                  </a:lnTo>
                  <a:lnTo>
                    <a:pt x="197" y="10882"/>
                  </a:lnTo>
                  <a:lnTo>
                    <a:pt x="40" y="10014"/>
                  </a:lnTo>
                  <a:lnTo>
                    <a:pt x="0" y="9068"/>
                  </a:lnTo>
                  <a:lnTo>
                    <a:pt x="40" y="8122"/>
                  </a:lnTo>
                  <a:lnTo>
                    <a:pt x="197" y="7254"/>
                  </a:lnTo>
                  <a:lnTo>
                    <a:pt x="394" y="6387"/>
                  </a:lnTo>
                  <a:lnTo>
                    <a:pt x="710" y="5520"/>
                  </a:lnTo>
                  <a:lnTo>
                    <a:pt x="1104" y="4731"/>
                  </a:lnTo>
                  <a:lnTo>
                    <a:pt x="1537" y="3982"/>
                  </a:lnTo>
                  <a:lnTo>
                    <a:pt x="2089" y="3312"/>
                  </a:lnTo>
                  <a:lnTo>
                    <a:pt x="2641" y="2641"/>
                  </a:lnTo>
                  <a:lnTo>
                    <a:pt x="3312" y="2089"/>
                  </a:lnTo>
                  <a:lnTo>
                    <a:pt x="3982" y="1538"/>
                  </a:lnTo>
                  <a:lnTo>
                    <a:pt x="4731" y="1104"/>
                  </a:lnTo>
                  <a:lnTo>
                    <a:pt x="5519" y="710"/>
                  </a:lnTo>
                  <a:lnTo>
                    <a:pt x="6387" y="394"/>
                  </a:lnTo>
                  <a:lnTo>
                    <a:pt x="7254" y="197"/>
                  </a:lnTo>
                  <a:lnTo>
                    <a:pt x="8121" y="40"/>
                  </a:lnTo>
                  <a:lnTo>
                    <a:pt x="9068" y="0"/>
                  </a:lnTo>
                  <a:close/>
                </a:path>
              </a:pathLst>
            </a:custGeom>
            <a:solidFill>
              <a:srgbClr val="19B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6" name="Freeform 62">
              <a:extLst>
                <a:ext uri="{FF2B5EF4-FFF2-40B4-BE49-F238E27FC236}">
                  <a16:creationId xmlns:a16="http://schemas.microsoft.com/office/drawing/2014/main" id="{9C082757-8568-4F9D-A6D8-AAFACBC59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3294"/>
              <a:ext cx="1034" cy="1034"/>
            </a:xfrm>
            <a:custGeom>
              <a:avLst/>
              <a:gdLst>
                <a:gd name="T0" fmla="*/ 1034 w 8279"/>
                <a:gd name="T1" fmla="*/ 1034 h 8279"/>
                <a:gd name="T2" fmla="*/ 930 w 8279"/>
                <a:gd name="T3" fmla="*/ 1029 h 8279"/>
                <a:gd name="T4" fmla="*/ 827 w 8279"/>
                <a:gd name="T5" fmla="*/ 1014 h 8279"/>
                <a:gd name="T6" fmla="*/ 729 w 8279"/>
                <a:gd name="T7" fmla="*/ 990 h 8279"/>
                <a:gd name="T8" fmla="*/ 630 w 8279"/>
                <a:gd name="T9" fmla="*/ 950 h 8279"/>
                <a:gd name="T10" fmla="*/ 542 w 8279"/>
                <a:gd name="T11" fmla="*/ 911 h 8279"/>
                <a:gd name="T12" fmla="*/ 458 w 8279"/>
                <a:gd name="T13" fmla="*/ 857 h 8279"/>
                <a:gd name="T14" fmla="*/ 374 w 8279"/>
                <a:gd name="T15" fmla="*/ 798 h 8279"/>
                <a:gd name="T16" fmla="*/ 305 w 8279"/>
                <a:gd name="T17" fmla="*/ 729 h 8279"/>
                <a:gd name="T18" fmla="*/ 236 w 8279"/>
                <a:gd name="T19" fmla="*/ 660 h 8279"/>
                <a:gd name="T20" fmla="*/ 177 w 8279"/>
                <a:gd name="T21" fmla="*/ 576 h 8279"/>
                <a:gd name="T22" fmla="*/ 123 w 8279"/>
                <a:gd name="T23" fmla="*/ 492 h 8279"/>
                <a:gd name="T24" fmla="*/ 84 w 8279"/>
                <a:gd name="T25" fmla="*/ 404 h 8279"/>
                <a:gd name="T26" fmla="*/ 44 w 8279"/>
                <a:gd name="T27" fmla="*/ 305 h 8279"/>
                <a:gd name="T28" fmla="*/ 20 w 8279"/>
                <a:gd name="T29" fmla="*/ 207 h 8279"/>
                <a:gd name="T30" fmla="*/ 5 w 8279"/>
                <a:gd name="T31" fmla="*/ 103 h 8279"/>
                <a:gd name="T32" fmla="*/ 0 w 8279"/>
                <a:gd name="T33" fmla="*/ 0 h 8279"/>
                <a:gd name="T34" fmla="*/ 34 w 8279"/>
                <a:gd name="T35" fmla="*/ 0 h 8279"/>
                <a:gd name="T36" fmla="*/ 84 w 8279"/>
                <a:gd name="T37" fmla="*/ 0 h 8279"/>
                <a:gd name="T38" fmla="*/ 143 w 8279"/>
                <a:gd name="T39" fmla="*/ 0 h 8279"/>
                <a:gd name="T40" fmla="*/ 212 w 8279"/>
                <a:gd name="T41" fmla="*/ 0 h 8279"/>
                <a:gd name="T42" fmla="*/ 286 w 8279"/>
                <a:gd name="T43" fmla="*/ 0 h 8279"/>
                <a:gd name="T44" fmla="*/ 364 w 8279"/>
                <a:gd name="T45" fmla="*/ 0 h 8279"/>
                <a:gd name="T46" fmla="*/ 453 w 8279"/>
                <a:gd name="T47" fmla="*/ 0 h 8279"/>
                <a:gd name="T48" fmla="*/ 537 w 8279"/>
                <a:gd name="T49" fmla="*/ 0 h 8279"/>
                <a:gd name="T50" fmla="*/ 620 w 8279"/>
                <a:gd name="T51" fmla="*/ 0 h 8279"/>
                <a:gd name="T52" fmla="*/ 704 w 8279"/>
                <a:gd name="T53" fmla="*/ 0 h 8279"/>
                <a:gd name="T54" fmla="*/ 783 w 8279"/>
                <a:gd name="T55" fmla="*/ 0 h 8279"/>
                <a:gd name="T56" fmla="*/ 857 w 8279"/>
                <a:gd name="T57" fmla="*/ 0 h 8279"/>
                <a:gd name="T58" fmla="*/ 916 w 8279"/>
                <a:gd name="T59" fmla="*/ 0 h 8279"/>
                <a:gd name="T60" fmla="*/ 970 w 8279"/>
                <a:gd name="T61" fmla="*/ 0 h 8279"/>
                <a:gd name="T62" fmla="*/ 1009 w 8279"/>
                <a:gd name="T63" fmla="*/ 0 h 8279"/>
                <a:gd name="T64" fmla="*/ 1034 w 8279"/>
                <a:gd name="T65" fmla="*/ 0 h 8279"/>
                <a:gd name="T66" fmla="*/ 1034 w 8279"/>
                <a:gd name="T67" fmla="*/ 222 h 8279"/>
                <a:gd name="T68" fmla="*/ 1034 w 8279"/>
                <a:gd name="T69" fmla="*/ 552 h 8279"/>
                <a:gd name="T70" fmla="*/ 1034 w 8279"/>
                <a:gd name="T71" fmla="*/ 862 h 8279"/>
                <a:gd name="T72" fmla="*/ 1034 w 8279"/>
                <a:gd name="T73" fmla="*/ 1034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8279" y="8279"/>
                  </a:moveTo>
                  <a:lnTo>
                    <a:pt x="7450" y="8241"/>
                  </a:lnTo>
                  <a:lnTo>
                    <a:pt x="6623" y="8122"/>
                  </a:lnTo>
                  <a:lnTo>
                    <a:pt x="5834" y="7924"/>
                  </a:lnTo>
                  <a:lnTo>
                    <a:pt x="5046" y="7609"/>
                  </a:lnTo>
                  <a:lnTo>
                    <a:pt x="4337" y="7294"/>
                  </a:lnTo>
                  <a:lnTo>
                    <a:pt x="3666" y="6860"/>
                  </a:lnTo>
                  <a:lnTo>
                    <a:pt x="2996" y="6387"/>
                  </a:lnTo>
                  <a:lnTo>
                    <a:pt x="2444" y="5835"/>
                  </a:lnTo>
                  <a:lnTo>
                    <a:pt x="1892" y="5283"/>
                  </a:lnTo>
                  <a:lnTo>
                    <a:pt x="1419" y="4613"/>
                  </a:lnTo>
                  <a:lnTo>
                    <a:pt x="985" y="3942"/>
                  </a:lnTo>
                  <a:lnTo>
                    <a:pt x="670" y="3233"/>
                  </a:lnTo>
                  <a:lnTo>
                    <a:pt x="355" y="2445"/>
                  </a:lnTo>
                  <a:lnTo>
                    <a:pt x="157" y="1656"/>
                  </a:lnTo>
                  <a:lnTo>
                    <a:pt x="38" y="827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2" y="0"/>
                  </a:lnTo>
                  <a:lnTo>
                    <a:pt x="1694" y="0"/>
                  </a:lnTo>
                  <a:lnTo>
                    <a:pt x="2286" y="0"/>
                  </a:lnTo>
                  <a:lnTo>
                    <a:pt x="2917" y="0"/>
                  </a:lnTo>
                  <a:lnTo>
                    <a:pt x="3627" y="0"/>
                  </a:lnTo>
                  <a:lnTo>
                    <a:pt x="4297" y="0"/>
                  </a:lnTo>
                  <a:lnTo>
                    <a:pt x="4967" y="0"/>
                  </a:lnTo>
                  <a:lnTo>
                    <a:pt x="5637" y="0"/>
                  </a:lnTo>
                  <a:lnTo>
                    <a:pt x="6268" y="0"/>
                  </a:lnTo>
                  <a:lnTo>
                    <a:pt x="6860" y="0"/>
                  </a:lnTo>
                  <a:lnTo>
                    <a:pt x="7332" y="0"/>
                  </a:lnTo>
                  <a:lnTo>
                    <a:pt x="7767" y="0"/>
                  </a:lnTo>
                  <a:lnTo>
                    <a:pt x="8082" y="0"/>
                  </a:lnTo>
                  <a:lnTo>
                    <a:pt x="8279" y="0"/>
                  </a:lnTo>
                  <a:lnTo>
                    <a:pt x="8279" y="1774"/>
                  </a:lnTo>
                  <a:lnTo>
                    <a:pt x="8279" y="4416"/>
                  </a:lnTo>
                  <a:lnTo>
                    <a:pt x="8279" y="6900"/>
                  </a:lnTo>
                  <a:lnTo>
                    <a:pt x="8279" y="8279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7" name="Freeform 63">
              <a:extLst>
                <a:ext uri="{FF2B5EF4-FFF2-40B4-BE49-F238E27FC236}">
                  <a16:creationId xmlns:a16="http://schemas.microsoft.com/office/drawing/2014/main" id="{43DD893D-1EC5-4A49-A9BE-5EB554C9E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1035" cy="1030"/>
            </a:xfrm>
            <a:custGeom>
              <a:avLst/>
              <a:gdLst>
                <a:gd name="T0" fmla="*/ 1035 w 8279"/>
                <a:gd name="T1" fmla="*/ 0 h 8241"/>
                <a:gd name="T2" fmla="*/ 1030 w 8279"/>
                <a:gd name="T3" fmla="*/ 103 h 8241"/>
                <a:gd name="T4" fmla="*/ 1015 w 8279"/>
                <a:gd name="T5" fmla="*/ 207 h 8241"/>
                <a:gd name="T6" fmla="*/ 991 w 8279"/>
                <a:gd name="T7" fmla="*/ 306 h 8241"/>
                <a:gd name="T8" fmla="*/ 956 w 8279"/>
                <a:gd name="T9" fmla="*/ 404 h 8241"/>
                <a:gd name="T10" fmla="*/ 912 w 8279"/>
                <a:gd name="T11" fmla="*/ 493 h 8241"/>
                <a:gd name="T12" fmla="*/ 858 w 8279"/>
                <a:gd name="T13" fmla="*/ 577 h 8241"/>
                <a:gd name="T14" fmla="*/ 798 w 8279"/>
                <a:gd name="T15" fmla="*/ 655 h 8241"/>
                <a:gd name="T16" fmla="*/ 734 w 8279"/>
                <a:gd name="T17" fmla="*/ 729 h 8241"/>
                <a:gd name="T18" fmla="*/ 660 w 8279"/>
                <a:gd name="T19" fmla="*/ 793 h 8241"/>
                <a:gd name="T20" fmla="*/ 577 w 8279"/>
                <a:gd name="T21" fmla="*/ 852 h 8241"/>
                <a:gd name="T22" fmla="*/ 493 w 8279"/>
                <a:gd name="T23" fmla="*/ 907 h 8241"/>
                <a:gd name="T24" fmla="*/ 404 w 8279"/>
                <a:gd name="T25" fmla="*/ 951 h 8241"/>
                <a:gd name="T26" fmla="*/ 306 w 8279"/>
                <a:gd name="T27" fmla="*/ 986 h 8241"/>
                <a:gd name="T28" fmla="*/ 207 w 8279"/>
                <a:gd name="T29" fmla="*/ 1010 h 8241"/>
                <a:gd name="T30" fmla="*/ 103 w 8279"/>
                <a:gd name="T31" fmla="*/ 1025 h 8241"/>
                <a:gd name="T32" fmla="*/ 0 w 8279"/>
                <a:gd name="T33" fmla="*/ 1030 h 8241"/>
                <a:gd name="T34" fmla="*/ 0 w 8279"/>
                <a:gd name="T35" fmla="*/ 818 h 8241"/>
                <a:gd name="T36" fmla="*/ 0 w 8279"/>
                <a:gd name="T37" fmla="*/ 493 h 8241"/>
                <a:gd name="T38" fmla="*/ 0 w 8279"/>
                <a:gd name="T39" fmla="*/ 177 h 8241"/>
                <a:gd name="T40" fmla="*/ 0 w 8279"/>
                <a:gd name="T41" fmla="*/ 0 h 8241"/>
                <a:gd name="T42" fmla="*/ 39 w 8279"/>
                <a:gd name="T43" fmla="*/ 0 h 8241"/>
                <a:gd name="T44" fmla="*/ 89 w 8279"/>
                <a:gd name="T45" fmla="*/ 0 h 8241"/>
                <a:gd name="T46" fmla="*/ 153 w 8279"/>
                <a:gd name="T47" fmla="*/ 0 h 8241"/>
                <a:gd name="T48" fmla="*/ 222 w 8279"/>
                <a:gd name="T49" fmla="*/ 0 h 8241"/>
                <a:gd name="T50" fmla="*/ 301 w 8279"/>
                <a:gd name="T51" fmla="*/ 0 h 8241"/>
                <a:gd name="T52" fmla="*/ 379 w 8279"/>
                <a:gd name="T53" fmla="*/ 0 h 8241"/>
                <a:gd name="T54" fmla="*/ 463 w 8279"/>
                <a:gd name="T55" fmla="*/ 0 h 8241"/>
                <a:gd name="T56" fmla="*/ 552 w 8279"/>
                <a:gd name="T57" fmla="*/ 0 h 8241"/>
                <a:gd name="T58" fmla="*/ 636 w 8279"/>
                <a:gd name="T59" fmla="*/ 0 h 8241"/>
                <a:gd name="T60" fmla="*/ 715 w 8279"/>
                <a:gd name="T61" fmla="*/ 0 h 8241"/>
                <a:gd name="T62" fmla="*/ 793 w 8279"/>
                <a:gd name="T63" fmla="*/ 0 h 8241"/>
                <a:gd name="T64" fmla="*/ 862 w 8279"/>
                <a:gd name="T65" fmla="*/ 0 h 8241"/>
                <a:gd name="T66" fmla="*/ 922 w 8279"/>
                <a:gd name="T67" fmla="*/ 0 h 8241"/>
                <a:gd name="T68" fmla="*/ 976 w 8279"/>
                <a:gd name="T69" fmla="*/ 0 h 8241"/>
                <a:gd name="T70" fmla="*/ 1010 w 8279"/>
                <a:gd name="T71" fmla="*/ 0 h 8241"/>
                <a:gd name="T72" fmla="*/ 1035 w 8279"/>
                <a:gd name="T73" fmla="*/ 0 h 82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41">
                  <a:moveTo>
                    <a:pt x="8279" y="0"/>
                  </a:moveTo>
                  <a:lnTo>
                    <a:pt x="8239" y="827"/>
                  </a:lnTo>
                  <a:lnTo>
                    <a:pt x="8121" y="1656"/>
                  </a:lnTo>
                  <a:lnTo>
                    <a:pt x="7924" y="2445"/>
                  </a:lnTo>
                  <a:lnTo>
                    <a:pt x="7649" y="3233"/>
                  </a:lnTo>
                  <a:lnTo>
                    <a:pt x="7294" y="3942"/>
                  </a:lnTo>
                  <a:lnTo>
                    <a:pt x="6860" y="4613"/>
                  </a:lnTo>
                  <a:lnTo>
                    <a:pt x="6387" y="5244"/>
                  </a:lnTo>
                  <a:lnTo>
                    <a:pt x="5874" y="5835"/>
                  </a:lnTo>
                  <a:lnTo>
                    <a:pt x="5283" y="6348"/>
                  </a:lnTo>
                  <a:lnTo>
                    <a:pt x="4612" y="6820"/>
                  </a:lnTo>
                  <a:lnTo>
                    <a:pt x="3942" y="7254"/>
                  </a:lnTo>
                  <a:lnTo>
                    <a:pt x="3233" y="7609"/>
                  </a:lnTo>
                  <a:lnTo>
                    <a:pt x="2444" y="7886"/>
                  </a:lnTo>
                  <a:lnTo>
                    <a:pt x="1656" y="8082"/>
                  </a:lnTo>
                  <a:lnTo>
                    <a:pt x="827" y="8201"/>
                  </a:lnTo>
                  <a:lnTo>
                    <a:pt x="0" y="8241"/>
                  </a:lnTo>
                  <a:lnTo>
                    <a:pt x="0" y="6545"/>
                  </a:lnTo>
                  <a:lnTo>
                    <a:pt x="0" y="3942"/>
                  </a:lnTo>
                  <a:lnTo>
                    <a:pt x="0" y="1419"/>
                  </a:lnTo>
                  <a:lnTo>
                    <a:pt x="0" y="0"/>
                  </a:lnTo>
                  <a:lnTo>
                    <a:pt x="315" y="0"/>
                  </a:lnTo>
                  <a:lnTo>
                    <a:pt x="709" y="0"/>
                  </a:lnTo>
                  <a:lnTo>
                    <a:pt x="1222" y="0"/>
                  </a:lnTo>
                  <a:lnTo>
                    <a:pt x="1774" y="0"/>
                  </a:lnTo>
                  <a:lnTo>
                    <a:pt x="2405" y="0"/>
                  </a:lnTo>
                  <a:lnTo>
                    <a:pt x="3035" y="0"/>
                  </a:lnTo>
                  <a:lnTo>
                    <a:pt x="3705" y="0"/>
                  </a:lnTo>
                  <a:lnTo>
                    <a:pt x="4415" y="0"/>
                  </a:lnTo>
                  <a:lnTo>
                    <a:pt x="5086" y="0"/>
                  </a:lnTo>
                  <a:lnTo>
                    <a:pt x="5716" y="0"/>
                  </a:lnTo>
                  <a:lnTo>
                    <a:pt x="6347" y="0"/>
                  </a:lnTo>
                  <a:lnTo>
                    <a:pt x="6899" y="0"/>
                  </a:lnTo>
                  <a:lnTo>
                    <a:pt x="7372" y="0"/>
                  </a:lnTo>
                  <a:lnTo>
                    <a:pt x="7806" y="0"/>
                  </a:lnTo>
                  <a:lnTo>
                    <a:pt x="8082" y="0"/>
                  </a:lnTo>
                  <a:lnTo>
                    <a:pt x="8279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8" name="Freeform 64">
              <a:extLst>
                <a:ext uri="{FF2B5EF4-FFF2-40B4-BE49-F238E27FC236}">
                  <a16:creationId xmlns:a16="http://schemas.microsoft.com/office/drawing/2014/main" id="{5FDF5BB2-20E4-4C33-9FE6-A873E2B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259"/>
              <a:ext cx="1034" cy="1035"/>
            </a:xfrm>
            <a:custGeom>
              <a:avLst/>
              <a:gdLst>
                <a:gd name="T0" fmla="*/ 0 w 8279"/>
                <a:gd name="T1" fmla="*/ 1035 h 8279"/>
                <a:gd name="T2" fmla="*/ 5 w 8279"/>
                <a:gd name="T3" fmla="*/ 932 h 8279"/>
                <a:gd name="T4" fmla="*/ 20 w 8279"/>
                <a:gd name="T5" fmla="*/ 828 h 8279"/>
                <a:gd name="T6" fmla="*/ 44 w 8279"/>
                <a:gd name="T7" fmla="*/ 729 h 8279"/>
                <a:gd name="T8" fmla="*/ 84 w 8279"/>
                <a:gd name="T9" fmla="*/ 631 h 8279"/>
                <a:gd name="T10" fmla="*/ 123 w 8279"/>
                <a:gd name="T11" fmla="*/ 542 h 8279"/>
                <a:gd name="T12" fmla="*/ 177 w 8279"/>
                <a:gd name="T13" fmla="*/ 458 h 8279"/>
                <a:gd name="T14" fmla="*/ 236 w 8279"/>
                <a:gd name="T15" fmla="*/ 375 h 8279"/>
                <a:gd name="T16" fmla="*/ 305 w 8279"/>
                <a:gd name="T17" fmla="*/ 301 h 8279"/>
                <a:gd name="T18" fmla="*/ 374 w 8279"/>
                <a:gd name="T19" fmla="*/ 237 h 8279"/>
                <a:gd name="T20" fmla="*/ 458 w 8279"/>
                <a:gd name="T21" fmla="*/ 177 h 8279"/>
                <a:gd name="T22" fmla="*/ 542 w 8279"/>
                <a:gd name="T23" fmla="*/ 123 h 8279"/>
                <a:gd name="T24" fmla="*/ 630 w 8279"/>
                <a:gd name="T25" fmla="*/ 79 h 8279"/>
                <a:gd name="T26" fmla="*/ 729 w 8279"/>
                <a:gd name="T27" fmla="*/ 44 h 8279"/>
                <a:gd name="T28" fmla="*/ 827 w 8279"/>
                <a:gd name="T29" fmla="*/ 20 h 8279"/>
                <a:gd name="T30" fmla="*/ 930 w 8279"/>
                <a:gd name="T31" fmla="*/ 5 h 8279"/>
                <a:gd name="T32" fmla="*/ 1034 w 8279"/>
                <a:gd name="T33" fmla="*/ 0 h 8279"/>
                <a:gd name="T34" fmla="*/ 1034 w 8279"/>
                <a:gd name="T35" fmla="*/ 212 h 8279"/>
                <a:gd name="T36" fmla="*/ 1034 w 8279"/>
                <a:gd name="T37" fmla="*/ 537 h 8279"/>
                <a:gd name="T38" fmla="*/ 1034 w 8279"/>
                <a:gd name="T39" fmla="*/ 858 h 8279"/>
                <a:gd name="T40" fmla="*/ 1034 w 8279"/>
                <a:gd name="T41" fmla="*/ 1035 h 8279"/>
                <a:gd name="T42" fmla="*/ 995 w 8279"/>
                <a:gd name="T43" fmla="*/ 1035 h 8279"/>
                <a:gd name="T44" fmla="*/ 940 w 8279"/>
                <a:gd name="T45" fmla="*/ 1035 h 8279"/>
                <a:gd name="T46" fmla="*/ 881 w 8279"/>
                <a:gd name="T47" fmla="*/ 1035 h 8279"/>
                <a:gd name="T48" fmla="*/ 807 w 8279"/>
                <a:gd name="T49" fmla="*/ 1035 h 8279"/>
                <a:gd name="T50" fmla="*/ 734 w 8279"/>
                <a:gd name="T51" fmla="*/ 1035 h 8279"/>
                <a:gd name="T52" fmla="*/ 650 w 8279"/>
                <a:gd name="T53" fmla="*/ 1035 h 8279"/>
                <a:gd name="T54" fmla="*/ 566 w 8279"/>
                <a:gd name="T55" fmla="*/ 1035 h 8279"/>
                <a:gd name="T56" fmla="*/ 482 w 8279"/>
                <a:gd name="T57" fmla="*/ 1035 h 8279"/>
                <a:gd name="T58" fmla="*/ 394 w 8279"/>
                <a:gd name="T59" fmla="*/ 1035 h 8279"/>
                <a:gd name="T60" fmla="*/ 315 w 8279"/>
                <a:gd name="T61" fmla="*/ 1035 h 8279"/>
                <a:gd name="T62" fmla="*/ 241 w 8279"/>
                <a:gd name="T63" fmla="*/ 1035 h 8279"/>
                <a:gd name="T64" fmla="*/ 172 w 8279"/>
                <a:gd name="T65" fmla="*/ 1035 h 8279"/>
                <a:gd name="T66" fmla="*/ 108 w 8279"/>
                <a:gd name="T67" fmla="*/ 1035 h 8279"/>
                <a:gd name="T68" fmla="*/ 59 w 8279"/>
                <a:gd name="T69" fmla="*/ 1035 h 8279"/>
                <a:gd name="T70" fmla="*/ 25 w 8279"/>
                <a:gd name="T71" fmla="*/ 1035 h 8279"/>
                <a:gd name="T72" fmla="*/ 0 w 8279"/>
                <a:gd name="T73" fmla="*/ 1035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8279"/>
                  </a:moveTo>
                  <a:lnTo>
                    <a:pt x="38" y="7452"/>
                  </a:lnTo>
                  <a:lnTo>
                    <a:pt x="157" y="6623"/>
                  </a:lnTo>
                  <a:lnTo>
                    <a:pt x="355" y="5834"/>
                  </a:lnTo>
                  <a:lnTo>
                    <a:pt x="670" y="5046"/>
                  </a:lnTo>
                  <a:lnTo>
                    <a:pt x="985" y="4337"/>
                  </a:lnTo>
                  <a:lnTo>
                    <a:pt x="1419" y="3666"/>
                  </a:lnTo>
                  <a:lnTo>
                    <a:pt x="1892" y="2996"/>
                  </a:lnTo>
                  <a:lnTo>
                    <a:pt x="2444" y="2404"/>
                  </a:lnTo>
                  <a:lnTo>
                    <a:pt x="2996" y="1892"/>
                  </a:lnTo>
                  <a:lnTo>
                    <a:pt x="3666" y="1419"/>
                  </a:lnTo>
                  <a:lnTo>
                    <a:pt x="4337" y="985"/>
                  </a:lnTo>
                  <a:lnTo>
                    <a:pt x="5046" y="630"/>
                  </a:lnTo>
                  <a:lnTo>
                    <a:pt x="5834" y="355"/>
                  </a:lnTo>
                  <a:lnTo>
                    <a:pt x="6623" y="157"/>
                  </a:lnTo>
                  <a:lnTo>
                    <a:pt x="7450" y="38"/>
                  </a:lnTo>
                  <a:lnTo>
                    <a:pt x="8279" y="0"/>
                  </a:lnTo>
                  <a:lnTo>
                    <a:pt x="8279" y="1694"/>
                  </a:lnTo>
                  <a:lnTo>
                    <a:pt x="8279" y="4297"/>
                  </a:lnTo>
                  <a:lnTo>
                    <a:pt x="8279" y="6860"/>
                  </a:lnTo>
                  <a:lnTo>
                    <a:pt x="8279" y="8279"/>
                  </a:lnTo>
                  <a:lnTo>
                    <a:pt x="7964" y="8279"/>
                  </a:lnTo>
                  <a:lnTo>
                    <a:pt x="7530" y="8279"/>
                  </a:lnTo>
                  <a:lnTo>
                    <a:pt x="7057" y="8279"/>
                  </a:lnTo>
                  <a:lnTo>
                    <a:pt x="6465" y="8279"/>
                  </a:lnTo>
                  <a:lnTo>
                    <a:pt x="5874" y="8279"/>
                  </a:lnTo>
                  <a:lnTo>
                    <a:pt x="5204" y="8279"/>
                  </a:lnTo>
                  <a:lnTo>
                    <a:pt x="4534" y="8279"/>
                  </a:lnTo>
                  <a:lnTo>
                    <a:pt x="3863" y="8279"/>
                  </a:lnTo>
                  <a:lnTo>
                    <a:pt x="3153" y="8279"/>
                  </a:lnTo>
                  <a:lnTo>
                    <a:pt x="2523" y="8279"/>
                  </a:lnTo>
                  <a:lnTo>
                    <a:pt x="1931" y="8279"/>
                  </a:lnTo>
                  <a:lnTo>
                    <a:pt x="1379" y="8279"/>
                  </a:lnTo>
                  <a:lnTo>
                    <a:pt x="867" y="8279"/>
                  </a:lnTo>
                  <a:lnTo>
                    <a:pt x="473" y="8279"/>
                  </a:lnTo>
                  <a:lnTo>
                    <a:pt x="197" y="8279"/>
                  </a:lnTo>
                  <a:lnTo>
                    <a:pt x="0" y="8279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9" name="Freeform 65">
              <a:extLst>
                <a:ext uri="{FF2B5EF4-FFF2-40B4-BE49-F238E27FC236}">
                  <a16:creationId xmlns:a16="http://schemas.microsoft.com/office/drawing/2014/main" id="{B1ADDFA4-9FE6-418C-801A-0676108BB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259"/>
              <a:ext cx="1035" cy="1035"/>
            </a:xfrm>
            <a:custGeom>
              <a:avLst/>
              <a:gdLst>
                <a:gd name="T0" fmla="*/ 0 w 8279"/>
                <a:gd name="T1" fmla="*/ 0 h 8279"/>
                <a:gd name="T2" fmla="*/ 103 w 8279"/>
                <a:gd name="T3" fmla="*/ 5 h 8279"/>
                <a:gd name="T4" fmla="*/ 207 w 8279"/>
                <a:gd name="T5" fmla="*/ 20 h 8279"/>
                <a:gd name="T6" fmla="*/ 306 w 8279"/>
                <a:gd name="T7" fmla="*/ 44 h 8279"/>
                <a:gd name="T8" fmla="*/ 404 w 8279"/>
                <a:gd name="T9" fmla="*/ 79 h 8279"/>
                <a:gd name="T10" fmla="*/ 493 w 8279"/>
                <a:gd name="T11" fmla="*/ 123 h 8279"/>
                <a:gd name="T12" fmla="*/ 577 w 8279"/>
                <a:gd name="T13" fmla="*/ 177 h 8279"/>
                <a:gd name="T14" fmla="*/ 660 w 8279"/>
                <a:gd name="T15" fmla="*/ 237 h 8279"/>
                <a:gd name="T16" fmla="*/ 734 w 8279"/>
                <a:gd name="T17" fmla="*/ 301 h 8279"/>
                <a:gd name="T18" fmla="*/ 798 w 8279"/>
                <a:gd name="T19" fmla="*/ 375 h 8279"/>
                <a:gd name="T20" fmla="*/ 858 w 8279"/>
                <a:gd name="T21" fmla="*/ 458 h 8279"/>
                <a:gd name="T22" fmla="*/ 912 w 8279"/>
                <a:gd name="T23" fmla="*/ 542 h 8279"/>
                <a:gd name="T24" fmla="*/ 956 w 8279"/>
                <a:gd name="T25" fmla="*/ 631 h 8279"/>
                <a:gd name="T26" fmla="*/ 991 w 8279"/>
                <a:gd name="T27" fmla="*/ 729 h 8279"/>
                <a:gd name="T28" fmla="*/ 1015 w 8279"/>
                <a:gd name="T29" fmla="*/ 828 h 8279"/>
                <a:gd name="T30" fmla="*/ 1030 w 8279"/>
                <a:gd name="T31" fmla="*/ 932 h 8279"/>
                <a:gd name="T32" fmla="*/ 1035 w 8279"/>
                <a:gd name="T33" fmla="*/ 1035 h 8279"/>
                <a:gd name="T34" fmla="*/ 1000 w 8279"/>
                <a:gd name="T35" fmla="*/ 1035 h 8279"/>
                <a:gd name="T36" fmla="*/ 951 w 8279"/>
                <a:gd name="T37" fmla="*/ 1035 h 8279"/>
                <a:gd name="T38" fmla="*/ 892 w 8279"/>
                <a:gd name="T39" fmla="*/ 1035 h 8279"/>
                <a:gd name="T40" fmla="*/ 823 w 8279"/>
                <a:gd name="T41" fmla="*/ 1035 h 8279"/>
                <a:gd name="T42" fmla="*/ 749 w 8279"/>
                <a:gd name="T43" fmla="*/ 1035 h 8279"/>
                <a:gd name="T44" fmla="*/ 665 w 8279"/>
                <a:gd name="T45" fmla="*/ 1035 h 8279"/>
                <a:gd name="T46" fmla="*/ 582 w 8279"/>
                <a:gd name="T47" fmla="*/ 1035 h 8279"/>
                <a:gd name="T48" fmla="*/ 498 w 8279"/>
                <a:gd name="T49" fmla="*/ 1035 h 8279"/>
                <a:gd name="T50" fmla="*/ 409 w 8279"/>
                <a:gd name="T51" fmla="*/ 1035 h 8279"/>
                <a:gd name="T52" fmla="*/ 325 w 8279"/>
                <a:gd name="T53" fmla="*/ 1035 h 8279"/>
                <a:gd name="T54" fmla="*/ 251 w 8279"/>
                <a:gd name="T55" fmla="*/ 1035 h 8279"/>
                <a:gd name="T56" fmla="*/ 177 w 8279"/>
                <a:gd name="T57" fmla="*/ 1035 h 8279"/>
                <a:gd name="T58" fmla="*/ 113 w 8279"/>
                <a:gd name="T59" fmla="*/ 1035 h 8279"/>
                <a:gd name="T60" fmla="*/ 64 w 8279"/>
                <a:gd name="T61" fmla="*/ 1035 h 8279"/>
                <a:gd name="T62" fmla="*/ 25 w 8279"/>
                <a:gd name="T63" fmla="*/ 1035 h 8279"/>
                <a:gd name="T64" fmla="*/ 0 w 8279"/>
                <a:gd name="T65" fmla="*/ 1035 h 8279"/>
                <a:gd name="T66" fmla="*/ 0 w 8279"/>
                <a:gd name="T67" fmla="*/ 808 h 8279"/>
                <a:gd name="T68" fmla="*/ 0 w 8279"/>
                <a:gd name="T69" fmla="*/ 478 h 8279"/>
                <a:gd name="T70" fmla="*/ 0 w 8279"/>
                <a:gd name="T71" fmla="*/ 168 h 8279"/>
                <a:gd name="T72" fmla="*/ 0 w 8279"/>
                <a:gd name="T73" fmla="*/ 0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0"/>
                  </a:moveTo>
                  <a:lnTo>
                    <a:pt x="827" y="38"/>
                  </a:lnTo>
                  <a:lnTo>
                    <a:pt x="1656" y="157"/>
                  </a:lnTo>
                  <a:lnTo>
                    <a:pt x="2444" y="355"/>
                  </a:lnTo>
                  <a:lnTo>
                    <a:pt x="3233" y="630"/>
                  </a:lnTo>
                  <a:lnTo>
                    <a:pt x="3942" y="985"/>
                  </a:lnTo>
                  <a:lnTo>
                    <a:pt x="4612" y="1419"/>
                  </a:lnTo>
                  <a:lnTo>
                    <a:pt x="5283" y="1892"/>
                  </a:lnTo>
                  <a:lnTo>
                    <a:pt x="5874" y="2404"/>
                  </a:lnTo>
                  <a:lnTo>
                    <a:pt x="6387" y="2996"/>
                  </a:lnTo>
                  <a:lnTo>
                    <a:pt x="6860" y="3666"/>
                  </a:lnTo>
                  <a:lnTo>
                    <a:pt x="7294" y="4337"/>
                  </a:lnTo>
                  <a:lnTo>
                    <a:pt x="7649" y="5046"/>
                  </a:lnTo>
                  <a:lnTo>
                    <a:pt x="7924" y="5834"/>
                  </a:lnTo>
                  <a:lnTo>
                    <a:pt x="8121" y="6623"/>
                  </a:lnTo>
                  <a:lnTo>
                    <a:pt x="8239" y="7452"/>
                  </a:lnTo>
                  <a:lnTo>
                    <a:pt x="8279" y="8279"/>
                  </a:lnTo>
                  <a:lnTo>
                    <a:pt x="8003" y="8279"/>
                  </a:lnTo>
                  <a:lnTo>
                    <a:pt x="7609" y="8279"/>
                  </a:lnTo>
                  <a:lnTo>
                    <a:pt x="7135" y="8279"/>
                  </a:lnTo>
                  <a:lnTo>
                    <a:pt x="6584" y="8279"/>
                  </a:lnTo>
                  <a:lnTo>
                    <a:pt x="5993" y="8279"/>
                  </a:lnTo>
                  <a:lnTo>
                    <a:pt x="5322" y="8279"/>
                  </a:lnTo>
                  <a:lnTo>
                    <a:pt x="4652" y="8279"/>
                  </a:lnTo>
                  <a:lnTo>
                    <a:pt x="3982" y="8279"/>
                  </a:lnTo>
                  <a:lnTo>
                    <a:pt x="3272" y="8279"/>
                  </a:lnTo>
                  <a:lnTo>
                    <a:pt x="2601" y="8279"/>
                  </a:lnTo>
                  <a:lnTo>
                    <a:pt x="2011" y="8279"/>
                  </a:lnTo>
                  <a:lnTo>
                    <a:pt x="1419" y="8279"/>
                  </a:lnTo>
                  <a:lnTo>
                    <a:pt x="907" y="8279"/>
                  </a:lnTo>
                  <a:lnTo>
                    <a:pt x="512" y="8279"/>
                  </a:lnTo>
                  <a:lnTo>
                    <a:pt x="197" y="8279"/>
                  </a:lnTo>
                  <a:lnTo>
                    <a:pt x="0" y="8279"/>
                  </a:lnTo>
                  <a:lnTo>
                    <a:pt x="0" y="6465"/>
                  </a:lnTo>
                  <a:lnTo>
                    <a:pt x="0" y="3824"/>
                  </a:lnTo>
                  <a:lnTo>
                    <a:pt x="0" y="1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0" name="Freeform 66">
              <a:extLst>
                <a:ext uri="{FF2B5EF4-FFF2-40B4-BE49-F238E27FC236}">
                  <a16:creationId xmlns:a16="http://schemas.microsoft.com/office/drawing/2014/main" id="{4C3521BB-2FE6-4CF6-9F24-1215AED53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932" cy="931"/>
            </a:xfrm>
            <a:custGeom>
              <a:avLst/>
              <a:gdLst>
                <a:gd name="T0" fmla="*/ 932 w 7451"/>
                <a:gd name="T1" fmla="*/ 0 h 7452"/>
                <a:gd name="T2" fmla="*/ 927 w 7451"/>
                <a:gd name="T3" fmla="*/ 94 h 7452"/>
                <a:gd name="T4" fmla="*/ 912 w 7451"/>
                <a:gd name="T5" fmla="*/ 187 h 7452"/>
                <a:gd name="T6" fmla="*/ 892 w 7451"/>
                <a:gd name="T7" fmla="*/ 276 h 7452"/>
                <a:gd name="T8" fmla="*/ 858 w 7451"/>
                <a:gd name="T9" fmla="*/ 360 h 7452"/>
                <a:gd name="T10" fmla="*/ 819 w 7451"/>
                <a:gd name="T11" fmla="*/ 443 h 7452"/>
                <a:gd name="T12" fmla="*/ 774 w 7451"/>
                <a:gd name="T13" fmla="*/ 522 h 7452"/>
                <a:gd name="T14" fmla="*/ 720 w 7451"/>
                <a:gd name="T15" fmla="*/ 591 h 7452"/>
                <a:gd name="T16" fmla="*/ 661 w 7451"/>
                <a:gd name="T17" fmla="*/ 655 h 7452"/>
                <a:gd name="T18" fmla="*/ 592 w 7451"/>
                <a:gd name="T19" fmla="*/ 719 h 7452"/>
                <a:gd name="T20" fmla="*/ 523 w 7451"/>
                <a:gd name="T21" fmla="*/ 773 h 7452"/>
                <a:gd name="T22" fmla="*/ 444 w 7451"/>
                <a:gd name="T23" fmla="*/ 818 h 7452"/>
                <a:gd name="T24" fmla="*/ 365 w 7451"/>
                <a:gd name="T25" fmla="*/ 857 h 7452"/>
                <a:gd name="T26" fmla="*/ 276 w 7451"/>
                <a:gd name="T27" fmla="*/ 887 h 7452"/>
                <a:gd name="T28" fmla="*/ 187 w 7451"/>
                <a:gd name="T29" fmla="*/ 911 h 7452"/>
                <a:gd name="T30" fmla="*/ 94 w 7451"/>
                <a:gd name="T31" fmla="*/ 926 h 7452"/>
                <a:gd name="T32" fmla="*/ 0 w 7451"/>
                <a:gd name="T33" fmla="*/ 931 h 7452"/>
                <a:gd name="T34" fmla="*/ 0 w 7451"/>
                <a:gd name="T35" fmla="*/ 749 h 7452"/>
                <a:gd name="T36" fmla="*/ 0 w 7451"/>
                <a:gd name="T37" fmla="*/ 443 h 7452"/>
                <a:gd name="T38" fmla="*/ 0 w 7451"/>
                <a:gd name="T39" fmla="*/ 153 h 7452"/>
                <a:gd name="T40" fmla="*/ 0 w 7451"/>
                <a:gd name="T41" fmla="*/ 0 h 7452"/>
                <a:gd name="T42" fmla="*/ 34 w 7451"/>
                <a:gd name="T43" fmla="*/ 0 h 7452"/>
                <a:gd name="T44" fmla="*/ 84 w 7451"/>
                <a:gd name="T45" fmla="*/ 0 h 7452"/>
                <a:gd name="T46" fmla="*/ 143 w 7451"/>
                <a:gd name="T47" fmla="*/ 0 h 7452"/>
                <a:gd name="T48" fmla="*/ 207 w 7451"/>
                <a:gd name="T49" fmla="*/ 0 h 7452"/>
                <a:gd name="T50" fmla="*/ 276 w 7451"/>
                <a:gd name="T51" fmla="*/ 0 h 7452"/>
                <a:gd name="T52" fmla="*/ 350 w 7451"/>
                <a:gd name="T53" fmla="*/ 0 h 7452"/>
                <a:gd name="T54" fmla="*/ 424 w 7451"/>
                <a:gd name="T55" fmla="*/ 0 h 7452"/>
                <a:gd name="T56" fmla="*/ 503 w 7451"/>
                <a:gd name="T57" fmla="*/ 0 h 7452"/>
                <a:gd name="T58" fmla="*/ 577 w 7451"/>
                <a:gd name="T59" fmla="*/ 0 h 7452"/>
                <a:gd name="T60" fmla="*/ 651 w 7451"/>
                <a:gd name="T61" fmla="*/ 0 h 7452"/>
                <a:gd name="T62" fmla="*/ 720 w 7451"/>
                <a:gd name="T63" fmla="*/ 0 h 7452"/>
                <a:gd name="T64" fmla="*/ 784 w 7451"/>
                <a:gd name="T65" fmla="*/ 0 h 7452"/>
                <a:gd name="T66" fmla="*/ 838 w 7451"/>
                <a:gd name="T67" fmla="*/ 0 h 7452"/>
                <a:gd name="T68" fmla="*/ 883 w 7451"/>
                <a:gd name="T69" fmla="*/ 0 h 7452"/>
                <a:gd name="T70" fmla="*/ 912 w 7451"/>
                <a:gd name="T71" fmla="*/ 0 h 7452"/>
                <a:gd name="T72" fmla="*/ 932 w 7451"/>
                <a:gd name="T73" fmla="*/ 0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2">
                  <a:moveTo>
                    <a:pt x="7451" y="0"/>
                  </a:moveTo>
                  <a:lnTo>
                    <a:pt x="7412" y="749"/>
                  </a:lnTo>
                  <a:lnTo>
                    <a:pt x="7294" y="1498"/>
                  </a:lnTo>
                  <a:lnTo>
                    <a:pt x="7135" y="2208"/>
                  </a:lnTo>
                  <a:lnTo>
                    <a:pt x="6860" y="2878"/>
                  </a:lnTo>
                  <a:lnTo>
                    <a:pt x="6545" y="3548"/>
                  </a:lnTo>
                  <a:lnTo>
                    <a:pt x="6190" y="4179"/>
                  </a:lnTo>
                  <a:lnTo>
                    <a:pt x="5756" y="4731"/>
                  </a:lnTo>
                  <a:lnTo>
                    <a:pt x="5283" y="5244"/>
                  </a:lnTo>
                  <a:lnTo>
                    <a:pt x="4731" y="5756"/>
                  </a:lnTo>
                  <a:lnTo>
                    <a:pt x="4179" y="6190"/>
                  </a:lnTo>
                  <a:lnTo>
                    <a:pt x="3548" y="6545"/>
                  </a:lnTo>
                  <a:lnTo>
                    <a:pt x="2917" y="6860"/>
                  </a:lnTo>
                  <a:lnTo>
                    <a:pt x="2208" y="7097"/>
                  </a:lnTo>
                  <a:lnTo>
                    <a:pt x="1498" y="7294"/>
                  </a:lnTo>
                  <a:lnTo>
                    <a:pt x="749" y="7412"/>
                  </a:lnTo>
                  <a:lnTo>
                    <a:pt x="0" y="7452"/>
                  </a:lnTo>
                  <a:lnTo>
                    <a:pt x="0" y="5993"/>
                  </a:lnTo>
                  <a:lnTo>
                    <a:pt x="0" y="3548"/>
                  </a:lnTo>
                  <a:lnTo>
                    <a:pt x="0" y="1222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4" y="0"/>
                  </a:lnTo>
                  <a:lnTo>
                    <a:pt x="1656" y="0"/>
                  </a:lnTo>
                  <a:lnTo>
                    <a:pt x="2208" y="0"/>
                  </a:lnTo>
                  <a:lnTo>
                    <a:pt x="2798" y="0"/>
                  </a:lnTo>
                  <a:lnTo>
                    <a:pt x="3390" y="0"/>
                  </a:lnTo>
                  <a:lnTo>
                    <a:pt x="4021" y="0"/>
                  </a:lnTo>
                  <a:lnTo>
                    <a:pt x="4612" y="0"/>
                  </a:lnTo>
                  <a:lnTo>
                    <a:pt x="5204" y="0"/>
                  </a:lnTo>
                  <a:lnTo>
                    <a:pt x="5756" y="0"/>
                  </a:lnTo>
                  <a:lnTo>
                    <a:pt x="6268" y="0"/>
                  </a:lnTo>
                  <a:lnTo>
                    <a:pt x="6702" y="0"/>
                  </a:lnTo>
                  <a:lnTo>
                    <a:pt x="7057" y="0"/>
                  </a:lnTo>
                  <a:lnTo>
                    <a:pt x="7294" y="0"/>
                  </a:lnTo>
                  <a:lnTo>
                    <a:pt x="7451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1" name="Freeform 67">
              <a:extLst>
                <a:ext uri="{FF2B5EF4-FFF2-40B4-BE49-F238E27FC236}">
                  <a16:creationId xmlns:a16="http://schemas.microsoft.com/office/drawing/2014/main" id="{A7D5C0A1-9022-4F3D-81D5-2DB536F02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3294"/>
              <a:ext cx="936" cy="931"/>
            </a:xfrm>
            <a:custGeom>
              <a:avLst/>
              <a:gdLst>
                <a:gd name="T0" fmla="*/ 936 w 7491"/>
                <a:gd name="T1" fmla="*/ 931 h 7452"/>
                <a:gd name="T2" fmla="*/ 842 w 7491"/>
                <a:gd name="T3" fmla="*/ 926 h 7452"/>
                <a:gd name="T4" fmla="*/ 749 w 7491"/>
                <a:gd name="T5" fmla="*/ 911 h 7452"/>
                <a:gd name="T6" fmla="*/ 655 w 7491"/>
                <a:gd name="T7" fmla="*/ 887 h 7452"/>
                <a:gd name="T8" fmla="*/ 571 w 7491"/>
                <a:gd name="T9" fmla="*/ 857 h 7452"/>
                <a:gd name="T10" fmla="*/ 488 w 7491"/>
                <a:gd name="T11" fmla="*/ 818 h 7452"/>
                <a:gd name="T12" fmla="*/ 414 w 7491"/>
                <a:gd name="T13" fmla="*/ 773 h 7452"/>
                <a:gd name="T14" fmla="*/ 340 w 7491"/>
                <a:gd name="T15" fmla="*/ 719 h 7452"/>
                <a:gd name="T16" fmla="*/ 276 w 7491"/>
                <a:gd name="T17" fmla="*/ 655 h 7452"/>
                <a:gd name="T18" fmla="*/ 212 w 7491"/>
                <a:gd name="T19" fmla="*/ 591 h 7452"/>
                <a:gd name="T20" fmla="*/ 158 w 7491"/>
                <a:gd name="T21" fmla="*/ 522 h 7452"/>
                <a:gd name="T22" fmla="*/ 113 w 7491"/>
                <a:gd name="T23" fmla="*/ 443 h 7452"/>
                <a:gd name="T24" fmla="*/ 74 w 7491"/>
                <a:gd name="T25" fmla="*/ 360 h 7452"/>
                <a:gd name="T26" fmla="*/ 44 w 7491"/>
                <a:gd name="T27" fmla="*/ 276 h 7452"/>
                <a:gd name="T28" fmla="*/ 20 w 7491"/>
                <a:gd name="T29" fmla="*/ 187 h 7452"/>
                <a:gd name="T30" fmla="*/ 5 w 7491"/>
                <a:gd name="T31" fmla="*/ 94 h 7452"/>
                <a:gd name="T32" fmla="*/ 0 w 7491"/>
                <a:gd name="T33" fmla="*/ 0 h 7452"/>
                <a:gd name="T34" fmla="*/ 30 w 7491"/>
                <a:gd name="T35" fmla="*/ 0 h 7452"/>
                <a:gd name="T36" fmla="*/ 69 w 7491"/>
                <a:gd name="T37" fmla="*/ 0 h 7452"/>
                <a:gd name="T38" fmla="*/ 123 w 7491"/>
                <a:gd name="T39" fmla="*/ 0 h 7452"/>
                <a:gd name="T40" fmla="*/ 182 w 7491"/>
                <a:gd name="T41" fmla="*/ 0 h 7452"/>
                <a:gd name="T42" fmla="*/ 256 w 7491"/>
                <a:gd name="T43" fmla="*/ 0 h 7452"/>
                <a:gd name="T44" fmla="*/ 330 w 7491"/>
                <a:gd name="T45" fmla="*/ 0 h 7452"/>
                <a:gd name="T46" fmla="*/ 409 w 7491"/>
                <a:gd name="T47" fmla="*/ 0 h 7452"/>
                <a:gd name="T48" fmla="*/ 488 w 7491"/>
                <a:gd name="T49" fmla="*/ 0 h 7452"/>
                <a:gd name="T50" fmla="*/ 567 w 7491"/>
                <a:gd name="T51" fmla="*/ 0 h 7452"/>
                <a:gd name="T52" fmla="*/ 645 w 7491"/>
                <a:gd name="T53" fmla="*/ 0 h 7452"/>
                <a:gd name="T54" fmla="*/ 714 w 7491"/>
                <a:gd name="T55" fmla="*/ 0 h 7452"/>
                <a:gd name="T56" fmla="*/ 783 w 7491"/>
                <a:gd name="T57" fmla="*/ 0 h 7452"/>
                <a:gd name="T58" fmla="*/ 837 w 7491"/>
                <a:gd name="T59" fmla="*/ 0 h 7452"/>
                <a:gd name="T60" fmla="*/ 887 w 7491"/>
                <a:gd name="T61" fmla="*/ 0 h 7452"/>
                <a:gd name="T62" fmla="*/ 916 w 7491"/>
                <a:gd name="T63" fmla="*/ 0 h 7452"/>
                <a:gd name="T64" fmla="*/ 936 w 7491"/>
                <a:gd name="T65" fmla="*/ 0 h 7452"/>
                <a:gd name="T66" fmla="*/ 936 w 7491"/>
                <a:gd name="T67" fmla="*/ 202 h 7452"/>
                <a:gd name="T68" fmla="*/ 936 w 7491"/>
                <a:gd name="T69" fmla="*/ 502 h 7452"/>
                <a:gd name="T70" fmla="*/ 936 w 7491"/>
                <a:gd name="T71" fmla="*/ 778 h 7452"/>
                <a:gd name="T72" fmla="*/ 936 w 7491"/>
                <a:gd name="T73" fmla="*/ 931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91" h="7452">
                  <a:moveTo>
                    <a:pt x="7491" y="7452"/>
                  </a:moveTo>
                  <a:lnTo>
                    <a:pt x="6742" y="7412"/>
                  </a:lnTo>
                  <a:lnTo>
                    <a:pt x="5992" y="7294"/>
                  </a:lnTo>
                  <a:lnTo>
                    <a:pt x="5243" y="7097"/>
                  </a:lnTo>
                  <a:lnTo>
                    <a:pt x="4573" y="6860"/>
                  </a:lnTo>
                  <a:lnTo>
                    <a:pt x="3903" y="6545"/>
                  </a:lnTo>
                  <a:lnTo>
                    <a:pt x="3312" y="6190"/>
                  </a:lnTo>
                  <a:lnTo>
                    <a:pt x="2720" y="5756"/>
                  </a:lnTo>
                  <a:lnTo>
                    <a:pt x="2208" y="5244"/>
                  </a:lnTo>
                  <a:lnTo>
                    <a:pt x="1695" y="4731"/>
                  </a:lnTo>
                  <a:lnTo>
                    <a:pt x="1261" y="4179"/>
                  </a:lnTo>
                  <a:lnTo>
                    <a:pt x="906" y="3548"/>
                  </a:lnTo>
                  <a:lnTo>
                    <a:pt x="591" y="2878"/>
                  </a:lnTo>
                  <a:lnTo>
                    <a:pt x="354" y="2208"/>
                  </a:lnTo>
                  <a:lnTo>
                    <a:pt x="157" y="1498"/>
                  </a:lnTo>
                  <a:lnTo>
                    <a:pt x="39" y="749"/>
                  </a:lnTo>
                  <a:lnTo>
                    <a:pt x="0" y="0"/>
                  </a:lnTo>
                  <a:lnTo>
                    <a:pt x="237" y="0"/>
                  </a:lnTo>
                  <a:lnTo>
                    <a:pt x="552" y="0"/>
                  </a:lnTo>
                  <a:lnTo>
                    <a:pt x="986" y="0"/>
                  </a:lnTo>
                  <a:lnTo>
                    <a:pt x="1458" y="0"/>
                  </a:lnTo>
                  <a:lnTo>
                    <a:pt x="2050" y="0"/>
                  </a:lnTo>
                  <a:lnTo>
                    <a:pt x="2642" y="0"/>
                  </a:lnTo>
                  <a:lnTo>
                    <a:pt x="3272" y="0"/>
                  </a:lnTo>
                  <a:lnTo>
                    <a:pt x="3903" y="0"/>
                  </a:lnTo>
                  <a:lnTo>
                    <a:pt x="4534" y="0"/>
                  </a:lnTo>
                  <a:lnTo>
                    <a:pt x="5165" y="0"/>
                  </a:lnTo>
                  <a:lnTo>
                    <a:pt x="5717" y="0"/>
                  </a:lnTo>
                  <a:lnTo>
                    <a:pt x="6269" y="0"/>
                  </a:lnTo>
                  <a:lnTo>
                    <a:pt x="6702" y="0"/>
                  </a:lnTo>
                  <a:lnTo>
                    <a:pt x="7096" y="0"/>
                  </a:lnTo>
                  <a:lnTo>
                    <a:pt x="7333" y="0"/>
                  </a:lnTo>
                  <a:lnTo>
                    <a:pt x="7491" y="0"/>
                  </a:lnTo>
                  <a:lnTo>
                    <a:pt x="7491" y="1616"/>
                  </a:lnTo>
                  <a:lnTo>
                    <a:pt x="7491" y="4022"/>
                  </a:lnTo>
                  <a:lnTo>
                    <a:pt x="7491" y="6230"/>
                  </a:lnTo>
                  <a:lnTo>
                    <a:pt x="7491" y="7452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2" name="Freeform 68">
              <a:extLst>
                <a:ext uri="{FF2B5EF4-FFF2-40B4-BE49-F238E27FC236}">
                  <a16:creationId xmlns:a16="http://schemas.microsoft.com/office/drawing/2014/main" id="{1AC9B6E2-C0C3-4C52-879D-47DD22E77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357"/>
              <a:ext cx="932" cy="937"/>
            </a:xfrm>
            <a:custGeom>
              <a:avLst/>
              <a:gdLst>
                <a:gd name="T0" fmla="*/ 0 w 7451"/>
                <a:gd name="T1" fmla="*/ 932 h 7491"/>
                <a:gd name="T2" fmla="*/ 5 w 7451"/>
                <a:gd name="T3" fmla="*/ 838 h 7491"/>
                <a:gd name="T4" fmla="*/ 20 w 7451"/>
                <a:gd name="T5" fmla="*/ 745 h 7491"/>
                <a:gd name="T6" fmla="*/ 44 w 7451"/>
                <a:gd name="T7" fmla="*/ 656 h 7491"/>
                <a:gd name="T8" fmla="*/ 74 w 7451"/>
                <a:gd name="T9" fmla="*/ 572 h 7491"/>
                <a:gd name="T10" fmla="*/ 113 w 7451"/>
                <a:gd name="T11" fmla="*/ 488 h 7491"/>
                <a:gd name="T12" fmla="*/ 158 w 7451"/>
                <a:gd name="T13" fmla="*/ 409 h 7491"/>
                <a:gd name="T14" fmla="*/ 212 w 7451"/>
                <a:gd name="T15" fmla="*/ 340 h 7491"/>
                <a:gd name="T16" fmla="*/ 276 w 7451"/>
                <a:gd name="T17" fmla="*/ 271 h 7491"/>
                <a:gd name="T18" fmla="*/ 340 w 7451"/>
                <a:gd name="T19" fmla="*/ 212 h 7491"/>
                <a:gd name="T20" fmla="*/ 409 w 7451"/>
                <a:gd name="T21" fmla="*/ 158 h 7491"/>
                <a:gd name="T22" fmla="*/ 488 w 7451"/>
                <a:gd name="T23" fmla="*/ 113 h 7491"/>
                <a:gd name="T24" fmla="*/ 572 w 7451"/>
                <a:gd name="T25" fmla="*/ 74 h 7491"/>
                <a:gd name="T26" fmla="*/ 656 w 7451"/>
                <a:gd name="T27" fmla="*/ 44 h 7491"/>
                <a:gd name="T28" fmla="*/ 745 w 7451"/>
                <a:gd name="T29" fmla="*/ 20 h 7491"/>
                <a:gd name="T30" fmla="*/ 838 w 7451"/>
                <a:gd name="T31" fmla="*/ 5 h 7491"/>
                <a:gd name="T32" fmla="*/ 932 w 7451"/>
                <a:gd name="T33" fmla="*/ 0 h 7491"/>
                <a:gd name="T34" fmla="*/ 932 w 7451"/>
                <a:gd name="T35" fmla="*/ 182 h 7491"/>
                <a:gd name="T36" fmla="*/ 932 w 7451"/>
                <a:gd name="T37" fmla="*/ 488 h 7491"/>
                <a:gd name="T38" fmla="*/ 932 w 7451"/>
                <a:gd name="T39" fmla="*/ 784 h 7491"/>
                <a:gd name="T40" fmla="*/ 932 w 7451"/>
                <a:gd name="T41" fmla="*/ 937 h 7491"/>
                <a:gd name="T42" fmla="*/ 898 w 7451"/>
                <a:gd name="T43" fmla="*/ 937 h 7491"/>
                <a:gd name="T44" fmla="*/ 848 w 7451"/>
                <a:gd name="T45" fmla="*/ 937 h 7491"/>
                <a:gd name="T46" fmla="*/ 794 w 7451"/>
                <a:gd name="T47" fmla="*/ 937 h 7491"/>
                <a:gd name="T48" fmla="*/ 730 w 7451"/>
                <a:gd name="T49" fmla="*/ 937 h 7491"/>
                <a:gd name="T50" fmla="*/ 661 w 7451"/>
                <a:gd name="T51" fmla="*/ 937 h 7491"/>
                <a:gd name="T52" fmla="*/ 587 w 7451"/>
                <a:gd name="T53" fmla="*/ 937 h 7491"/>
                <a:gd name="T54" fmla="*/ 508 w 7451"/>
                <a:gd name="T55" fmla="*/ 937 h 7491"/>
                <a:gd name="T56" fmla="*/ 429 w 7451"/>
                <a:gd name="T57" fmla="*/ 932 h 7491"/>
                <a:gd name="T58" fmla="*/ 355 w 7451"/>
                <a:gd name="T59" fmla="*/ 932 h 7491"/>
                <a:gd name="T60" fmla="*/ 281 w 7451"/>
                <a:gd name="T61" fmla="*/ 932 h 7491"/>
                <a:gd name="T62" fmla="*/ 212 w 7451"/>
                <a:gd name="T63" fmla="*/ 932 h 7491"/>
                <a:gd name="T64" fmla="*/ 153 w 7451"/>
                <a:gd name="T65" fmla="*/ 932 h 7491"/>
                <a:gd name="T66" fmla="*/ 99 w 7451"/>
                <a:gd name="T67" fmla="*/ 932 h 7491"/>
                <a:gd name="T68" fmla="*/ 54 w 7451"/>
                <a:gd name="T69" fmla="*/ 932 h 7491"/>
                <a:gd name="T70" fmla="*/ 20 w 7451"/>
                <a:gd name="T71" fmla="*/ 932 h 7491"/>
                <a:gd name="T72" fmla="*/ 0 w 7451"/>
                <a:gd name="T73" fmla="*/ 932 h 74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91">
                  <a:moveTo>
                    <a:pt x="0" y="7451"/>
                  </a:moveTo>
                  <a:lnTo>
                    <a:pt x="39" y="6702"/>
                  </a:lnTo>
                  <a:lnTo>
                    <a:pt x="157" y="5953"/>
                  </a:lnTo>
                  <a:lnTo>
                    <a:pt x="354" y="5243"/>
                  </a:lnTo>
                  <a:lnTo>
                    <a:pt x="591" y="4573"/>
                  </a:lnTo>
                  <a:lnTo>
                    <a:pt x="906" y="3903"/>
                  </a:lnTo>
                  <a:lnTo>
                    <a:pt x="1261" y="3272"/>
                  </a:lnTo>
                  <a:lnTo>
                    <a:pt x="1695" y="2720"/>
                  </a:lnTo>
                  <a:lnTo>
                    <a:pt x="2208" y="2168"/>
                  </a:lnTo>
                  <a:lnTo>
                    <a:pt x="2720" y="1695"/>
                  </a:lnTo>
                  <a:lnTo>
                    <a:pt x="3272" y="1261"/>
                  </a:lnTo>
                  <a:lnTo>
                    <a:pt x="3903" y="906"/>
                  </a:lnTo>
                  <a:lnTo>
                    <a:pt x="4573" y="591"/>
                  </a:lnTo>
                  <a:lnTo>
                    <a:pt x="5243" y="354"/>
                  </a:lnTo>
                  <a:lnTo>
                    <a:pt x="5953" y="157"/>
                  </a:lnTo>
                  <a:lnTo>
                    <a:pt x="6702" y="39"/>
                  </a:lnTo>
                  <a:lnTo>
                    <a:pt x="7451" y="0"/>
                  </a:lnTo>
                  <a:lnTo>
                    <a:pt x="7451" y="1459"/>
                  </a:lnTo>
                  <a:lnTo>
                    <a:pt x="7451" y="3903"/>
                  </a:lnTo>
                  <a:lnTo>
                    <a:pt x="7451" y="6269"/>
                  </a:lnTo>
                  <a:lnTo>
                    <a:pt x="7451" y="7491"/>
                  </a:lnTo>
                  <a:lnTo>
                    <a:pt x="7176" y="7491"/>
                  </a:lnTo>
                  <a:lnTo>
                    <a:pt x="6781" y="7491"/>
                  </a:lnTo>
                  <a:lnTo>
                    <a:pt x="6347" y="7491"/>
                  </a:lnTo>
                  <a:lnTo>
                    <a:pt x="5835" y="7491"/>
                  </a:lnTo>
                  <a:lnTo>
                    <a:pt x="5283" y="7491"/>
                  </a:lnTo>
                  <a:lnTo>
                    <a:pt x="4691" y="7491"/>
                  </a:lnTo>
                  <a:lnTo>
                    <a:pt x="4061" y="7491"/>
                  </a:lnTo>
                  <a:lnTo>
                    <a:pt x="3430" y="7451"/>
                  </a:lnTo>
                  <a:lnTo>
                    <a:pt x="2839" y="7451"/>
                  </a:lnTo>
                  <a:lnTo>
                    <a:pt x="2247" y="7451"/>
                  </a:lnTo>
                  <a:lnTo>
                    <a:pt x="1695" y="7451"/>
                  </a:lnTo>
                  <a:lnTo>
                    <a:pt x="1223" y="7451"/>
                  </a:lnTo>
                  <a:lnTo>
                    <a:pt x="789" y="7451"/>
                  </a:lnTo>
                  <a:lnTo>
                    <a:pt x="434" y="7451"/>
                  </a:lnTo>
                  <a:lnTo>
                    <a:pt x="157" y="7451"/>
                  </a:lnTo>
                  <a:lnTo>
                    <a:pt x="0" y="7451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3" name="Freeform 69">
              <a:extLst>
                <a:ext uri="{FF2B5EF4-FFF2-40B4-BE49-F238E27FC236}">
                  <a16:creationId xmlns:a16="http://schemas.microsoft.com/office/drawing/2014/main" id="{89A0FEE1-DEAE-46D6-A09E-0F0727F31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357"/>
              <a:ext cx="932" cy="932"/>
            </a:xfrm>
            <a:custGeom>
              <a:avLst/>
              <a:gdLst>
                <a:gd name="T0" fmla="*/ 0 w 7451"/>
                <a:gd name="T1" fmla="*/ 0 h 7451"/>
                <a:gd name="T2" fmla="*/ 94 w 7451"/>
                <a:gd name="T3" fmla="*/ 5 h 7451"/>
                <a:gd name="T4" fmla="*/ 187 w 7451"/>
                <a:gd name="T5" fmla="*/ 20 h 7451"/>
                <a:gd name="T6" fmla="*/ 276 w 7451"/>
                <a:gd name="T7" fmla="*/ 44 h 7451"/>
                <a:gd name="T8" fmla="*/ 365 w 7451"/>
                <a:gd name="T9" fmla="*/ 74 h 7451"/>
                <a:gd name="T10" fmla="*/ 444 w 7451"/>
                <a:gd name="T11" fmla="*/ 113 h 7451"/>
                <a:gd name="T12" fmla="*/ 523 w 7451"/>
                <a:gd name="T13" fmla="*/ 158 h 7451"/>
                <a:gd name="T14" fmla="*/ 592 w 7451"/>
                <a:gd name="T15" fmla="*/ 212 h 7451"/>
                <a:gd name="T16" fmla="*/ 661 w 7451"/>
                <a:gd name="T17" fmla="*/ 271 h 7451"/>
                <a:gd name="T18" fmla="*/ 720 w 7451"/>
                <a:gd name="T19" fmla="*/ 340 h 7451"/>
                <a:gd name="T20" fmla="*/ 774 w 7451"/>
                <a:gd name="T21" fmla="*/ 409 h 7451"/>
                <a:gd name="T22" fmla="*/ 819 w 7451"/>
                <a:gd name="T23" fmla="*/ 488 h 7451"/>
                <a:gd name="T24" fmla="*/ 858 w 7451"/>
                <a:gd name="T25" fmla="*/ 572 h 7451"/>
                <a:gd name="T26" fmla="*/ 892 w 7451"/>
                <a:gd name="T27" fmla="*/ 656 h 7451"/>
                <a:gd name="T28" fmla="*/ 912 w 7451"/>
                <a:gd name="T29" fmla="*/ 745 h 7451"/>
                <a:gd name="T30" fmla="*/ 927 w 7451"/>
                <a:gd name="T31" fmla="*/ 838 h 7451"/>
                <a:gd name="T32" fmla="*/ 932 w 7451"/>
                <a:gd name="T33" fmla="*/ 932 h 7451"/>
                <a:gd name="T34" fmla="*/ 902 w 7451"/>
                <a:gd name="T35" fmla="*/ 932 h 7451"/>
                <a:gd name="T36" fmla="*/ 863 w 7451"/>
                <a:gd name="T37" fmla="*/ 932 h 7451"/>
                <a:gd name="T38" fmla="*/ 809 w 7451"/>
                <a:gd name="T39" fmla="*/ 932 h 7451"/>
                <a:gd name="T40" fmla="*/ 750 w 7451"/>
                <a:gd name="T41" fmla="*/ 932 h 7451"/>
                <a:gd name="T42" fmla="*/ 676 w 7451"/>
                <a:gd name="T43" fmla="*/ 932 h 7451"/>
                <a:gd name="T44" fmla="*/ 602 w 7451"/>
                <a:gd name="T45" fmla="*/ 932 h 7451"/>
                <a:gd name="T46" fmla="*/ 523 w 7451"/>
                <a:gd name="T47" fmla="*/ 932 h 7451"/>
                <a:gd name="T48" fmla="*/ 444 w 7451"/>
                <a:gd name="T49" fmla="*/ 932 h 7451"/>
                <a:gd name="T50" fmla="*/ 365 w 7451"/>
                <a:gd name="T51" fmla="*/ 932 h 7451"/>
                <a:gd name="T52" fmla="*/ 286 w 7451"/>
                <a:gd name="T53" fmla="*/ 932 h 7451"/>
                <a:gd name="T54" fmla="*/ 217 w 7451"/>
                <a:gd name="T55" fmla="*/ 932 h 7451"/>
                <a:gd name="T56" fmla="*/ 153 w 7451"/>
                <a:gd name="T57" fmla="*/ 932 h 7451"/>
                <a:gd name="T58" fmla="*/ 94 w 7451"/>
                <a:gd name="T59" fmla="*/ 932 h 7451"/>
                <a:gd name="T60" fmla="*/ 49 w 7451"/>
                <a:gd name="T61" fmla="*/ 932 h 7451"/>
                <a:gd name="T62" fmla="*/ 20 w 7451"/>
                <a:gd name="T63" fmla="*/ 932 h 7451"/>
                <a:gd name="T64" fmla="*/ 0 w 7451"/>
                <a:gd name="T65" fmla="*/ 932 h 7451"/>
                <a:gd name="T66" fmla="*/ 0 w 7451"/>
                <a:gd name="T67" fmla="*/ 730 h 7451"/>
                <a:gd name="T68" fmla="*/ 0 w 7451"/>
                <a:gd name="T69" fmla="*/ 429 h 7451"/>
                <a:gd name="T70" fmla="*/ 0 w 7451"/>
                <a:gd name="T71" fmla="*/ 153 h 7451"/>
                <a:gd name="T72" fmla="*/ 0 w 7451"/>
                <a:gd name="T73" fmla="*/ 0 h 74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1">
                  <a:moveTo>
                    <a:pt x="0" y="0"/>
                  </a:moveTo>
                  <a:lnTo>
                    <a:pt x="749" y="39"/>
                  </a:lnTo>
                  <a:lnTo>
                    <a:pt x="1498" y="157"/>
                  </a:lnTo>
                  <a:lnTo>
                    <a:pt x="2208" y="354"/>
                  </a:lnTo>
                  <a:lnTo>
                    <a:pt x="2917" y="591"/>
                  </a:lnTo>
                  <a:lnTo>
                    <a:pt x="3548" y="906"/>
                  </a:lnTo>
                  <a:lnTo>
                    <a:pt x="4179" y="1261"/>
                  </a:lnTo>
                  <a:lnTo>
                    <a:pt x="4731" y="1695"/>
                  </a:lnTo>
                  <a:lnTo>
                    <a:pt x="5283" y="2168"/>
                  </a:lnTo>
                  <a:lnTo>
                    <a:pt x="5756" y="2720"/>
                  </a:lnTo>
                  <a:lnTo>
                    <a:pt x="6190" y="3272"/>
                  </a:lnTo>
                  <a:lnTo>
                    <a:pt x="6545" y="3903"/>
                  </a:lnTo>
                  <a:lnTo>
                    <a:pt x="6860" y="4573"/>
                  </a:lnTo>
                  <a:lnTo>
                    <a:pt x="7135" y="5243"/>
                  </a:lnTo>
                  <a:lnTo>
                    <a:pt x="7294" y="5953"/>
                  </a:lnTo>
                  <a:lnTo>
                    <a:pt x="7412" y="6702"/>
                  </a:lnTo>
                  <a:lnTo>
                    <a:pt x="7451" y="7451"/>
                  </a:lnTo>
                  <a:lnTo>
                    <a:pt x="7214" y="7451"/>
                  </a:lnTo>
                  <a:lnTo>
                    <a:pt x="6899" y="7451"/>
                  </a:lnTo>
                  <a:lnTo>
                    <a:pt x="6465" y="7451"/>
                  </a:lnTo>
                  <a:lnTo>
                    <a:pt x="5993" y="7451"/>
                  </a:lnTo>
                  <a:lnTo>
                    <a:pt x="5401" y="7451"/>
                  </a:lnTo>
                  <a:lnTo>
                    <a:pt x="4809" y="7451"/>
                  </a:lnTo>
                  <a:lnTo>
                    <a:pt x="4179" y="7451"/>
                  </a:lnTo>
                  <a:lnTo>
                    <a:pt x="3548" y="7451"/>
                  </a:lnTo>
                  <a:lnTo>
                    <a:pt x="2917" y="7451"/>
                  </a:lnTo>
                  <a:lnTo>
                    <a:pt x="2286" y="7451"/>
                  </a:lnTo>
                  <a:lnTo>
                    <a:pt x="1734" y="7451"/>
                  </a:lnTo>
                  <a:lnTo>
                    <a:pt x="1222" y="7451"/>
                  </a:lnTo>
                  <a:lnTo>
                    <a:pt x="749" y="7451"/>
                  </a:lnTo>
                  <a:lnTo>
                    <a:pt x="394" y="7451"/>
                  </a:lnTo>
                  <a:lnTo>
                    <a:pt x="157" y="7451"/>
                  </a:lnTo>
                  <a:lnTo>
                    <a:pt x="0" y="7451"/>
                  </a:lnTo>
                  <a:lnTo>
                    <a:pt x="0" y="5835"/>
                  </a:lnTo>
                  <a:lnTo>
                    <a:pt x="0" y="3430"/>
                  </a:lnTo>
                  <a:lnTo>
                    <a:pt x="0" y="12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4" name="Freeform 70">
              <a:extLst>
                <a:ext uri="{FF2B5EF4-FFF2-40B4-BE49-F238E27FC236}">
                  <a16:creationId xmlns:a16="http://schemas.microsoft.com/office/drawing/2014/main" id="{1C03EBCB-0517-4492-BC77-656C15E46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648"/>
              <a:ext cx="1266" cy="1267"/>
            </a:xfrm>
            <a:custGeom>
              <a:avLst/>
              <a:gdLst>
                <a:gd name="T0" fmla="*/ 635 w 10132"/>
                <a:gd name="T1" fmla="*/ 0 h 10133"/>
                <a:gd name="T2" fmla="*/ 0 w 10132"/>
                <a:gd name="T3" fmla="*/ 636 h 10133"/>
                <a:gd name="T4" fmla="*/ 635 w 10132"/>
                <a:gd name="T5" fmla="*/ 1267 h 10133"/>
                <a:gd name="T6" fmla="*/ 1266 w 10132"/>
                <a:gd name="T7" fmla="*/ 636 h 10133"/>
                <a:gd name="T8" fmla="*/ 635 w 10132"/>
                <a:gd name="T9" fmla="*/ 0 h 10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32" h="10133">
                  <a:moveTo>
                    <a:pt x="5086" y="0"/>
                  </a:moveTo>
                  <a:lnTo>
                    <a:pt x="0" y="5086"/>
                  </a:lnTo>
                  <a:lnTo>
                    <a:pt x="5086" y="10133"/>
                  </a:lnTo>
                  <a:lnTo>
                    <a:pt x="10132" y="5086"/>
                  </a:lnTo>
                  <a:lnTo>
                    <a:pt x="5086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3200" name="Text Box 71">
            <a:extLst>
              <a:ext uri="{FF2B5EF4-FFF2-40B4-BE49-F238E27FC236}">
                <a16:creationId xmlns:a16="http://schemas.microsoft.com/office/drawing/2014/main" id="{CAB43969-7B0D-4934-9133-AF3A929D6A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3713" y="5343525"/>
            <a:ext cx="7056437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n-US" altLang="en-US" sz="1800" b="1" i="1">
                <a:latin typeface="Verdana" panose="020B0604030504040204" pitchFamily="34" charset="0"/>
              </a:rPr>
              <a:t>Balance Proteínico Neto Positivo (ganancia)</a:t>
            </a:r>
          </a:p>
        </p:txBody>
      </p:sp>
      <p:sp>
        <p:nvSpPr>
          <p:cNvPr id="1150024" name="Rectangle 72">
            <a:extLst>
              <a:ext uri="{FF2B5EF4-FFF2-40B4-BE49-F238E27FC236}">
                <a16:creationId xmlns:a16="http://schemas.microsoft.com/office/drawing/2014/main" id="{BF896D81-3B50-4057-818E-47162C1386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413" y="917575"/>
            <a:ext cx="9144000" cy="288925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PR" altLang="en-US" sz="33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2400" b="1" i="1">
                <a:solidFill>
                  <a:schemeClr val="tx1"/>
                </a:solidFill>
              </a:rPr>
              <a:t> </a:t>
            </a:r>
            <a:r>
              <a:rPr lang="es-PR" altLang="en-US" sz="2500" b="1" i="1">
                <a:solidFill>
                  <a:schemeClr val="tx1"/>
                </a:solidFill>
              </a:rPr>
              <a:t>- SUPLEMENTACIÓN</a:t>
            </a:r>
            <a:r>
              <a:rPr lang="es-PR" altLang="en-US" sz="2400" b="1" i="1">
                <a:solidFill>
                  <a:schemeClr val="tx1"/>
                </a:solidFill>
              </a:rPr>
              <a:t>: </a:t>
            </a:r>
            <a:r>
              <a:rPr lang="es-PR" altLang="en-US" sz="2600" b="1" i="1">
                <a:solidFill>
                  <a:schemeClr val="tx1"/>
                </a:solidFill>
              </a:rPr>
              <a:t>Mezcla de PRO/CHO</a:t>
            </a:r>
          </a:p>
        </p:txBody>
      </p:sp>
      <p:pic>
        <p:nvPicPr>
          <p:cNvPr id="93202" name="Picture 73">
            <a:extLst>
              <a:ext uri="{FF2B5EF4-FFF2-40B4-BE49-F238E27FC236}">
                <a16:creationId xmlns:a16="http://schemas.microsoft.com/office/drawing/2014/main" id="{2983D6A4-7298-40B4-886C-C8C1ADD414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4575" y="1376363"/>
            <a:ext cx="7127875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50026" name="Rectangle 74">
            <a:extLst>
              <a:ext uri="{FF2B5EF4-FFF2-40B4-BE49-F238E27FC236}">
                <a16:creationId xmlns:a16="http://schemas.microsoft.com/office/drawing/2014/main" id="{5E9FF81A-E702-4A56-9FB3-39548802E9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0475" y="1449388"/>
            <a:ext cx="6769100" cy="430212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23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EFECTOS/BENEFICIOS</a:t>
            </a: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234" name="Picture 24">
            <a:extLst>
              <a:ext uri="{FF2B5EF4-FFF2-40B4-BE49-F238E27FC236}">
                <a16:creationId xmlns:a16="http://schemas.microsoft.com/office/drawing/2014/main" id="{03C61642-D55A-4645-A3A9-C03F24F628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1771650"/>
            <a:ext cx="360362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5235" name="Text Box 25">
            <a:extLst>
              <a:ext uri="{FF2B5EF4-FFF2-40B4-BE49-F238E27FC236}">
                <a16:creationId xmlns:a16="http://schemas.microsoft.com/office/drawing/2014/main" id="{73637662-8D30-4603-B9DF-5352875374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650" y="1700213"/>
            <a:ext cx="7920038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700" b="1">
                <a:latin typeface="Times New Roman" panose="02020603050405020304" pitchFamily="18" charset="0"/>
              </a:rPr>
              <a:t>Luego de una sesión de entrenamiento agotador:</a:t>
            </a:r>
          </a:p>
        </p:txBody>
      </p:sp>
      <p:pic>
        <p:nvPicPr>
          <p:cNvPr id="95236" name="Picture 28">
            <a:extLst>
              <a:ext uri="{FF2B5EF4-FFF2-40B4-BE49-F238E27FC236}">
                <a16:creationId xmlns:a16="http://schemas.microsoft.com/office/drawing/2014/main" id="{743A8B0B-CE1A-4B2C-B697-D7E697AE26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30263" y="2460625"/>
            <a:ext cx="288925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5237" name="Text Box 29">
            <a:extLst>
              <a:ext uri="{FF2B5EF4-FFF2-40B4-BE49-F238E27FC236}">
                <a16:creationId xmlns:a16="http://schemas.microsoft.com/office/drawing/2014/main" id="{580448CC-3F3E-47BF-BE81-A2DC249ACD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9188" y="2420938"/>
            <a:ext cx="6253162" cy="420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n-US" altLang="en-US" sz="2700" b="1" i="1">
                <a:latin typeface="Times New Roman" panose="02020603050405020304" pitchFamily="18" charset="0"/>
              </a:rPr>
              <a:t>Cantidad ingerida:</a:t>
            </a:r>
          </a:p>
        </p:txBody>
      </p:sp>
      <p:pic>
        <p:nvPicPr>
          <p:cNvPr id="95238" name="Picture 30">
            <a:extLst>
              <a:ext uri="{FF2B5EF4-FFF2-40B4-BE49-F238E27FC236}">
                <a16:creationId xmlns:a16="http://schemas.microsoft.com/office/drawing/2014/main" id="{383A1477-3B6A-4AB9-8504-330E4AB6EF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1263" y="2921000"/>
            <a:ext cx="304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39" name="Text Box 31">
            <a:extLst>
              <a:ext uri="{FF2B5EF4-FFF2-40B4-BE49-F238E27FC236}">
                <a16:creationId xmlns:a16="http://schemas.microsoft.com/office/drawing/2014/main" id="{C88F3247-2A4C-4E22-8DE1-3CE7DBC27C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4313" y="2844800"/>
            <a:ext cx="5889625" cy="442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300" b="1" i="1">
                <a:latin typeface="Arial" panose="020B0604020202020204" pitchFamily="34" charset="0"/>
              </a:rPr>
              <a:t>Proteínas :</a:t>
            </a:r>
          </a:p>
        </p:txBody>
      </p:sp>
      <p:sp>
        <p:nvSpPr>
          <p:cNvPr id="95240" name="Text Box 32">
            <a:extLst>
              <a:ext uri="{FF2B5EF4-FFF2-40B4-BE49-F238E27FC236}">
                <a16:creationId xmlns:a16="http://schemas.microsoft.com/office/drawing/2014/main" id="{9D516117-2D47-41A4-B10B-5416115E10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74838" y="3349625"/>
            <a:ext cx="5426075" cy="409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n-US" altLang="en-US" sz="2600">
                <a:latin typeface="Times New Roman" panose="02020603050405020304" pitchFamily="18" charset="0"/>
              </a:rPr>
              <a:t>0.5 g/kg del peso corporal</a:t>
            </a:r>
          </a:p>
        </p:txBody>
      </p:sp>
      <p:grpSp>
        <p:nvGrpSpPr>
          <p:cNvPr id="95241" name="Group 33">
            <a:extLst>
              <a:ext uri="{FF2B5EF4-FFF2-40B4-BE49-F238E27FC236}">
                <a16:creationId xmlns:a16="http://schemas.microsoft.com/office/drawing/2014/main" id="{8429B9DF-030D-453F-9F55-90DFE962B3D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592263" y="3384550"/>
            <a:ext cx="303212" cy="304800"/>
            <a:chOff x="618" y="2160"/>
            <a:chExt cx="2262" cy="2267"/>
          </a:xfrm>
        </p:grpSpPr>
        <p:sp>
          <p:nvSpPr>
            <p:cNvPr id="95258" name="AutoShape 34">
              <a:extLst>
                <a:ext uri="{FF2B5EF4-FFF2-40B4-BE49-F238E27FC236}">
                  <a16:creationId xmlns:a16="http://schemas.microsoft.com/office/drawing/2014/main" id="{05D2B9A7-FCD4-4177-8397-754BCA1F7BC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618" y="2160"/>
              <a:ext cx="2262" cy="22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9" name="Freeform 35">
              <a:extLst>
                <a:ext uri="{FF2B5EF4-FFF2-40B4-BE49-F238E27FC236}">
                  <a16:creationId xmlns:a16="http://schemas.microsoft.com/office/drawing/2014/main" id="{7CB89843-245E-4987-AB3E-DECD483D3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160"/>
              <a:ext cx="2262" cy="2267"/>
            </a:xfrm>
            <a:custGeom>
              <a:avLst/>
              <a:gdLst>
                <a:gd name="T0" fmla="*/ 1252 w 18096"/>
                <a:gd name="T1" fmla="*/ 5 h 18136"/>
                <a:gd name="T2" fmla="*/ 1469 w 18096"/>
                <a:gd name="T3" fmla="*/ 49 h 18136"/>
                <a:gd name="T4" fmla="*/ 1671 w 18096"/>
                <a:gd name="T5" fmla="*/ 138 h 18136"/>
                <a:gd name="T6" fmla="*/ 1853 w 18096"/>
                <a:gd name="T7" fmla="*/ 261 h 18136"/>
                <a:gd name="T8" fmla="*/ 2006 w 18096"/>
                <a:gd name="T9" fmla="*/ 414 h 18136"/>
                <a:gd name="T10" fmla="*/ 2124 w 18096"/>
                <a:gd name="T11" fmla="*/ 591 h 18136"/>
                <a:gd name="T12" fmla="*/ 2213 w 18096"/>
                <a:gd name="T13" fmla="*/ 798 h 18136"/>
                <a:gd name="T14" fmla="*/ 2257 w 18096"/>
                <a:gd name="T15" fmla="*/ 1015 h 18136"/>
                <a:gd name="T16" fmla="*/ 2257 w 18096"/>
                <a:gd name="T17" fmla="*/ 1252 h 18136"/>
                <a:gd name="T18" fmla="*/ 2213 w 18096"/>
                <a:gd name="T19" fmla="*/ 1469 h 18136"/>
                <a:gd name="T20" fmla="*/ 2124 w 18096"/>
                <a:gd name="T21" fmla="*/ 1676 h 18136"/>
                <a:gd name="T22" fmla="*/ 2006 w 18096"/>
                <a:gd name="T23" fmla="*/ 1853 h 18136"/>
                <a:gd name="T24" fmla="*/ 1853 w 18096"/>
                <a:gd name="T25" fmla="*/ 2006 h 18136"/>
                <a:gd name="T26" fmla="*/ 1671 w 18096"/>
                <a:gd name="T27" fmla="*/ 2129 h 18136"/>
                <a:gd name="T28" fmla="*/ 1469 w 18096"/>
                <a:gd name="T29" fmla="*/ 2218 h 18136"/>
                <a:gd name="T30" fmla="*/ 1252 w 18096"/>
                <a:gd name="T31" fmla="*/ 2262 h 18136"/>
                <a:gd name="T32" fmla="*/ 1015 w 18096"/>
                <a:gd name="T33" fmla="*/ 2262 h 18136"/>
                <a:gd name="T34" fmla="*/ 798 w 18096"/>
                <a:gd name="T35" fmla="*/ 2218 h 18136"/>
                <a:gd name="T36" fmla="*/ 591 w 18096"/>
                <a:gd name="T37" fmla="*/ 2129 h 18136"/>
                <a:gd name="T38" fmla="*/ 414 w 18096"/>
                <a:gd name="T39" fmla="*/ 2006 h 18136"/>
                <a:gd name="T40" fmla="*/ 261 w 18096"/>
                <a:gd name="T41" fmla="*/ 1853 h 18136"/>
                <a:gd name="T42" fmla="*/ 138 w 18096"/>
                <a:gd name="T43" fmla="*/ 1676 h 18136"/>
                <a:gd name="T44" fmla="*/ 49 w 18096"/>
                <a:gd name="T45" fmla="*/ 1469 h 18136"/>
                <a:gd name="T46" fmla="*/ 5 w 18096"/>
                <a:gd name="T47" fmla="*/ 1252 h 18136"/>
                <a:gd name="T48" fmla="*/ 5 w 18096"/>
                <a:gd name="T49" fmla="*/ 1015 h 18136"/>
                <a:gd name="T50" fmla="*/ 49 w 18096"/>
                <a:gd name="T51" fmla="*/ 798 h 18136"/>
                <a:gd name="T52" fmla="*/ 138 w 18096"/>
                <a:gd name="T53" fmla="*/ 591 h 18136"/>
                <a:gd name="T54" fmla="*/ 261 w 18096"/>
                <a:gd name="T55" fmla="*/ 414 h 18136"/>
                <a:gd name="T56" fmla="*/ 414 w 18096"/>
                <a:gd name="T57" fmla="*/ 261 h 18136"/>
                <a:gd name="T58" fmla="*/ 591 w 18096"/>
                <a:gd name="T59" fmla="*/ 138 h 18136"/>
                <a:gd name="T60" fmla="*/ 798 w 18096"/>
                <a:gd name="T61" fmla="*/ 49 h 18136"/>
                <a:gd name="T62" fmla="*/ 1015 w 18096"/>
                <a:gd name="T63" fmla="*/ 5 h 181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096" h="18136">
                  <a:moveTo>
                    <a:pt x="9068" y="0"/>
                  </a:moveTo>
                  <a:lnTo>
                    <a:pt x="10014" y="40"/>
                  </a:lnTo>
                  <a:lnTo>
                    <a:pt x="10881" y="197"/>
                  </a:lnTo>
                  <a:lnTo>
                    <a:pt x="11749" y="394"/>
                  </a:lnTo>
                  <a:lnTo>
                    <a:pt x="12577" y="710"/>
                  </a:lnTo>
                  <a:lnTo>
                    <a:pt x="13365" y="1104"/>
                  </a:lnTo>
                  <a:lnTo>
                    <a:pt x="14114" y="1538"/>
                  </a:lnTo>
                  <a:lnTo>
                    <a:pt x="14824" y="2089"/>
                  </a:lnTo>
                  <a:lnTo>
                    <a:pt x="15455" y="2641"/>
                  </a:lnTo>
                  <a:lnTo>
                    <a:pt x="16046" y="3312"/>
                  </a:lnTo>
                  <a:lnTo>
                    <a:pt x="16558" y="3982"/>
                  </a:lnTo>
                  <a:lnTo>
                    <a:pt x="16992" y="4731"/>
                  </a:lnTo>
                  <a:lnTo>
                    <a:pt x="17386" y="5520"/>
                  </a:lnTo>
                  <a:lnTo>
                    <a:pt x="17702" y="6387"/>
                  </a:lnTo>
                  <a:lnTo>
                    <a:pt x="17899" y="7254"/>
                  </a:lnTo>
                  <a:lnTo>
                    <a:pt x="18056" y="8122"/>
                  </a:lnTo>
                  <a:lnTo>
                    <a:pt x="18096" y="9068"/>
                  </a:lnTo>
                  <a:lnTo>
                    <a:pt x="18056" y="10014"/>
                  </a:lnTo>
                  <a:lnTo>
                    <a:pt x="17899" y="10882"/>
                  </a:lnTo>
                  <a:lnTo>
                    <a:pt x="17702" y="11749"/>
                  </a:lnTo>
                  <a:lnTo>
                    <a:pt x="17386" y="12616"/>
                  </a:lnTo>
                  <a:lnTo>
                    <a:pt x="16992" y="13405"/>
                  </a:lnTo>
                  <a:lnTo>
                    <a:pt x="16558" y="14154"/>
                  </a:lnTo>
                  <a:lnTo>
                    <a:pt x="16046" y="14824"/>
                  </a:lnTo>
                  <a:lnTo>
                    <a:pt x="15455" y="15495"/>
                  </a:lnTo>
                  <a:lnTo>
                    <a:pt x="14824" y="16047"/>
                  </a:lnTo>
                  <a:lnTo>
                    <a:pt x="14114" y="16598"/>
                  </a:lnTo>
                  <a:lnTo>
                    <a:pt x="13365" y="17032"/>
                  </a:lnTo>
                  <a:lnTo>
                    <a:pt x="12577" y="17426"/>
                  </a:lnTo>
                  <a:lnTo>
                    <a:pt x="11749" y="17742"/>
                  </a:lnTo>
                  <a:lnTo>
                    <a:pt x="10881" y="17939"/>
                  </a:lnTo>
                  <a:lnTo>
                    <a:pt x="10014" y="18096"/>
                  </a:lnTo>
                  <a:lnTo>
                    <a:pt x="9068" y="18136"/>
                  </a:lnTo>
                  <a:lnTo>
                    <a:pt x="8121" y="18096"/>
                  </a:lnTo>
                  <a:lnTo>
                    <a:pt x="7254" y="17939"/>
                  </a:lnTo>
                  <a:lnTo>
                    <a:pt x="6387" y="17742"/>
                  </a:lnTo>
                  <a:lnTo>
                    <a:pt x="5519" y="17426"/>
                  </a:lnTo>
                  <a:lnTo>
                    <a:pt x="4731" y="17032"/>
                  </a:lnTo>
                  <a:lnTo>
                    <a:pt x="3982" y="16598"/>
                  </a:lnTo>
                  <a:lnTo>
                    <a:pt x="3312" y="16047"/>
                  </a:lnTo>
                  <a:lnTo>
                    <a:pt x="2641" y="15495"/>
                  </a:lnTo>
                  <a:lnTo>
                    <a:pt x="2089" y="14824"/>
                  </a:lnTo>
                  <a:lnTo>
                    <a:pt x="1537" y="14154"/>
                  </a:lnTo>
                  <a:lnTo>
                    <a:pt x="1104" y="13405"/>
                  </a:lnTo>
                  <a:lnTo>
                    <a:pt x="710" y="12616"/>
                  </a:lnTo>
                  <a:lnTo>
                    <a:pt x="394" y="11749"/>
                  </a:lnTo>
                  <a:lnTo>
                    <a:pt x="197" y="10882"/>
                  </a:lnTo>
                  <a:lnTo>
                    <a:pt x="40" y="10014"/>
                  </a:lnTo>
                  <a:lnTo>
                    <a:pt x="0" y="9068"/>
                  </a:lnTo>
                  <a:lnTo>
                    <a:pt x="40" y="8122"/>
                  </a:lnTo>
                  <a:lnTo>
                    <a:pt x="197" y="7254"/>
                  </a:lnTo>
                  <a:lnTo>
                    <a:pt x="394" y="6387"/>
                  </a:lnTo>
                  <a:lnTo>
                    <a:pt x="710" y="5520"/>
                  </a:lnTo>
                  <a:lnTo>
                    <a:pt x="1104" y="4731"/>
                  </a:lnTo>
                  <a:lnTo>
                    <a:pt x="1537" y="3982"/>
                  </a:lnTo>
                  <a:lnTo>
                    <a:pt x="2089" y="3312"/>
                  </a:lnTo>
                  <a:lnTo>
                    <a:pt x="2641" y="2641"/>
                  </a:lnTo>
                  <a:lnTo>
                    <a:pt x="3312" y="2089"/>
                  </a:lnTo>
                  <a:lnTo>
                    <a:pt x="3982" y="1538"/>
                  </a:lnTo>
                  <a:lnTo>
                    <a:pt x="4731" y="1104"/>
                  </a:lnTo>
                  <a:lnTo>
                    <a:pt x="5519" y="710"/>
                  </a:lnTo>
                  <a:lnTo>
                    <a:pt x="6387" y="394"/>
                  </a:lnTo>
                  <a:lnTo>
                    <a:pt x="7254" y="197"/>
                  </a:lnTo>
                  <a:lnTo>
                    <a:pt x="8121" y="40"/>
                  </a:lnTo>
                  <a:lnTo>
                    <a:pt x="9068" y="0"/>
                  </a:lnTo>
                  <a:close/>
                </a:path>
              </a:pathLst>
            </a:custGeom>
            <a:solidFill>
              <a:srgbClr val="19B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0" name="Freeform 36">
              <a:extLst>
                <a:ext uri="{FF2B5EF4-FFF2-40B4-BE49-F238E27FC236}">
                  <a16:creationId xmlns:a16="http://schemas.microsoft.com/office/drawing/2014/main" id="{AF8F8F44-7FB7-4DD8-947B-E89822B11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3294"/>
              <a:ext cx="1034" cy="1034"/>
            </a:xfrm>
            <a:custGeom>
              <a:avLst/>
              <a:gdLst>
                <a:gd name="T0" fmla="*/ 1034 w 8279"/>
                <a:gd name="T1" fmla="*/ 1034 h 8279"/>
                <a:gd name="T2" fmla="*/ 930 w 8279"/>
                <a:gd name="T3" fmla="*/ 1029 h 8279"/>
                <a:gd name="T4" fmla="*/ 827 w 8279"/>
                <a:gd name="T5" fmla="*/ 1014 h 8279"/>
                <a:gd name="T6" fmla="*/ 729 w 8279"/>
                <a:gd name="T7" fmla="*/ 990 h 8279"/>
                <a:gd name="T8" fmla="*/ 630 w 8279"/>
                <a:gd name="T9" fmla="*/ 950 h 8279"/>
                <a:gd name="T10" fmla="*/ 542 w 8279"/>
                <a:gd name="T11" fmla="*/ 911 h 8279"/>
                <a:gd name="T12" fmla="*/ 458 w 8279"/>
                <a:gd name="T13" fmla="*/ 857 h 8279"/>
                <a:gd name="T14" fmla="*/ 374 w 8279"/>
                <a:gd name="T15" fmla="*/ 798 h 8279"/>
                <a:gd name="T16" fmla="*/ 305 w 8279"/>
                <a:gd name="T17" fmla="*/ 729 h 8279"/>
                <a:gd name="T18" fmla="*/ 236 w 8279"/>
                <a:gd name="T19" fmla="*/ 660 h 8279"/>
                <a:gd name="T20" fmla="*/ 177 w 8279"/>
                <a:gd name="T21" fmla="*/ 576 h 8279"/>
                <a:gd name="T22" fmla="*/ 123 w 8279"/>
                <a:gd name="T23" fmla="*/ 492 h 8279"/>
                <a:gd name="T24" fmla="*/ 84 w 8279"/>
                <a:gd name="T25" fmla="*/ 404 h 8279"/>
                <a:gd name="T26" fmla="*/ 44 w 8279"/>
                <a:gd name="T27" fmla="*/ 305 h 8279"/>
                <a:gd name="T28" fmla="*/ 20 w 8279"/>
                <a:gd name="T29" fmla="*/ 207 h 8279"/>
                <a:gd name="T30" fmla="*/ 5 w 8279"/>
                <a:gd name="T31" fmla="*/ 103 h 8279"/>
                <a:gd name="T32" fmla="*/ 0 w 8279"/>
                <a:gd name="T33" fmla="*/ 0 h 8279"/>
                <a:gd name="T34" fmla="*/ 34 w 8279"/>
                <a:gd name="T35" fmla="*/ 0 h 8279"/>
                <a:gd name="T36" fmla="*/ 84 w 8279"/>
                <a:gd name="T37" fmla="*/ 0 h 8279"/>
                <a:gd name="T38" fmla="*/ 143 w 8279"/>
                <a:gd name="T39" fmla="*/ 0 h 8279"/>
                <a:gd name="T40" fmla="*/ 212 w 8279"/>
                <a:gd name="T41" fmla="*/ 0 h 8279"/>
                <a:gd name="T42" fmla="*/ 286 w 8279"/>
                <a:gd name="T43" fmla="*/ 0 h 8279"/>
                <a:gd name="T44" fmla="*/ 364 w 8279"/>
                <a:gd name="T45" fmla="*/ 0 h 8279"/>
                <a:gd name="T46" fmla="*/ 453 w 8279"/>
                <a:gd name="T47" fmla="*/ 0 h 8279"/>
                <a:gd name="T48" fmla="*/ 537 w 8279"/>
                <a:gd name="T49" fmla="*/ 0 h 8279"/>
                <a:gd name="T50" fmla="*/ 620 w 8279"/>
                <a:gd name="T51" fmla="*/ 0 h 8279"/>
                <a:gd name="T52" fmla="*/ 704 w 8279"/>
                <a:gd name="T53" fmla="*/ 0 h 8279"/>
                <a:gd name="T54" fmla="*/ 783 w 8279"/>
                <a:gd name="T55" fmla="*/ 0 h 8279"/>
                <a:gd name="T56" fmla="*/ 857 w 8279"/>
                <a:gd name="T57" fmla="*/ 0 h 8279"/>
                <a:gd name="T58" fmla="*/ 916 w 8279"/>
                <a:gd name="T59" fmla="*/ 0 h 8279"/>
                <a:gd name="T60" fmla="*/ 970 w 8279"/>
                <a:gd name="T61" fmla="*/ 0 h 8279"/>
                <a:gd name="T62" fmla="*/ 1009 w 8279"/>
                <a:gd name="T63" fmla="*/ 0 h 8279"/>
                <a:gd name="T64" fmla="*/ 1034 w 8279"/>
                <a:gd name="T65" fmla="*/ 0 h 8279"/>
                <a:gd name="T66" fmla="*/ 1034 w 8279"/>
                <a:gd name="T67" fmla="*/ 222 h 8279"/>
                <a:gd name="T68" fmla="*/ 1034 w 8279"/>
                <a:gd name="T69" fmla="*/ 552 h 8279"/>
                <a:gd name="T70" fmla="*/ 1034 w 8279"/>
                <a:gd name="T71" fmla="*/ 862 h 8279"/>
                <a:gd name="T72" fmla="*/ 1034 w 8279"/>
                <a:gd name="T73" fmla="*/ 1034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8279" y="8279"/>
                  </a:moveTo>
                  <a:lnTo>
                    <a:pt x="7450" y="8241"/>
                  </a:lnTo>
                  <a:lnTo>
                    <a:pt x="6623" y="8122"/>
                  </a:lnTo>
                  <a:lnTo>
                    <a:pt x="5834" y="7924"/>
                  </a:lnTo>
                  <a:lnTo>
                    <a:pt x="5046" y="7609"/>
                  </a:lnTo>
                  <a:lnTo>
                    <a:pt x="4337" y="7294"/>
                  </a:lnTo>
                  <a:lnTo>
                    <a:pt x="3666" y="6860"/>
                  </a:lnTo>
                  <a:lnTo>
                    <a:pt x="2996" y="6387"/>
                  </a:lnTo>
                  <a:lnTo>
                    <a:pt x="2444" y="5835"/>
                  </a:lnTo>
                  <a:lnTo>
                    <a:pt x="1892" y="5283"/>
                  </a:lnTo>
                  <a:lnTo>
                    <a:pt x="1419" y="4613"/>
                  </a:lnTo>
                  <a:lnTo>
                    <a:pt x="985" y="3942"/>
                  </a:lnTo>
                  <a:lnTo>
                    <a:pt x="670" y="3233"/>
                  </a:lnTo>
                  <a:lnTo>
                    <a:pt x="355" y="2445"/>
                  </a:lnTo>
                  <a:lnTo>
                    <a:pt x="157" y="1656"/>
                  </a:lnTo>
                  <a:lnTo>
                    <a:pt x="38" y="827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2" y="0"/>
                  </a:lnTo>
                  <a:lnTo>
                    <a:pt x="1694" y="0"/>
                  </a:lnTo>
                  <a:lnTo>
                    <a:pt x="2286" y="0"/>
                  </a:lnTo>
                  <a:lnTo>
                    <a:pt x="2917" y="0"/>
                  </a:lnTo>
                  <a:lnTo>
                    <a:pt x="3627" y="0"/>
                  </a:lnTo>
                  <a:lnTo>
                    <a:pt x="4297" y="0"/>
                  </a:lnTo>
                  <a:lnTo>
                    <a:pt x="4967" y="0"/>
                  </a:lnTo>
                  <a:lnTo>
                    <a:pt x="5637" y="0"/>
                  </a:lnTo>
                  <a:lnTo>
                    <a:pt x="6268" y="0"/>
                  </a:lnTo>
                  <a:lnTo>
                    <a:pt x="6860" y="0"/>
                  </a:lnTo>
                  <a:lnTo>
                    <a:pt x="7332" y="0"/>
                  </a:lnTo>
                  <a:lnTo>
                    <a:pt x="7767" y="0"/>
                  </a:lnTo>
                  <a:lnTo>
                    <a:pt x="8082" y="0"/>
                  </a:lnTo>
                  <a:lnTo>
                    <a:pt x="8279" y="0"/>
                  </a:lnTo>
                  <a:lnTo>
                    <a:pt x="8279" y="1774"/>
                  </a:lnTo>
                  <a:lnTo>
                    <a:pt x="8279" y="4416"/>
                  </a:lnTo>
                  <a:lnTo>
                    <a:pt x="8279" y="6900"/>
                  </a:lnTo>
                  <a:lnTo>
                    <a:pt x="8279" y="8279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1" name="Freeform 37">
              <a:extLst>
                <a:ext uri="{FF2B5EF4-FFF2-40B4-BE49-F238E27FC236}">
                  <a16:creationId xmlns:a16="http://schemas.microsoft.com/office/drawing/2014/main" id="{CDABB34F-E8F4-417B-984F-106127E8C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1035" cy="1030"/>
            </a:xfrm>
            <a:custGeom>
              <a:avLst/>
              <a:gdLst>
                <a:gd name="T0" fmla="*/ 1035 w 8279"/>
                <a:gd name="T1" fmla="*/ 0 h 8241"/>
                <a:gd name="T2" fmla="*/ 1030 w 8279"/>
                <a:gd name="T3" fmla="*/ 103 h 8241"/>
                <a:gd name="T4" fmla="*/ 1015 w 8279"/>
                <a:gd name="T5" fmla="*/ 207 h 8241"/>
                <a:gd name="T6" fmla="*/ 991 w 8279"/>
                <a:gd name="T7" fmla="*/ 306 h 8241"/>
                <a:gd name="T8" fmla="*/ 956 w 8279"/>
                <a:gd name="T9" fmla="*/ 404 h 8241"/>
                <a:gd name="T10" fmla="*/ 912 w 8279"/>
                <a:gd name="T11" fmla="*/ 493 h 8241"/>
                <a:gd name="T12" fmla="*/ 858 w 8279"/>
                <a:gd name="T13" fmla="*/ 577 h 8241"/>
                <a:gd name="T14" fmla="*/ 798 w 8279"/>
                <a:gd name="T15" fmla="*/ 655 h 8241"/>
                <a:gd name="T16" fmla="*/ 734 w 8279"/>
                <a:gd name="T17" fmla="*/ 729 h 8241"/>
                <a:gd name="T18" fmla="*/ 660 w 8279"/>
                <a:gd name="T19" fmla="*/ 793 h 8241"/>
                <a:gd name="T20" fmla="*/ 577 w 8279"/>
                <a:gd name="T21" fmla="*/ 852 h 8241"/>
                <a:gd name="T22" fmla="*/ 493 w 8279"/>
                <a:gd name="T23" fmla="*/ 907 h 8241"/>
                <a:gd name="T24" fmla="*/ 404 w 8279"/>
                <a:gd name="T25" fmla="*/ 951 h 8241"/>
                <a:gd name="T26" fmla="*/ 306 w 8279"/>
                <a:gd name="T27" fmla="*/ 986 h 8241"/>
                <a:gd name="T28" fmla="*/ 207 w 8279"/>
                <a:gd name="T29" fmla="*/ 1010 h 8241"/>
                <a:gd name="T30" fmla="*/ 103 w 8279"/>
                <a:gd name="T31" fmla="*/ 1025 h 8241"/>
                <a:gd name="T32" fmla="*/ 0 w 8279"/>
                <a:gd name="T33" fmla="*/ 1030 h 8241"/>
                <a:gd name="T34" fmla="*/ 0 w 8279"/>
                <a:gd name="T35" fmla="*/ 818 h 8241"/>
                <a:gd name="T36" fmla="*/ 0 w 8279"/>
                <a:gd name="T37" fmla="*/ 493 h 8241"/>
                <a:gd name="T38" fmla="*/ 0 w 8279"/>
                <a:gd name="T39" fmla="*/ 177 h 8241"/>
                <a:gd name="T40" fmla="*/ 0 w 8279"/>
                <a:gd name="T41" fmla="*/ 0 h 8241"/>
                <a:gd name="T42" fmla="*/ 39 w 8279"/>
                <a:gd name="T43" fmla="*/ 0 h 8241"/>
                <a:gd name="T44" fmla="*/ 89 w 8279"/>
                <a:gd name="T45" fmla="*/ 0 h 8241"/>
                <a:gd name="T46" fmla="*/ 153 w 8279"/>
                <a:gd name="T47" fmla="*/ 0 h 8241"/>
                <a:gd name="T48" fmla="*/ 222 w 8279"/>
                <a:gd name="T49" fmla="*/ 0 h 8241"/>
                <a:gd name="T50" fmla="*/ 301 w 8279"/>
                <a:gd name="T51" fmla="*/ 0 h 8241"/>
                <a:gd name="T52" fmla="*/ 379 w 8279"/>
                <a:gd name="T53" fmla="*/ 0 h 8241"/>
                <a:gd name="T54" fmla="*/ 463 w 8279"/>
                <a:gd name="T55" fmla="*/ 0 h 8241"/>
                <a:gd name="T56" fmla="*/ 552 w 8279"/>
                <a:gd name="T57" fmla="*/ 0 h 8241"/>
                <a:gd name="T58" fmla="*/ 636 w 8279"/>
                <a:gd name="T59" fmla="*/ 0 h 8241"/>
                <a:gd name="T60" fmla="*/ 715 w 8279"/>
                <a:gd name="T61" fmla="*/ 0 h 8241"/>
                <a:gd name="T62" fmla="*/ 793 w 8279"/>
                <a:gd name="T63" fmla="*/ 0 h 8241"/>
                <a:gd name="T64" fmla="*/ 862 w 8279"/>
                <a:gd name="T65" fmla="*/ 0 h 8241"/>
                <a:gd name="T66" fmla="*/ 922 w 8279"/>
                <a:gd name="T67" fmla="*/ 0 h 8241"/>
                <a:gd name="T68" fmla="*/ 976 w 8279"/>
                <a:gd name="T69" fmla="*/ 0 h 8241"/>
                <a:gd name="T70" fmla="*/ 1010 w 8279"/>
                <a:gd name="T71" fmla="*/ 0 h 8241"/>
                <a:gd name="T72" fmla="*/ 1035 w 8279"/>
                <a:gd name="T73" fmla="*/ 0 h 82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41">
                  <a:moveTo>
                    <a:pt x="8279" y="0"/>
                  </a:moveTo>
                  <a:lnTo>
                    <a:pt x="8239" y="827"/>
                  </a:lnTo>
                  <a:lnTo>
                    <a:pt x="8121" y="1656"/>
                  </a:lnTo>
                  <a:lnTo>
                    <a:pt x="7924" y="2445"/>
                  </a:lnTo>
                  <a:lnTo>
                    <a:pt x="7649" y="3233"/>
                  </a:lnTo>
                  <a:lnTo>
                    <a:pt x="7294" y="3942"/>
                  </a:lnTo>
                  <a:lnTo>
                    <a:pt x="6860" y="4613"/>
                  </a:lnTo>
                  <a:lnTo>
                    <a:pt x="6387" y="5244"/>
                  </a:lnTo>
                  <a:lnTo>
                    <a:pt x="5874" y="5835"/>
                  </a:lnTo>
                  <a:lnTo>
                    <a:pt x="5283" y="6348"/>
                  </a:lnTo>
                  <a:lnTo>
                    <a:pt x="4612" y="6820"/>
                  </a:lnTo>
                  <a:lnTo>
                    <a:pt x="3942" y="7254"/>
                  </a:lnTo>
                  <a:lnTo>
                    <a:pt x="3233" y="7609"/>
                  </a:lnTo>
                  <a:lnTo>
                    <a:pt x="2444" y="7886"/>
                  </a:lnTo>
                  <a:lnTo>
                    <a:pt x="1656" y="8082"/>
                  </a:lnTo>
                  <a:lnTo>
                    <a:pt x="827" y="8201"/>
                  </a:lnTo>
                  <a:lnTo>
                    <a:pt x="0" y="8241"/>
                  </a:lnTo>
                  <a:lnTo>
                    <a:pt x="0" y="6545"/>
                  </a:lnTo>
                  <a:lnTo>
                    <a:pt x="0" y="3942"/>
                  </a:lnTo>
                  <a:lnTo>
                    <a:pt x="0" y="1419"/>
                  </a:lnTo>
                  <a:lnTo>
                    <a:pt x="0" y="0"/>
                  </a:lnTo>
                  <a:lnTo>
                    <a:pt x="315" y="0"/>
                  </a:lnTo>
                  <a:lnTo>
                    <a:pt x="709" y="0"/>
                  </a:lnTo>
                  <a:lnTo>
                    <a:pt x="1222" y="0"/>
                  </a:lnTo>
                  <a:lnTo>
                    <a:pt x="1774" y="0"/>
                  </a:lnTo>
                  <a:lnTo>
                    <a:pt x="2405" y="0"/>
                  </a:lnTo>
                  <a:lnTo>
                    <a:pt x="3035" y="0"/>
                  </a:lnTo>
                  <a:lnTo>
                    <a:pt x="3705" y="0"/>
                  </a:lnTo>
                  <a:lnTo>
                    <a:pt x="4415" y="0"/>
                  </a:lnTo>
                  <a:lnTo>
                    <a:pt x="5086" y="0"/>
                  </a:lnTo>
                  <a:lnTo>
                    <a:pt x="5716" y="0"/>
                  </a:lnTo>
                  <a:lnTo>
                    <a:pt x="6347" y="0"/>
                  </a:lnTo>
                  <a:lnTo>
                    <a:pt x="6899" y="0"/>
                  </a:lnTo>
                  <a:lnTo>
                    <a:pt x="7372" y="0"/>
                  </a:lnTo>
                  <a:lnTo>
                    <a:pt x="7806" y="0"/>
                  </a:lnTo>
                  <a:lnTo>
                    <a:pt x="8082" y="0"/>
                  </a:lnTo>
                  <a:lnTo>
                    <a:pt x="8279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2" name="Freeform 38">
              <a:extLst>
                <a:ext uri="{FF2B5EF4-FFF2-40B4-BE49-F238E27FC236}">
                  <a16:creationId xmlns:a16="http://schemas.microsoft.com/office/drawing/2014/main" id="{8349629B-7914-4C93-8544-B1FB7133B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259"/>
              <a:ext cx="1034" cy="1035"/>
            </a:xfrm>
            <a:custGeom>
              <a:avLst/>
              <a:gdLst>
                <a:gd name="T0" fmla="*/ 0 w 8279"/>
                <a:gd name="T1" fmla="*/ 1035 h 8279"/>
                <a:gd name="T2" fmla="*/ 5 w 8279"/>
                <a:gd name="T3" fmla="*/ 932 h 8279"/>
                <a:gd name="T4" fmla="*/ 20 w 8279"/>
                <a:gd name="T5" fmla="*/ 828 h 8279"/>
                <a:gd name="T6" fmla="*/ 44 w 8279"/>
                <a:gd name="T7" fmla="*/ 729 h 8279"/>
                <a:gd name="T8" fmla="*/ 84 w 8279"/>
                <a:gd name="T9" fmla="*/ 631 h 8279"/>
                <a:gd name="T10" fmla="*/ 123 w 8279"/>
                <a:gd name="T11" fmla="*/ 542 h 8279"/>
                <a:gd name="T12" fmla="*/ 177 w 8279"/>
                <a:gd name="T13" fmla="*/ 458 h 8279"/>
                <a:gd name="T14" fmla="*/ 236 w 8279"/>
                <a:gd name="T15" fmla="*/ 375 h 8279"/>
                <a:gd name="T16" fmla="*/ 305 w 8279"/>
                <a:gd name="T17" fmla="*/ 301 h 8279"/>
                <a:gd name="T18" fmla="*/ 374 w 8279"/>
                <a:gd name="T19" fmla="*/ 237 h 8279"/>
                <a:gd name="T20" fmla="*/ 458 w 8279"/>
                <a:gd name="T21" fmla="*/ 177 h 8279"/>
                <a:gd name="T22" fmla="*/ 542 w 8279"/>
                <a:gd name="T23" fmla="*/ 123 h 8279"/>
                <a:gd name="T24" fmla="*/ 630 w 8279"/>
                <a:gd name="T25" fmla="*/ 79 h 8279"/>
                <a:gd name="T26" fmla="*/ 729 w 8279"/>
                <a:gd name="T27" fmla="*/ 44 h 8279"/>
                <a:gd name="T28" fmla="*/ 827 w 8279"/>
                <a:gd name="T29" fmla="*/ 20 h 8279"/>
                <a:gd name="T30" fmla="*/ 930 w 8279"/>
                <a:gd name="T31" fmla="*/ 5 h 8279"/>
                <a:gd name="T32" fmla="*/ 1034 w 8279"/>
                <a:gd name="T33" fmla="*/ 0 h 8279"/>
                <a:gd name="T34" fmla="*/ 1034 w 8279"/>
                <a:gd name="T35" fmla="*/ 212 h 8279"/>
                <a:gd name="T36" fmla="*/ 1034 w 8279"/>
                <a:gd name="T37" fmla="*/ 537 h 8279"/>
                <a:gd name="T38" fmla="*/ 1034 w 8279"/>
                <a:gd name="T39" fmla="*/ 858 h 8279"/>
                <a:gd name="T40" fmla="*/ 1034 w 8279"/>
                <a:gd name="T41" fmla="*/ 1035 h 8279"/>
                <a:gd name="T42" fmla="*/ 995 w 8279"/>
                <a:gd name="T43" fmla="*/ 1035 h 8279"/>
                <a:gd name="T44" fmla="*/ 940 w 8279"/>
                <a:gd name="T45" fmla="*/ 1035 h 8279"/>
                <a:gd name="T46" fmla="*/ 881 w 8279"/>
                <a:gd name="T47" fmla="*/ 1035 h 8279"/>
                <a:gd name="T48" fmla="*/ 807 w 8279"/>
                <a:gd name="T49" fmla="*/ 1035 h 8279"/>
                <a:gd name="T50" fmla="*/ 734 w 8279"/>
                <a:gd name="T51" fmla="*/ 1035 h 8279"/>
                <a:gd name="T52" fmla="*/ 650 w 8279"/>
                <a:gd name="T53" fmla="*/ 1035 h 8279"/>
                <a:gd name="T54" fmla="*/ 566 w 8279"/>
                <a:gd name="T55" fmla="*/ 1035 h 8279"/>
                <a:gd name="T56" fmla="*/ 482 w 8279"/>
                <a:gd name="T57" fmla="*/ 1035 h 8279"/>
                <a:gd name="T58" fmla="*/ 394 w 8279"/>
                <a:gd name="T59" fmla="*/ 1035 h 8279"/>
                <a:gd name="T60" fmla="*/ 315 w 8279"/>
                <a:gd name="T61" fmla="*/ 1035 h 8279"/>
                <a:gd name="T62" fmla="*/ 241 w 8279"/>
                <a:gd name="T63" fmla="*/ 1035 h 8279"/>
                <a:gd name="T64" fmla="*/ 172 w 8279"/>
                <a:gd name="T65" fmla="*/ 1035 h 8279"/>
                <a:gd name="T66" fmla="*/ 108 w 8279"/>
                <a:gd name="T67" fmla="*/ 1035 h 8279"/>
                <a:gd name="T68" fmla="*/ 59 w 8279"/>
                <a:gd name="T69" fmla="*/ 1035 h 8279"/>
                <a:gd name="T70" fmla="*/ 25 w 8279"/>
                <a:gd name="T71" fmla="*/ 1035 h 8279"/>
                <a:gd name="T72" fmla="*/ 0 w 8279"/>
                <a:gd name="T73" fmla="*/ 1035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8279"/>
                  </a:moveTo>
                  <a:lnTo>
                    <a:pt x="38" y="7452"/>
                  </a:lnTo>
                  <a:lnTo>
                    <a:pt x="157" y="6623"/>
                  </a:lnTo>
                  <a:lnTo>
                    <a:pt x="355" y="5834"/>
                  </a:lnTo>
                  <a:lnTo>
                    <a:pt x="670" y="5046"/>
                  </a:lnTo>
                  <a:lnTo>
                    <a:pt x="985" y="4337"/>
                  </a:lnTo>
                  <a:lnTo>
                    <a:pt x="1419" y="3666"/>
                  </a:lnTo>
                  <a:lnTo>
                    <a:pt x="1892" y="2996"/>
                  </a:lnTo>
                  <a:lnTo>
                    <a:pt x="2444" y="2404"/>
                  </a:lnTo>
                  <a:lnTo>
                    <a:pt x="2996" y="1892"/>
                  </a:lnTo>
                  <a:lnTo>
                    <a:pt x="3666" y="1419"/>
                  </a:lnTo>
                  <a:lnTo>
                    <a:pt x="4337" y="985"/>
                  </a:lnTo>
                  <a:lnTo>
                    <a:pt x="5046" y="630"/>
                  </a:lnTo>
                  <a:lnTo>
                    <a:pt x="5834" y="355"/>
                  </a:lnTo>
                  <a:lnTo>
                    <a:pt x="6623" y="157"/>
                  </a:lnTo>
                  <a:lnTo>
                    <a:pt x="7450" y="38"/>
                  </a:lnTo>
                  <a:lnTo>
                    <a:pt x="8279" y="0"/>
                  </a:lnTo>
                  <a:lnTo>
                    <a:pt x="8279" y="1694"/>
                  </a:lnTo>
                  <a:lnTo>
                    <a:pt x="8279" y="4297"/>
                  </a:lnTo>
                  <a:lnTo>
                    <a:pt x="8279" y="6860"/>
                  </a:lnTo>
                  <a:lnTo>
                    <a:pt x="8279" y="8279"/>
                  </a:lnTo>
                  <a:lnTo>
                    <a:pt x="7964" y="8279"/>
                  </a:lnTo>
                  <a:lnTo>
                    <a:pt x="7530" y="8279"/>
                  </a:lnTo>
                  <a:lnTo>
                    <a:pt x="7057" y="8279"/>
                  </a:lnTo>
                  <a:lnTo>
                    <a:pt x="6465" y="8279"/>
                  </a:lnTo>
                  <a:lnTo>
                    <a:pt x="5874" y="8279"/>
                  </a:lnTo>
                  <a:lnTo>
                    <a:pt x="5204" y="8279"/>
                  </a:lnTo>
                  <a:lnTo>
                    <a:pt x="4534" y="8279"/>
                  </a:lnTo>
                  <a:lnTo>
                    <a:pt x="3863" y="8279"/>
                  </a:lnTo>
                  <a:lnTo>
                    <a:pt x="3153" y="8279"/>
                  </a:lnTo>
                  <a:lnTo>
                    <a:pt x="2523" y="8279"/>
                  </a:lnTo>
                  <a:lnTo>
                    <a:pt x="1931" y="8279"/>
                  </a:lnTo>
                  <a:lnTo>
                    <a:pt x="1379" y="8279"/>
                  </a:lnTo>
                  <a:lnTo>
                    <a:pt x="867" y="8279"/>
                  </a:lnTo>
                  <a:lnTo>
                    <a:pt x="473" y="8279"/>
                  </a:lnTo>
                  <a:lnTo>
                    <a:pt x="197" y="8279"/>
                  </a:lnTo>
                  <a:lnTo>
                    <a:pt x="0" y="8279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3" name="Freeform 39">
              <a:extLst>
                <a:ext uri="{FF2B5EF4-FFF2-40B4-BE49-F238E27FC236}">
                  <a16:creationId xmlns:a16="http://schemas.microsoft.com/office/drawing/2014/main" id="{FAD0F2D5-1AFC-4201-8000-45FAB978C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259"/>
              <a:ext cx="1035" cy="1035"/>
            </a:xfrm>
            <a:custGeom>
              <a:avLst/>
              <a:gdLst>
                <a:gd name="T0" fmla="*/ 0 w 8279"/>
                <a:gd name="T1" fmla="*/ 0 h 8279"/>
                <a:gd name="T2" fmla="*/ 103 w 8279"/>
                <a:gd name="T3" fmla="*/ 5 h 8279"/>
                <a:gd name="T4" fmla="*/ 207 w 8279"/>
                <a:gd name="T5" fmla="*/ 20 h 8279"/>
                <a:gd name="T6" fmla="*/ 306 w 8279"/>
                <a:gd name="T7" fmla="*/ 44 h 8279"/>
                <a:gd name="T8" fmla="*/ 404 w 8279"/>
                <a:gd name="T9" fmla="*/ 79 h 8279"/>
                <a:gd name="T10" fmla="*/ 493 w 8279"/>
                <a:gd name="T11" fmla="*/ 123 h 8279"/>
                <a:gd name="T12" fmla="*/ 577 w 8279"/>
                <a:gd name="T13" fmla="*/ 177 h 8279"/>
                <a:gd name="T14" fmla="*/ 660 w 8279"/>
                <a:gd name="T15" fmla="*/ 237 h 8279"/>
                <a:gd name="T16" fmla="*/ 734 w 8279"/>
                <a:gd name="T17" fmla="*/ 301 h 8279"/>
                <a:gd name="T18" fmla="*/ 798 w 8279"/>
                <a:gd name="T19" fmla="*/ 375 h 8279"/>
                <a:gd name="T20" fmla="*/ 858 w 8279"/>
                <a:gd name="T21" fmla="*/ 458 h 8279"/>
                <a:gd name="T22" fmla="*/ 912 w 8279"/>
                <a:gd name="T23" fmla="*/ 542 h 8279"/>
                <a:gd name="T24" fmla="*/ 956 w 8279"/>
                <a:gd name="T25" fmla="*/ 631 h 8279"/>
                <a:gd name="T26" fmla="*/ 991 w 8279"/>
                <a:gd name="T27" fmla="*/ 729 h 8279"/>
                <a:gd name="T28" fmla="*/ 1015 w 8279"/>
                <a:gd name="T29" fmla="*/ 828 h 8279"/>
                <a:gd name="T30" fmla="*/ 1030 w 8279"/>
                <a:gd name="T31" fmla="*/ 932 h 8279"/>
                <a:gd name="T32" fmla="*/ 1035 w 8279"/>
                <a:gd name="T33" fmla="*/ 1035 h 8279"/>
                <a:gd name="T34" fmla="*/ 1000 w 8279"/>
                <a:gd name="T35" fmla="*/ 1035 h 8279"/>
                <a:gd name="T36" fmla="*/ 951 w 8279"/>
                <a:gd name="T37" fmla="*/ 1035 h 8279"/>
                <a:gd name="T38" fmla="*/ 892 w 8279"/>
                <a:gd name="T39" fmla="*/ 1035 h 8279"/>
                <a:gd name="T40" fmla="*/ 823 w 8279"/>
                <a:gd name="T41" fmla="*/ 1035 h 8279"/>
                <a:gd name="T42" fmla="*/ 749 w 8279"/>
                <a:gd name="T43" fmla="*/ 1035 h 8279"/>
                <a:gd name="T44" fmla="*/ 665 w 8279"/>
                <a:gd name="T45" fmla="*/ 1035 h 8279"/>
                <a:gd name="T46" fmla="*/ 582 w 8279"/>
                <a:gd name="T47" fmla="*/ 1035 h 8279"/>
                <a:gd name="T48" fmla="*/ 498 w 8279"/>
                <a:gd name="T49" fmla="*/ 1035 h 8279"/>
                <a:gd name="T50" fmla="*/ 409 w 8279"/>
                <a:gd name="T51" fmla="*/ 1035 h 8279"/>
                <a:gd name="T52" fmla="*/ 325 w 8279"/>
                <a:gd name="T53" fmla="*/ 1035 h 8279"/>
                <a:gd name="T54" fmla="*/ 251 w 8279"/>
                <a:gd name="T55" fmla="*/ 1035 h 8279"/>
                <a:gd name="T56" fmla="*/ 177 w 8279"/>
                <a:gd name="T57" fmla="*/ 1035 h 8279"/>
                <a:gd name="T58" fmla="*/ 113 w 8279"/>
                <a:gd name="T59" fmla="*/ 1035 h 8279"/>
                <a:gd name="T60" fmla="*/ 64 w 8279"/>
                <a:gd name="T61" fmla="*/ 1035 h 8279"/>
                <a:gd name="T62" fmla="*/ 25 w 8279"/>
                <a:gd name="T63" fmla="*/ 1035 h 8279"/>
                <a:gd name="T64" fmla="*/ 0 w 8279"/>
                <a:gd name="T65" fmla="*/ 1035 h 8279"/>
                <a:gd name="T66" fmla="*/ 0 w 8279"/>
                <a:gd name="T67" fmla="*/ 808 h 8279"/>
                <a:gd name="T68" fmla="*/ 0 w 8279"/>
                <a:gd name="T69" fmla="*/ 478 h 8279"/>
                <a:gd name="T70" fmla="*/ 0 w 8279"/>
                <a:gd name="T71" fmla="*/ 168 h 8279"/>
                <a:gd name="T72" fmla="*/ 0 w 8279"/>
                <a:gd name="T73" fmla="*/ 0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0"/>
                  </a:moveTo>
                  <a:lnTo>
                    <a:pt x="827" y="38"/>
                  </a:lnTo>
                  <a:lnTo>
                    <a:pt x="1656" y="157"/>
                  </a:lnTo>
                  <a:lnTo>
                    <a:pt x="2444" y="355"/>
                  </a:lnTo>
                  <a:lnTo>
                    <a:pt x="3233" y="630"/>
                  </a:lnTo>
                  <a:lnTo>
                    <a:pt x="3942" y="985"/>
                  </a:lnTo>
                  <a:lnTo>
                    <a:pt x="4612" y="1419"/>
                  </a:lnTo>
                  <a:lnTo>
                    <a:pt x="5283" y="1892"/>
                  </a:lnTo>
                  <a:lnTo>
                    <a:pt x="5874" y="2404"/>
                  </a:lnTo>
                  <a:lnTo>
                    <a:pt x="6387" y="2996"/>
                  </a:lnTo>
                  <a:lnTo>
                    <a:pt x="6860" y="3666"/>
                  </a:lnTo>
                  <a:lnTo>
                    <a:pt x="7294" y="4337"/>
                  </a:lnTo>
                  <a:lnTo>
                    <a:pt x="7649" y="5046"/>
                  </a:lnTo>
                  <a:lnTo>
                    <a:pt x="7924" y="5834"/>
                  </a:lnTo>
                  <a:lnTo>
                    <a:pt x="8121" y="6623"/>
                  </a:lnTo>
                  <a:lnTo>
                    <a:pt x="8239" y="7452"/>
                  </a:lnTo>
                  <a:lnTo>
                    <a:pt x="8279" y="8279"/>
                  </a:lnTo>
                  <a:lnTo>
                    <a:pt x="8003" y="8279"/>
                  </a:lnTo>
                  <a:lnTo>
                    <a:pt x="7609" y="8279"/>
                  </a:lnTo>
                  <a:lnTo>
                    <a:pt x="7135" y="8279"/>
                  </a:lnTo>
                  <a:lnTo>
                    <a:pt x="6584" y="8279"/>
                  </a:lnTo>
                  <a:lnTo>
                    <a:pt x="5993" y="8279"/>
                  </a:lnTo>
                  <a:lnTo>
                    <a:pt x="5322" y="8279"/>
                  </a:lnTo>
                  <a:lnTo>
                    <a:pt x="4652" y="8279"/>
                  </a:lnTo>
                  <a:lnTo>
                    <a:pt x="3982" y="8279"/>
                  </a:lnTo>
                  <a:lnTo>
                    <a:pt x="3272" y="8279"/>
                  </a:lnTo>
                  <a:lnTo>
                    <a:pt x="2601" y="8279"/>
                  </a:lnTo>
                  <a:lnTo>
                    <a:pt x="2011" y="8279"/>
                  </a:lnTo>
                  <a:lnTo>
                    <a:pt x="1419" y="8279"/>
                  </a:lnTo>
                  <a:lnTo>
                    <a:pt x="907" y="8279"/>
                  </a:lnTo>
                  <a:lnTo>
                    <a:pt x="512" y="8279"/>
                  </a:lnTo>
                  <a:lnTo>
                    <a:pt x="197" y="8279"/>
                  </a:lnTo>
                  <a:lnTo>
                    <a:pt x="0" y="8279"/>
                  </a:lnTo>
                  <a:lnTo>
                    <a:pt x="0" y="6465"/>
                  </a:lnTo>
                  <a:lnTo>
                    <a:pt x="0" y="3824"/>
                  </a:lnTo>
                  <a:lnTo>
                    <a:pt x="0" y="1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4" name="Freeform 40">
              <a:extLst>
                <a:ext uri="{FF2B5EF4-FFF2-40B4-BE49-F238E27FC236}">
                  <a16:creationId xmlns:a16="http://schemas.microsoft.com/office/drawing/2014/main" id="{17777C33-7201-47CF-86F1-93F179CE5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932" cy="931"/>
            </a:xfrm>
            <a:custGeom>
              <a:avLst/>
              <a:gdLst>
                <a:gd name="T0" fmla="*/ 932 w 7451"/>
                <a:gd name="T1" fmla="*/ 0 h 7452"/>
                <a:gd name="T2" fmla="*/ 927 w 7451"/>
                <a:gd name="T3" fmla="*/ 94 h 7452"/>
                <a:gd name="T4" fmla="*/ 912 w 7451"/>
                <a:gd name="T5" fmla="*/ 187 h 7452"/>
                <a:gd name="T6" fmla="*/ 892 w 7451"/>
                <a:gd name="T7" fmla="*/ 276 h 7452"/>
                <a:gd name="T8" fmla="*/ 858 w 7451"/>
                <a:gd name="T9" fmla="*/ 360 h 7452"/>
                <a:gd name="T10" fmla="*/ 819 w 7451"/>
                <a:gd name="T11" fmla="*/ 443 h 7452"/>
                <a:gd name="T12" fmla="*/ 774 w 7451"/>
                <a:gd name="T13" fmla="*/ 522 h 7452"/>
                <a:gd name="T14" fmla="*/ 720 w 7451"/>
                <a:gd name="T15" fmla="*/ 591 h 7452"/>
                <a:gd name="T16" fmla="*/ 661 w 7451"/>
                <a:gd name="T17" fmla="*/ 655 h 7452"/>
                <a:gd name="T18" fmla="*/ 592 w 7451"/>
                <a:gd name="T19" fmla="*/ 719 h 7452"/>
                <a:gd name="T20" fmla="*/ 523 w 7451"/>
                <a:gd name="T21" fmla="*/ 773 h 7452"/>
                <a:gd name="T22" fmla="*/ 444 w 7451"/>
                <a:gd name="T23" fmla="*/ 818 h 7452"/>
                <a:gd name="T24" fmla="*/ 365 w 7451"/>
                <a:gd name="T25" fmla="*/ 857 h 7452"/>
                <a:gd name="T26" fmla="*/ 276 w 7451"/>
                <a:gd name="T27" fmla="*/ 887 h 7452"/>
                <a:gd name="T28" fmla="*/ 187 w 7451"/>
                <a:gd name="T29" fmla="*/ 911 h 7452"/>
                <a:gd name="T30" fmla="*/ 94 w 7451"/>
                <a:gd name="T31" fmla="*/ 926 h 7452"/>
                <a:gd name="T32" fmla="*/ 0 w 7451"/>
                <a:gd name="T33" fmla="*/ 931 h 7452"/>
                <a:gd name="T34" fmla="*/ 0 w 7451"/>
                <a:gd name="T35" fmla="*/ 749 h 7452"/>
                <a:gd name="T36" fmla="*/ 0 w 7451"/>
                <a:gd name="T37" fmla="*/ 443 h 7452"/>
                <a:gd name="T38" fmla="*/ 0 w 7451"/>
                <a:gd name="T39" fmla="*/ 153 h 7452"/>
                <a:gd name="T40" fmla="*/ 0 w 7451"/>
                <a:gd name="T41" fmla="*/ 0 h 7452"/>
                <a:gd name="T42" fmla="*/ 34 w 7451"/>
                <a:gd name="T43" fmla="*/ 0 h 7452"/>
                <a:gd name="T44" fmla="*/ 84 w 7451"/>
                <a:gd name="T45" fmla="*/ 0 h 7452"/>
                <a:gd name="T46" fmla="*/ 143 w 7451"/>
                <a:gd name="T47" fmla="*/ 0 h 7452"/>
                <a:gd name="T48" fmla="*/ 207 w 7451"/>
                <a:gd name="T49" fmla="*/ 0 h 7452"/>
                <a:gd name="T50" fmla="*/ 276 w 7451"/>
                <a:gd name="T51" fmla="*/ 0 h 7452"/>
                <a:gd name="T52" fmla="*/ 350 w 7451"/>
                <a:gd name="T53" fmla="*/ 0 h 7452"/>
                <a:gd name="T54" fmla="*/ 424 w 7451"/>
                <a:gd name="T55" fmla="*/ 0 h 7452"/>
                <a:gd name="T56" fmla="*/ 503 w 7451"/>
                <a:gd name="T57" fmla="*/ 0 h 7452"/>
                <a:gd name="T58" fmla="*/ 577 w 7451"/>
                <a:gd name="T59" fmla="*/ 0 h 7452"/>
                <a:gd name="T60" fmla="*/ 651 w 7451"/>
                <a:gd name="T61" fmla="*/ 0 h 7452"/>
                <a:gd name="T62" fmla="*/ 720 w 7451"/>
                <a:gd name="T63" fmla="*/ 0 h 7452"/>
                <a:gd name="T64" fmla="*/ 784 w 7451"/>
                <a:gd name="T65" fmla="*/ 0 h 7452"/>
                <a:gd name="T66" fmla="*/ 838 w 7451"/>
                <a:gd name="T67" fmla="*/ 0 h 7452"/>
                <a:gd name="T68" fmla="*/ 883 w 7451"/>
                <a:gd name="T69" fmla="*/ 0 h 7452"/>
                <a:gd name="T70" fmla="*/ 912 w 7451"/>
                <a:gd name="T71" fmla="*/ 0 h 7452"/>
                <a:gd name="T72" fmla="*/ 932 w 7451"/>
                <a:gd name="T73" fmla="*/ 0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2">
                  <a:moveTo>
                    <a:pt x="7451" y="0"/>
                  </a:moveTo>
                  <a:lnTo>
                    <a:pt x="7412" y="749"/>
                  </a:lnTo>
                  <a:lnTo>
                    <a:pt x="7294" y="1498"/>
                  </a:lnTo>
                  <a:lnTo>
                    <a:pt x="7135" y="2208"/>
                  </a:lnTo>
                  <a:lnTo>
                    <a:pt x="6860" y="2878"/>
                  </a:lnTo>
                  <a:lnTo>
                    <a:pt x="6545" y="3548"/>
                  </a:lnTo>
                  <a:lnTo>
                    <a:pt x="6190" y="4179"/>
                  </a:lnTo>
                  <a:lnTo>
                    <a:pt x="5756" y="4731"/>
                  </a:lnTo>
                  <a:lnTo>
                    <a:pt x="5283" y="5244"/>
                  </a:lnTo>
                  <a:lnTo>
                    <a:pt x="4731" y="5756"/>
                  </a:lnTo>
                  <a:lnTo>
                    <a:pt x="4179" y="6190"/>
                  </a:lnTo>
                  <a:lnTo>
                    <a:pt x="3548" y="6545"/>
                  </a:lnTo>
                  <a:lnTo>
                    <a:pt x="2917" y="6860"/>
                  </a:lnTo>
                  <a:lnTo>
                    <a:pt x="2208" y="7097"/>
                  </a:lnTo>
                  <a:lnTo>
                    <a:pt x="1498" y="7294"/>
                  </a:lnTo>
                  <a:lnTo>
                    <a:pt x="749" y="7412"/>
                  </a:lnTo>
                  <a:lnTo>
                    <a:pt x="0" y="7452"/>
                  </a:lnTo>
                  <a:lnTo>
                    <a:pt x="0" y="5993"/>
                  </a:lnTo>
                  <a:lnTo>
                    <a:pt x="0" y="3548"/>
                  </a:lnTo>
                  <a:lnTo>
                    <a:pt x="0" y="1222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4" y="0"/>
                  </a:lnTo>
                  <a:lnTo>
                    <a:pt x="1656" y="0"/>
                  </a:lnTo>
                  <a:lnTo>
                    <a:pt x="2208" y="0"/>
                  </a:lnTo>
                  <a:lnTo>
                    <a:pt x="2798" y="0"/>
                  </a:lnTo>
                  <a:lnTo>
                    <a:pt x="3390" y="0"/>
                  </a:lnTo>
                  <a:lnTo>
                    <a:pt x="4021" y="0"/>
                  </a:lnTo>
                  <a:lnTo>
                    <a:pt x="4612" y="0"/>
                  </a:lnTo>
                  <a:lnTo>
                    <a:pt x="5204" y="0"/>
                  </a:lnTo>
                  <a:lnTo>
                    <a:pt x="5756" y="0"/>
                  </a:lnTo>
                  <a:lnTo>
                    <a:pt x="6268" y="0"/>
                  </a:lnTo>
                  <a:lnTo>
                    <a:pt x="6702" y="0"/>
                  </a:lnTo>
                  <a:lnTo>
                    <a:pt x="7057" y="0"/>
                  </a:lnTo>
                  <a:lnTo>
                    <a:pt x="7294" y="0"/>
                  </a:lnTo>
                  <a:lnTo>
                    <a:pt x="7451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5" name="Freeform 41">
              <a:extLst>
                <a:ext uri="{FF2B5EF4-FFF2-40B4-BE49-F238E27FC236}">
                  <a16:creationId xmlns:a16="http://schemas.microsoft.com/office/drawing/2014/main" id="{BAB8136B-87EA-43DB-B97B-1893769D8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3294"/>
              <a:ext cx="936" cy="931"/>
            </a:xfrm>
            <a:custGeom>
              <a:avLst/>
              <a:gdLst>
                <a:gd name="T0" fmla="*/ 936 w 7491"/>
                <a:gd name="T1" fmla="*/ 931 h 7452"/>
                <a:gd name="T2" fmla="*/ 842 w 7491"/>
                <a:gd name="T3" fmla="*/ 926 h 7452"/>
                <a:gd name="T4" fmla="*/ 749 w 7491"/>
                <a:gd name="T5" fmla="*/ 911 h 7452"/>
                <a:gd name="T6" fmla="*/ 655 w 7491"/>
                <a:gd name="T7" fmla="*/ 887 h 7452"/>
                <a:gd name="T8" fmla="*/ 571 w 7491"/>
                <a:gd name="T9" fmla="*/ 857 h 7452"/>
                <a:gd name="T10" fmla="*/ 488 w 7491"/>
                <a:gd name="T11" fmla="*/ 818 h 7452"/>
                <a:gd name="T12" fmla="*/ 414 w 7491"/>
                <a:gd name="T13" fmla="*/ 773 h 7452"/>
                <a:gd name="T14" fmla="*/ 340 w 7491"/>
                <a:gd name="T15" fmla="*/ 719 h 7452"/>
                <a:gd name="T16" fmla="*/ 276 w 7491"/>
                <a:gd name="T17" fmla="*/ 655 h 7452"/>
                <a:gd name="T18" fmla="*/ 212 w 7491"/>
                <a:gd name="T19" fmla="*/ 591 h 7452"/>
                <a:gd name="T20" fmla="*/ 158 w 7491"/>
                <a:gd name="T21" fmla="*/ 522 h 7452"/>
                <a:gd name="T22" fmla="*/ 113 w 7491"/>
                <a:gd name="T23" fmla="*/ 443 h 7452"/>
                <a:gd name="T24" fmla="*/ 74 w 7491"/>
                <a:gd name="T25" fmla="*/ 360 h 7452"/>
                <a:gd name="T26" fmla="*/ 44 w 7491"/>
                <a:gd name="T27" fmla="*/ 276 h 7452"/>
                <a:gd name="T28" fmla="*/ 20 w 7491"/>
                <a:gd name="T29" fmla="*/ 187 h 7452"/>
                <a:gd name="T30" fmla="*/ 5 w 7491"/>
                <a:gd name="T31" fmla="*/ 94 h 7452"/>
                <a:gd name="T32" fmla="*/ 0 w 7491"/>
                <a:gd name="T33" fmla="*/ 0 h 7452"/>
                <a:gd name="T34" fmla="*/ 30 w 7491"/>
                <a:gd name="T35" fmla="*/ 0 h 7452"/>
                <a:gd name="T36" fmla="*/ 69 w 7491"/>
                <a:gd name="T37" fmla="*/ 0 h 7452"/>
                <a:gd name="T38" fmla="*/ 123 w 7491"/>
                <a:gd name="T39" fmla="*/ 0 h 7452"/>
                <a:gd name="T40" fmla="*/ 182 w 7491"/>
                <a:gd name="T41" fmla="*/ 0 h 7452"/>
                <a:gd name="T42" fmla="*/ 256 w 7491"/>
                <a:gd name="T43" fmla="*/ 0 h 7452"/>
                <a:gd name="T44" fmla="*/ 330 w 7491"/>
                <a:gd name="T45" fmla="*/ 0 h 7452"/>
                <a:gd name="T46" fmla="*/ 409 w 7491"/>
                <a:gd name="T47" fmla="*/ 0 h 7452"/>
                <a:gd name="T48" fmla="*/ 488 w 7491"/>
                <a:gd name="T49" fmla="*/ 0 h 7452"/>
                <a:gd name="T50" fmla="*/ 567 w 7491"/>
                <a:gd name="T51" fmla="*/ 0 h 7452"/>
                <a:gd name="T52" fmla="*/ 645 w 7491"/>
                <a:gd name="T53" fmla="*/ 0 h 7452"/>
                <a:gd name="T54" fmla="*/ 714 w 7491"/>
                <a:gd name="T55" fmla="*/ 0 h 7452"/>
                <a:gd name="T56" fmla="*/ 783 w 7491"/>
                <a:gd name="T57" fmla="*/ 0 h 7452"/>
                <a:gd name="T58" fmla="*/ 837 w 7491"/>
                <a:gd name="T59" fmla="*/ 0 h 7452"/>
                <a:gd name="T60" fmla="*/ 887 w 7491"/>
                <a:gd name="T61" fmla="*/ 0 h 7452"/>
                <a:gd name="T62" fmla="*/ 916 w 7491"/>
                <a:gd name="T63" fmla="*/ 0 h 7452"/>
                <a:gd name="T64" fmla="*/ 936 w 7491"/>
                <a:gd name="T65" fmla="*/ 0 h 7452"/>
                <a:gd name="T66" fmla="*/ 936 w 7491"/>
                <a:gd name="T67" fmla="*/ 202 h 7452"/>
                <a:gd name="T68" fmla="*/ 936 w 7491"/>
                <a:gd name="T69" fmla="*/ 502 h 7452"/>
                <a:gd name="T70" fmla="*/ 936 w 7491"/>
                <a:gd name="T71" fmla="*/ 778 h 7452"/>
                <a:gd name="T72" fmla="*/ 936 w 7491"/>
                <a:gd name="T73" fmla="*/ 931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91" h="7452">
                  <a:moveTo>
                    <a:pt x="7491" y="7452"/>
                  </a:moveTo>
                  <a:lnTo>
                    <a:pt x="6742" y="7412"/>
                  </a:lnTo>
                  <a:lnTo>
                    <a:pt x="5992" y="7294"/>
                  </a:lnTo>
                  <a:lnTo>
                    <a:pt x="5243" y="7097"/>
                  </a:lnTo>
                  <a:lnTo>
                    <a:pt x="4573" y="6860"/>
                  </a:lnTo>
                  <a:lnTo>
                    <a:pt x="3903" y="6545"/>
                  </a:lnTo>
                  <a:lnTo>
                    <a:pt x="3312" y="6190"/>
                  </a:lnTo>
                  <a:lnTo>
                    <a:pt x="2720" y="5756"/>
                  </a:lnTo>
                  <a:lnTo>
                    <a:pt x="2208" y="5244"/>
                  </a:lnTo>
                  <a:lnTo>
                    <a:pt x="1695" y="4731"/>
                  </a:lnTo>
                  <a:lnTo>
                    <a:pt x="1261" y="4179"/>
                  </a:lnTo>
                  <a:lnTo>
                    <a:pt x="906" y="3548"/>
                  </a:lnTo>
                  <a:lnTo>
                    <a:pt x="591" y="2878"/>
                  </a:lnTo>
                  <a:lnTo>
                    <a:pt x="354" y="2208"/>
                  </a:lnTo>
                  <a:lnTo>
                    <a:pt x="157" y="1498"/>
                  </a:lnTo>
                  <a:lnTo>
                    <a:pt x="39" y="749"/>
                  </a:lnTo>
                  <a:lnTo>
                    <a:pt x="0" y="0"/>
                  </a:lnTo>
                  <a:lnTo>
                    <a:pt x="237" y="0"/>
                  </a:lnTo>
                  <a:lnTo>
                    <a:pt x="552" y="0"/>
                  </a:lnTo>
                  <a:lnTo>
                    <a:pt x="986" y="0"/>
                  </a:lnTo>
                  <a:lnTo>
                    <a:pt x="1458" y="0"/>
                  </a:lnTo>
                  <a:lnTo>
                    <a:pt x="2050" y="0"/>
                  </a:lnTo>
                  <a:lnTo>
                    <a:pt x="2642" y="0"/>
                  </a:lnTo>
                  <a:lnTo>
                    <a:pt x="3272" y="0"/>
                  </a:lnTo>
                  <a:lnTo>
                    <a:pt x="3903" y="0"/>
                  </a:lnTo>
                  <a:lnTo>
                    <a:pt x="4534" y="0"/>
                  </a:lnTo>
                  <a:lnTo>
                    <a:pt x="5165" y="0"/>
                  </a:lnTo>
                  <a:lnTo>
                    <a:pt x="5717" y="0"/>
                  </a:lnTo>
                  <a:lnTo>
                    <a:pt x="6269" y="0"/>
                  </a:lnTo>
                  <a:lnTo>
                    <a:pt x="6702" y="0"/>
                  </a:lnTo>
                  <a:lnTo>
                    <a:pt x="7096" y="0"/>
                  </a:lnTo>
                  <a:lnTo>
                    <a:pt x="7333" y="0"/>
                  </a:lnTo>
                  <a:lnTo>
                    <a:pt x="7491" y="0"/>
                  </a:lnTo>
                  <a:lnTo>
                    <a:pt x="7491" y="1616"/>
                  </a:lnTo>
                  <a:lnTo>
                    <a:pt x="7491" y="4022"/>
                  </a:lnTo>
                  <a:lnTo>
                    <a:pt x="7491" y="6230"/>
                  </a:lnTo>
                  <a:lnTo>
                    <a:pt x="7491" y="7452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6" name="Freeform 42">
              <a:extLst>
                <a:ext uri="{FF2B5EF4-FFF2-40B4-BE49-F238E27FC236}">
                  <a16:creationId xmlns:a16="http://schemas.microsoft.com/office/drawing/2014/main" id="{7535F2F9-AB6E-4CA7-9082-23A1D16B2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357"/>
              <a:ext cx="932" cy="937"/>
            </a:xfrm>
            <a:custGeom>
              <a:avLst/>
              <a:gdLst>
                <a:gd name="T0" fmla="*/ 0 w 7451"/>
                <a:gd name="T1" fmla="*/ 932 h 7491"/>
                <a:gd name="T2" fmla="*/ 5 w 7451"/>
                <a:gd name="T3" fmla="*/ 838 h 7491"/>
                <a:gd name="T4" fmla="*/ 20 w 7451"/>
                <a:gd name="T5" fmla="*/ 745 h 7491"/>
                <a:gd name="T6" fmla="*/ 44 w 7451"/>
                <a:gd name="T7" fmla="*/ 656 h 7491"/>
                <a:gd name="T8" fmla="*/ 74 w 7451"/>
                <a:gd name="T9" fmla="*/ 572 h 7491"/>
                <a:gd name="T10" fmla="*/ 113 w 7451"/>
                <a:gd name="T11" fmla="*/ 488 h 7491"/>
                <a:gd name="T12" fmla="*/ 158 w 7451"/>
                <a:gd name="T13" fmla="*/ 409 h 7491"/>
                <a:gd name="T14" fmla="*/ 212 w 7451"/>
                <a:gd name="T15" fmla="*/ 340 h 7491"/>
                <a:gd name="T16" fmla="*/ 276 w 7451"/>
                <a:gd name="T17" fmla="*/ 271 h 7491"/>
                <a:gd name="T18" fmla="*/ 340 w 7451"/>
                <a:gd name="T19" fmla="*/ 212 h 7491"/>
                <a:gd name="T20" fmla="*/ 409 w 7451"/>
                <a:gd name="T21" fmla="*/ 158 h 7491"/>
                <a:gd name="T22" fmla="*/ 488 w 7451"/>
                <a:gd name="T23" fmla="*/ 113 h 7491"/>
                <a:gd name="T24" fmla="*/ 572 w 7451"/>
                <a:gd name="T25" fmla="*/ 74 h 7491"/>
                <a:gd name="T26" fmla="*/ 656 w 7451"/>
                <a:gd name="T27" fmla="*/ 44 h 7491"/>
                <a:gd name="T28" fmla="*/ 745 w 7451"/>
                <a:gd name="T29" fmla="*/ 20 h 7491"/>
                <a:gd name="T30" fmla="*/ 838 w 7451"/>
                <a:gd name="T31" fmla="*/ 5 h 7491"/>
                <a:gd name="T32" fmla="*/ 932 w 7451"/>
                <a:gd name="T33" fmla="*/ 0 h 7491"/>
                <a:gd name="T34" fmla="*/ 932 w 7451"/>
                <a:gd name="T35" fmla="*/ 182 h 7491"/>
                <a:gd name="T36" fmla="*/ 932 w 7451"/>
                <a:gd name="T37" fmla="*/ 488 h 7491"/>
                <a:gd name="T38" fmla="*/ 932 w 7451"/>
                <a:gd name="T39" fmla="*/ 784 h 7491"/>
                <a:gd name="T40" fmla="*/ 932 w 7451"/>
                <a:gd name="T41" fmla="*/ 937 h 7491"/>
                <a:gd name="T42" fmla="*/ 898 w 7451"/>
                <a:gd name="T43" fmla="*/ 937 h 7491"/>
                <a:gd name="T44" fmla="*/ 848 w 7451"/>
                <a:gd name="T45" fmla="*/ 937 h 7491"/>
                <a:gd name="T46" fmla="*/ 794 w 7451"/>
                <a:gd name="T47" fmla="*/ 937 h 7491"/>
                <a:gd name="T48" fmla="*/ 730 w 7451"/>
                <a:gd name="T49" fmla="*/ 937 h 7491"/>
                <a:gd name="T50" fmla="*/ 661 w 7451"/>
                <a:gd name="T51" fmla="*/ 937 h 7491"/>
                <a:gd name="T52" fmla="*/ 587 w 7451"/>
                <a:gd name="T53" fmla="*/ 937 h 7491"/>
                <a:gd name="T54" fmla="*/ 508 w 7451"/>
                <a:gd name="T55" fmla="*/ 937 h 7491"/>
                <a:gd name="T56" fmla="*/ 429 w 7451"/>
                <a:gd name="T57" fmla="*/ 932 h 7491"/>
                <a:gd name="T58" fmla="*/ 355 w 7451"/>
                <a:gd name="T59" fmla="*/ 932 h 7491"/>
                <a:gd name="T60" fmla="*/ 281 w 7451"/>
                <a:gd name="T61" fmla="*/ 932 h 7491"/>
                <a:gd name="T62" fmla="*/ 212 w 7451"/>
                <a:gd name="T63" fmla="*/ 932 h 7491"/>
                <a:gd name="T64" fmla="*/ 153 w 7451"/>
                <a:gd name="T65" fmla="*/ 932 h 7491"/>
                <a:gd name="T66" fmla="*/ 99 w 7451"/>
                <a:gd name="T67" fmla="*/ 932 h 7491"/>
                <a:gd name="T68" fmla="*/ 54 w 7451"/>
                <a:gd name="T69" fmla="*/ 932 h 7491"/>
                <a:gd name="T70" fmla="*/ 20 w 7451"/>
                <a:gd name="T71" fmla="*/ 932 h 7491"/>
                <a:gd name="T72" fmla="*/ 0 w 7451"/>
                <a:gd name="T73" fmla="*/ 932 h 74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91">
                  <a:moveTo>
                    <a:pt x="0" y="7451"/>
                  </a:moveTo>
                  <a:lnTo>
                    <a:pt x="39" y="6702"/>
                  </a:lnTo>
                  <a:lnTo>
                    <a:pt x="157" y="5953"/>
                  </a:lnTo>
                  <a:lnTo>
                    <a:pt x="354" y="5243"/>
                  </a:lnTo>
                  <a:lnTo>
                    <a:pt x="591" y="4573"/>
                  </a:lnTo>
                  <a:lnTo>
                    <a:pt x="906" y="3903"/>
                  </a:lnTo>
                  <a:lnTo>
                    <a:pt x="1261" y="3272"/>
                  </a:lnTo>
                  <a:lnTo>
                    <a:pt x="1695" y="2720"/>
                  </a:lnTo>
                  <a:lnTo>
                    <a:pt x="2208" y="2168"/>
                  </a:lnTo>
                  <a:lnTo>
                    <a:pt x="2720" y="1695"/>
                  </a:lnTo>
                  <a:lnTo>
                    <a:pt x="3272" y="1261"/>
                  </a:lnTo>
                  <a:lnTo>
                    <a:pt x="3903" y="906"/>
                  </a:lnTo>
                  <a:lnTo>
                    <a:pt x="4573" y="591"/>
                  </a:lnTo>
                  <a:lnTo>
                    <a:pt x="5243" y="354"/>
                  </a:lnTo>
                  <a:lnTo>
                    <a:pt x="5953" y="157"/>
                  </a:lnTo>
                  <a:lnTo>
                    <a:pt x="6702" y="39"/>
                  </a:lnTo>
                  <a:lnTo>
                    <a:pt x="7451" y="0"/>
                  </a:lnTo>
                  <a:lnTo>
                    <a:pt x="7451" y="1459"/>
                  </a:lnTo>
                  <a:lnTo>
                    <a:pt x="7451" y="3903"/>
                  </a:lnTo>
                  <a:lnTo>
                    <a:pt x="7451" y="6269"/>
                  </a:lnTo>
                  <a:lnTo>
                    <a:pt x="7451" y="7491"/>
                  </a:lnTo>
                  <a:lnTo>
                    <a:pt x="7176" y="7491"/>
                  </a:lnTo>
                  <a:lnTo>
                    <a:pt x="6781" y="7491"/>
                  </a:lnTo>
                  <a:lnTo>
                    <a:pt x="6347" y="7491"/>
                  </a:lnTo>
                  <a:lnTo>
                    <a:pt x="5835" y="7491"/>
                  </a:lnTo>
                  <a:lnTo>
                    <a:pt x="5283" y="7491"/>
                  </a:lnTo>
                  <a:lnTo>
                    <a:pt x="4691" y="7491"/>
                  </a:lnTo>
                  <a:lnTo>
                    <a:pt x="4061" y="7491"/>
                  </a:lnTo>
                  <a:lnTo>
                    <a:pt x="3430" y="7451"/>
                  </a:lnTo>
                  <a:lnTo>
                    <a:pt x="2839" y="7451"/>
                  </a:lnTo>
                  <a:lnTo>
                    <a:pt x="2247" y="7451"/>
                  </a:lnTo>
                  <a:lnTo>
                    <a:pt x="1695" y="7451"/>
                  </a:lnTo>
                  <a:lnTo>
                    <a:pt x="1223" y="7451"/>
                  </a:lnTo>
                  <a:lnTo>
                    <a:pt x="789" y="7451"/>
                  </a:lnTo>
                  <a:lnTo>
                    <a:pt x="434" y="7451"/>
                  </a:lnTo>
                  <a:lnTo>
                    <a:pt x="157" y="7451"/>
                  </a:lnTo>
                  <a:lnTo>
                    <a:pt x="0" y="7451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7" name="Freeform 43">
              <a:extLst>
                <a:ext uri="{FF2B5EF4-FFF2-40B4-BE49-F238E27FC236}">
                  <a16:creationId xmlns:a16="http://schemas.microsoft.com/office/drawing/2014/main" id="{69EDC6D6-44C3-4D9F-88FA-425CA673A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357"/>
              <a:ext cx="932" cy="932"/>
            </a:xfrm>
            <a:custGeom>
              <a:avLst/>
              <a:gdLst>
                <a:gd name="T0" fmla="*/ 0 w 7451"/>
                <a:gd name="T1" fmla="*/ 0 h 7451"/>
                <a:gd name="T2" fmla="*/ 94 w 7451"/>
                <a:gd name="T3" fmla="*/ 5 h 7451"/>
                <a:gd name="T4" fmla="*/ 187 w 7451"/>
                <a:gd name="T5" fmla="*/ 20 h 7451"/>
                <a:gd name="T6" fmla="*/ 276 w 7451"/>
                <a:gd name="T7" fmla="*/ 44 h 7451"/>
                <a:gd name="T8" fmla="*/ 365 w 7451"/>
                <a:gd name="T9" fmla="*/ 74 h 7451"/>
                <a:gd name="T10" fmla="*/ 444 w 7451"/>
                <a:gd name="T11" fmla="*/ 113 h 7451"/>
                <a:gd name="T12" fmla="*/ 523 w 7451"/>
                <a:gd name="T13" fmla="*/ 158 h 7451"/>
                <a:gd name="T14" fmla="*/ 592 w 7451"/>
                <a:gd name="T15" fmla="*/ 212 h 7451"/>
                <a:gd name="T16" fmla="*/ 661 w 7451"/>
                <a:gd name="T17" fmla="*/ 271 h 7451"/>
                <a:gd name="T18" fmla="*/ 720 w 7451"/>
                <a:gd name="T19" fmla="*/ 340 h 7451"/>
                <a:gd name="T20" fmla="*/ 774 w 7451"/>
                <a:gd name="T21" fmla="*/ 409 h 7451"/>
                <a:gd name="T22" fmla="*/ 819 w 7451"/>
                <a:gd name="T23" fmla="*/ 488 h 7451"/>
                <a:gd name="T24" fmla="*/ 858 w 7451"/>
                <a:gd name="T25" fmla="*/ 572 h 7451"/>
                <a:gd name="T26" fmla="*/ 892 w 7451"/>
                <a:gd name="T27" fmla="*/ 656 h 7451"/>
                <a:gd name="T28" fmla="*/ 912 w 7451"/>
                <a:gd name="T29" fmla="*/ 745 h 7451"/>
                <a:gd name="T30" fmla="*/ 927 w 7451"/>
                <a:gd name="T31" fmla="*/ 838 h 7451"/>
                <a:gd name="T32" fmla="*/ 932 w 7451"/>
                <a:gd name="T33" fmla="*/ 932 h 7451"/>
                <a:gd name="T34" fmla="*/ 902 w 7451"/>
                <a:gd name="T35" fmla="*/ 932 h 7451"/>
                <a:gd name="T36" fmla="*/ 863 w 7451"/>
                <a:gd name="T37" fmla="*/ 932 h 7451"/>
                <a:gd name="T38" fmla="*/ 809 w 7451"/>
                <a:gd name="T39" fmla="*/ 932 h 7451"/>
                <a:gd name="T40" fmla="*/ 750 w 7451"/>
                <a:gd name="T41" fmla="*/ 932 h 7451"/>
                <a:gd name="T42" fmla="*/ 676 w 7451"/>
                <a:gd name="T43" fmla="*/ 932 h 7451"/>
                <a:gd name="T44" fmla="*/ 602 w 7451"/>
                <a:gd name="T45" fmla="*/ 932 h 7451"/>
                <a:gd name="T46" fmla="*/ 523 w 7451"/>
                <a:gd name="T47" fmla="*/ 932 h 7451"/>
                <a:gd name="T48" fmla="*/ 444 w 7451"/>
                <a:gd name="T49" fmla="*/ 932 h 7451"/>
                <a:gd name="T50" fmla="*/ 365 w 7451"/>
                <a:gd name="T51" fmla="*/ 932 h 7451"/>
                <a:gd name="T52" fmla="*/ 286 w 7451"/>
                <a:gd name="T53" fmla="*/ 932 h 7451"/>
                <a:gd name="T54" fmla="*/ 217 w 7451"/>
                <a:gd name="T55" fmla="*/ 932 h 7451"/>
                <a:gd name="T56" fmla="*/ 153 w 7451"/>
                <a:gd name="T57" fmla="*/ 932 h 7451"/>
                <a:gd name="T58" fmla="*/ 94 w 7451"/>
                <a:gd name="T59" fmla="*/ 932 h 7451"/>
                <a:gd name="T60" fmla="*/ 49 w 7451"/>
                <a:gd name="T61" fmla="*/ 932 h 7451"/>
                <a:gd name="T62" fmla="*/ 20 w 7451"/>
                <a:gd name="T63" fmla="*/ 932 h 7451"/>
                <a:gd name="T64" fmla="*/ 0 w 7451"/>
                <a:gd name="T65" fmla="*/ 932 h 7451"/>
                <a:gd name="T66" fmla="*/ 0 w 7451"/>
                <a:gd name="T67" fmla="*/ 730 h 7451"/>
                <a:gd name="T68" fmla="*/ 0 w 7451"/>
                <a:gd name="T69" fmla="*/ 429 h 7451"/>
                <a:gd name="T70" fmla="*/ 0 w 7451"/>
                <a:gd name="T71" fmla="*/ 153 h 7451"/>
                <a:gd name="T72" fmla="*/ 0 w 7451"/>
                <a:gd name="T73" fmla="*/ 0 h 74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1">
                  <a:moveTo>
                    <a:pt x="0" y="0"/>
                  </a:moveTo>
                  <a:lnTo>
                    <a:pt x="749" y="39"/>
                  </a:lnTo>
                  <a:lnTo>
                    <a:pt x="1498" y="157"/>
                  </a:lnTo>
                  <a:lnTo>
                    <a:pt x="2208" y="354"/>
                  </a:lnTo>
                  <a:lnTo>
                    <a:pt x="2917" y="591"/>
                  </a:lnTo>
                  <a:lnTo>
                    <a:pt x="3548" y="906"/>
                  </a:lnTo>
                  <a:lnTo>
                    <a:pt x="4179" y="1261"/>
                  </a:lnTo>
                  <a:lnTo>
                    <a:pt x="4731" y="1695"/>
                  </a:lnTo>
                  <a:lnTo>
                    <a:pt x="5283" y="2168"/>
                  </a:lnTo>
                  <a:lnTo>
                    <a:pt x="5756" y="2720"/>
                  </a:lnTo>
                  <a:lnTo>
                    <a:pt x="6190" y="3272"/>
                  </a:lnTo>
                  <a:lnTo>
                    <a:pt x="6545" y="3903"/>
                  </a:lnTo>
                  <a:lnTo>
                    <a:pt x="6860" y="4573"/>
                  </a:lnTo>
                  <a:lnTo>
                    <a:pt x="7135" y="5243"/>
                  </a:lnTo>
                  <a:lnTo>
                    <a:pt x="7294" y="5953"/>
                  </a:lnTo>
                  <a:lnTo>
                    <a:pt x="7412" y="6702"/>
                  </a:lnTo>
                  <a:lnTo>
                    <a:pt x="7451" y="7451"/>
                  </a:lnTo>
                  <a:lnTo>
                    <a:pt x="7214" y="7451"/>
                  </a:lnTo>
                  <a:lnTo>
                    <a:pt x="6899" y="7451"/>
                  </a:lnTo>
                  <a:lnTo>
                    <a:pt x="6465" y="7451"/>
                  </a:lnTo>
                  <a:lnTo>
                    <a:pt x="5993" y="7451"/>
                  </a:lnTo>
                  <a:lnTo>
                    <a:pt x="5401" y="7451"/>
                  </a:lnTo>
                  <a:lnTo>
                    <a:pt x="4809" y="7451"/>
                  </a:lnTo>
                  <a:lnTo>
                    <a:pt x="4179" y="7451"/>
                  </a:lnTo>
                  <a:lnTo>
                    <a:pt x="3548" y="7451"/>
                  </a:lnTo>
                  <a:lnTo>
                    <a:pt x="2917" y="7451"/>
                  </a:lnTo>
                  <a:lnTo>
                    <a:pt x="2286" y="7451"/>
                  </a:lnTo>
                  <a:lnTo>
                    <a:pt x="1734" y="7451"/>
                  </a:lnTo>
                  <a:lnTo>
                    <a:pt x="1222" y="7451"/>
                  </a:lnTo>
                  <a:lnTo>
                    <a:pt x="749" y="7451"/>
                  </a:lnTo>
                  <a:lnTo>
                    <a:pt x="394" y="7451"/>
                  </a:lnTo>
                  <a:lnTo>
                    <a:pt x="157" y="7451"/>
                  </a:lnTo>
                  <a:lnTo>
                    <a:pt x="0" y="7451"/>
                  </a:lnTo>
                  <a:lnTo>
                    <a:pt x="0" y="5835"/>
                  </a:lnTo>
                  <a:lnTo>
                    <a:pt x="0" y="3430"/>
                  </a:lnTo>
                  <a:lnTo>
                    <a:pt x="0" y="12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8" name="Freeform 44">
              <a:extLst>
                <a:ext uri="{FF2B5EF4-FFF2-40B4-BE49-F238E27FC236}">
                  <a16:creationId xmlns:a16="http://schemas.microsoft.com/office/drawing/2014/main" id="{80374409-34AF-43E7-A6DD-228872327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648"/>
              <a:ext cx="1266" cy="1267"/>
            </a:xfrm>
            <a:custGeom>
              <a:avLst/>
              <a:gdLst>
                <a:gd name="T0" fmla="*/ 635 w 10132"/>
                <a:gd name="T1" fmla="*/ 0 h 10133"/>
                <a:gd name="T2" fmla="*/ 0 w 10132"/>
                <a:gd name="T3" fmla="*/ 636 h 10133"/>
                <a:gd name="T4" fmla="*/ 635 w 10132"/>
                <a:gd name="T5" fmla="*/ 1267 h 10133"/>
                <a:gd name="T6" fmla="*/ 1266 w 10132"/>
                <a:gd name="T7" fmla="*/ 636 h 10133"/>
                <a:gd name="T8" fmla="*/ 635 w 10132"/>
                <a:gd name="T9" fmla="*/ 0 h 10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32" h="10133">
                  <a:moveTo>
                    <a:pt x="5086" y="0"/>
                  </a:moveTo>
                  <a:lnTo>
                    <a:pt x="0" y="5086"/>
                  </a:lnTo>
                  <a:lnTo>
                    <a:pt x="5086" y="10133"/>
                  </a:lnTo>
                  <a:lnTo>
                    <a:pt x="10132" y="5086"/>
                  </a:lnTo>
                  <a:lnTo>
                    <a:pt x="5086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95242" name="Picture 45">
            <a:extLst>
              <a:ext uri="{FF2B5EF4-FFF2-40B4-BE49-F238E27FC236}">
                <a16:creationId xmlns:a16="http://schemas.microsoft.com/office/drawing/2014/main" id="{59054CD9-67D6-4AB6-9546-29A3A9E46E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9675" y="3886200"/>
            <a:ext cx="304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43" name="Text Box 46">
            <a:extLst>
              <a:ext uri="{FF2B5EF4-FFF2-40B4-BE49-F238E27FC236}">
                <a16:creationId xmlns:a16="http://schemas.microsoft.com/office/drawing/2014/main" id="{C99791DB-8F69-4A81-BE7B-CC8E5B2D50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2725" y="3810000"/>
            <a:ext cx="5889625" cy="4429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300" b="1" i="1">
                <a:latin typeface="Arial" panose="020B0604020202020204" pitchFamily="34" charset="0"/>
              </a:rPr>
              <a:t>CHO :</a:t>
            </a:r>
          </a:p>
        </p:txBody>
      </p:sp>
      <p:sp>
        <p:nvSpPr>
          <p:cNvPr id="95244" name="Text Box 47">
            <a:extLst>
              <a:ext uri="{FF2B5EF4-FFF2-40B4-BE49-F238E27FC236}">
                <a16:creationId xmlns:a16="http://schemas.microsoft.com/office/drawing/2014/main" id="{4F0118B2-FC56-4864-87B6-ACF96BDD24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73250" y="4314825"/>
            <a:ext cx="5426075" cy="409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n-US" altLang="en-US" sz="2600">
                <a:latin typeface="Times New Roman" panose="02020603050405020304" pitchFamily="18" charset="0"/>
              </a:rPr>
              <a:t>1.5 g/kg del peso corporal</a:t>
            </a:r>
          </a:p>
        </p:txBody>
      </p:sp>
      <p:grpSp>
        <p:nvGrpSpPr>
          <p:cNvPr id="95245" name="Group 48">
            <a:extLst>
              <a:ext uri="{FF2B5EF4-FFF2-40B4-BE49-F238E27FC236}">
                <a16:creationId xmlns:a16="http://schemas.microsoft.com/office/drawing/2014/main" id="{19A5272E-46DE-44C1-9F87-D0DED59B1B39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590675" y="4349750"/>
            <a:ext cx="303213" cy="304800"/>
            <a:chOff x="618" y="2160"/>
            <a:chExt cx="2262" cy="2267"/>
          </a:xfrm>
        </p:grpSpPr>
        <p:sp>
          <p:nvSpPr>
            <p:cNvPr id="95247" name="AutoShape 49">
              <a:extLst>
                <a:ext uri="{FF2B5EF4-FFF2-40B4-BE49-F238E27FC236}">
                  <a16:creationId xmlns:a16="http://schemas.microsoft.com/office/drawing/2014/main" id="{18A860C6-630D-4F8B-94BC-EEEFCF458C3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618" y="2160"/>
              <a:ext cx="2262" cy="22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8" name="Freeform 50">
              <a:extLst>
                <a:ext uri="{FF2B5EF4-FFF2-40B4-BE49-F238E27FC236}">
                  <a16:creationId xmlns:a16="http://schemas.microsoft.com/office/drawing/2014/main" id="{03C13234-B0A2-4F78-89B6-7BD6C24D1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160"/>
              <a:ext cx="2262" cy="2267"/>
            </a:xfrm>
            <a:custGeom>
              <a:avLst/>
              <a:gdLst>
                <a:gd name="T0" fmla="*/ 1252 w 18096"/>
                <a:gd name="T1" fmla="*/ 5 h 18136"/>
                <a:gd name="T2" fmla="*/ 1469 w 18096"/>
                <a:gd name="T3" fmla="*/ 49 h 18136"/>
                <a:gd name="T4" fmla="*/ 1671 w 18096"/>
                <a:gd name="T5" fmla="*/ 138 h 18136"/>
                <a:gd name="T6" fmla="*/ 1853 w 18096"/>
                <a:gd name="T7" fmla="*/ 261 h 18136"/>
                <a:gd name="T8" fmla="*/ 2006 w 18096"/>
                <a:gd name="T9" fmla="*/ 414 h 18136"/>
                <a:gd name="T10" fmla="*/ 2124 w 18096"/>
                <a:gd name="T11" fmla="*/ 591 h 18136"/>
                <a:gd name="T12" fmla="*/ 2213 w 18096"/>
                <a:gd name="T13" fmla="*/ 798 h 18136"/>
                <a:gd name="T14" fmla="*/ 2257 w 18096"/>
                <a:gd name="T15" fmla="*/ 1015 h 18136"/>
                <a:gd name="T16" fmla="*/ 2257 w 18096"/>
                <a:gd name="T17" fmla="*/ 1252 h 18136"/>
                <a:gd name="T18" fmla="*/ 2213 w 18096"/>
                <a:gd name="T19" fmla="*/ 1469 h 18136"/>
                <a:gd name="T20" fmla="*/ 2124 w 18096"/>
                <a:gd name="T21" fmla="*/ 1676 h 18136"/>
                <a:gd name="T22" fmla="*/ 2006 w 18096"/>
                <a:gd name="T23" fmla="*/ 1853 h 18136"/>
                <a:gd name="T24" fmla="*/ 1853 w 18096"/>
                <a:gd name="T25" fmla="*/ 2006 h 18136"/>
                <a:gd name="T26" fmla="*/ 1671 w 18096"/>
                <a:gd name="T27" fmla="*/ 2129 h 18136"/>
                <a:gd name="T28" fmla="*/ 1469 w 18096"/>
                <a:gd name="T29" fmla="*/ 2218 h 18136"/>
                <a:gd name="T30" fmla="*/ 1252 w 18096"/>
                <a:gd name="T31" fmla="*/ 2262 h 18136"/>
                <a:gd name="T32" fmla="*/ 1015 w 18096"/>
                <a:gd name="T33" fmla="*/ 2262 h 18136"/>
                <a:gd name="T34" fmla="*/ 798 w 18096"/>
                <a:gd name="T35" fmla="*/ 2218 h 18136"/>
                <a:gd name="T36" fmla="*/ 591 w 18096"/>
                <a:gd name="T37" fmla="*/ 2129 h 18136"/>
                <a:gd name="T38" fmla="*/ 414 w 18096"/>
                <a:gd name="T39" fmla="*/ 2006 h 18136"/>
                <a:gd name="T40" fmla="*/ 261 w 18096"/>
                <a:gd name="T41" fmla="*/ 1853 h 18136"/>
                <a:gd name="T42" fmla="*/ 138 w 18096"/>
                <a:gd name="T43" fmla="*/ 1676 h 18136"/>
                <a:gd name="T44" fmla="*/ 49 w 18096"/>
                <a:gd name="T45" fmla="*/ 1469 h 18136"/>
                <a:gd name="T46" fmla="*/ 5 w 18096"/>
                <a:gd name="T47" fmla="*/ 1252 h 18136"/>
                <a:gd name="T48" fmla="*/ 5 w 18096"/>
                <a:gd name="T49" fmla="*/ 1015 h 18136"/>
                <a:gd name="T50" fmla="*/ 49 w 18096"/>
                <a:gd name="T51" fmla="*/ 798 h 18136"/>
                <a:gd name="T52" fmla="*/ 138 w 18096"/>
                <a:gd name="T53" fmla="*/ 591 h 18136"/>
                <a:gd name="T54" fmla="*/ 261 w 18096"/>
                <a:gd name="T55" fmla="*/ 414 h 18136"/>
                <a:gd name="T56" fmla="*/ 414 w 18096"/>
                <a:gd name="T57" fmla="*/ 261 h 18136"/>
                <a:gd name="T58" fmla="*/ 591 w 18096"/>
                <a:gd name="T59" fmla="*/ 138 h 18136"/>
                <a:gd name="T60" fmla="*/ 798 w 18096"/>
                <a:gd name="T61" fmla="*/ 49 h 18136"/>
                <a:gd name="T62" fmla="*/ 1015 w 18096"/>
                <a:gd name="T63" fmla="*/ 5 h 181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096" h="18136">
                  <a:moveTo>
                    <a:pt x="9068" y="0"/>
                  </a:moveTo>
                  <a:lnTo>
                    <a:pt x="10014" y="40"/>
                  </a:lnTo>
                  <a:lnTo>
                    <a:pt x="10881" y="197"/>
                  </a:lnTo>
                  <a:lnTo>
                    <a:pt x="11749" y="394"/>
                  </a:lnTo>
                  <a:lnTo>
                    <a:pt x="12577" y="710"/>
                  </a:lnTo>
                  <a:lnTo>
                    <a:pt x="13365" y="1104"/>
                  </a:lnTo>
                  <a:lnTo>
                    <a:pt x="14114" y="1538"/>
                  </a:lnTo>
                  <a:lnTo>
                    <a:pt x="14824" y="2089"/>
                  </a:lnTo>
                  <a:lnTo>
                    <a:pt x="15455" y="2641"/>
                  </a:lnTo>
                  <a:lnTo>
                    <a:pt x="16046" y="3312"/>
                  </a:lnTo>
                  <a:lnTo>
                    <a:pt x="16558" y="3982"/>
                  </a:lnTo>
                  <a:lnTo>
                    <a:pt x="16992" y="4731"/>
                  </a:lnTo>
                  <a:lnTo>
                    <a:pt x="17386" y="5520"/>
                  </a:lnTo>
                  <a:lnTo>
                    <a:pt x="17702" y="6387"/>
                  </a:lnTo>
                  <a:lnTo>
                    <a:pt x="17899" y="7254"/>
                  </a:lnTo>
                  <a:lnTo>
                    <a:pt x="18056" y="8122"/>
                  </a:lnTo>
                  <a:lnTo>
                    <a:pt x="18096" y="9068"/>
                  </a:lnTo>
                  <a:lnTo>
                    <a:pt x="18056" y="10014"/>
                  </a:lnTo>
                  <a:lnTo>
                    <a:pt x="17899" y="10882"/>
                  </a:lnTo>
                  <a:lnTo>
                    <a:pt x="17702" y="11749"/>
                  </a:lnTo>
                  <a:lnTo>
                    <a:pt x="17386" y="12616"/>
                  </a:lnTo>
                  <a:lnTo>
                    <a:pt x="16992" y="13405"/>
                  </a:lnTo>
                  <a:lnTo>
                    <a:pt x="16558" y="14154"/>
                  </a:lnTo>
                  <a:lnTo>
                    <a:pt x="16046" y="14824"/>
                  </a:lnTo>
                  <a:lnTo>
                    <a:pt x="15455" y="15495"/>
                  </a:lnTo>
                  <a:lnTo>
                    <a:pt x="14824" y="16047"/>
                  </a:lnTo>
                  <a:lnTo>
                    <a:pt x="14114" y="16598"/>
                  </a:lnTo>
                  <a:lnTo>
                    <a:pt x="13365" y="17032"/>
                  </a:lnTo>
                  <a:lnTo>
                    <a:pt x="12577" y="17426"/>
                  </a:lnTo>
                  <a:lnTo>
                    <a:pt x="11749" y="17742"/>
                  </a:lnTo>
                  <a:lnTo>
                    <a:pt x="10881" y="17939"/>
                  </a:lnTo>
                  <a:lnTo>
                    <a:pt x="10014" y="18096"/>
                  </a:lnTo>
                  <a:lnTo>
                    <a:pt x="9068" y="18136"/>
                  </a:lnTo>
                  <a:lnTo>
                    <a:pt x="8121" y="18096"/>
                  </a:lnTo>
                  <a:lnTo>
                    <a:pt x="7254" y="17939"/>
                  </a:lnTo>
                  <a:lnTo>
                    <a:pt x="6387" y="17742"/>
                  </a:lnTo>
                  <a:lnTo>
                    <a:pt x="5519" y="17426"/>
                  </a:lnTo>
                  <a:lnTo>
                    <a:pt x="4731" y="17032"/>
                  </a:lnTo>
                  <a:lnTo>
                    <a:pt x="3982" y="16598"/>
                  </a:lnTo>
                  <a:lnTo>
                    <a:pt x="3312" y="16047"/>
                  </a:lnTo>
                  <a:lnTo>
                    <a:pt x="2641" y="15495"/>
                  </a:lnTo>
                  <a:lnTo>
                    <a:pt x="2089" y="14824"/>
                  </a:lnTo>
                  <a:lnTo>
                    <a:pt x="1537" y="14154"/>
                  </a:lnTo>
                  <a:lnTo>
                    <a:pt x="1104" y="13405"/>
                  </a:lnTo>
                  <a:lnTo>
                    <a:pt x="710" y="12616"/>
                  </a:lnTo>
                  <a:lnTo>
                    <a:pt x="394" y="11749"/>
                  </a:lnTo>
                  <a:lnTo>
                    <a:pt x="197" y="10882"/>
                  </a:lnTo>
                  <a:lnTo>
                    <a:pt x="40" y="10014"/>
                  </a:lnTo>
                  <a:lnTo>
                    <a:pt x="0" y="9068"/>
                  </a:lnTo>
                  <a:lnTo>
                    <a:pt x="40" y="8122"/>
                  </a:lnTo>
                  <a:lnTo>
                    <a:pt x="197" y="7254"/>
                  </a:lnTo>
                  <a:lnTo>
                    <a:pt x="394" y="6387"/>
                  </a:lnTo>
                  <a:lnTo>
                    <a:pt x="710" y="5520"/>
                  </a:lnTo>
                  <a:lnTo>
                    <a:pt x="1104" y="4731"/>
                  </a:lnTo>
                  <a:lnTo>
                    <a:pt x="1537" y="3982"/>
                  </a:lnTo>
                  <a:lnTo>
                    <a:pt x="2089" y="3312"/>
                  </a:lnTo>
                  <a:lnTo>
                    <a:pt x="2641" y="2641"/>
                  </a:lnTo>
                  <a:lnTo>
                    <a:pt x="3312" y="2089"/>
                  </a:lnTo>
                  <a:lnTo>
                    <a:pt x="3982" y="1538"/>
                  </a:lnTo>
                  <a:lnTo>
                    <a:pt x="4731" y="1104"/>
                  </a:lnTo>
                  <a:lnTo>
                    <a:pt x="5519" y="710"/>
                  </a:lnTo>
                  <a:lnTo>
                    <a:pt x="6387" y="394"/>
                  </a:lnTo>
                  <a:lnTo>
                    <a:pt x="7254" y="197"/>
                  </a:lnTo>
                  <a:lnTo>
                    <a:pt x="8121" y="40"/>
                  </a:lnTo>
                  <a:lnTo>
                    <a:pt x="9068" y="0"/>
                  </a:lnTo>
                  <a:close/>
                </a:path>
              </a:pathLst>
            </a:custGeom>
            <a:solidFill>
              <a:srgbClr val="19B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49" name="Freeform 51">
              <a:extLst>
                <a:ext uri="{FF2B5EF4-FFF2-40B4-BE49-F238E27FC236}">
                  <a16:creationId xmlns:a16="http://schemas.microsoft.com/office/drawing/2014/main" id="{90D965F2-EC89-4B77-81D7-87522CA9E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3294"/>
              <a:ext cx="1034" cy="1034"/>
            </a:xfrm>
            <a:custGeom>
              <a:avLst/>
              <a:gdLst>
                <a:gd name="T0" fmla="*/ 1034 w 8279"/>
                <a:gd name="T1" fmla="*/ 1034 h 8279"/>
                <a:gd name="T2" fmla="*/ 930 w 8279"/>
                <a:gd name="T3" fmla="*/ 1029 h 8279"/>
                <a:gd name="T4" fmla="*/ 827 w 8279"/>
                <a:gd name="T5" fmla="*/ 1014 h 8279"/>
                <a:gd name="T6" fmla="*/ 729 w 8279"/>
                <a:gd name="T7" fmla="*/ 990 h 8279"/>
                <a:gd name="T8" fmla="*/ 630 w 8279"/>
                <a:gd name="T9" fmla="*/ 950 h 8279"/>
                <a:gd name="T10" fmla="*/ 542 w 8279"/>
                <a:gd name="T11" fmla="*/ 911 h 8279"/>
                <a:gd name="T12" fmla="*/ 458 w 8279"/>
                <a:gd name="T13" fmla="*/ 857 h 8279"/>
                <a:gd name="T14" fmla="*/ 374 w 8279"/>
                <a:gd name="T15" fmla="*/ 798 h 8279"/>
                <a:gd name="T16" fmla="*/ 305 w 8279"/>
                <a:gd name="T17" fmla="*/ 729 h 8279"/>
                <a:gd name="T18" fmla="*/ 236 w 8279"/>
                <a:gd name="T19" fmla="*/ 660 h 8279"/>
                <a:gd name="T20" fmla="*/ 177 w 8279"/>
                <a:gd name="T21" fmla="*/ 576 h 8279"/>
                <a:gd name="T22" fmla="*/ 123 w 8279"/>
                <a:gd name="T23" fmla="*/ 492 h 8279"/>
                <a:gd name="T24" fmla="*/ 84 w 8279"/>
                <a:gd name="T25" fmla="*/ 404 h 8279"/>
                <a:gd name="T26" fmla="*/ 44 w 8279"/>
                <a:gd name="T27" fmla="*/ 305 h 8279"/>
                <a:gd name="T28" fmla="*/ 20 w 8279"/>
                <a:gd name="T29" fmla="*/ 207 h 8279"/>
                <a:gd name="T30" fmla="*/ 5 w 8279"/>
                <a:gd name="T31" fmla="*/ 103 h 8279"/>
                <a:gd name="T32" fmla="*/ 0 w 8279"/>
                <a:gd name="T33" fmla="*/ 0 h 8279"/>
                <a:gd name="T34" fmla="*/ 34 w 8279"/>
                <a:gd name="T35" fmla="*/ 0 h 8279"/>
                <a:gd name="T36" fmla="*/ 84 w 8279"/>
                <a:gd name="T37" fmla="*/ 0 h 8279"/>
                <a:gd name="T38" fmla="*/ 143 w 8279"/>
                <a:gd name="T39" fmla="*/ 0 h 8279"/>
                <a:gd name="T40" fmla="*/ 212 w 8279"/>
                <a:gd name="T41" fmla="*/ 0 h 8279"/>
                <a:gd name="T42" fmla="*/ 286 w 8279"/>
                <a:gd name="T43" fmla="*/ 0 h 8279"/>
                <a:gd name="T44" fmla="*/ 364 w 8279"/>
                <a:gd name="T45" fmla="*/ 0 h 8279"/>
                <a:gd name="T46" fmla="*/ 453 w 8279"/>
                <a:gd name="T47" fmla="*/ 0 h 8279"/>
                <a:gd name="T48" fmla="*/ 537 w 8279"/>
                <a:gd name="T49" fmla="*/ 0 h 8279"/>
                <a:gd name="T50" fmla="*/ 620 w 8279"/>
                <a:gd name="T51" fmla="*/ 0 h 8279"/>
                <a:gd name="T52" fmla="*/ 704 w 8279"/>
                <a:gd name="T53" fmla="*/ 0 h 8279"/>
                <a:gd name="T54" fmla="*/ 783 w 8279"/>
                <a:gd name="T55" fmla="*/ 0 h 8279"/>
                <a:gd name="T56" fmla="*/ 857 w 8279"/>
                <a:gd name="T57" fmla="*/ 0 h 8279"/>
                <a:gd name="T58" fmla="*/ 916 w 8279"/>
                <a:gd name="T59" fmla="*/ 0 h 8279"/>
                <a:gd name="T60" fmla="*/ 970 w 8279"/>
                <a:gd name="T61" fmla="*/ 0 h 8279"/>
                <a:gd name="T62" fmla="*/ 1009 w 8279"/>
                <a:gd name="T63" fmla="*/ 0 h 8279"/>
                <a:gd name="T64" fmla="*/ 1034 w 8279"/>
                <a:gd name="T65" fmla="*/ 0 h 8279"/>
                <a:gd name="T66" fmla="*/ 1034 w 8279"/>
                <a:gd name="T67" fmla="*/ 222 h 8279"/>
                <a:gd name="T68" fmla="*/ 1034 w 8279"/>
                <a:gd name="T69" fmla="*/ 552 h 8279"/>
                <a:gd name="T70" fmla="*/ 1034 w 8279"/>
                <a:gd name="T71" fmla="*/ 862 h 8279"/>
                <a:gd name="T72" fmla="*/ 1034 w 8279"/>
                <a:gd name="T73" fmla="*/ 1034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8279" y="8279"/>
                  </a:moveTo>
                  <a:lnTo>
                    <a:pt x="7450" y="8241"/>
                  </a:lnTo>
                  <a:lnTo>
                    <a:pt x="6623" y="8122"/>
                  </a:lnTo>
                  <a:lnTo>
                    <a:pt x="5834" y="7924"/>
                  </a:lnTo>
                  <a:lnTo>
                    <a:pt x="5046" y="7609"/>
                  </a:lnTo>
                  <a:lnTo>
                    <a:pt x="4337" y="7294"/>
                  </a:lnTo>
                  <a:lnTo>
                    <a:pt x="3666" y="6860"/>
                  </a:lnTo>
                  <a:lnTo>
                    <a:pt x="2996" y="6387"/>
                  </a:lnTo>
                  <a:lnTo>
                    <a:pt x="2444" y="5835"/>
                  </a:lnTo>
                  <a:lnTo>
                    <a:pt x="1892" y="5283"/>
                  </a:lnTo>
                  <a:lnTo>
                    <a:pt x="1419" y="4613"/>
                  </a:lnTo>
                  <a:lnTo>
                    <a:pt x="985" y="3942"/>
                  </a:lnTo>
                  <a:lnTo>
                    <a:pt x="670" y="3233"/>
                  </a:lnTo>
                  <a:lnTo>
                    <a:pt x="355" y="2445"/>
                  </a:lnTo>
                  <a:lnTo>
                    <a:pt x="157" y="1656"/>
                  </a:lnTo>
                  <a:lnTo>
                    <a:pt x="38" y="827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2" y="0"/>
                  </a:lnTo>
                  <a:lnTo>
                    <a:pt x="1694" y="0"/>
                  </a:lnTo>
                  <a:lnTo>
                    <a:pt x="2286" y="0"/>
                  </a:lnTo>
                  <a:lnTo>
                    <a:pt x="2917" y="0"/>
                  </a:lnTo>
                  <a:lnTo>
                    <a:pt x="3627" y="0"/>
                  </a:lnTo>
                  <a:lnTo>
                    <a:pt x="4297" y="0"/>
                  </a:lnTo>
                  <a:lnTo>
                    <a:pt x="4967" y="0"/>
                  </a:lnTo>
                  <a:lnTo>
                    <a:pt x="5637" y="0"/>
                  </a:lnTo>
                  <a:lnTo>
                    <a:pt x="6268" y="0"/>
                  </a:lnTo>
                  <a:lnTo>
                    <a:pt x="6860" y="0"/>
                  </a:lnTo>
                  <a:lnTo>
                    <a:pt x="7332" y="0"/>
                  </a:lnTo>
                  <a:lnTo>
                    <a:pt x="7767" y="0"/>
                  </a:lnTo>
                  <a:lnTo>
                    <a:pt x="8082" y="0"/>
                  </a:lnTo>
                  <a:lnTo>
                    <a:pt x="8279" y="0"/>
                  </a:lnTo>
                  <a:lnTo>
                    <a:pt x="8279" y="1774"/>
                  </a:lnTo>
                  <a:lnTo>
                    <a:pt x="8279" y="4416"/>
                  </a:lnTo>
                  <a:lnTo>
                    <a:pt x="8279" y="6900"/>
                  </a:lnTo>
                  <a:lnTo>
                    <a:pt x="8279" y="8279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0" name="Freeform 52">
              <a:extLst>
                <a:ext uri="{FF2B5EF4-FFF2-40B4-BE49-F238E27FC236}">
                  <a16:creationId xmlns:a16="http://schemas.microsoft.com/office/drawing/2014/main" id="{4E64F3D8-3055-49A7-B521-BA2554EA4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1035" cy="1030"/>
            </a:xfrm>
            <a:custGeom>
              <a:avLst/>
              <a:gdLst>
                <a:gd name="T0" fmla="*/ 1035 w 8279"/>
                <a:gd name="T1" fmla="*/ 0 h 8241"/>
                <a:gd name="T2" fmla="*/ 1030 w 8279"/>
                <a:gd name="T3" fmla="*/ 103 h 8241"/>
                <a:gd name="T4" fmla="*/ 1015 w 8279"/>
                <a:gd name="T5" fmla="*/ 207 h 8241"/>
                <a:gd name="T6" fmla="*/ 991 w 8279"/>
                <a:gd name="T7" fmla="*/ 306 h 8241"/>
                <a:gd name="T8" fmla="*/ 956 w 8279"/>
                <a:gd name="T9" fmla="*/ 404 h 8241"/>
                <a:gd name="T10" fmla="*/ 912 w 8279"/>
                <a:gd name="T11" fmla="*/ 493 h 8241"/>
                <a:gd name="T12" fmla="*/ 858 w 8279"/>
                <a:gd name="T13" fmla="*/ 577 h 8241"/>
                <a:gd name="T14" fmla="*/ 798 w 8279"/>
                <a:gd name="T15" fmla="*/ 655 h 8241"/>
                <a:gd name="T16" fmla="*/ 734 w 8279"/>
                <a:gd name="T17" fmla="*/ 729 h 8241"/>
                <a:gd name="T18" fmla="*/ 660 w 8279"/>
                <a:gd name="T19" fmla="*/ 793 h 8241"/>
                <a:gd name="T20" fmla="*/ 577 w 8279"/>
                <a:gd name="T21" fmla="*/ 852 h 8241"/>
                <a:gd name="T22" fmla="*/ 493 w 8279"/>
                <a:gd name="T23" fmla="*/ 907 h 8241"/>
                <a:gd name="T24" fmla="*/ 404 w 8279"/>
                <a:gd name="T25" fmla="*/ 951 h 8241"/>
                <a:gd name="T26" fmla="*/ 306 w 8279"/>
                <a:gd name="T27" fmla="*/ 986 h 8241"/>
                <a:gd name="T28" fmla="*/ 207 w 8279"/>
                <a:gd name="T29" fmla="*/ 1010 h 8241"/>
                <a:gd name="T30" fmla="*/ 103 w 8279"/>
                <a:gd name="T31" fmla="*/ 1025 h 8241"/>
                <a:gd name="T32" fmla="*/ 0 w 8279"/>
                <a:gd name="T33" fmla="*/ 1030 h 8241"/>
                <a:gd name="T34" fmla="*/ 0 w 8279"/>
                <a:gd name="T35" fmla="*/ 818 h 8241"/>
                <a:gd name="T36" fmla="*/ 0 w 8279"/>
                <a:gd name="T37" fmla="*/ 493 h 8241"/>
                <a:gd name="T38" fmla="*/ 0 w 8279"/>
                <a:gd name="T39" fmla="*/ 177 h 8241"/>
                <a:gd name="T40" fmla="*/ 0 w 8279"/>
                <a:gd name="T41" fmla="*/ 0 h 8241"/>
                <a:gd name="T42" fmla="*/ 39 w 8279"/>
                <a:gd name="T43" fmla="*/ 0 h 8241"/>
                <a:gd name="T44" fmla="*/ 89 w 8279"/>
                <a:gd name="T45" fmla="*/ 0 h 8241"/>
                <a:gd name="T46" fmla="*/ 153 w 8279"/>
                <a:gd name="T47" fmla="*/ 0 h 8241"/>
                <a:gd name="T48" fmla="*/ 222 w 8279"/>
                <a:gd name="T49" fmla="*/ 0 h 8241"/>
                <a:gd name="T50" fmla="*/ 301 w 8279"/>
                <a:gd name="T51" fmla="*/ 0 h 8241"/>
                <a:gd name="T52" fmla="*/ 379 w 8279"/>
                <a:gd name="T53" fmla="*/ 0 h 8241"/>
                <a:gd name="T54" fmla="*/ 463 w 8279"/>
                <a:gd name="T55" fmla="*/ 0 h 8241"/>
                <a:gd name="T56" fmla="*/ 552 w 8279"/>
                <a:gd name="T57" fmla="*/ 0 h 8241"/>
                <a:gd name="T58" fmla="*/ 636 w 8279"/>
                <a:gd name="T59" fmla="*/ 0 h 8241"/>
                <a:gd name="T60" fmla="*/ 715 w 8279"/>
                <a:gd name="T61" fmla="*/ 0 h 8241"/>
                <a:gd name="T62" fmla="*/ 793 w 8279"/>
                <a:gd name="T63" fmla="*/ 0 h 8241"/>
                <a:gd name="T64" fmla="*/ 862 w 8279"/>
                <a:gd name="T65" fmla="*/ 0 h 8241"/>
                <a:gd name="T66" fmla="*/ 922 w 8279"/>
                <a:gd name="T67" fmla="*/ 0 h 8241"/>
                <a:gd name="T68" fmla="*/ 976 w 8279"/>
                <a:gd name="T69" fmla="*/ 0 h 8241"/>
                <a:gd name="T70" fmla="*/ 1010 w 8279"/>
                <a:gd name="T71" fmla="*/ 0 h 8241"/>
                <a:gd name="T72" fmla="*/ 1035 w 8279"/>
                <a:gd name="T73" fmla="*/ 0 h 82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41">
                  <a:moveTo>
                    <a:pt x="8279" y="0"/>
                  </a:moveTo>
                  <a:lnTo>
                    <a:pt x="8239" y="827"/>
                  </a:lnTo>
                  <a:lnTo>
                    <a:pt x="8121" y="1656"/>
                  </a:lnTo>
                  <a:lnTo>
                    <a:pt x="7924" y="2445"/>
                  </a:lnTo>
                  <a:lnTo>
                    <a:pt x="7649" y="3233"/>
                  </a:lnTo>
                  <a:lnTo>
                    <a:pt x="7294" y="3942"/>
                  </a:lnTo>
                  <a:lnTo>
                    <a:pt x="6860" y="4613"/>
                  </a:lnTo>
                  <a:lnTo>
                    <a:pt x="6387" y="5244"/>
                  </a:lnTo>
                  <a:lnTo>
                    <a:pt x="5874" y="5835"/>
                  </a:lnTo>
                  <a:lnTo>
                    <a:pt x="5283" y="6348"/>
                  </a:lnTo>
                  <a:lnTo>
                    <a:pt x="4612" y="6820"/>
                  </a:lnTo>
                  <a:lnTo>
                    <a:pt x="3942" y="7254"/>
                  </a:lnTo>
                  <a:lnTo>
                    <a:pt x="3233" y="7609"/>
                  </a:lnTo>
                  <a:lnTo>
                    <a:pt x="2444" y="7886"/>
                  </a:lnTo>
                  <a:lnTo>
                    <a:pt x="1656" y="8082"/>
                  </a:lnTo>
                  <a:lnTo>
                    <a:pt x="827" y="8201"/>
                  </a:lnTo>
                  <a:lnTo>
                    <a:pt x="0" y="8241"/>
                  </a:lnTo>
                  <a:lnTo>
                    <a:pt x="0" y="6545"/>
                  </a:lnTo>
                  <a:lnTo>
                    <a:pt x="0" y="3942"/>
                  </a:lnTo>
                  <a:lnTo>
                    <a:pt x="0" y="1419"/>
                  </a:lnTo>
                  <a:lnTo>
                    <a:pt x="0" y="0"/>
                  </a:lnTo>
                  <a:lnTo>
                    <a:pt x="315" y="0"/>
                  </a:lnTo>
                  <a:lnTo>
                    <a:pt x="709" y="0"/>
                  </a:lnTo>
                  <a:lnTo>
                    <a:pt x="1222" y="0"/>
                  </a:lnTo>
                  <a:lnTo>
                    <a:pt x="1774" y="0"/>
                  </a:lnTo>
                  <a:lnTo>
                    <a:pt x="2405" y="0"/>
                  </a:lnTo>
                  <a:lnTo>
                    <a:pt x="3035" y="0"/>
                  </a:lnTo>
                  <a:lnTo>
                    <a:pt x="3705" y="0"/>
                  </a:lnTo>
                  <a:lnTo>
                    <a:pt x="4415" y="0"/>
                  </a:lnTo>
                  <a:lnTo>
                    <a:pt x="5086" y="0"/>
                  </a:lnTo>
                  <a:lnTo>
                    <a:pt x="5716" y="0"/>
                  </a:lnTo>
                  <a:lnTo>
                    <a:pt x="6347" y="0"/>
                  </a:lnTo>
                  <a:lnTo>
                    <a:pt x="6899" y="0"/>
                  </a:lnTo>
                  <a:lnTo>
                    <a:pt x="7372" y="0"/>
                  </a:lnTo>
                  <a:lnTo>
                    <a:pt x="7806" y="0"/>
                  </a:lnTo>
                  <a:lnTo>
                    <a:pt x="8082" y="0"/>
                  </a:lnTo>
                  <a:lnTo>
                    <a:pt x="8279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1" name="Freeform 53">
              <a:extLst>
                <a:ext uri="{FF2B5EF4-FFF2-40B4-BE49-F238E27FC236}">
                  <a16:creationId xmlns:a16="http://schemas.microsoft.com/office/drawing/2014/main" id="{9C09BD29-3A1C-4813-A584-EB2032D0F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259"/>
              <a:ext cx="1034" cy="1035"/>
            </a:xfrm>
            <a:custGeom>
              <a:avLst/>
              <a:gdLst>
                <a:gd name="T0" fmla="*/ 0 w 8279"/>
                <a:gd name="T1" fmla="*/ 1035 h 8279"/>
                <a:gd name="T2" fmla="*/ 5 w 8279"/>
                <a:gd name="T3" fmla="*/ 932 h 8279"/>
                <a:gd name="T4" fmla="*/ 20 w 8279"/>
                <a:gd name="T5" fmla="*/ 828 h 8279"/>
                <a:gd name="T6" fmla="*/ 44 w 8279"/>
                <a:gd name="T7" fmla="*/ 729 h 8279"/>
                <a:gd name="T8" fmla="*/ 84 w 8279"/>
                <a:gd name="T9" fmla="*/ 631 h 8279"/>
                <a:gd name="T10" fmla="*/ 123 w 8279"/>
                <a:gd name="T11" fmla="*/ 542 h 8279"/>
                <a:gd name="T12" fmla="*/ 177 w 8279"/>
                <a:gd name="T13" fmla="*/ 458 h 8279"/>
                <a:gd name="T14" fmla="*/ 236 w 8279"/>
                <a:gd name="T15" fmla="*/ 375 h 8279"/>
                <a:gd name="T16" fmla="*/ 305 w 8279"/>
                <a:gd name="T17" fmla="*/ 301 h 8279"/>
                <a:gd name="T18" fmla="*/ 374 w 8279"/>
                <a:gd name="T19" fmla="*/ 237 h 8279"/>
                <a:gd name="T20" fmla="*/ 458 w 8279"/>
                <a:gd name="T21" fmla="*/ 177 h 8279"/>
                <a:gd name="T22" fmla="*/ 542 w 8279"/>
                <a:gd name="T23" fmla="*/ 123 h 8279"/>
                <a:gd name="T24" fmla="*/ 630 w 8279"/>
                <a:gd name="T25" fmla="*/ 79 h 8279"/>
                <a:gd name="T26" fmla="*/ 729 w 8279"/>
                <a:gd name="T27" fmla="*/ 44 h 8279"/>
                <a:gd name="T28" fmla="*/ 827 w 8279"/>
                <a:gd name="T29" fmla="*/ 20 h 8279"/>
                <a:gd name="T30" fmla="*/ 930 w 8279"/>
                <a:gd name="T31" fmla="*/ 5 h 8279"/>
                <a:gd name="T32" fmla="*/ 1034 w 8279"/>
                <a:gd name="T33" fmla="*/ 0 h 8279"/>
                <a:gd name="T34" fmla="*/ 1034 w 8279"/>
                <a:gd name="T35" fmla="*/ 212 h 8279"/>
                <a:gd name="T36" fmla="*/ 1034 w 8279"/>
                <a:gd name="T37" fmla="*/ 537 h 8279"/>
                <a:gd name="T38" fmla="*/ 1034 w 8279"/>
                <a:gd name="T39" fmla="*/ 858 h 8279"/>
                <a:gd name="T40" fmla="*/ 1034 w 8279"/>
                <a:gd name="T41" fmla="*/ 1035 h 8279"/>
                <a:gd name="T42" fmla="*/ 995 w 8279"/>
                <a:gd name="T43" fmla="*/ 1035 h 8279"/>
                <a:gd name="T44" fmla="*/ 940 w 8279"/>
                <a:gd name="T45" fmla="*/ 1035 h 8279"/>
                <a:gd name="T46" fmla="*/ 881 w 8279"/>
                <a:gd name="T47" fmla="*/ 1035 h 8279"/>
                <a:gd name="T48" fmla="*/ 807 w 8279"/>
                <a:gd name="T49" fmla="*/ 1035 h 8279"/>
                <a:gd name="T50" fmla="*/ 734 w 8279"/>
                <a:gd name="T51" fmla="*/ 1035 h 8279"/>
                <a:gd name="T52" fmla="*/ 650 w 8279"/>
                <a:gd name="T53" fmla="*/ 1035 h 8279"/>
                <a:gd name="T54" fmla="*/ 566 w 8279"/>
                <a:gd name="T55" fmla="*/ 1035 h 8279"/>
                <a:gd name="T56" fmla="*/ 482 w 8279"/>
                <a:gd name="T57" fmla="*/ 1035 h 8279"/>
                <a:gd name="T58" fmla="*/ 394 w 8279"/>
                <a:gd name="T59" fmla="*/ 1035 h 8279"/>
                <a:gd name="T60" fmla="*/ 315 w 8279"/>
                <a:gd name="T61" fmla="*/ 1035 h 8279"/>
                <a:gd name="T62" fmla="*/ 241 w 8279"/>
                <a:gd name="T63" fmla="*/ 1035 h 8279"/>
                <a:gd name="T64" fmla="*/ 172 w 8279"/>
                <a:gd name="T65" fmla="*/ 1035 h 8279"/>
                <a:gd name="T66" fmla="*/ 108 w 8279"/>
                <a:gd name="T67" fmla="*/ 1035 h 8279"/>
                <a:gd name="T68" fmla="*/ 59 w 8279"/>
                <a:gd name="T69" fmla="*/ 1035 h 8279"/>
                <a:gd name="T70" fmla="*/ 25 w 8279"/>
                <a:gd name="T71" fmla="*/ 1035 h 8279"/>
                <a:gd name="T72" fmla="*/ 0 w 8279"/>
                <a:gd name="T73" fmla="*/ 1035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8279"/>
                  </a:moveTo>
                  <a:lnTo>
                    <a:pt x="38" y="7452"/>
                  </a:lnTo>
                  <a:lnTo>
                    <a:pt x="157" y="6623"/>
                  </a:lnTo>
                  <a:lnTo>
                    <a:pt x="355" y="5834"/>
                  </a:lnTo>
                  <a:lnTo>
                    <a:pt x="670" y="5046"/>
                  </a:lnTo>
                  <a:lnTo>
                    <a:pt x="985" y="4337"/>
                  </a:lnTo>
                  <a:lnTo>
                    <a:pt x="1419" y="3666"/>
                  </a:lnTo>
                  <a:lnTo>
                    <a:pt x="1892" y="2996"/>
                  </a:lnTo>
                  <a:lnTo>
                    <a:pt x="2444" y="2404"/>
                  </a:lnTo>
                  <a:lnTo>
                    <a:pt x="2996" y="1892"/>
                  </a:lnTo>
                  <a:lnTo>
                    <a:pt x="3666" y="1419"/>
                  </a:lnTo>
                  <a:lnTo>
                    <a:pt x="4337" y="985"/>
                  </a:lnTo>
                  <a:lnTo>
                    <a:pt x="5046" y="630"/>
                  </a:lnTo>
                  <a:lnTo>
                    <a:pt x="5834" y="355"/>
                  </a:lnTo>
                  <a:lnTo>
                    <a:pt x="6623" y="157"/>
                  </a:lnTo>
                  <a:lnTo>
                    <a:pt x="7450" y="38"/>
                  </a:lnTo>
                  <a:lnTo>
                    <a:pt x="8279" y="0"/>
                  </a:lnTo>
                  <a:lnTo>
                    <a:pt x="8279" y="1694"/>
                  </a:lnTo>
                  <a:lnTo>
                    <a:pt x="8279" y="4297"/>
                  </a:lnTo>
                  <a:lnTo>
                    <a:pt x="8279" y="6860"/>
                  </a:lnTo>
                  <a:lnTo>
                    <a:pt x="8279" y="8279"/>
                  </a:lnTo>
                  <a:lnTo>
                    <a:pt x="7964" y="8279"/>
                  </a:lnTo>
                  <a:lnTo>
                    <a:pt x="7530" y="8279"/>
                  </a:lnTo>
                  <a:lnTo>
                    <a:pt x="7057" y="8279"/>
                  </a:lnTo>
                  <a:lnTo>
                    <a:pt x="6465" y="8279"/>
                  </a:lnTo>
                  <a:lnTo>
                    <a:pt x="5874" y="8279"/>
                  </a:lnTo>
                  <a:lnTo>
                    <a:pt x="5204" y="8279"/>
                  </a:lnTo>
                  <a:lnTo>
                    <a:pt x="4534" y="8279"/>
                  </a:lnTo>
                  <a:lnTo>
                    <a:pt x="3863" y="8279"/>
                  </a:lnTo>
                  <a:lnTo>
                    <a:pt x="3153" y="8279"/>
                  </a:lnTo>
                  <a:lnTo>
                    <a:pt x="2523" y="8279"/>
                  </a:lnTo>
                  <a:lnTo>
                    <a:pt x="1931" y="8279"/>
                  </a:lnTo>
                  <a:lnTo>
                    <a:pt x="1379" y="8279"/>
                  </a:lnTo>
                  <a:lnTo>
                    <a:pt x="867" y="8279"/>
                  </a:lnTo>
                  <a:lnTo>
                    <a:pt x="473" y="8279"/>
                  </a:lnTo>
                  <a:lnTo>
                    <a:pt x="197" y="8279"/>
                  </a:lnTo>
                  <a:lnTo>
                    <a:pt x="0" y="8279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2" name="Freeform 54">
              <a:extLst>
                <a:ext uri="{FF2B5EF4-FFF2-40B4-BE49-F238E27FC236}">
                  <a16:creationId xmlns:a16="http://schemas.microsoft.com/office/drawing/2014/main" id="{051796D6-ABDD-4CCB-B0C0-DD236440F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259"/>
              <a:ext cx="1035" cy="1035"/>
            </a:xfrm>
            <a:custGeom>
              <a:avLst/>
              <a:gdLst>
                <a:gd name="T0" fmla="*/ 0 w 8279"/>
                <a:gd name="T1" fmla="*/ 0 h 8279"/>
                <a:gd name="T2" fmla="*/ 103 w 8279"/>
                <a:gd name="T3" fmla="*/ 5 h 8279"/>
                <a:gd name="T4" fmla="*/ 207 w 8279"/>
                <a:gd name="T5" fmla="*/ 20 h 8279"/>
                <a:gd name="T6" fmla="*/ 306 w 8279"/>
                <a:gd name="T7" fmla="*/ 44 h 8279"/>
                <a:gd name="T8" fmla="*/ 404 w 8279"/>
                <a:gd name="T9" fmla="*/ 79 h 8279"/>
                <a:gd name="T10" fmla="*/ 493 w 8279"/>
                <a:gd name="T11" fmla="*/ 123 h 8279"/>
                <a:gd name="T12" fmla="*/ 577 w 8279"/>
                <a:gd name="T13" fmla="*/ 177 h 8279"/>
                <a:gd name="T14" fmla="*/ 660 w 8279"/>
                <a:gd name="T15" fmla="*/ 237 h 8279"/>
                <a:gd name="T16" fmla="*/ 734 w 8279"/>
                <a:gd name="T17" fmla="*/ 301 h 8279"/>
                <a:gd name="T18" fmla="*/ 798 w 8279"/>
                <a:gd name="T19" fmla="*/ 375 h 8279"/>
                <a:gd name="T20" fmla="*/ 858 w 8279"/>
                <a:gd name="T21" fmla="*/ 458 h 8279"/>
                <a:gd name="T22" fmla="*/ 912 w 8279"/>
                <a:gd name="T23" fmla="*/ 542 h 8279"/>
                <a:gd name="T24" fmla="*/ 956 w 8279"/>
                <a:gd name="T25" fmla="*/ 631 h 8279"/>
                <a:gd name="T26" fmla="*/ 991 w 8279"/>
                <a:gd name="T27" fmla="*/ 729 h 8279"/>
                <a:gd name="T28" fmla="*/ 1015 w 8279"/>
                <a:gd name="T29" fmla="*/ 828 h 8279"/>
                <a:gd name="T30" fmla="*/ 1030 w 8279"/>
                <a:gd name="T31" fmla="*/ 932 h 8279"/>
                <a:gd name="T32" fmla="*/ 1035 w 8279"/>
                <a:gd name="T33" fmla="*/ 1035 h 8279"/>
                <a:gd name="T34" fmla="*/ 1000 w 8279"/>
                <a:gd name="T35" fmla="*/ 1035 h 8279"/>
                <a:gd name="T36" fmla="*/ 951 w 8279"/>
                <a:gd name="T37" fmla="*/ 1035 h 8279"/>
                <a:gd name="T38" fmla="*/ 892 w 8279"/>
                <a:gd name="T39" fmla="*/ 1035 h 8279"/>
                <a:gd name="T40" fmla="*/ 823 w 8279"/>
                <a:gd name="T41" fmla="*/ 1035 h 8279"/>
                <a:gd name="T42" fmla="*/ 749 w 8279"/>
                <a:gd name="T43" fmla="*/ 1035 h 8279"/>
                <a:gd name="T44" fmla="*/ 665 w 8279"/>
                <a:gd name="T45" fmla="*/ 1035 h 8279"/>
                <a:gd name="T46" fmla="*/ 582 w 8279"/>
                <a:gd name="T47" fmla="*/ 1035 h 8279"/>
                <a:gd name="T48" fmla="*/ 498 w 8279"/>
                <a:gd name="T49" fmla="*/ 1035 h 8279"/>
                <a:gd name="T50" fmla="*/ 409 w 8279"/>
                <a:gd name="T51" fmla="*/ 1035 h 8279"/>
                <a:gd name="T52" fmla="*/ 325 w 8279"/>
                <a:gd name="T53" fmla="*/ 1035 h 8279"/>
                <a:gd name="T54" fmla="*/ 251 w 8279"/>
                <a:gd name="T55" fmla="*/ 1035 h 8279"/>
                <a:gd name="T56" fmla="*/ 177 w 8279"/>
                <a:gd name="T57" fmla="*/ 1035 h 8279"/>
                <a:gd name="T58" fmla="*/ 113 w 8279"/>
                <a:gd name="T59" fmla="*/ 1035 h 8279"/>
                <a:gd name="T60" fmla="*/ 64 w 8279"/>
                <a:gd name="T61" fmla="*/ 1035 h 8279"/>
                <a:gd name="T62" fmla="*/ 25 w 8279"/>
                <a:gd name="T63" fmla="*/ 1035 h 8279"/>
                <a:gd name="T64" fmla="*/ 0 w 8279"/>
                <a:gd name="T65" fmla="*/ 1035 h 8279"/>
                <a:gd name="T66" fmla="*/ 0 w 8279"/>
                <a:gd name="T67" fmla="*/ 808 h 8279"/>
                <a:gd name="T68" fmla="*/ 0 w 8279"/>
                <a:gd name="T69" fmla="*/ 478 h 8279"/>
                <a:gd name="T70" fmla="*/ 0 w 8279"/>
                <a:gd name="T71" fmla="*/ 168 h 8279"/>
                <a:gd name="T72" fmla="*/ 0 w 8279"/>
                <a:gd name="T73" fmla="*/ 0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0"/>
                  </a:moveTo>
                  <a:lnTo>
                    <a:pt x="827" y="38"/>
                  </a:lnTo>
                  <a:lnTo>
                    <a:pt x="1656" y="157"/>
                  </a:lnTo>
                  <a:lnTo>
                    <a:pt x="2444" y="355"/>
                  </a:lnTo>
                  <a:lnTo>
                    <a:pt x="3233" y="630"/>
                  </a:lnTo>
                  <a:lnTo>
                    <a:pt x="3942" y="985"/>
                  </a:lnTo>
                  <a:lnTo>
                    <a:pt x="4612" y="1419"/>
                  </a:lnTo>
                  <a:lnTo>
                    <a:pt x="5283" y="1892"/>
                  </a:lnTo>
                  <a:lnTo>
                    <a:pt x="5874" y="2404"/>
                  </a:lnTo>
                  <a:lnTo>
                    <a:pt x="6387" y="2996"/>
                  </a:lnTo>
                  <a:lnTo>
                    <a:pt x="6860" y="3666"/>
                  </a:lnTo>
                  <a:lnTo>
                    <a:pt x="7294" y="4337"/>
                  </a:lnTo>
                  <a:lnTo>
                    <a:pt x="7649" y="5046"/>
                  </a:lnTo>
                  <a:lnTo>
                    <a:pt x="7924" y="5834"/>
                  </a:lnTo>
                  <a:lnTo>
                    <a:pt x="8121" y="6623"/>
                  </a:lnTo>
                  <a:lnTo>
                    <a:pt x="8239" y="7452"/>
                  </a:lnTo>
                  <a:lnTo>
                    <a:pt x="8279" y="8279"/>
                  </a:lnTo>
                  <a:lnTo>
                    <a:pt x="8003" y="8279"/>
                  </a:lnTo>
                  <a:lnTo>
                    <a:pt x="7609" y="8279"/>
                  </a:lnTo>
                  <a:lnTo>
                    <a:pt x="7135" y="8279"/>
                  </a:lnTo>
                  <a:lnTo>
                    <a:pt x="6584" y="8279"/>
                  </a:lnTo>
                  <a:lnTo>
                    <a:pt x="5993" y="8279"/>
                  </a:lnTo>
                  <a:lnTo>
                    <a:pt x="5322" y="8279"/>
                  </a:lnTo>
                  <a:lnTo>
                    <a:pt x="4652" y="8279"/>
                  </a:lnTo>
                  <a:lnTo>
                    <a:pt x="3982" y="8279"/>
                  </a:lnTo>
                  <a:lnTo>
                    <a:pt x="3272" y="8279"/>
                  </a:lnTo>
                  <a:lnTo>
                    <a:pt x="2601" y="8279"/>
                  </a:lnTo>
                  <a:lnTo>
                    <a:pt x="2011" y="8279"/>
                  </a:lnTo>
                  <a:lnTo>
                    <a:pt x="1419" y="8279"/>
                  </a:lnTo>
                  <a:lnTo>
                    <a:pt x="907" y="8279"/>
                  </a:lnTo>
                  <a:lnTo>
                    <a:pt x="512" y="8279"/>
                  </a:lnTo>
                  <a:lnTo>
                    <a:pt x="197" y="8279"/>
                  </a:lnTo>
                  <a:lnTo>
                    <a:pt x="0" y="8279"/>
                  </a:lnTo>
                  <a:lnTo>
                    <a:pt x="0" y="6465"/>
                  </a:lnTo>
                  <a:lnTo>
                    <a:pt x="0" y="3824"/>
                  </a:lnTo>
                  <a:lnTo>
                    <a:pt x="0" y="1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3" name="Freeform 55">
              <a:extLst>
                <a:ext uri="{FF2B5EF4-FFF2-40B4-BE49-F238E27FC236}">
                  <a16:creationId xmlns:a16="http://schemas.microsoft.com/office/drawing/2014/main" id="{0C14DEAC-075C-4982-B716-E5D6479E5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932" cy="931"/>
            </a:xfrm>
            <a:custGeom>
              <a:avLst/>
              <a:gdLst>
                <a:gd name="T0" fmla="*/ 932 w 7451"/>
                <a:gd name="T1" fmla="*/ 0 h 7452"/>
                <a:gd name="T2" fmla="*/ 927 w 7451"/>
                <a:gd name="T3" fmla="*/ 94 h 7452"/>
                <a:gd name="T4" fmla="*/ 912 w 7451"/>
                <a:gd name="T5" fmla="*/ 187 h 7452"/>
                <a:gd name="T6" fmla="*/ 892 w 7451"/>
                <a:gd name="T7" fmla="*/ 276 h 7452"/>
                <a:gd name="T8" fmla="*/ 858 w 7451"/>
                <a:gd name="T9" fmla="*/ 360 h 7452"/>
                <a:gd name="T10" fmla="*/ 819 w 7451"/>
                <a:gd name="T11" fmla="*/ 443 h 7452"/>
                <a:gd name="T12" fmla="*/ 774 w 7451"/>
                <a:gd name="T13" fmla="*/ 522 h 7452"/>
                <a:gd name="T14" fmla="*/ 720 w 7451"/>
                <a:gd name="T15" fmla="*/ 591 h 7452"/>
                <a:gd name="T16" fmla="*/ 661 w 7451"/>
                <a:gd name="T17" fmla="*/ 655 h 7452"/>
                <a:gd name="T18" fmla="*/ 592 w 7451"/>
                <a:gd name="T19" fmla="*/ 719 h 7452"/>
                <a:gd name="T20" fmla="*/ 523 w 7451"/>
                <a:gd name="T21" fmla="*/ 773 h 7452"/>
                <a:gd name="T22" fmla="*/ 444 w 7451"/>
                <a:gd name="T23" fmla="*/ 818 h 7452"/>
                <a:gd name="T24" fmla="*/ 365 w 7451"/>
                <a:gd name="T25" fmla="*/ 857 h 7452"/>
                <a:gd name="T26" fmla="*/ 276 w 7451"/>
                <a:gd name="T27" fmla="*/ 887 h 7452"/>
                <a:gd name="T28" fmla="*/ 187 w 7451"/>
                <a:gd name="T29" fmla="*/ 911 h 7452"/>
                <a:gd name="T30" fmla="*/ 94 w 7451"/>
                <a:gd name="T31" fmla="*/ 926 h 7452"/>
                <a:gd name="T32" fmla="*/ 0 w 7451"/>
                <a:gd name="T33" fmla="*/ 931 h 7452"/>
                <a:gd name="T34" fmla="*/ 0 w 7451"/>
                <a:gd name="T35" fmla="*/ 749 h 7452"/>
                <a:gd name="T36" fmla="*/ 0 w 7451"/>
                <a:gd name="T37" fmla="*/ 443 h 7452"/>
                <a:gd name="T38" fmla="*/ 0 w 7451"/>
                <a:gd name="T39" fmla="*/ 153 h 7452"/>
                <a:gd name="T40" fmla="*/ 0 w 7451"/>
                <a:gd name="T41" fmla="*/ 0 h 7452"/>
                <a:gd name="T42" fmla="*/ 34 w 7451"/>
                <a:gd name="T43" fmla="*/ 0 h 7452"/>
                <a:gd name="T44" fmla="*/ 84 w 7451"/>
                <a:gd name="T45" fmla="*/ 0 h 7452"/>
                <a:gd name="T46" fmla="*/ 143 w 7451"/>
                <a:gd name="T47" fmla="*/ 0 h 7452"/>
                <a:gd name="T48" fmla="*/ 207 w 7451"/>
                <a:gd name="T49" fmla="*/ 0 h 7452"/>
                <a:gd name="T50" fmla="*/ 276 w 7451"/>
                <a:gd name="T51" fmla="*/ 0 h 7452"/>
                <a:gd name="T52" fmla="*/ 350 w 7451"/>
                <a:gd name="T53" fmla="*/ 0 h 7452"/>
                <a:gd name="T54" fmla="*/ 424 w 7451"/>
                <a:gd name="T55" fmla="*/ 0 h 7452"/>
                <a:gd name="T56" fmla="*/ 503 w 7451"/>
                <a:gd name="T57" fmla="*/ 0 h 7452"/>
                <a:gd name="T58" fmla="*/ 577 w 7451"/>
                <a:gd name="T59" fmla="*/ 0 h 7452"/>
                <a:gd name="T60" fmla="*/ 651 w 7451"/>
                <a:gd name="T61" fmla="*/ 0 h 7452"/>
                <a:gd name="T62" fmla="*/ 720 w 7451"/>
                <a:gd name="T63" fmla="*/ 0 h 7452"/>
                <a:gd name="T64" fmla="*/ 784 w 7451"/>
                <a:gd name="T65" fmla="*/ 0 h 7452"/>
                <a:gd name="T66" fmla="*/ 838 w 7451"/>
                <a:gd name="T67" fmla="*/ 0 h 7452"/>
                <a:gd name="T68" fmla="*/ 883 w 7451"/>
                <a:gd name="T69" fmla="*/ 0 h 7452"/>
                <a:gd name="T70" fmla="*/ 912 w 7451"/>
                <a:gd name="T71" fmla="*/ 0 h 7452"/>
                <a:gd name="T72" fmla="*/ 932 w 7451"/>
                <a:gd name="T73" fmla="*/ 0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2">
                  <a:moveTo>
                    <a:pt x="7451" y="0"/>
                  </a:moveTo>
                  <a:lnTo>
                    <a:pt x="7412" y="749"/>
                  </a:lnTo>
                  <a:lnTo>
                    <a:pt x="7294" y="1498"/>
                  </a:lnTo>
                  <a:lnTo>
                    <a:pt x="7135" y="2208"/>
                  </a:lnTo>
                  <a:lnTo>
                    <a:pt x="6860" y="2878"/>
                  </a:lnTo>
                  <a:lnTo>
                    <a:pt x="6545" y="3548"/>
                  </a:lnTo>
                  <a:lnTo>
                    <a:pt x="6190" y="4179"/>
                  </a:lnTo>
                  <a:lnTo>
                    <a:pt x="5756" y="4731"/>
                  </a:lnTo>
                  <a:lnTo>
                    <a:pt x="5283" y="5244"/>
                  </a:lnTo>
                  <a:lnTo>
                    <a:pt x="4731" y="5756"/>
                  </a:lnTo>
                  <a:lnTo>
                    <a:pt x="4179" y="6190"/>
                  </a:lnTo>
                  <a:lnTo>
                    <a:pt x="3548" y="6545"/>
                  </a:lnTo>
                  <a:lnTo>
                    <a:pt x="2917" y="6860"/>
                  </a:lnTo>
                  <a:lnTo>
                    <a:pt x="2208" y="7097"/>
                  </a:lnTo>
                  <a:lnTo>
                    <a:pt x="1498" y="7294"/>
                  </a:lnTo>
                  <a:lnTo>
                    <a:pt x="749" y="7412"/>
                  </a:lnTo>
                  <a:lnTo>
                    <a:pt x="0" y="7452"/>
                  </a:lnTo>
                  <a:lnTo>
                    <a:pt x="0" y="5993"/>
                  </a:lnTo>
                  <a:lnTo>
                    <a:pt x="0" y="3548"/>
                  </a:lnTo>
                  <a:lnTo>
                    <a:pt x="0" y="1222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4" y="0"/>
                  </a:lnTo>
                  <a:lnTo>
                    <a:pt x="1656" y="0"/>
                  </a:lnTo>
                  <a:lnTo>
                    <a:pt x="2208" y="0"/>
                  </a:lnTo>
                  <a:lnTo>
                    <a:pt x="2798" y="0"/>
                  </a:lnTo>
                  <a:lnTo>
                    <a:pt x="3390" y="0"/>
                  </a:lnTo>
                  <a:lnTo>
                    <a:pt x="4021" y="0"/>
                  </a:lnTo>
                  <a:lnTo>
                    <a:pt x="4612" y="0"/>
                  </a:lnTo>
                  <a:lnTo>
                    <a:pt x="5204" y="0"/>
                  </a:lnTo>
                  <a:lnTo>
                    <a:pt x="5756" y="0"/>
                  </a:lnTo>
                  <a:lnTo>
                    <a:pt x="6268" y="0"/>
                  </a:lnTo>
                  <a:lnTo>
                    <a:pt x="6702" y="0"/>
                  </a:lnTo>
                  <a:lnTo>
                    <a:pt x="7057" y="0"/>
                  </a:lnTo>
                  <a:lnTo>
                    <a:pt x="7294" y="0"/>
                  </a:lnTo>
                  <a:lnTo>
                    <a:pt x="7451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4" name="Freeform 56">
              <a:extLst>
                <a:ext uri="{FF2B5EF4-FFF2-40B4-BE49-F238E27FC236}">
                  <a16:creationId xmlns:a16="http://schemas.microsoft.com/office/drawing/2014/main" id="{C09F9498-67AB-4745-B34D-494263FD7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3294"/>
              <a:ext cx="936" cy="931"/>
            </a:xfrm>
            <a:custGeom>
              <a:avLst/>
              <a:gdLst>
                <a:gd name="T0" fmla="*/ 936 w 7491"/>
                <a:gd name="T1" fmla="*/ 931 h 7452"/>
                <a:gd name="T2" fmla="*/ 842 w 7491"/>
                <a:gd name="T3" fmla="*/ 926 h 7452"/>
                <a:gd name="T4" fmla="*/ 749 w 7491"/>
                <a:gd name="T5" fmla="*/ 911 h 7452"/>
                <a:gd name="T6" fmla="*/ 655 w 7491"/>
                <a:gd name="T7" fmla="*/ 887 h 7452"/>
                <a:gd name="T8" fmla="*/ 571 w 7491"/>
                <a:gd name="T9" fmla="*/ 857 h 7452"/>
                <a:gd name="T10" fmla="*/ 488 w 7491"/>
                <a:gd name="T11" fmla="*/ 818 h 7452"/>
                <a:gd name="T12" fmla="*/ 414 w 7491"/>
                <a:gd name="T13" fmla="*/ 773 h 7452"/>
                <a:gd name="T14" fmla="*/ 340 w 7491"/>
                <a:gd name="T15" fmla="*/ 719 h 7452"/>
                <a:gd name="T16" fmla="*/ 276 w 7491"/>
                <a:gd name="T17" fmla="*/ 655 h 7452"/>
                <a:gd name="T18" fmla="*/ 212 w 7491"/>
                <a:gd name="T19" fmla="*/ 591 h 7452"/>
                <a:gd name="T20" fmla="*/ 158 w 7491"/>
                <a:gd name="T21" fmla="*/ 522 h 7452"/>
                <a:gd name="T22" fmla="*/ 113 w 7491"/>
                <a:gd name="T23" fmla="*/ 443 h 7452"/>
                <a:gd name="T24" fmla="*/ 74 w 7491"/>
                <a:gd name="T25" fmla="*/ 360 h 7452"/>
                <a:gd name="T26" fmla="*/ 44 w 7491"/>
                <a:gd name="T27" fmla="*/ 276 h 7452"/>
                <a:gd name="T28" fmla="*/ 20 w 7491"/>
                <a:gd name="T29" fmla="*/ 187 h 7452"/>
                <a:gd name="T30" fmla="*/ 5 w 7491"/>
                <a:gd name="T31" fmla="*/ 94 h 7452"/>
                <a:gd name="T32" fmla="*/ 0 w 7491"/>
                <a:gd name="T33" fmla="*/ 0 h 7452"/>
                <a:gd name="T34" fmla="*/ 30 w 7491"/>
                <a:gd name="T35" fmla="*/ 0 h 7452"/>
                <a:gd name="T36" fmla="*/ 69 w 7491"/>
                <a:gd name="T37" fmla="*/ 0 h 7452"/>
                <a:gd name="T38" fmla="*/ 123 w 7491"/>
                <a:gd name="T39" fmla="*/ 0 h 7452"/>
                <a:gd name="T40" fmla="*/ 182 w 7491"/>
                <a:gd name="T41" fmla="*/ 0 h 7452"/>
                <a:gd name="T42" fmla="*/ 256 w 7491"/>
                <a:gd name="T43" fmla="*/ 0 h 7452"/>
                <a:gd name="T44" fmla="*/ 330 w 7491"/>
                <a:gd name="T45" fmla="*/ 0 h 7452"/>
                <a:gd name="T46" fmla="*/ 409 w 7491"/>
                <a:gd name="T47" fmla="*/ 0 h 7452"/>
                <a:gd name="T48" fmla="*/ 488 w 7491"/>
                <a:gd name="T49" fmla="*/ 0 h 7452"/>
                <a:gd name="T50" fmla="*/ 567 w 7491"/>
                <a:gd name="T51" fmla="*/ 0 h 7452"/>
                <a:gd name="T52" fmla="*/ 645 w 7491"/>
                <a:gd name="T53" fmla="*/ 0 h 7452"/>
                <a:gd name="T54" fmla="*/ 714 w 7491"/>
                <a:gd name="T55" fmla="*/ 0 h 7452"/>
                <a:gd name="T56" fmla="*/ 783 w 7491"/>
                <a:gd name="T57" fmla="*/ 0 h 7452"/>
                <a:gd name="T58" fmla="*/ 837 w 7491"/>
                <a:gd name="T59" fmla="*/ 0 h 7452"/>
                <a:gd name="T60" fmla="*/ 887 w 7491"/>
                <a:gd name="T61" fmla="*/ 0 h 7452"/>
                <a:gd name="T62" fmla="*/ 916 w 7491"/>
                <a:gd name="T63" fmla="*/ 0 h 7452"/>
                <a:gd name="T64" fmla="*/ 936 w 7491"/>
                <a:gd name="T65" fmla="*/ 0 h 7452"/>
                <a:gd name="T66" fmla="*/ 936 w 7491"/>
                <a:gd name="T67" fmla="*/ 202 h 7452"/>
                <a:gd name="T68" fmla="*/ 936 w 7491"/>
                <a:gd name="T69" fmla="*/ 502 h 7452"/>
                <a:gd name="T70" fmla="*/ 936 w 7491"/>
                <a:gd name="T71" fmla="*/ 778 h 7452"/>
                <a:gd name="T72" fmla="*/ 936 w 7491"/>
                <a:gd name="T73" fmla="*/ 931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91" h="7452">
                  <a:moveTo>
                    <a:pt x="7491" y="7452"/>
                  </a:moveTo>
                  <a:lnTo>
                    <a:pt x="6742" y="7412"/>
                  </a:lnTo>
                  <a:lnTo>
                    <a:pt x="5992" y="7294"/>
                  </a:lnTo>
                  <a:lnTo>
                    <a:pt x="5243" y="7097"/>
                  </a:lnTo>
                  <a:lnTo>
                    <a:pt x="4573" y="6860"/>
                  </a:lnTo>
                  <a:lnTo>
                    <a:pt x="3903" y="6545"/>
                  </a:lnTo>
                  <a:lnTo>
                    <a:pt x="3312" y="6190"/>
                  </a:lnTo>
                  <a:lnTo>
                    <a:pt x="2720" y="5756"/>
                  </a:lnTo>
                  <a:lnTo>
                    <a:pt x="2208" y="5244"/>
                  </a:lnTo>
                  <a:lnTo>
                    <a:pt x="1695" y="4731"/>
                  </a:lnTo>
                  <a:lnTo>
                    <a:pt x="1261" y="4179"/>
                  </a:lnTo>
                  <a:lnTo>
                    <a:pt x="906" y="3548"/>
                  </a:lnTo>
                  <a:lnTo>
                    <a:pt x="591" y="2878"/>
                  </a:lnTo>
                  <a:lnTo>
                    <a:pt x="354" y="2208"/>
                  </a:lnTo>
                  <a:lnTo>
                    <a:pt x="157" y="1498"/>
                  </a:lnTo>
                  <a:lnTo>
                    <a:pt x="39" y="749"/>
                  </a:lnTo>
                  <a:lnTo>
                    <a:pt x="0" y="0"/>
                  </a:lnTo>
                  <a:lnTo>
                    <a:pt x="237" y="0"/>
                  </a:lnTo>
                  <a:lnTo>
                    <a:pt x="552" y="0"/>
                  </a:lnTo>
                  <a:lnTo>
                    <a:pt x="986" y="0"/>
                  </a:lnTo>
                  <a:lnTo>
                    <a:pt x="1458" y="0"/>
                  </a:lnTo>
                  <a:lnTo>
                    <a:pt x="2050" y="0"/>
                  </a:lnTo>
                  <a:lnTo>
                    <a:pt x="2642" y="0"/>
                  </a:lnTo>
                  <a:lnTo>
                    <a:pt x="3272" y="0"/>
                  </a:lnTo>
                  <a:lnTo>
                    <a:pt x="3903" y="0"/>
                  </a:lnTo>
                  <a:lnTo>
                    <a:pt x="4534" y="0"/>
                  </a:lnTo>
                  <a:lnTo>
                    <a:pt x="5165" y="0"/>
                  </a:lnTo>
                  <a:lnTo>
                    <a:pt x="5717" y="0"/>
                  </a:lnTo>
                  <a:lnTo>
                    <a:pt x="6269" y="0"/>
                  </a:lnTo>
                  <a:lnTo>
                    <a:pt x="6702" y="0"/>
                  </a:lnTo>
                  <a:lnTo>
                    <a:pt x="7096" y="0"/>
                  </a:lnTo>
                  <a:lnTo>
                    <a:pt x="7333" y="0"/>
                  </a:lnTo>
                  <a:lnTo>
                    <a:pt x="7491" y="0"/>
                  </a:lnTo>
                  <a:lnTo>
                    <a:pt x="7491" y="1616"/>
                  </a:lnTo>
                  <a:lnTo>
                    <a:pt x="7491" y="4022"/>
                  </a:lnTo>
                  <a:lnTo>
                    <a:pt x="7491" y="6230"/>
                  </a:lnTo>
                  <a:lnTo>
                    <a:pt x="7491" y="7452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5" name="Freeform 57">
              <a:extLst>
                <a:ext uri="{FF2B5EF4-FFF2-40B4-BE49-F238E27FC236}">
                  <a16:creationId xmlns:a16="http://schemas.microsoft.com/office/drawing/2014/main" id="{F1C9DE56-42CE-4648-8662-B2244F31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357"/>
              <a:ext cx="932" cy="937"/>
            </a:xfrm>
            <a:custGeom>
              <a:avLst/>
              <a:gdLst>
                <a:gd name="T0" fmla="*/ 0 w 7451"/>
                <a:gd name="T1" fmla="*/ 932 h 7491"/>
                <a:gd name="T2" fmla="*/ 5 w 7451"/>
                <a:gd name="T3" fmla="*/ 838 h 7491"/>
                <a:gd name="T4" fmla="*/ 20 w 7451"/>
                <a:gd name="T5" fmla="*/ 745 h 7491"/>
                <a:gd name="T6" fmla="*/ 44 w 7451"/>
                <a:gd name="T7" fmla="*/ 656 h 7491"/>
                <a:gd name="T8" fmla="*/ 74 w 7451"/>
                <a:gd name="T9" fmla="*/ 572 h 7491"/>
                <a:gd name="T10" fmla="*/ 113 w 7451"/>
                <a:gd name="T11" fmla="*/ 488 h 7491"/>
                <a:gd name="T12" fmla="*/ 158 w 7451"/>
                <a:gd name="T13" fmla="*/ 409 h 7491"/>
                <a:gd name="T14" fmla="*/ 212 w 7451"/>
                <a:gd name="T15" fmla="*/ 340 h 7491"/>
                <a:gd name="T16" fmla="*/ 276 w 7451"/>
                <a:gd name="T17" fmla="*/ 271 h 7491"/>
                <a:gd name="T18" fmla="*/ 340 w 7451"/>
                <a:gd name="T19" fmla="*/ 212 h 7491"/>
                <a:gd name="T20" fmla="*/ 409 w 7451"/>
                <a:gd name="T21" fmla="*/ 158 h 7491"/>
                <a:gd name="T22" fmla="*/ 488 w 7451"/>
                <a:gd name="T23" fmla="*/ 113 h 7491"/>
                <a:gd name="T24" fmla="*/ 572 w 7451"/>
                <a:gd name="T25" fmla="*/ 74 h 7491"/>
                <a:gd name="T26" fmla="*/ 656 w 7451"/>
                <a:gd name="T27" fmla="*/ 44 h 7491"/>
                <a:gd name="T28" fmla="*/ 745 w 7451"/>
                <a:gd name="T29" fmla="*/ 20 h 7491"/>
                <a:gd name="T30" fmla="*/ 838 w 7451"/>
                <a:gd name="T31" fmla="*/ 5 h 7491"/>
                <a:gd name="T32" fmla="*/ 932 w 7451"/>
                <a:gd name="T33" fmla="*/ 0 h 7491"/>
                <a:gd name="T34" fmla="*/ 932 w 7451"/>
                <a:gd name="T35" fmla="*/ 182 h 7491"/>
                <a:gd name="T36" fmla="*/ 932 w 7451"/>
                <a:gd name="T37" fmla="*/ 488 h 7491"/>
                <a:gd name="T38" fmla="*/ 932 w 7451"/>
                <a:gd name="T39" fmla="*/ 784 h 7491"/>
                <a:gd name="T40" fmla="*/ 932 w 7451"/>
                <a:gd name="T41" fmla="*/ 937 h 7491"/>
                <a:gd name="T42" fmla="*/ 898 w 7451"/>
                <a:gd name="T43" fmla="*/ 937 h 7491"/>
                <a:gd name="T44" fmla="*/ 848 w 7451"/>
                <a:gd name="T45" fmla="*/ 937 h 7491"/>
                <a:gd name="T46" fmla="*/ 794 w 7451"/>
                <a:gd name="T47" fmla="*/ 937 h 7491"/>
                <a:gd name="T48" fmla="*/ 730 w 7451"/>
                <a:gd name="T49" fmla="*/ 937 h 7491"/>
                <a:gd name="T50" fmla="*/ 661 w 7451"/>
                <a:gd name="T51" fmla="*/ 937 h 7491"/>
                <a:gd name="T52" fmla="*/ 587 w 7451"/>
                <a:gd name="T53" fmla="*/ 937 h 7491"/>
                <a:gd name="T54" fmla="*/ 508 w 7451"/>
                <a:gd name="T55" fmla="*/ 937 h 7491"/>
                <a:gd name="T56" fmla="*/ 429 w 7451"/>
                <a:gd name="T57" fmla="*/ 932 h 7491"/>
                <a:gd name="T58" fmla="*/ 355 w 7451"/>
                <a:gd name="T59" fmla="*/ 932 h 7491"/>
                <a:gd name="T60" fmla="*/ 281 w 7451"/>
                <a:gd name="T61" fmla="*/ 932 h 7491"/>
                <a:gd name="T62" fmla="*/ 212 w 7451"/>
                <a:gd name="T63" fmla="*/ 932 h 7491"/>
                <a:gd name="T64" fmla="*/ 153 w 7451"/>
                <a:gd name="T65" fmla="*/ 932 h 7491"/>
                <a:gd name="T66" fmla="*/ 99 w 7451"/>
                <a:gd name="T67" fmla="*/ 932 h 7491"/>
                <a:gd name="T68" fmla="*/ 54 w 7451"/>
                <a:gd name="T69" fmla="*/ 932 h 7491"/>
                <a:gd name="T70" fmla="*/ 20 w 7451"/>
                <a:gd name="T71" fmla="*/ 932 h 7491"/>
                <a:gd name="T72" fmla="*/ 0 w 7451"/>
                <a:gd name="T73" fmla="*/ 932 h 74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91">
                  <a:moveTo>
                    <a:pt x="0" y="7451"/>
                  </a:moveTo>
                  <a:lnTo>
                    <a:pt x="39" y="6702"/>
                  </a:lnTo>
                  <a:lnTo>
                    <a:pt x="157" y="5953"/>
                  </a:lnTo>
                  <a:lnTo>
                    <a:pt x="354" y="5243"/>
                  </a:lnTo>
                  <a:lnTo>
                    <a:pt x="591" y="4573"/>
                  </a:lnTo>
                  <a:lnTo>
                    <a:pt x="906" y="3903"/>
                  </a:lnTo>
                  <a:lnTo>
                    <a:pt x="1261" y="3272"/>
                  </a:lnTo>
                  <a:lnTo>
                    <a:pt x="1695" y="2720"/>
                  </a:lnTo>
                  <a:lnTo>
                    <a:pt x="2208" y="2168"/>
                  </a:lnTo>
                  <a:lnTo>
                    <a:pt x="2720" y="1695"/>
                  </a:lnTo>
                  <a:lnTo>
                    <a:pt x="3272" y="1261"/>
                  </a:lnTo>
                  <a:lnTo>
                    <a:pt x="3903" y="906"/>
                  </a:lnTo>
                  <a:lnTo>
                    <a:pt x="4573" y="591"/>
                  </a:lnTo>
                  <a:lnTo>
                    <a:pt x="5243" y="354"/>
                  </a:lnTo>
                  <a:lnTo>
                    <a:pt x="5953" y="157"/>
                  </a:lnTo>
                  <a:lnTo>
                    <a:pt x="6702" y="39"/>
                  </a:lnTo>
                  <a:lnTo>
                    <a:pt x="7451" y="0"/>
                  </a:lnTo>
                  <a:lnTo>
                    <a:pt x="7451" y="1459"/>
                  </a:lnTo>
                  <a:lnTo>
                    <a:pt x="7451" y="3903"/>
                  </a:lnTo>
                  <a:lnTo>
                    <a:pt x="7451" y="6269"/>
                  </a:lnTo>
                  <a:lnTo>
                    <a:pt x="7451" y="7491"/>
                  </a:lnTo>
                  <a:lnTo>
                    <a:pt x="7176" y="7491"/>
                  </a:lnTo>
                  <a:lnTo>
                    <a:pt x="6781" y="7491"/>
                  </a:lnTo>
                  <a:lnTo>
                    <a:pt x="6347" y="7491"/>
                  </a:lnTo>
                  <a:lnTo>
                    <a:pt x="5835" y="7491"/>
                  </a:lnTo>
                  <a:lnTo>
                    <a:pt x="5283" y="7491"/>
                  </a:lnTo>
                  <a:lnTo>
                    <a:pt x="4691" y="7491"/>
                  </a:lnTo>
                  <a:lnTo>
                    <a:pt x="4061" y="7491"/>
                  </a:lnTo>
                  <a:lnTo>
                    <a:pt x="3430" y="7451"/>
                  </a:lnTo>
                  <a:lnTo>
                    <a:pt x="2839" y="7451"/>
                  </a:lnTo>
                  <a:lnTo>
                    <a:pt x="2247" y="7451"/>
                  </a:lnTo>
                  <a:lnTo>
                    <a:pt x="1695" y="7451"/>
                  </a:lnTo>
                  <a:lnTo>
                    <a:pt x="1223" y="7451"/>
                  </a:lnTo>
                  <a:lnTo>
                    <a:pt x="789" y="7451"/>
                  </a:lnTo>
                  <a:lnTo>
                    <a:pt x="434" y="7451"/>
                  </a:lnTo>
                  <a:lnTo>
                    <a:pt x="157" y="7451"/>
                  </a:lnTo>
                  <a:lnTo>
                    <a:pt x="0" y="7451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6" name="Freeform 58">
              <a:extLst>
                <a:ext uri="{FF2B5EF4-FFF2-40B4-BE49-F238E27FC236}">
                  <a16:creationId xmlns:a16="http://schemas.microsoft.com/office/drawing/2014/main" id="{11164C82-DBC6-4207-97FE-75621F0AB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357"/>
              <a:ext cx="932" cy="932"/>
            </a:xfrm>
            <a:custGeom>
              <a:avLst/>
              <a:gdLst>
                <a:gd name="T0" fmla="*/ 0 w 7451"/>
                <a:gd name="T1" fmla="*/ 0 h 7451"/>
                <a:gd name="T2" fmla="*/ 94 w 7451"/>
                <a:gd name="T3" fmla="*/ 5 h 7451"/>
                <a:gd name="T4" fmla="*/ 187 w 7451"/>
                <a:gd name="T5" fmla="*/ 20 h 7451"/>
                <a:gd name="T6" fmla="*/ 276 w 7451"/>
                <a:gd name="T7" fmla="*/ 44 h 7451"/>
                <a:gd name="T8" fmla="*/ 365 w 7451"/>
                <a:gd name="T9" fmla="*/ 74 h 7451"/>
                <a:gd name="T10" fmla="*/ 444 w 7451"/>
                <a:gd name="T11" fmla="*/ 113 h 7451"/>
                <a:gd name="T12" fmla="*/ 523 w 7451"/>
                <a:gd name="T13" fmla="*/ 158 h 7451"/>
                <a:gd name="T14" fmla="*/ 592 w 7451"/>
                <a:gd name="T15" fmla="*/ 212 h 7451"/>
                <a:gd name="T16" fmla="*/ 661 w 7451"/>
                <a:gd name="T17" fmla="*/ 271 h 7451"/>
                <a:gd name="T18" fmla="*/ 720 w 7451"/>
                <a:gd name="T19" fmla="*/ 340 h 7451"/>
                <a:gd name="T20" fmla="*/ 774 w 7451"/>
                <a:gd name="T21" fmla="*/ 409 h 7451"/>
                <a:gd name="T22" fmla="*/ 819 w 7451"/>
                <a:gd name="T23" fmla="*/ 488 h 7451"/>
                <a:gd name="T24" fmla="*/ 858 w 7451"/>
                <a:gd name="T25" fmla="*/ 572 h 7451"/>
                <a:gd name="T26" fmla="*/ 892 w 7451"/>
                <a:gd name="T27" fmla="*/ 656 h 7451"/>
                <a:gd name="T28" fmla="*/ 912 w 7451"/>
                <a:gd name="T29" fmla="*/ 745 h 7451"/>
                <a:gd name="T30" fmla="*/ 927 w 7451"/>
                <a:gd name="T31" fmla="*/ 838 h 7451"/>
                <a:gd name="T32" fmla="*/ 932 w 7451"/>
                <a:gd name="T33" fmla="*/ 932 h 7451"/>
                <a:gd name="T34" fmla="*/ 902 w 7451"/>
                <a:gd name="T35" fmla="*/ 932 h 7451"/>
                <a:gd name="T36" fmla="*/ 863 w 7451"/>
                <a:gd name="T37" fmla="*/ 932 h 7451"/>
                <a:gd name="T38" fmla="*/ 809 w 7451"/>
                <a:gd name="T39" fmla="*/ 932 h 7451"/>
                <a:gd name="T40" fmla="*/ 750 w 7451"/>
                <a:gd name="T41" fmla="*/ 932 h 7451"/>
                <a:gd name="T42" fmla="*/ 676 w 7451"/>
                <a:gd name="T43" fmla="*/ 932 h 7451"/>
                <a:gd name="T44" fmla="*/ 602 w 7451"/>
                <a:gd name="T45" fmla="*/ 932 h 7451"/>
                <a:gd name="T46" fmla="*/ 523 w 7451"/>
                <a:gd name="T47" fmla="*/ 932 h 7451"/>
                <a:gd name="T48" fmla="*/ 444 w 7451"/>
                <a:gd name="T49" fmla="*/ 932 h 7451"/>
                <a:gd name="T50" fmla="*/ 365 w 7451"/>
                <a:gd name="T51" fmla="*/ 932 h 7451"/>
                <a:gd name="T52" fmla="*/ 286 w 7451"/>
                <a:gd name="T53" fmla="*/ 932 h 7451"/>
                <a:gd name="T54" fmla="*/ 217 w 7451"/>
                <a:gd name="T55" fmla="*/ 932 h 7451"/>
                <a:gd name="T56" fmla="*/ 153 w 7451"/>
                <a:gd name="T57" fmla="*/ 932 h 7451"/>
                <a:gd name="T58" fmla="*/ 94 w 7451"/>
                <a:gd name="T59" fmla="*/ 932 h 7451"/>
                <a:gd name="T60" fmla="*/ 49 w 7451"/>
                <a:gd name="T61" fmla="*/ 932 h 7451"/>
                <a:gd name="T62" fmla="*/ 20 w 7451"/>
                <a:gd name="T63" fmla="*/ 932 h 7451"/>
                <a:gd name="T64" fmla="*/ 0 w 7451"/>
                <a:gd name="T65" fmla="*/ 932 h 7451"/>
                <a:gd name="T66" fmla="*/ 0 w 7451"/>
                <a:gd name="T67" fmla="*/ 730 h 7451"/>
                <a:gd name="T68" fmla="*/ 0 w 7451"/>
                <a:gd name="T69" fmla="*/ 429 h 7451"/>
                <a:gd name="T70" fmla="*/ 0 w 7451"/>
                <a:gd name="T71" fmla="*/ 153 h 7451"/>
                <a:gd name="T72" fmla="*/ 0 w 7451"/>
                <a:gd name="T73" fmla="*/ 0 h 74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1">
                  <a:moveTo>
                    <a:pt x="0" y="0"/>
                  </a:moveTo>
                  <a:lnTo>
                    <a:pt x="749" y="39"/>
                  </a:lnTo>
                  <a:lnTo>
                    <a:pt x="1498" y="157"/>
                  </a:lnTo>
                  <a:lnTo>
                    <a:pt x="2208" y="354"/>
                  </a:lnTo>
                  <a:lnTo>
                    <a:pt x="2917" y="591"/>
                  </a:lnTo>
                  <a:lnTo>
                    <a:pt x="3548" y="906"/>
                  </a:lnTo>
                  <a:lnTo>
                    <a:pt x="4179" y="1261"/>
                  </a:lnTo>
                  <a:lnTo>
                    <a:pt x="4731" y="1695"/>
                  </a:lnTo>
                  <a:lnTo>
                    <a:pt x="5283" y="2168"/>
                  </a:lnTo>
                  <a:lnTo>
                    <a:pt x="5756" y="2720"/>
                  </a:lnTo>
                  <a:lnTo>
                    <a:pt x="6190" y="3272"/>
                  </a:lnTo>
                  <a:lnTo>
                    <a:pt x="6545" y="3903"/>
                  </a:lnTo>
                  <a:lnTo>
                    <a:pt x="6860" y="4573"/>
                  </a:lnTo>
                  <a:lnTo>
                    <a:pt x="7135" y="5243"/>
                  </a:lnTo>
                  <a:lnTo>
                    <a:pt x="7294" y="5953"/>
                  </a:lnTo>
                  <a:lnTo>
                    <a:pt x="7412" y="6702"/>
                  </a:lnTo>
                  <a:lnTo>
                    <a:pt x="7451" y="7451"/>
                  </a:lnTo>
                  <a:lnTo>
                    <a:pt x="7214" y="7451"/>
                  </a:lnTo>
                  <a:lnTo>
                    <a:pt x="6899" y="7451"/>
                  </a:lnTo>
                  <a:lnTo>
                    <a:pt x="6465" y="7451"/>
                  </a:lnTo>
                  <a:lnTo>
                    <a:pt x="5993" y="7451"/>
                  </a:lnTo>
                  <a:lnTo>
                    <a:pt x="5401" y="7451"/>
                  </a:lnTo>
                  <a:lnTo>
                    <a:pt x="4809" y="7451"/>
                  </a:lnTo>
                  <a:lnTo>
                    <a:pt x="4179" y="7451"/>
                  </a:lnTo>
                  <a:lnTo>
                    <a:pt x="3548" y="7451"/>
                  </a:lnTo>
                  <a:lnTo>
                    <a:pt x="2917" y="7451"/>
                  </a:lnTo>
                  <a:lnTo>
                    <a:pt x="2286" y="7451"/>
                  </a:lnTo>
                  <a:lnTo>
                    <a:pt x="1734" y="7451"/>
                  </a:lnTo>
                  <a:lnTo>
                    <a:pt x="1222" y="7451"/>
                  </a:lnTo>
                  <a:lnTo>
                    <a:pt x="749" y="7451"/>
                  </a:lnTo>
                  <a:lnTo>
                    <a:pt x="394" y="7451"/>
                  </a:lnTo>
                  <a:lnTo>
                    <a:pt x="157" y="7451"/>
                  </a:lnTo>
                  <a:lnTo>
                    <a:pt x="0" y="7451"/>
                  </a:lnTo>
                  <a:lnTo>
                    <a:pt x="0" y="5835"/>
                  </a:lnTo>
                  <a:lnTo>
                    <a:pt x="0" y="3430"/>
                  </a:lnTo>
                  <a:lnTo>
                    <a:pt x="0" y="12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7" name="Freeform 59">
              <a:extLst>
                <a:ext uri="{FF2B5EF4-FFF2-40B4-BE49-F238E27FC236}">
                  <a16:creationId xmlns:a16="http://schemas.microsoft.com/office/drawing/2014/main" id="{0948D434-BBC6-4304-86C1-B392D2290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648"/>
              <a:ext cx="1266" cy="1267"/>
            </a:xfrm>
            <a:custGeom>
              <a:avLst/>
              <a:gdLst>
                <a:gd name="T0" fmla="*/ 635 w 10132"/>
                <a:gd name="T1" fmla="*/ 0 h 10133"/>
                <a:gd name="T2" fmla="*/ 0 w 10132"/>
                <a:gd name="T3" fmla="*/ 636 h 10133"/>
                <a:gd name="T4" fmla="*/ 635 w 10132"/>
                <a:gd name="T5" fmla="*/ 1267 h 10133"/>
                <a:gd name="T6" fmla="*/ 1266 w 10132"/>
                <a:gd name="T7" fmla="*/ 636 h 10133"/>
                <a:gd name="T8" fmla="*/ 635 w 10132"/>
                <a:gd name="T9" fmla="*/ 0 h 10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32" h="10133">
                  <a:moveTo>
                    <a:pt x="5086" y="0"/>
                  </a:moveTo>
                  <a:lnTo>
                    <a:pt x="0" y="5086"/>
                  </a:lnTo>
                  <a:lnTo>
                    <a:pt x="5086" y="10133"/>
                  </a:lnTo>
                  <a:lnTo>
                    <a:pt x="10132" y="5086"/>
                  </a:lnTo>
                  <a:lnTo>
                    <a:pt x="5086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39773" name="Rectangle 61">
            <a:extLst>
              <a:ext uri="{FF2B5EF4-FFF2-40B4-BE49-F238E27FC236}">
                <a16:creationId xmlns:a16="http://schemas.microsoft.com/office/drawing/2014/main" id="{BA3C8A0E-C712-4C2C-85F3-9A6B3B4AC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935038"/>
            <a:ext cx="9144000" cy="261937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28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20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– </a:t>
            </a:r>
            <a:r>
              <a:rPr lang="es-PR" altLang="en-US" sz="23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CONSUMO DE PROTEÍNAS:</a:t>
            </a:r>
            <a:r>
              <a:rPr lang="es-PR" altLang="en-US" sz="20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  <a:r>
              <a:rPr lang="es-PR" altLang="en-US" sz="23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Después del Ejercicio</a:t>
            </a:r>
          </a:p>
        </p:txBody>
      </p:sp>
    </p:spTree>
    <p:custDataLst>
      <p:tags r:id="rId1"/>
    </p:custDataLst>
  </p:cSld>
  <p:clrMapOvr>
    <a:masterClrMapping/>
  </p:clrMapOvr>
  <p:transition>
    <p:push/>
  </p:transition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282" name="Picture 25">
            <a:extLst>
              <a:ext uri="{FF2B5EF4-FFF2-40B4-BE49-F238E27FC236}">
                <a16:creationId xmlns:a16="http://schemas.microsoft.com/office/drawing/2014/main" id="{9050969B-A761-4452-A417-CE682E89CD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2638" y="2557463"/>
            <a:ext cx="250825" cy="258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7283" name="Text Box 26">
            <a:extLst>
              <a:ext uri="{FF2B5EF4-FFF2-40B4-BE49-F238E27FC236}">
                <a16:creationId xmlns:a16="http://schemas.microsoft.com/office/drawing/2014/main" id="{A542F175-6E4C-4FFE-AFFD-0783BC7563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3463" y="2486025"/>
            <a:ext cx="6734175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Dosis: </a:t>
            </a:r>
            <a:r>
              <a:rPr lang="en-US" altLang="en-US" sz="2300" b="1" i="1">
                <a:latin typeface="Tahoma" panose="020B0604030504040204" pitchFamily="34" charset="0"/>
              </a:rPr>
              <a:t>Razón </a:t>
            </a:r>
            <a:r>
              <a:rPr lang="en-US" altLang="en-US" sz="2300" b="1" i="1">
                <a:solidFill>
                  <a:srgbClr val="FF0000"/>
                </a:solidFill>
                <a:latin typeface="Tahoma" panose="020B0604030504040204" pitchFamily="34" charset="0"/>
              </a:rPr>
              <a:t>PRO:CHO</a:t>
            </a:r>
            <a:endParaRPr lang="en-US" altLang="en-US" sz="3400" i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97284" name="Text Box 27">
            <a:extLst>
              <a:ext uri="{FF2B5EF4-FFF2-40B4-BE49-F238E27FC236}">
                <a16:creationId xmlns:a16="http://schemas.microsoft.com/office/drawing/2014/main" id="{86D6021E-325C-485E-B75C-3D4ABDE276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21388"/>
            <a:ext cx="89646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20000"/>
              </a:spcBef>
            </a:pPr>
            <a:r>
              <a:rPr lang="en-US" altLang="en-US" sz="1200" b="1">
                <a:latin typeface="Arial" panose="020B0604020202020204" pitchFamily="34" charset="0"/>
              </a:rPr>
              <a:t>NOTA:</a:t>
            </a:r>
            <a:r>
              <a:rPr lang="en-US" altLang="en-US" sz="1200">
                <a:latin typeface="Arial" panose="020B0604020202020204" pitchFamily="34" charset="0"/>
              </a:rPr>
              <a:t> Adaptado de: </a:t>
            </a:r>
            <a:r>
              <a:rPr lang="en-US" altLang="en-US" sz="1200" b="1" i="1">
                <a:latin typeface="Arial" panose="020B0604020202020204" pitchFamily="34" charset="0"/>
              </a:rPr>
              <a:t>The Ergogenic Edge: Pushing the Limits of Sports Performance</a:t>
            </a:r>
            <a:r>
              <a:rPr lang="en-US" altLang="en-US" sz="1200">
                <a:latin typeface="Arial" panose="020B0604020202020204" pitchFamily="34" charset="0"/>
              </a:rPr>
              <a:t>. (pp. 250), por M. H. Williams, 1998, Champaign, IL: Human Kinetics. Copyright 1998 por M. H. Williams.</a:t>
            </a:r>
          </a:p>
        </p:txBody>
      </p:sp>
      <p:pic>
        <p:nvPicPr>
          <p:cNvPr id="97285" name="Picture 28">
            <a:extLst>
              <a:ext uri="{FF2B5EF4-FFF2-40B4-BE49-F238E27FC236}">
                <a16:creationId xmlns:a16="http://schemas.microsoft.com/office/drawing/2014/main" id="{A513022C-295B-485E-AD33-1757A06530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143000" y="2995613"/>
            <a:ext cx="287338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7286" name="Text Box 29">
            <a:extLst>
              <a:ext uri="{FF2B5EF4-FFF2-40B4-BE49-F238E27FC236}">
                <a16:creationId xmlns:a16="http://schemas.microsoft.com/office/drawing/2014/main" id="{FCA22290-E71C-4892-92A4-9ADA19E9B2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1450" y="2919413"/>
            <a:ext cx="639762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1:3 (0.40 g PRO y 1.2 g CHO/kg MC)</a:t>
            </a:r>
          </a:p>
        </p:txBody>
      </p:sp>
      <p:pic>
        <p:nvPicPr>
          <p:cNvPr id="97287" name="Picture 30">
            <a:extLst>
              <a:ext uri="{FF2B5EF4-FFF2-40B4-BE49-F238E27FC236}">
                <a16:creationId xmlns:a16="http://schemas.microsoft.com/office/drawing/2014/main" id="{E6FECCE6-DA5E-441D-8164-21851CA605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74800" y="3854450"/>
            <a:ext cx="304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8" name="Text Box 31">
            <a:extLst>
              <a:ext uri="{FF2B5EF4-FFF2-40B4-BE49-F238E27FC236}">
                <a16:creationId xmlns:a16="http://schemas.microsoft.com/office/drawing/2014/main" id="{1DB4AA2E-9718-4B93-9DFB-66EC57FE4A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7850" y="3857625"/>
            <a:ext cx="59912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latin typeface="Arial" panose="020B0604020202020204" pitchFamily="34" charset="0"/>
              </a:rPr>
              <a:t>28 g PRO</a:t>
            </a:r>
            <a:endParaRPr lang="es-ES" altLang="en-US" b="1" i="1">
              <a:latin typeface="Arial" panose="020B0604020202020204" pitchFamily="34" charset="0"/>
            </a:endParaRPr>
          </a:p>
        </p:txBody>
      </p:sp>
      <p:pic>
        <p:nvPicPr>
          <p:cNvPr id="97289" name="Picture 33">
            <a:extLst>
              <a:ext uri="{FF2B5EF4-FFF2-40B4-BE49-F238E27FC236}">
                <a16:creationId xmlns:a16="http://schemas.microsoft.com/office/drawing/2014/main" id="{8D338616-0ED8-4CFA-BA80-294D00257B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143000" y="3425825"/>
            <a:ext cx="287338" cy="2873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7290" name="Text Box 34">
            <a:extLst>
              <a:ext uri="{FF2B5EF4-FFF2-40B4-BE49-F238E27FC236}">
                <a16:creationId xmlns:a16="http://schemas.microsoft.com/office/drawing/2014/main" id="{C019B23D-0171-4038-B0AC-B5D424451D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41450" y="3349625"/>
            <a:ext cx="639762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Ejemplo – Atleta de 70 kg (154 lbs):</a:t>
            </a:r>
          </a:p>
        </p:txBody>
      </p:sp>
      <p:pic>
        <p:nvPicPr>
          <p:cNvPr id="97291" name="Picture 35">
            <a:extLst>
              <a:ext uri="{FF2B5EF4-FFF2-40B4-BE49-F238E27FC236}">
                <a16:creationId xmlns:a16="http://schemas.microsoft.com/office/drawing/2014/main" id="{51491D1E-D3B4-4E64-952D-038C119BA7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74800" y="4252913"/>
            <a:ext cx="304800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92" name="Text Box 36">
            <a:extLst>
              <a:ext uri="{FF2B5EF4-FFF2-40B4-BE49-F238E27FC236}">
                <a16:creationId xmlns:a16="http://schemas.microsoft.com/office/drawing/2014/main" id="{65DD9D17-5EB1-48A8-8EC7-D407D5408E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7850" y="4256088"/>
            <a:ext cx="59912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latin typeface="Arial" panose="020B0604020202020204" pitchFamily="34" charset="0"/>
              </a:rPr>
              <a:t>84 g CHO</a:t>
            </a:r>
            <a:endParaRPr lang="es-ES" altLang="en-US" b="1" i="1">
              <a:latin typeface="Arial" panose="020B0604020202020204" pitchFamily="34" charset="0"/>
            </a:endParaRPr>
          </a:p>
        </p:txBody>
      </p:sp>
      <p:pic>
        <p:nvPicPr>
          <p:cNvPr id="97293" name="Picture 37">
            <a:extLst>
              <a:ext uri="{FF2B5EF4-FFF2-40B4-BE49-F238E27FC236}">
                <a16:creationId xmlns:a16="http://schemas.microsoft.com/office/drawing/2014/main" id="{F26605B5-99C6-4681-93FD-72E5027D85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200" y="1792288"/>
            <a:ext cx="7127875" cy="50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52038" name="Rectangle 38">
            <a:extLst>
              <a:ext uri="{FF2B5EF4-FFF2-40B4-BE49-F238E27FC236}">
                <a16:creationId xmlns:a16="http://schemas.microsoft.com/office/drawing/2014/main" id="{DC25EE86-F66B-4C64-A9B4-E267721CC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7100" y="1865313"/>
            <a:ext cx="6769100" cy="430212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23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RACIONES/DOSIS</a:t>
            </a:r>
          </a:p>
        </p:txBody>
      </p:sp>
      <p:sp>
        <p:nvSpPr>
          <p:cNvPr id="1152039" name="Rectangle 39">
            <a:extLst>
              <a:ext uri="{FF2B5EF4-FFF2-40B4-BE49-F238E27FC236}">
                <a16:creationId xmlns:a16="http://schemas.microsoft.com/office/drawing/2014/main" id="{202F5C50-9C60-4B9B-AA21-1133091E9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4913" y="620713"/>
            <a:ext cx="6629400" cy="585787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defRPr/>
            </a:pPr>
            <a:endParaRPr lang="es-PR" altLang="en-US" b="1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1152040" name="Rectangle 40">
            <a:extLst>
              <a:ext uri="{FF2B5EF4-FFF2-40B4-BE49-F238E27FC236}">
                <a16:creationId xmlns:a16="http://schemas.microsoft.com/office/drawing/2014/main" id="{EED86E54-11EE-444F-BB74-355CE1F9F8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413" y="1277938"/>
            <a:ext cx="9144000" cy="288925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PR" altLang="en-US" sz="33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2400" b="1" i="1">
                <a:solidFill>
                  <a:schemeClr val="tx1"/>
                </a:solidFill>
              </a:rPr>
              <a:t> </a:t>
            </a:r>
            <a:r>
              <a:rPr lang="es-PR" altLang="en-US" sz="2500" b="1" i="1">
                <a:solidFill>
                  <a:schemeClr val="tx1"/>
                </a:solidFill>
              </a:rPr>
              <a:t>- SUPLEMENTACIÓN</a:t>
            </a:r>
            <a:r>
              <a:rPr lang="es-PR" altLang="en-US" sz="2400" b="1" i="1">
                <a:solidFill>
                  <a:schemeClr val="tx1"/>
                </a:solidFill>
              </a:rPr>
              <a:t>: </a:t>
            </a:r>
            <a:r>
              <a:rPr lang="es-PR" altLang="en-US" sz="2600" b="1" i="1">
                <a:solidFill>
                  <a:schemeClr val="tx1"/>
                </a:solidFill>
              </a:rPr>
              <a:t>Mezcla de PRO/CHO</a:t>
            </a: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Text Box 25">
            <a:extLst>
              <a:ext uri="{FF2B5EF4-FFF2-40B4-BE49-F238E27FC236}">
                <a16:creationId xmlns:a16="http://schemas.microsoft.com/office/drawing/2014/main" id="{57BE4B2F-FC24-45FC-A422-0C8270F82F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21388"/>
            <a:ext cx="89646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20000"/>
              </a:spcBef>
            </a:pPr>
            <a:r>
              <a:rPr lang="en-US" altLang="en-US" sz="1200" b="1">
                <a:latin typeface="Times New Roman" panose="02020603050405020304" pitchFamily="18" charset="0"/>
              </a:rPr>
              <a:t>NOTA:</a:t>
            </a:r>
            <a:r>
              <a:rPr lang="en-US" altLang="en-US" sz="1200">
                <a:latin typeface="Times New Roman" panose="02020603050405020304" pitchFamily="18" charset="0"/>
              </a:rPr>
              <a:t> Adaptado de: </a:t>
            </a:r>
            <a:r>
              <a:rPr lang="en-US" altLang="en-US" sz="1200" b="1" i="1">
                <a:latin typeface="Times New Roman" panose="02020603050405020304" pitchFamily="18" charset="0"/>
              </a:rPr>
              <a:t>The Ergogenic Edge: Pushing the Limits of Sports Performance</a:t>
            </a:r>
            <a:r>
              <a:rPr lang="en-US" altLang="en-US" sz="1200">
                <a:latin typeface="Times New Roman" panose="02020603050405020304" pitchFamily="18" charset="0"/>
              </a:rPr>
              <a:t>. (pp. 248), por M. H. Williams, 1998, Champaign, IL: Human Kinetics. Copyright 1998 por M. H. Williams.</a:t>
            </a:r>
          </a:p>
        </p:txBody>
      </p:sp>
      <p:sp>
        <p:nvSpPr>
          <p:cNvPr id="1154074" name="Rectangle 26">
            <a:extLst>
              <a:ext uri="{FF2B5EF4-FFF2-40B4-BE49-F238E27FC236}">
                <a16:creationId xmlns:a16="http://schemas.microsoft.com/office/drawing/2014/main" id="{145EFE68-5201-44B4-8FF8-F4CC2C1A4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628775"/>
            <a:ext cx="9144000" cy="288925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3100" b="1" i="1">
                <a:solidFill>
                  <a:schemeClr val="tx1"/>
                </a:solidFill>
              </a:rPr>
              <a:t>  - SUPLEMENTACIÓN: Peligros </a:t>
            </a:r>
          </a:p>
        </p:txBody>
      </p:sp>
      <p:pic>
        <p:nvPicPr>
          <p:cNvPr id="99332" name="Picture 27">
            <a:extLst>
              <a:ext uri="{FF2B5EF4-FFF2-40B4-BE49-F238E27FC236}">
                <a16:creationId xmlns:a16="http://schemas.microsoft.com/office/drawing/2014/main" id="{885FB8EA-87B6-4BE3-8E3A-08251E15C3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276475"/>
            <a:ext cx="250825" cy="258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9333" name="Text Box 28">
            <a:extLst>
              <a:ext uri="{FF2B5EF4-FFF2-40B4-BE49-F238E27FC236}">
                <a16:creationId xmlns:a16="http://schemas.microsoft.com/office/drawing/2014/main" id="{67F0593F-0F58-498E-B72F-E129667E5F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675" y="2205038"/>
            <a:ext cx="7499350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No existe evidencia científica para indicar que:</a:t>
            </a:r>
            <a:endParaRPr lang="en-US" altLang="en-US" sz="3400" i="1">
              <a:solidFill>
                <a:srgbClr val="00FFFF"/>
              </a:solidFill>
              <a:latin typeface="Arial" panose="020B0604020202020204" pitchFamily="34" charset="0"/>
            </a:endParaRPr>
          </a:p>
        </p:txBody>
      </p:sp>
      <p:pic>
        <p:nvPicPr>
          <p:cNvPr id="99334" name="Picture 29">
            <a:extLst>
              <a:ext uri="{FF2B5EF4-FFF2-40B4-BE49-F238E27FC236}">
                <a16:creationId xmlns:a16="http://schemas.microsoft.com/office/drawing/2014/main" id="{633DBA26-0B6B-431B-80A4-2321BC68B1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13" y="3214688"/>
            <a:ext cx="304800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5" name="Text Box 30">
            <a:extLst>
              <a:ext uri="{FF2B5EF4-FFF2-40B4-BE49-F238E27FC236}">
                <a16:creationId xmlns:a16="http://schemas.microsoft.com/office/drawing/2014/main" id="{EE9DE9E7-FBD7-4484-BB74-87FC6AB4AD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9063" y="3217863"/>
            <a:ext cx="59912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latin typeface="Arial" panose="020B0604020202020204" pitchFamily="34" charset="0"/>
              </a:rPr>
              <a:t>Mejore la ganancia en el peso muscular o</a:t>
            </a:r>
            <a:endParaRPr lang="es-ES" altLang="en-US" b="1" i="1">
              <a:latin typeface="Arial" panose="020B0604020202020204" pitchFamily="34" charset="0"/>
            </a:endParaRPr>
          </a:p>
        </p:txBody>
      </p:sp>
      <p:pic>
        <p:nvPicPr>
          <p:cNvPr id="99336" name="Picture 31">
            <a:extLst>
              <a:ext uri="{FF2B5EF4-FFF2-40B4-BE49-F238E27FC236}">
                <a16:creationId xmlns:a16="http://schemas.microsoft.com/office/drawing/2014/main" id="{AF1F732C-AF5D-496C-B09F-A42BFDFD14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84213" y="2786063"/>
            <a:ext cx="287337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9337" name="Text Box 32">
            <a:extLst>
              <a:ext uri="{FF2B5EF4-FFF2-40B4-BE49-F238E27FC236}">
                <a16:creationId xmlns:a16="http://schemas.microsoft.com/office/drawing/2014/main" id="{61F51398-877B-4462-BD75-E445960C0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2663" y="2709863"/>
            <a:ext cx="639762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La suplementación de proteína:</a:t>
            </a:r>
          </a:p>
        </p:txBody>
      </p:sp>
      <p:pic>
        <p:nvPicPr>
          <p:cNvPr id="99338" name="Picture 33">
            <a:extLst>
              <a:ext uri="{FF2B5EF4-FFF2-40B4-BE49-F238E27FC236}">
                <a16:creationId xmlns:a16="http://schemas.microsoft.com/office/drawing/2014/main" id="{AE29B0F4-0651-4078-8FB3-3783063EA2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6013" y="3613150"/>
            <a:ext cx="304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9" name="Text Box 34">
            <a:extLst>
              <a:ext uri="{FF2B5EF4-FFF2-40B4-BE49-F238E27FC236}">
                <a16:creationId xmlns:a16="http://schemas.microsoft.com/office/drawing/2014/main" id="{5124018B-9046-4064-A6B3-4BB2E6E3C9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9063" y="3616325"/>
            <a:ext cx="7504112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latin typeface="Arial" panose="020B0604020202020204" pitchFamily="34" charset="0"/>
              </a:rPr>
              <a:t>Mejore el rendimiento de ejercicios de tolerancia</a:t>
            </a:r>
            <a:endParaRPr lang="es-ES" altLang="en-US" b="1" i="1">
              <a:latin typeface="Arial" panose="020B0604020202020204" pitchFamily="34" charset="0"/>
            </a:endParaRPr>
          </a:p>
        </p:txBody>
      </p:sp>
      <p:sp>
        <p:nvSpPr>
          <p:cNvPr id="99340" name="Text Box 35">
            <a:extLst>
              <a:ext uri="{FF2B5EF4-FFF2-40B4-BE49-F238E27FC236}">
                <a16:creationId xmlns:a16="http://schemas.microsoft.com/office/drawing/2014/main" id="{45B7FAC5-96B6-4875-9968-8ECAA6BA1B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33500" y="4005263"/>
            <a:ext cx="748665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n-US" b="1" i="1">
                <a:latin typeface="Arial" panose="020B0604020202020204" pitchFamily="34" charset="0"/>
              </a:rPr>
              <a:t>En comparación con un consumo dietético normal de proteína equivalente al de la suplementación</a:t>
            </a:r>
            <a:endParaRPr lang="en-US" altLang="en-US" b="1" i="1">
              <a:latin typeface="Arial" panose="020B06040202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Text Box 25">
            <a:extLst>
              <a:ext uri="{FF2B5EF4-FFF2-40B4-BE49-F238E27FC236}">
                <a16:creationId xmlns:a16="http://schemas.microsoft.com/office/drawing/2014/main" id="{49FDE27E-8E4E-40DA-BA70-97B1CB9812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67425"/>
            <a:ext cx="89646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20000"/>
              </a:spcBef>
            </a:pPr>
            <a:r>
              <a:rPr lang="en-US" altLang="en-US" sz="1200" b="1">
                <a:latin typeface="Times New Roman" panose="02020603050405020304" pitchFamily="18" charset="0"/>
              </a:rPr>
              <a:t>NOTA:</a:t>
            </a:r>
            <a:r>
              <a:rPr lang="en-US" altLang="en-US" sz="1200">
                <a:latin typeface="Times New Roman" panose="02020603050405020304" pitchFamily="18" charset="0"/>
              </a:rPr>
              <a:t> Adaptado de: </a:t>
            </a:r>
            <a:r>
              <a:rPr lang="en-US" altLang="en-US" sz="1200" b="1" i="1">
                <a:latin typeface="Times New Roman" panose="02020603050405020304" pitchFamily="18" charset="0"/>
              </a:rPr>
              <a:t>The Ergogenic Edge: Pushing the Limits of Sports Performance</a:t>
            </a:r>
            <a:r>
              <a:rPr lang="en-US" altLang="en-US" sz="1200">
                <a:latin typeface="Times New Roman" panose="02020603050405020304" pitchFamily="18" charset="0"/>
              </a:rPr>
              <a:t>. (pp. 248-249), por M. H. Williams, 1998, Champaign, IL: Human Kinetics. Copyright 1998 por M. H. Williams.</a:t>
            </a:r>
          </a:p>
        </p:txBody>
      </p:sp>
      <p:pic>
        <p:nvPicPr>
          <p:cNvPr id="101379" name="Picture 27">
            <a:extLst>
              <a:ext uri="{FF2B5EF4-FFF2-40B4-BE49-F238E27FC236}">
                <a16:creationId xmlns:a16="http://schemas.microsoft.com/office/drawing/2014/main" id="{35F26B4A-DB0B-4415-AEC4-F139FB88D9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2492375"/>
            <a:ext cx="250825" cy="258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1380" name="Text Box 28">
            <a:extLst>
              <a:ext uri="{FF2B5EF4-FFF2-40B4-BE49-F238E27FC236}">
                <a16:creationId xmlns:a16="http://schemas.microsoft.com/office/drawing/2014/main" id="{4AEA5CCB-C858-494B-A85A-EDFF914FD8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113" y="2420938"/>
            <a:ext cx="6734175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Población adulta aparentemente saludable:</a:t>
            </a:r>
            <a:endParaRPr lang="en-US" altLang="en-US" sz="3400" i="1">
              <a:solidFill>
                <a:srgbClr val="00FFFF"/>
              </a:solidFill>
              <a:latin typeface="Arial" panose="020B0604020202020204" pitchFamily="34" charset="0"/>
            </a:endParaRPr>
          </a:p>
        </p:txBody>
      </p:sp>
      <p:pic>
        <p:nvPicPr>
          <p:cNvPr id="101381" name="Picture 29">
            <a:extLst>
              <a:ext uri="{FF2B5EF4-FFF2-40B4-BE49-F238E27FC236}">
                <a16:creationId xmlns:a16="http://schemas.microsoft.com/office/drawing/2014/main" id="{C884E7A0-0DA1-45FB-B3DE-8E89211B2D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7450" y="5229225"/>
            <a:ext cx="304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82" name="Text Box 30">
            <a:extLst>
              <a:ext uri="{FF2B5EF4-FFF2-40B4-BE49-F238E27FC236}">
                <a16:creationId xmlns:a16="http://schemas.microsoft.com/office/drawing/2014/main" id="{B8B1DF67-51E5-42A5-934F-CC1992CF2E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0500" y="5232400"/>
            <a:ext cx="59912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solidFill>
                  <a:srgbClr val="CC3300"/>
                </a:solidFill>
                <a:latin typeface="Arial" panose="020B0604020202020204" pitchFamily="34" charset="0"/>
              </a:rPr>
              <a:t>Hígado:</a:t>
            </a:r>
            <a:r>
              <a:rPr lang="es-ES" altLang="en-US" b="1">
                <a:latin typeface="Arial" panose="020B0604020202020204" pitchFamily="34" charset="0"/>
              </a:rPr>
              <a:t>  </a:t>
            </a:r>
            <a:r>
              <a:rPr lang="es-ES" altLang="en-US" b="1" i="1">
                <a:latin typeface="Arial" panose="020B0604020202020204" pitchFamily="34" charset="0"/>
              </a:rPr>
              <a:t>Cataboliza las proteínas</a:t>
            </a:r>
          </a:p>
        </p:txBody>
      </p:sp>
      <p:pic>
        <p:nvPicPr>
          <p:cNvPr id="101383" name="Picture 31">
            <a:extLst>
              <a:ext uri="{FF2B5EF4-FFF2-40B4-BE49-F238E27FC236}">
                <a16:creationId xmlns:a16="http://schemas.microsoft.com/office/drawing/2014/main" id="{2EDEB5FD-D041-45B9-8D0A-359DE2CD96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55650" y="4081463"/>
            <a:ext cx="287338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1384" name="Text Box 32">
            <a:extLst>
              <a:ext uri="{FF2B5EF4-FFF2-40B4-BE49-F238E27FC236}">
                <a16:creationId xmlns:a16="http://schemas.microsoft.com/office/drawing/2014/main" id="{2ACC1064-E925-4F49-8768-87F9F8583E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4005263"/>
            <a:ext cx="7550150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Constituye un alto riesgo que puede afectar negativamente la salud:</a:t>
            </a:r>
          </a:p>
        </p:txBody>
      </p:sp>
      <p:pic>
        <p:nvPicPr>
          <p:cNvPr id="101385" name="Picture 33">
            <a:extLst>
              <a:ext uri="{FF2B5EF4-FFF2-40B4-BE49-F238E27FC236}">
                <a16:creationId xmlns:a16="http://schemas.microsoft.com/office/drawing/2014/main" id="{03977B00-DB80-4159-83DA-A786CE63E6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7450" y="5627688"/>
            <a:ext cx="304800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86" name="Text Box 34">
            <a:extLst>
              <a:ext uri="{FF2B5EF4-FFF2-40B4-BE49-F238E27FC236}">
                <a16:creationId xmlns:a16="http://schemas.microsoft.com/office/drawing/2014/main" id="{881EE5FE-28FB-4C52-8EB0-A2B8F0F8C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0500" y="5630863"/>
            <a:ext cx="59912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solidFill>
                  <a:srgbClr val="CC3300"/>
                </a:solidFill>
                <a:latin typeface="Arial" panose="020B0604020202020204" pitchFamily="34" charset="0"/>
              </a:rPr>
              <a:t>Riñones:</a:t>
            </a:r>
            <a:r>
              <a:rPr lang="es-ES" altLang="en-US" b="1">
                <a:latin typeface="Arial" panose="020B0604020202020204" pitchFamily="34" charset="0"/>
              </a:rPr>
              <a:t>  </a:t>
            </a:r>
            <a:r>
              <a:rPr lang="es-ES" altLang="en-US" b="1" i="1">
                <a:latin typeface="Arial" panose="020B0604020202020204" pitchFamily="34" charset="0"/>
              </a:rPr>
              <a:t>Excretan las proteínas</a:t>
            </a:r>
          </a:p>
        </p:txBody>
      </p:sp>
      <p:pic>
        <p:nvPicPr>
          <p:cNvPr id="101387" name="Picture 35">
            <a:extLst>
              <a:ext uri="{FF2B5EF4-FFF2-40B4-BE49-F238E27FC236}">
                <a16:creationId xmlns:a16="http://schemas.microsoft.com/office/drawing/2014/main" id="{62DF2115-E7F2-42CD-AC99-AEB0394B78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238" y="1484313"/>
            <a:ext cx="7127875" cy="720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56132" name="Rectangle 36">
            <a:extLst>
              <a:ext uri="{FF2B5EF4-FFF2-40B4-BE49-F238E27FC236}">
                <a16:creationId xmlns:a16="http://schemas.microsoft.com/office/drawing/2014/main" id="{3805761D-A4A9-4369-8001-9EC8FBDA03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138" y="1628775"/>
            <a:ext cx="6769100" cy="503238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75000"/>
              </a:lnSpc>
              <a:defRPr/>
            </a:pPr>
            <a:r>
              <a:rPr lang="es-PR" altLang="en-US" sz="1800" b="1" i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CONSUMO DE PROTEÍNA MAYOR QUE:</a:t>
            </a:r>
            <a:br>
              <a:rPr lang="es-PR" altLang="en-US" sz="1800" b="1" i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es-PR" altLang="en-US" sz="1800" b="1" i="1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1.6 g/kg de la MC/Día</a:t>
            </a:r>
          </a:p>
        </p:txBody>
      </p:sp>
      <p:sp>
        <p:nvSpPr>
          <p:cNvPr id="101389" name="Text Box 37">
            <a:extLst>
              <a:ext uri="{FF2B5EF4-FFF2-40B4-BE49-F238E27FC236}">
                <a16:creationId xmlns:a16="http://schemas.microsoft.com/office/drawing/2014/main" id="{846C84B1-70A2-4C5E-98B0-935D4CA66A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325" y="2806700"/>
            <a:ext cx="639762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Puede ser tolerado tal dosis</a:t>
            </a:r>
          </a:p>
        </p:txBody>
      </p:sp>
      <p:pic>
        <p:nvPicPr>
          <p:cNvPr id="101390" name="Picture 38">
            <a:extLst>
              <a:ext uri="{FF2B5EF4-FFF2-40B4-BE49-F238E27FC236}">
                <a16:creationId xmlns:a16="http://schemas.microsoft.com/office/drawing/2014/main" id="{5495431B-704E-476F-B06A-50903EFC95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3352800"/>
            <a:ext cx="250825" cy="258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1391" name="Text Box 39">
            <a:extLst>
              <a:ext uri="{FF2B5EF4-FFF2-40B4-BE49-F238E27FC236}">
                <a16:creationId xmlns:a16="http://schemas.microsoft.com/office/drawing/2014/main" id="{49E4D39A-409E-4E7F-B55B-298906A62C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113" y="3281363"/>
            <a:ext cx="6734175" cy="723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Individuos con enfermedades hepáticas y renales:</a:t>
            </a:r>
            <a:endParaRPr lang="en-US" altLang="en-US" sz="3400" i="1">
              <a:solidFill>
                <a:srgbClr val="00FFFF"/>
              </a:solidFill>
              <a:latin typeface="Arial" panose="020B0604020202020204" pitchFamily="34" charset="0"/>
            </a:endParaRPr>
          </a:p>
        </p:txBody>
      </p:sp>
      <p:pic>
        <p:nvPicPr>
          <p:cNvPr id="101392" name="Picture 40">
            <a:extLst>
              <a:ext uri="{FF2B5EF4-FFF2-40B4-BE49-F238E27FC236}">
                <a16:creationId xmlns:a16="http://schemas.microsoft.com/office/drawing/2014/main" id="{DF0D3803-DE19-4E65-A7EC-5323503549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55650" y="4821238"/>
            <a:ext cx="287338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1393" name="Text Box 41">
            <a:extLst>
              <a:ext uri="{FF2B5EF4-FFF2-40B4-BE49-F238E27FC236}">
                <a16:creationId xmlns:a16="http://schemas.microsoft.com/office/drawing/2014/main" id="{E80B12B0-D78F-4D8A-AD31-424B2E5056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4100" y="4745038"/>
            <a:ext cx="639762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Hígado y riñones:</a:t>
            </a:r>
          </a:p>
        </p:txBody>
      </p:sp>
      <p:sp>
        <p:nvSpPr>
          <p:cNvPr id="1156138" name="Rectangle 42">
            <a:extLst>
              <a:ext uri="{FF2B5EF4-FFF2-40B4-BE49-F238E27FC236}">
                <a16:creationId xmlns:a16="http://schemas.microsoft.com/office/drawing/2014/main" id="{F7ECBBFC-7E7B-4D7B-81D4-0D18B21EE9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981075"/>
            <a:ext cx="9144000" cy="288925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3100" b="1" i="1">
                <a:solidFill>
                  <a:schemeClr val="tx1"/>
                </a:solidFill>
              </a:rPr>
              <a:t>  - SUPLEMENTACIÓN: Peligros </a:t>
            </a: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2653F-ABF5-4619-81D3-D68E9C0838E0}"/>
              </a:ext>
            </a:extLst>
          </p:cNvPr>
          <p:cNvSpPr>
            <a:spLocks/>
          </p:cNvSpPr>
          <p:nvPr/>
        </p:nvSpPr>
        <p:spPr bwMode="auto">
          <a:xfrm>
            <a:off x="107950" y="836613"/>
            <a:ext cx="8928100" cy="4318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30000"/>
              </a:lnSpc>
              <a:defRPr/>
            </a:pPr>
            <a:r>
              <a:rPr lang="es-PR" altLang="en-US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 DIETÉTICAS:</a:t>
            </a:r>
            <a: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ATLETAS</a:t>
            </a:r>
          </a:p>
        </p:txBody>
      </p:sp>
      <p:sp>
        <p:nvSpPr>
          <p:cNvPr id="103427" name="Text Box 3">
            <a:extLst>
              <a:ext uri="{FF2B5EF4-FFF2-40B4-BE49-F238E27FC236}">
                <a16:creationId xmlns:a16="http://schemas.microsoft.com/office/drawing/2014/main" id="{8F97FB54-D9EC-4345-AC0A-2FEA31527D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455738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Proteinas (PRO):</a:t>
            </a:r>
          </a:p>
        </p:txBody>
      </p:sp>
      <p:pic>
        <p:nvPicPr>
          <p:cNvPr id="103428" name="Picture 4">
            <a:extLst>
              <a:ext uri="{FF2B5EF4-FFF2-40B4-BE49-F238E27FC236}">
                <a16:creationId xmlns:a16="http://schemas.microsoft.com/office/drawing/2014/main" id="{AE712199-36AE-4F4D-B06C-DA1BB719CC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52717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9" name="Text Box 6">
            <a:extLst>
              <a:ext uri="{FF2B5EF4-FFF2-40B4-BE49-F238E27FC236}">
                <a16:creationId xmlns:a16="http://schemas.microsoft.com/office/drawing/2014/main" id="{1C038DB3-A407-49FA-9809-567E0D2F28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597650"/>
            <a:ext cx="9144000" cy="26035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103430" name="Text Box 6">
            <a:extLst>
              <a:ext uri="{FF2B5EF4-FFF2-40B4-BE49-F238E27FC236}">
                <a16:creationId xmlns:a16="http://schemas.microsoft.com/office/drawing/2014/main" id="{282622DB-AE9A-4BC1-B4CA-2EA75571F6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165850"/>
            <a:ext cx="8964612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</a:t>
            </a:r>
            <a:r>
              <a:rPr lang="en-US" altLang="en-US" sz="1200">
                <a:latin typeface="Times New Roman" panose="02020603050405020304" pitchFamily="18" charset="0"/>
              </a:rPr>
              <a:t>Reproducido de: </a:t>
            </a:r>
            <a:r>
              <a:rPr lang="en-US" altLang="en-US" sz="1200" b="1" i="1">
                <a:latin typeface="Times New Roman" panose="02020603050405020304" pitchFamily="18" charset="0"/>
              </a:rPr>
              <a:t>Exercise Physiology Integrating Theory and Application</a:t>
            </a:r>
            <a:r>
              <a:rPr lang="en-US" altLang="en-US" sz="1200">
                <a:latin typeface="Times New Roman" panose="02020603050405020304" pitchFamily="18" charset="0"/>
              </a:rPr>
              <a:t>. (p. 256), por W. J. Kraemer, S. J. Fleck, y M. R. Deschenes, 2012, Philadelphia: Lippincott Williams &amp; Wilkins. Copyright 2012 por: Lippincott Williams &amp; Wilkins, a Wolte Kluwer business.</a:t>
            </a:r>
          </a:p>
        </p:txBody>
      </p:sp>
      <p:pic>
        <p:nvPicPr>
          <p:cNvPr id="103431" name="Picture 8">
            <a:extLst>
              <a:ext uri="{FF2B5EF4-FFF2-40B4-BE49-F238E27FC236}">
                <a16:creationId xmlns:a16="http://schemas.microsoft.com/office/drawing/2014/main" id="{42CBA81F-05F0-4E36-8801-FCA0B8C8AB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419350"/>
            <a:ext cx="8424863" cy="2578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02" name="Rectangle 2">
            <a:extLst>
              <a:ext uri="{FF2B5EF4-FFF2-40B4-BE49-F238E27FC236}">
                <a16:creationId xmlns:a16="http://schemas.microsoft.com/office/drawing/2014/main" id="{9902FD4F-E11A-4FD8-A262-16D4FF49B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9288463" cy="6858000"/>
          </a:xfrm>
          <a:prstGeom prst="rect">
            <a:avLst/>
          </a:prstGeom>
          <a:gradFill rotWithShape="0">
            <a:gsLst>
              <a:gs pos="0">
                <a:srgbClr val="008000"/>
              </a:gs>
              <a:gs pos="100000">
                <a:srgbClr val="003300"/>
              </a:gs>
            </a:gsLst>
            <a:path path="shape">
              <a:fillToRect l="50000" t="50000" r="50000" b="50000"/>
            </a:path>
          </a:gradFill>
          <a:ln w="9525">
            <a:solidFill>
              <a:schemeClr val="bg1"/>
            </a:solidFill>
            <a:miter lim="800000"/>
            <a:headEnd/>
            <a:tailEnd/>
          </a:ln>
          <a:effectLst>
            <a:prstShdw prst="shdw17" dist="17961" dir="2700000">
              <a:schemeClr val="bg1">
                <a:gamma/>
                <a:shade val="60000"/>
                <a:invGamma/>
              </a:schemeClr>
            </a:prstShdw>
          </a:effectLst>
        </p:spPr>
        <p:txBody>
          <a:bodyPr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105475" name="Rectangle 3">
            <a:extLst>
              <a:ext uri="{FF2B5EF4-FFF2-40B4-BE49-F238E27FC236}">
                <a16:creationId xmlns:a16="http://schemas.microsoft.com/office/drawing/2014/main" id="{08D29B66-2CB7-4740-B750-A279063D5A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88913"/>
            <a:ext cx="9144000" cy="3603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FontTx/>
              <a:buNone/>
            </a:pPr>
            <a:r>
              <a:rPr lang="es-PR" altLang="en-US" sz="2000" b="1">
                <a:solidFill>
                  <a:srgbClr val="00FF00"/>
                </a:solidFill>
                <a:latin typeface="Trebuchet MS" panose="020B0603020202020204" pitchFamily="34" charset="0"/>
              </a:rPr>
              <a:t>CONSUMO DIARO DE PROTEÍNA NECESARIO PARA</a:t>
            </a:r>
            <a:br>
              <a:rPr lang="es-PR" altLang="en-US" sz="2000" b="1">
                <a:solidFill>
                  <a:srgbClr val="00FF00"/>
                </a:solidFill>
                <a:latin typeface="Trebuchet MS" panose="020B0603020202020204" pitchFamily="34" charset="0"/>
              </a:rPr>
            </a:br>
            <a:r>
              <a:rPr lang="es-PR" altLang="en-US" sz="2000" b="1">
                <a:solidFill>
                  <a:srgbClr val="00FF00"/>
                </a:solidFill>
                <a:latin typeface="Trebuchet MS" panose="020B0603020202020204" pitchFamily="34" charset="0"/>
              </a:rPr>
              <a:t>ALCANZAR LAS RECOMENDACIONES DIETÉTICAS DE PROTEÍNA</a:t>
            </a:r>
            <a:endParaRPr lang="es-PR" altLang="en-US" sz="2000">
              <a:solidFill>
                <a:schemeClr val="tx2"/>
              </a:solidFill>
              <a:latin typeface="Trebuchet MS" panose="020B0603020202020204" pitchFamily="34" charset="0"/>
            </a:endParaRPr>
          </a:p>
        </p:txBody>
      </p:sp>
      <p:grpSp>
        <p:nvGrpSpPr>
          <p:cNvPr id="105476" name="Group 4">
            <a:extLst>
              <a:ext uri="{FF2B5EF4-FFF2-40B4-BE49-F238E27FC236}">
                <a16:creationId xmlns:a16="http://schemas.microsoft.com/office/drawing/2014/main" id="{29B1F31D-5E3F-43FA-8A7B-29BDAB9D2724}"/>
              </a:ext>
            </a:extLst>
          </p:cNvPr>
          <p:cNvGrpSpPr>
            <a:grpSpLocks/>
          </p:cNvGrpSpPr>
          <p:nvPr/>
        </p:nvGrpSpPr>
        <p:grpSpPr bwMode="auto">
          <a:xfrm>
            <a:off x="0" y="692150"/>
            <a:ext cx="9144000" cy="5822950"/>
            <a:chOff x="0" y="436"/>
            <a:chExt cx="5760" cy="3668"/>
          </a:xfrm>
        </p:grpSpPr>
        <p:sp>
          <p:nvSpPr>
            <p:cNvPr id="105478" name="AutoShape 5">
              <a:extLst>
                <a:ext uri="{FF2B5EF4-FFF2-40B4-BE49-F238E27FC236}">
                  <a16:creationId xmlns:a16="http://schemas.microsoft.com/office/drawing/2014/main" id="{460FF8DE-7BE0-44A5-99A6-620ECD23A5F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0" y="436"/>
              <a:ext cx="5760" cy="36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5479" name="Group 6">
              <a:extLst>
                <a:ext uri="{FF2B5EF4-FFF2-40B4-BE49-F238E27FC236}">
                  <a16:creationId xmlns:a16="http://schemas.microsoft.com/office/drawing/2014/main" id="{B4E9F925-66C9-4C1B-A204-093283FA7B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" y="441"/>
              <a:ext cx="5745" cy="3659"/>
              <a:chOff x="5" y="441"/>
              <a:chExt cx="5745" cy="3659"/>
            </a:xfrm>
          </p:grpSpPr>
          <p:sp>
            <p:nvSpPr>
              <p:cNvPr id="107218" name="Rectangle 7">
                <a:extLst>
                  <a:ext uri="{FF2B5EF4-FFF2-40B4-BE49-F238E27FC236}">
                    <a16:creationId xmlns:a16="http://schemas.microsoft.com/office/drawing/2014/main" id="{FE83E9C9-61C1-4BB3-BC2A-E767916D5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" y="500"/>
                <a:ext cx="5628" cy="3542"/>
              </a:xfrm>
              <a:prstGeom prst="rect">
                <a:avLst/>
              </a:prstGeom>
              <a:solidFill>
                <a:srgbClr val="FFFF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19" name="Freeform 8">
                <a:extLst>
                  <a:ext uri="{FF2B5EF4-FFF2-40B4-BE49-F238E27FC236}">
                    <a16:creationId xmlns:a16="http://schemas.microsoft.com/office/drawing/2014/main" id="{3E1249DB-AE98-4E72-BA10-B8681BE23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" y="441"/>
                <a:ext cx="59" cy="3659"/>
              </a:xfrm>
              <a:custGeom>
                <a:avLst/>
                <a:gdLst>
                  <a:gd name="T0" fmla="*/ 0 w 177"/>
                  <a:gd name="T1" fmla="*/ 0 h 10977"/>
                  <a:gd name="T2" fmla="*/ 59 w 177"/>
                  <a:gd name="T3" fmla="*/ 59 h 10977"/>
                  <a:gd name="T4" fmla="*/ 59 w 177"/>
                  <a:gd name="T5" fmla="*/ 3600 h 10977"/>
                  <a:gd name="T6" fmla="*/ 0 w 177"/>
                  <a:gd name="T7" fmla="*/ 3659 h 10977"/>
                  <a:gd name="T8" fmla="*/ 0 w 177"/>
                  <a:gd name="T9" fmla="*/ 0 h 109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7" h="10977">
                    <a:moveTo>
                      <a:pt x="0" y="0"/>
                    </a:moveTo>
                    <a:lnTo>
                      <a:pt x="177" y="176"/>
                    </a:lnTo>
                    <a:lnTo>
                      <a:pt x="177" y="10801"/>
                    </a:lnTo>
                    <a:lnTo>
                      <a:pt x="0" y="109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A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220" name="Freeform 9">
                <a:extLst>
                  <a:ext uri="{FF2B5EF4-FFF2-40B4-BE49-F238E27FC236}">
                    <a16:creationId xmlns:a16="http://schemas.microsoft.com/office/drawing/2014/main" id="{E3495580-0E09-43BC-91F7-D4BCC64A6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" y="441"/>
                <a:ext cx="5745" cy="59"/>
              </a:xfrm>
              <a:custGeom>
                <a:avLst/>
                <a:gdLst>
                  <a:gd name="T0" fmla="*/ 0 w 17235"/>
                  <a:gd name="T1" fmla="*/ 0 h 176"/>
                  <a:gd name="T2" fmla="*/ 59 w 17235"/>
                  <a:gd name="T3" fmla="*/ 59 h 176"/>
                  <a:gd name="T4" fmla="*/ 5686 w 17235"/>
                  <a:gd name="T5" fmla="*/ 59 h 176"/>
                  <a:gd name="T6" fmla="*/ 5745 w 17235"/>
                  <a:gd name="T7" fmla="*/ 0 h 176"/>
                  <a:gd name="T8" fmla="*/ 0 w 17235"/>
                  <a:gd name="T9" fmla="*/ 0 h 1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235" h="176">
                    <a:moveTo>
                      <a:pt x="0" y="0"/>
                    </a:moveTo>
                    <a:lnTo>
                      <a:pt x="177" y="176"/>
                    </a:lnTo>
                    <a:lnTo>
                      <a:pt x="17058" y="176"/>
                    </a:lnTo>
                    <a:lnTo>
                      <a:pt x="1723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7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221" name="Freeform 10">
                <a:extLst>
                  <a:ext uri="{FF2B5EF4-FFF2-40B4-BE49-F238E27FC236}">
                    <a16:creationId xmlns:a16="http://schemas.microsoft.com/office/drawing/2014/main" id="{5E36BE31-9C9A-4E68-A41D-F27F4C66F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1" y="441"/>
                <a:ext cx="59" cy="3659"/>
              </a:xfrm>
              <a:custGeom>
                <a:avLst/>
                <a:gdLst>
                  <a:gd name="T0" fmla="*/ 59 w 177"/>
                  <a:gd name="T1" fmla="*/ 3659 h 10977"/>
                  <a:gd name="T2" fmla="*/ 0 w 177"/>
                  <a:gd name="T3" fmla="*/ 3600 h 10977"/>
                  <a:gd name="T4" fmla="*/ 0 w 177"/>
                  <a:gd name="T5" fmla="*/ 59 h 10977"/>
                  <a:gd name="T6" fmla="*/ 59 w 177"/>
                  <a:gd name="T7" fmla="*/ 0 h 10977"/>
                  <a:gd name="T8" fmla="*/ 59 w 177"/>
                  <a:gd name="T9" fmla="*/ 3659 h 109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7" h="10977">
                    <a:moveTo>
                      <a:pt x="177" y="10977"/>
                    </a:moveTo>
                    <a:lnTo>
                      <a:pt x="0" y="10801"/>
                    </a:lnTo>
                    <a:lnTo>
                      <a:pt x="0" y="176"/>
                    </a:lnTo>
                    <a:lnTo>
                      <a:pt x="177" y="0"/>
                    </a:lnTo>
                    <a:lnTo>
                      <a:pt x="177" y="10977"/>
                    </a:lnTo>
                    <a:close/>
                  </a:path>
                </a:pathLst>
              </a:custGeom>
              <a:solidFill>
                <a:srgbClr val="7F7F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222" name="Freeform 11">
                <a:extLst>
                  <a:ext uri="{FF2B5EF4-FFF2-40B4-BE49-F238E27FC236}">
                    <a16:creationId xmlns:a16="http://schemas.microsoft.com/office/drawing/2014/main" id="{EA813BFF-70B8-4054-8C2B-E67B12BB7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" y="4041"/>
                <a:ext cx="5745" cy="59"/>
              </a:xfrm>
              <a:custGeom>
                <a:avLst/>
                <a:gdLst>
                  <a:gd name="T0" fmla="*/ 5745 w 17235"/>
                  <a:gd name="T1" fmla="*/ 59 h 176"/>
                  <a:gd name="T2" fmla="*/ 0 w 17235"/>
                  <a:gd name="T3" fmla="*/ 59 h 176"/>
                  <a:gd name="T4" fmla="*/ 59 w 17235"/>
                  <a:gd name="T5" fmla="*/ 0 h 176"/>
                  <a:gd name="T6" fmla="*/ 5686 w 17235"/>
                  <a:gd name="T7" fmla="*/ 0 h 176"/>
                  <a:gd name="T8" fmla="*/ 5745 w 17235"/>
                  <a:gd name="T9" fmla="*/ 59 h 1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235" h="176">
                    <a:moveTo>
                      <a:pt x="17235" y="176"/>
                    </a:moveTo>
                    <a:lnTo>
                      <a:pt x="0" y="176"/>
                    </a:lnTo>
                    <a:lnTo>
                      <a:pt x="177" y="0"/>
                    </a:lnTo>
                    <a:lnTo>
                      <a:pt x="17058" y="0"/>
                    </a:lnTo>
                    <a:lnTo>
                      <a:pt x="17235" y="176"/>
                    </a:lnTo>
                    <a:close/>
                  </a:path>
                </a:pathLst>
              </a:custGeom>
              <a:solidFill>
                <a:srgbClr val="3F3F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223" name="Rectangle 12">
                <a:extLst>
                  <a:ext uri="{FF2B5EF4-FFF2-40B4-BE49-F238E27FC236}">
                    <a16:creationId xmlns:a16="http://schemas.microsoft.com/office/drawing/2014/main" id="{689277CF-566F-4554-81C2-3175909693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550"/>
                <a:ext cx="3166" cy="17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24" name="Rectangle 13">
                <a:extLst>
                  <a:ext uri="{FF2B5EF4-FFF2-40B4-BE49-F238E27FC236}">
                    <a16:creationId xmlns:a16="http://schemas.microsoft.com/office/drawing/2014/main" id="{F877C413-D738-4991-B842-7DCFBFF75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567"/>
                <a:ext cx="3166" cy="17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25" name="Rectangle 14">
                <a:extLst>
                  <a:ext uri="{FF2B5EF4-FFF2-40B4-BE49-F238E27FC236}">
                    <a16:creationId xmlns:a16="http://schemas.microsoft.com/office/drawing/2014/main" id="{A057E60D-98CF-4F95-8A3B-6A6FB08A49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584"/>
                <a:ext cx="3166" cy="17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26" name="Rectangle 15">
                <a:extLst>
                  <a:ext uri="{FF2B5EF4-FFF2-40B4-BE49-F238E27FC236}">
                    <a16:creationId xmlns:a16="http://schemas.microsoft.com/office/drawing/2014/main" id="{15F3933A-E698-4EEA-A51A-988EF9D464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601"/>
                <a:ext cx="3166" cy="17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27" name="Rectangle 16">
                <a:extLst>
                  <a:ext uri="{FF2B5EF4-FFF2-40B4-BE49-F238E27FC236}">
                    <a16:creationId xmlns:a16="http://schemas.microsoft.com/office/drawing/2014/main" id="{31382F2F-94E8-4549-8290-345C4F077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618"/>
                <a:ext cx="3166" cy="17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28" name="Rectangle 17">
                <a:extLst>
                  <a:ext uri="{FF2B5EF4-FFF2-40B4-BE49-F238E27FC236}">
                    <a16:creationId xmlns:a16="http://schemas.microsoft.com/office/drawing/2014/main" id="{97EB4F02-8DD4-4D75-B345-E21527147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635"/>
                <a:ext cx="3166" cy="17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29" name="Rectangle 18">
                <a:extLst>
                  <a:ext uri="{FF2B5EF4-FFF2-40B4-BE49-F238E27FC236}">
                    <a16:creationId xmlns:a16="http://schemas.microsoft.com/office/drawing/2014/main" id="{9F6FEE15-DD3A-4A02-A82F-1ADA608F1B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652"/>
                <a:ext cx="3166" cy="17"/>
              </a:xfrm>
              <a:prstGeom prst="rect">
                <a:avLst/>
              </a:prstGeom>
              <a:solidFill>
                <a:srgbClr val="000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30" name="Rectangle 19">
                <a:extLst>
                  <a:ext uri="{FF2B5EF4-FFF2-40B4-BE49-F238E27FC236}">
                    <a16:creationId xmlns:a16="http://schemas.microsoft.com/office/drawing/2014/main" id="{8EC64A4E-B78A-4B7F-A8ED-E430080C5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669"/>
                <a:ext cx="3166" cy="17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31" name="Rectangle 20">
                <a:extLst>
                  <a:ext uri="{FF2B5EF4-FFF2-40B4-BE49-F238E27FC236}">
                    <a16:creationId xmlns:a16="http://schemas.microsoft.com/office/drawing/2014/main" id="{00993C71-C542-4997-9713-C6B5D845FE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686"/>
                <a:ext cx="3166" cy="17"/>
              </a:xfrm>
              <a:prstGeom prst="rect">
                <a:avLst/>
              </a:prstGeom>
              <a:solidFill>
                <a:srgbClr val="00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32" name="Rectangle 21">
                <a:extLst>
                  <a:ext uri="{FF2B5EF4-FFF2-40B4-BE49-F238E27FC236}">
                    <a16:creationId xmlns:a16="http://schemas.microsoft.com/office/drawing/2014/main" id="{F538AC29-9E35-48EC-A1EF-75622D9C6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703"/>
                <a:ext cx="3166" cy="16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33" name="Rectangle 22">
                <a:extLst>
                  <a:ext uri="{FF2B5EF4-FFF2-40B4-BE49-F238E27FC236}">
                    <a16:creationId xmlns:a16="http://schemas.microsoft.com/office/drawing/2014/main" id="{47F06045-B5C5-4CE3-B086-C7319DF5D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719"/>
                <a:ext cx="3166" cy="17"/>
              </a:xfrm>
              <a:prstGeom prst="rect">
                <a:avLst/>
              </a:prstGeom>
              <a:solidFill>
                <a:srgbClr val="00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34" name="Rectangle 23">
                <a:extLst>
                  <a:ext uri="{FF2B5EF4-FFF2-40B4-BE49-F238E27FC236}">
                    <a16:creationId xmlns:a16="http://schemas.microsoft.com/office/drawing/2014/main" id="{0350655B-E0A1-4AF7-B22D-C2119EF1C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736"/>
                <a:ext cx="3166" cy="17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35" name="Rectangle 24">
                <a:extLst>
                  <a:ext uri="{FF2B5EF4-FFF2-40B4-BE49-F238E27FC236}">
                    <a16:creationId xmlns:a16="http://schemas.microsoft.com/office/drawing/2014/main" id="{5538BAA0-E798-4DAC-B125-D036CC207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753"/>
                <a:ext cx="3166" cy="17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36" name="Rectangle 25">
                <a:extLst>
                  <a:ext uri="{FF2B5EF4-FFF2-40B4-BE49-F238E27FC236}">
                    <a16:creationId xmlns:a16="http://schemas.microsoft.com/office/drawing/2014/main" id="{E1DDB413-3434-418F-B898-8A5FC98C4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770"/>
                <a:ext cx="3166" cy="17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37" name="Rectangle 26">
                <a:extLst>
                  <a:ext uri="{FF2B5EF4-FFF2-40B4-BE49-F238E27FC236}">
                    <a16:creationId xmlns:a16="http://schemas.microsoft.com/office/drawing/2014/main" id="{4D60B508-B2CA-470E-9E84-E0B5A30AB3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787"/>
                <a:ext cx="3166" cy="17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38" name="Rectangle 27">
                <a:extLst>
                  <a:ext uri="{FF2B5EF4-FFF2-40B4-BE49-F238E27FC236}">
                    <a16:creationId xmlns:a16="http://schemas.microsoft.com/office/drawing/2014/main" id="{2DDFD843-B44B-4ECF-A595-BA3126E1D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804"/>
                <a:ext cx="3166" cy="17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39" name="Rectangle 28">
                <a:extLst>
                  <a:ext uri="{FF2B5EF4-FFF2-40B4-BE49-F238E27FC236}">
                    <a16:creationId xmlns:a16="http://schemas.microsoft.com/office/drawing/2014/main" id="{0A8994B4-5E1E-4B5F-8750-BD6DC1EF1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821"/>
                <a:ext cx="3166" cy="17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40" name="Rectangle 29">
                <a:extLst>
                  <a:ext uri="{FF2B5EF4-FFF2-40B4-BE49-F238E27FC236}">
                    <a16:creationId xmlns:a16="http://schemas.microsoft.com/office/drawing/2014/main" id="{71557AF4-35B0-405E-8643-524FF9964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838"/>
                <a:ext cx="3166" cy="16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41" name="Rectangle 30">
                <a:extLst>
                  <a:ext uri="{FF2B5EF4-FFF2-40B4-BE49-F238E27FC236}">
                    <a16:creationId xmlns:a16="http://schemas.microsoft.com/office/drawing/2014/main" id="{1EA4DE1F-82E5-4036-A99B-7ED2C9E1D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854"/>
                <a:ext cx="3166" cy="17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42" name="Rectangle 31">
                <a:extLst>
                  <a:ext uri="{FF2B5EF4-FFF2-40B4-BE49-F238E27FC236}">
                    <a16:creationId xmlns:a16="http://schemas.microsoft.com/office/drawing/2014/main" id="{4C623F73-BAE0-424A-9BC6-8F4F2A266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871"/>
                <a:ext cx="3166" cy="17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43" name="Rectangle 32">
                <a:extLst>
                  <a:ext uri="{FF2B5EF4-FFF2-40B4-BE49-F238E27FC236}">
                    <a16:creationId xmlns:a16="http://schemas.microsoft.com/office/drawing/2014/main" id="{32A08AE3-BA6F-41FD-872B-B779D425E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888"/>
                <a:ext cx="3166" cy="17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44" name="Rectangle 33">
                <a:extLst>
                  <a:ext uri="{FF2B5EF4-FFF2-40B4-BE49-F238E27FC236}">
                    <a16:creationId xmlns:a16="http://schemas.microsoft.com/office/drawing/2014/main" id="{A3CABF7C-EBF8-4F3E-8DC2-20CCA7B0DE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905"/>
                <a:ext cx="3166" cy="17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45" name="Rectangle 34">
                <a:extLst>
                  <a:ext uri="{FF2B5EF4-FFF2-40B4-BE49-F238E27FC236}">
                    <a16:creationId xmlns:a16="http://schemas.microsoft.com/office/drawing/2014/main" id="{3083B560-CD23-4044-A4BA-65B2720C4F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922"/>
                <a:ext cx="3166" cy="17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46" name="Rectangle 35">
                <a:extLst>
                  <a:ext uri="{FF2B5EF4-FFF2-40B4-BE49-F238E27FC236}">
                    <a16:creationId xmlns:a16="http://schemas.microsoft.com/office/drawing/2014/main" id="{5637A70F-BB4B-45D5-84EC-B69552A50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939"/>
                <a:ext cx="3166" cy="17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47" name="Rectangle 36">
                <a:extLst>
                  <a:ext uri="{FF2B5EF4-FFF2-40B4-BE49-F238E27FC236}">
                    <a16:creationId xmlns:a16="http://schemas.microsoft.com/office/drawing/2014/main" id="{7DA77B82-8A57-4977-9DCD-C5A160804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956"/>
                <a:ext cx="3166" cy="17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48" name="Rectangle 37">
                <a:extLst>
                  <a:ext uri="{FF2B5EF4-FFF2-40B4-BE49-F238E27FC236}">
                    <a16:creationId xmlns:a16="http://schemas.microsoft.com/office/drawing/2014/main" id="{FB07BEDF-EE52-443A-8DFB-AD40F8E32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973"/>
                <a:ext cx="3166" cy="17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49" name="Rectangle 38">
                <a:extLst>
                  <a:ext uri="{FF2B5EF4-FFF2-40B4-BE49-F238E27FC236}">
                    <a16:creationId xmlns:a16="http://schemas.microsoft.com/office/drawing/2014/main" id="{51C4893A-311D-40EE-8BA7-BE12C9BE58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990"/>
                <a:ext cx="3166" cy="17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50" name="Rectangle 39">
                <a:extLst>
                  <a:ext uri="{FF2B5EF4-FFF2-40B4-BE49-F238E27FC236}">
                    <a16:creationId xmlns:a16="http://schemas.microsoft.com/office/drawing/2014/main" id="{C5D420ED-108F-490D-A343-C781E97EC1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007"/>
                <a:ext cx="3166" cy="17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51" name="Rectangle 40">
                <a:extLst>
                  <a:ext uri="{FF2B5EF4-FFF2-40B4-BE49-F238E27FC236}">
                    <a16:creationId xmlns:a16="http://schemas.microsoft.com/office/drawing/2014/main" id="{4203EFF7-17B9-46F0-B2AA-534E87B7B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024"/>
                <a:ext cx="3166" cy="17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52" name="Rectangle 41">
                <a:extLst>
                  <a:ext uri="{FF2B5EF4-FFF2-40B4-BE49-F238E27FC236}">
                    <a16:creationId xmlns:a16="http://schemas.microsoft.com/office/drawing/2014/main" id="{FF83F3D0-3874-4554-B3D8-D66357430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041"/>
                <a:ext cx="3166" cy="17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53" name="Rectangle 42">
                <a:extLst>
                  <a:ext uri="{FF2B5EF4-FFF2-40B4-BE49-F238E27FC236}">
                    <a16:creationId xmlns:a16="http://schemas.microsoft.com/office/drawing/2014/main" id="{5029299B-4AC3-4EE1-8E44-24AFCBE77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058"/>
                <a:ext cx="3166" cy="8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54" name="Rectangle 43">
                <a:extLst>
                  <a:ext uri="{FF2B5EF4-FFF2-40B4-BE49-F238E27FC236}">
                    <a16:creationId xmlns:a16="http://schemas.microsoft.com/office/drawing/2014/main" id="{000A24E4-7227-4AD8-9C6D-DB7FE3327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559"/>
                <a:ext cx="3166" cy="50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55" name="Rectangle 44">
                <a:extLst>
                  <a:ext uri="{FF2B5EF4-FFF2-40B4-BE49-F238E27FC236}">
                    <a16:creationId xmlns:a16="http://schemas.microsoft.com/office/drawing/2014/main" id="{B6387BE4-7EC2-4016-B252-AEFBC1C10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550"/>
                <a:ext cx="3166" cy="17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56" name="Rectangle 45">
                <a:extLst>
                  <a:ext uri="{FF2B5EF4-FFF2-40B4-BE49-F238E27FC236}">
                    <a16:creationId xmlns:a16="http://schemas.microsoft.com/office/drawing/2014/main" id="{FF3406D7-7520-43A8-8920-9A3A7BEE75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567"/>
                <a:ext cx="3166" cy="17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57" name="Rectangle 46">
                <a:extLst>
                  <a:ext uri="{FF2B5EF4-FFF2-40B4-BE49-F238E27FC236}">
                    <a16:creationId xmlns:a16="http://schemas.microsoft.com/office/drawing/2014/main" id="{3717C2ED-CF89-45B9-ADA9-14B534C5D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584"/>
                <a:ext cx="3166" cy="17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58" name="Rectangle 47">
                <a:extLst>
                  <a:ext uri="{FF2B5EF4-FFF2-40B4-BE49-F238E27FC236}">
                    <a16:creationId xmlns:a16="http://schemas.microsoft.com/office/drawing/2014/main" id="{6F61E026-0F7E-4543-8498-C3073D552F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601"/>
                <a:ext cx="3166" cy="17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59" name="Rectangle 48">
                <a:extLst>
                  <a:ext uri="{FF2B5EF4-FFF2-40B4-BE49-F238E27FC236}">
                    <a16:creationId xmlns:a16="http://schemas.microsoft.com/office/drawing/2014/main" id="{B4833584-C628-4B23-96B7-6DB2051D1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618"/>
                <a:ext cx="3166" cy="17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60" name="Rectangle 49">
                <a:extLst>
                  <a:ext uri="{FF2B5EF4-FFF2-40B4-BE49-F238E27FC236}">
                    <a16:creationId xmlns:a16="http://schemas.microsoft.com/office/drawing/2014/main" id="{6997F0E6-BBD7-4D04-885C-F4B6E4643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635"/>
                <a:ext cx="3166" cy="17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61" name="Rectangle 50">
                <a:extLst>
                  <a:ext uri="{FF2B5EF4-FFF2-40B4-BE49-F238E27FC236}">
                    <a16:creationId xmlns:a16="http://schemas.microsoft.com/office/drawing/2014/main" id="{A9725E1C-218D-455C-8349-1A4BBF806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652"/>
                <a:ext cx="3166" cy="17"/>
              </a:xfrm>
              <a:prstGeom prst="rect">
                <a:avLst/>
              </a:prstGeom>
              <a:solidFill>
                <a:srgbClr val="000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62" name="Rectangle 51">
                <a:extLst>
                  <a:ext uri="{FF2B5EF4-FFF2-40B4-BE49-F238E27FC236}">
                    <a16:creationId xmlns:a16="http://schemas.microsoft.com/office/drawing/2014/main" id="{191430E5-3551-4F5E-ADCD-96488E7D2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669"/>
                <a:ext cx="3166" cy="17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63" name="Rectangle 52">
                <a:extLst>
                  <a:ext uri="{FF2B5EF4-FFF2-40B4-BE49-F238E27FC236}">
                    <a16:creationId xmlns:a16="http://schemas.microsoft.com/office/drawing/2014/main" id="{70ECC38B-FE63-4B04-85CB-2D857728E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686"/>
                <a:ext cx="3166" cy="17"/>
              </a:xfrm>
              <a:prstGeom prst="rect">
                <a:avLst/>
              </a:prstGeom>
              <a:solidFill>
                <a:srgbClr val="00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64" name="Rectangle 53">
                <a:extLst>
                  <a:ext uri="{FF2B5EF4-FFF2-40B4-BE49-F238E27FC236}">
                    <a16:creationId xmlns:a16="http://schemas.microsoft.com/office/drawing/2014/main" id="{E8528E6B-A5B2-4CD7-A0AE-E6C49DE851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703"/>
                <a:ext cx="3166" cy="16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65" name="Rectangle 54">
                <a:extLst>
                  <a:ext uri="{FF2B5EF4-FFF2-40B4-BE49-F238E27FC236}">
                    <a16:creationId xmlns:a16="http://schemas.microsoft.com/office/drawing/2014/main" id="{03819FC0-7020-423D-AC48-1179710D0D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719"/>
                <a:ext cx="3166" cy="17"/>
              </a:xfrm>
              <a:prstGeom prst="rect">
                <a:avLst/>
              </a:prstGeom>
              <a:solidFill>
                <a:srgbClr val="00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66" name="Rectangle 55">
                <a:extLst>
                  <a:ext uri="{FF2B5EF4-FFF2-40B4-BE49-F238E27FC236}">
                    <a16:creationId xmlns:a16="http://schemas.microsoft.com/office/drawing/2014/main" id="{A58932A3-F250-4F71-BAC2-19843FEC3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736"/>
                <a:ext cx="3166" cy="17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67" name="Rectangle 56">
                <a:extLst>
                  <a:ext uri="{FF2B5EF4-FFF2-40B4-BE49-F238E27FC236}">
                    <a16:creationId xmlns:a16="http://schemas.microsoft.com/office/drawing/2014/main" id="{CF34D221-F08E-4488-B407-E1B3598DD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753"/>
                <a:ext cx="3166" cy="17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68" name="Rectangle 57">
                <a:extLst>
                  <a:ext uri="{FF2B5EF4-FFF2-40B4-BE49-F238E27FC236}">
                    <a16:creationId xmlns:a16="http://schemas.microsoft.com/office/drawing/2014/main" id="{6CF1E94A-6528-45B0-81CD-1099991F31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770"/>
                <a:ext cx="3166" cy="17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69" name="Rectangle 58">
                <a:extLst>
                  <a:ext uri="{FF2B5EF4-FFF2-40B4-BE49-F238E27FC236}">
                    <a16:creationId xmlns:a16="http://schemas.microsoft.com/office/drawing/2014/main" id="{5D380307-EE53-4CDB-A118-6E529560F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787"/>
                <a:ext cx="3166" cy="17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70" name="Rectangle 59">
                <a:extLst>
                  <a:ext uri="{FF2B5EF4-FFF2-40B4-BE49-F238E27FC236}">
                    <a16:creationId xmlns:a16="http://schemas.microsoft.com/office/drawing/2014/main" id="{1E1CBFFF-1941-4A5A-AB77-18A2CE3E92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804"/>
                <a:ext cx="3166" cy="17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71" name="Rectangle 60">
                <a:extLst>
                  <a:ext uri="{FF2B5EF4-FFF2-40B4-BE49-F238E27FC236}">
                    <a16:creationId xmlns:a16="http://schemas.microsoft.com/office/drawing/2014/main" id="{82B14DCD-B9CF-442B-B6F4-38286E681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821"/>
                <a:ext cx="3166" cy="17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72" name="Rectangle 61">
                <a:extLst>
                  <a:ext uri="{FF2B5EF4-FFF2-40B4-BE49-F238E27FC236}">
                    <a16:creationId xmlns:a16="http://schemas.microsoft.com/office/drawing/2014/main" id="{85CC8BF4-21E2-4F22-8835-5FDE61FFD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838"/>
                <a:ext cx="3166" cy="16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73" name="Rectangle 62">
                <a:extLst>
                  <a:ext uri="{FF2B5EF4-FFF2-40B4-BE49-F238E27FC236}">
                    <a16:creationId xmlns:a16="http://schemas.microsoft.com/office/drawing/2014/main" id="{A9635CCD-0D4D-4860-94A8-CE3184576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854"/>
                <a:ext cx="3166" cy="17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74" name="Rectangle 63">
                <a:extLst>
                  <a:ext uri="{FF2B5EF4-FFF2-40B4-BE49-F238E27FC236}">
                    <a16:creationId xmlns:a16="http://schemas.microsoft.com/office/drawing/2014/main" id="{89088E73-0BBC-4137-A415-759E7F2B3F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871"/>
                <a:ext cx="3166" cy="17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75" name="Rectangle 64">
                <a:extLst>
                  <a:ext uri="{FF2B5EF4-FFF2-40B4-BE49-F238E27FC236}">
                    <a16:creationId xmlns:a16="http://schemas.microsoft.com/office/drawing/2014/main" id="{22F3A778-F709-4ED1-B257-1503F6BDB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888"/>
                <a:ext cx="3166" cy="17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76" name="Rectangle 65">
                <a:extLst>
                  <a:ext uri="{FF2B5EF4-FFF2-40B4-BE49-F238E27FC236}">
                    <a16:creationId xmlns:a16="http://schemas.microsoft.com/office/drawing/2014/main" id="{503B6CAF-D86E-4590-B4D7-B2A34ABD6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905"/>
                <a:ext cx="3166" cy="17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77" name="Rectangle 66">
                <a:extLst>
                  <a:ext uri="{FF2B5EF4-FFF2-40B4-BE49-F238E27FC236}">
                    <a16:creationId xmlns:a16="http://schemas.microsoft.com/office/drawing/2014/main" id="{E246B3F9-F1B2-4B04-8F8A-8810148E0E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922"/>
                <a:ext cx="3166" cy="17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78" name="Rectangle 67">
                <a:extLst>
                  <a:ext uri="{FF2B5EF4-FFF2-40B4-BE49-F238E27FC236}">
                    <a16:creationId xmlns:a16="http://schemas.microsoft.com/office/drawing/2014/main" id="{103BBCE8-5606-489D-A90F-09D0E5407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939"/>
                <a:ext cx="3166" cy="17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79" name="Rectangle 68">
                <a:extLst>
                  <a:ext uri="{FF2B5EF4-FFF2-40B4-BE49-F238E27FC236}">
                    <a16:creationId xmlns:a16="http://schemas.microsoft.com/office/drawing/2014/main" id="{91966968-0E18-40AB-B836-9D592E9C41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956"/>
                <a:ext cx="3166" cy="17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80" name="Rectangle 69">
                <a:extLst>
                  <a:ext uri="{FF2B5EF4-FFF2-40B4-BE49-F238E27FC236}">
                    <a16:creationId xmlns:a16="http://schemas.microsoft.com/office/drawing/2014/main" id="{6697C436-4E1B-4D5F-9551-8AFFABA0C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973"/>
                <a:ext cx="3166" cy="17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81" name="Rectangle 70">
                <a:extLst>
                  <a:ext uri="{FF2B5EF4-FFF2-40B4-BE49-F238E27FC236}">
                    <a16:creationId xmlns:a16="http://schemas.microsoft.com/office/drawing/2014/main" id="{1B60C26F-06E4-4A5A-8188-C0C32B718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990"/>
                <a:ext cx="3166" cy="17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82" name="Rectangle 71">
                <a:extLst>
                  <a:ext uri="{FF2B5EF4-FFF2-40B4-BE49-F238E27FC236}">
                    <a16:creationId xmlns:a16="http://schemas.microsoft.com/office/drawing/2014/main" id="{92241A0B-2974-43E3-89EF-992BF012CD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007"/>
                <a:ext cx="3166" cy="17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83" name="Rectangle 72">
                <a:extLst>
                  <a:ext uri="{FF2B5EF4-FFF2-40B4-BE49-F238E27FC236}">
                    <a16:creationId xmlns:a16="http://schemas.microsoft.com/office/drawing/2014/main" id="{7A5E6BB5-9502-40BC-AC71-DA75583899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024"/>
                <a:ext cx="3166" cy="17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84" name="Rectangle 73">
                <a:extLst>
                  <a:ext uri="{FF2B5EF4-FFF2-40B4-BE49-F238E27FC236}">
                    <a16:creationId xmlns:a16="http://schemas.microsoft.com/office/drawing/2014/main" id="{FFAFC740-5A8C-4531-B7CD-7B4F9761F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041"/>
                <a:ext cx="3166" cy="17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85" name="Rectangle 74">
                <a:extLst>
                  <a:ext uri="{FF2B5EF4-FFF2-40B4-BE49-F238E27FC236}">
                    <a16:creationId xmlns:a16="http://schemas.microsoft.com/office/drawing/2014/main" id="{5685576A-4D4E-4390-9BAA-D7DEA709E9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058"/>
                <a:ext cx="3166" cy="8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86" name="Rectangle 75">
                <a:extLst>
                  <a:ext uri="{FF2B5EF4-FFF2-40B4-BE49-F238E27FC236}">
                    <a16:creationId xmlns:a16="http://schemas.microsoft.com/office/drawing/2014/main" id="{8E3D1D68-1636-4915-BE90-7044268DE1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550"/>
                <a:ext cx="1202" cy="17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87" name="Rectangle 76">
                <a:extLst>
                  <a:ext uri="{FF2B5EF4-FFF2-40B4-BE49-F238E27FC236}">
                    <a16:creationId xmlns:a16="http://schemas.microsoft.com/office/drawing/2014/main" id="{9ED59496-0C84-4373-B83A-7E0C7B815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567"/>
                <a:ext cx="1202" cy="17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88" name="Rectangle 77">
                <a:extLst>
                  <a:ext uri="{FF2B5EF4-FFF2-40B4-BE49-F238E27FC236}">
                    <a16:creationId xmlns:a16="http://schemas.microsoft.com/office/drawing/2014/main" id="{A30D4A1A-34E9-4C04-A90E-F219FB35E2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584"/>
                <a:ext cx="1202" cy="17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89" name="Rectangle 78">
                <a:extLst>
                  <a:ext uri="{FF2B5EF4-FFF2-40B4-BE49-F238E27FC236}">
                    <a16:creationId xmlns:a16="http://schemas.microsoft.com/office/drawing/2014/main" id="{93170F8D-8CE1-4483-8F2A-023B63201C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601"/>
                <a:ext cx="1202" cy="17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90" name="Rectangle 79">
                <a:extLst>
                  <a:ext uri="{FF2B5EF4-FFF2-40B4-BE49-F238E27FC236}">
                    <a16:creationId xmlns:a16="http://schemas.microsoft.com/office/drawing/2014/main" id="{63DA2B40-787F-4770-82AB-9CFEBFE21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618"/>
                <a:ext cx="1202" cy="17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91" name="Rectangle 80">
                <a:extLst>
                  <a:ext uri="{FF2B5EF4-FFF2-40B4-BE49-F238E27FC236}">
                    <a16:creationId xmlns:a16="http://schemas.microsoft.com/office/drawing/2014/main" id="{B8BE55B3-FD0B-4D7F-88AF-D4F952249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635"/>
                <a:ext cx="1202" cy="17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92" name="Rectangle 81">
                <a:extLst>
                  <a:ext uri="{FF2B5EF4-FFF2-40B4-BE49-F238E27FC236}">
                    <a16:creationId xmlns:a16="http://schemas.microsoft.com/office/drawing/2014/main" id="{6D8429F1-B621-4E3D-9061-0B78F885F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652"/>
                <a:ext cx="1202" cy="17"/>
              </a:xfrm>
              <a:prstGeom prst="rect">
                <a:avLst/>
              </a:prstGeom>
              <a:solidFill>
                <a:srgbClr val="000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93" name="Rectangle 82">
                <a:extLst>
                  <a:ext uri="{FF2B5EF4-FFF2-40B4-BE49-F238E27FC236}">
                    <a16:creationId xmlns:a16="http://schemas.microsoft.com/office/drawing/2014/main" id="{B2032FAF-3BAE-48F7-B4E6-FDAFB125BF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669"/>
                <a:ext cx="1202" cy="17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94" name="Rectangle 83">
                <a:extLst>
                  <a:ext uri="{FF2B5EF4-FFF2-40B4-BE49-F238E27FC236}">
                    <a16:creationId xmlns:a16="http://schemas.microsoft.com/office/drawing/2014/main" id="{34494138-0F10-49B4-A776-449655DB2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686"/>
                <a:ext cx="1202" cy="17"/>
              </a:xfrm>
              <a:prstGeom prst="rect">
                <a:avLst/>
              </a:prstGeom>
              <a:solidFill>
                <a:srgbClr val="00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95" name="Rectangle 84">
                <a:extLst>
                  <a:ext uri="{FF2B5EF4-FFF2-40B4-BE49-F238E27FC236}">
                    <a16:creationId xmlns:a16="http://schemas.microsoft.com/office/drawing/2014/main" id="{0E59F402-48FE-4C3D-857D-5FC0A9FE2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703"/>
                <a:ext cx="1202" cy="16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96" name="Rectangle 85">
                <a:extLst>
                  <a:ext uri="{FF2B5EF4-FFF2-40B4-BE49-F238E27FC236}">
                    <a16:creationId xmlns:a16="http://schemas.microsoft.com/office/drawing/2014/main" id="{39893E67-DDDE-4C24-91A8-071B30AD9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719"/>
                <a:ext cx="1202" cy="17"/>
              </a:xfrm>
              <a:prstGeom prst="rect">
                <a:avLst/>
              </a:prstGeom>
              <a:solidFill>
                <a:srgbClr val="00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97" name="Rectangle 86">
                <a:extLst>
                  <a:ext uri="{FF2B5EF4-FFF2-40B4-BE49-F238E27FC236}">
                    <a16:creationId xmlns:a16="http://schemas.microsoft.com/office/drawing/2014/main" id="{F9A44445-1C72-44FE-8501-54D9745CD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736"/>
                <a:ext cx="1202" cy="17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98" name="Rectangle 87">
                <a:extLst>
                  <a:ext uri="{FF2B5EF4-FFF2-40B4-BE49-F238E27FC236}">
                    <a16:creationId xmlns:a16="http://schemas.microsoft.com/office/drawing/2014/main" id="{A2F821C2-04B9-4DD9-A242-AC296F4D5E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753"/>
                <a:ext cx="1202" cy="17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99" name="Rectangle 88">
                <a:extLst>
                  <a:ext uri="{FF2B5EF4-FFF2-40B4-BE49-F238E27FC236}">
                    <a16:creationId xmlns:a16="http://schemas.microsoft.com/office/drawing/2014/main" id="{8D38285B-A151-49A0-A2E9-283983CC0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770"/>
                <a:ext cx="1202" cy="17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00" name="Rectangle 89">
                <a:extLst>
                  <a:ext uri="{FF2B5EF4-FFF2-40B4-BE49-F238E27FC236}">
                    <a16:creationId xmlns:a16="http://schemas.microsoft.com/office/drawing/2014/main" id="{D268CC05-9A21-4074-961E-349C0A425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787"/>
                <a:ext cx="1202" cy="17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01" name="Rectangle 90">
                <a:extLst>
                  <a:ext uri="{FF2B5EF4-FFF2-40B4-BE49-F238E27FC236}">
                    <a16:creationId xmlns:a16="http://schemas.microsoft.com/office/drawing/2014/main" id="{86F58E0C-F926-4BC5-8231-0B81C92C0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804"/>
                <a:ext cx="1202" cy="17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02" name="Rectangle 91">
                <a:extLst>
                  <a:ext uri="{FF2B5EF4-FFF2-40B4-BE49-F238E27FC236}">
                    <a16:creationId xmlns:a16="http://schemas.microsoft.com/office/drawing/2014/main" id="{4B801F73-CA61-49E5-9EE8-F8A301173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821"/>
                <a:ext cx="1202" cy="17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03" name="Rectangle 92">
                <a:extLst>
                  <a:ext uri="{FF2B5EF4-FFF2-40B4-BE49-F238E27FC236}">
                    <a16:creationId xmlns:a16="http://schemas.microsoft.com/office/drawing/2014/main" id="{F4FD4AFA-F1A2-488F-B625-6FA8A7D2C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838"/>
                <a:ext cx="1202" cy="16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04" name="Rectangle 93">
                <a:extLst>
                  <a:ext uri="{FF2B5EF4-FFF2-40B4-BE49-F238E27FC236}">
                    <a16:creationId xmlns:a16="http://schemas.microsoft.com/office/drawing/2014/main" id="{380846F6-ABB9-41D8-9D06-EA025AAA48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854"/>
                <a:ext cx="1202" cy="17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05" name="Rectangle 94">
                <a:extLst>
                  <a:ext uri="{FF2B5EF4-FFF2-40B4-BE49-F238E27FC236}">
                    <a16:creationId xmlns:a16="http://schemas.microsoft.com/office/drawing/2014/main" id="{5986112B-F92F-4B0B-A7A4-99C5F11E07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871"/>
                <a:ext cx="1202" cy="17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06" name="Rectangle 95">
                <a:extLst>
                  <a:ext uri="{FF2B5EF4-FFF2-40B4-BE49-F238E27FC236}">
                    <a16:creationId xmlns:a16="http://schemas.microsoft.com/office/drawing/2014/main" id="{763C8BCB-655B-40F3-AAA8-75AF9BA5E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888"/>
                <a:ext cx="1202" cy="17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07" name="Rectangle 96">
                <a:extLst>
                  <a:ext uri="{FF2B5EF4-FFF2-40B4-BE49-F238E27FC236}">
                    <a16:creationId xmlns:a16="http://schemas.microsoft.com/office/drawing/2014/main" id="{78541A33-EEF9-4BF8-A084-BB90C7D9C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905"/>
                <a:ext cx="1202" cy="17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08" name="Rectangle 97">
                <a:extLst>
                  <a:ext uri="{FF2B5EF4-FFF2-40B4-BE49-F238E27FC236}">
                    <a16:creationId xmlns:a16="http://schemas.microsoft.com/office/drawing/2014/main" id="{9C46F5F9-4532-496F-8CAC-32E11265C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922"/>
                <a:ext cx="1202" cy="17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09" name="Rectangle 98">
                <a:extLst>
                  <a:ext uri="{FF2B5EF4-FFF2-40B4-BE49-F238E27FC236}">
                    <a16:creationId xmlns:a16="http://schemas.microsoft.com/office/drawing/2014/main" id="{3C3A5426-8C5B-47FA-B010-120D8CF50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939"/>
                <a:ext cx="1202" cy="17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10" name="Rectangle 99">
                <a:extLst>
                  <a:ext uri="{FF2B5EF4-FFF2-40B4-BE49-F238E27FC236}">
                    <a16:creationId xmlns:a16="http://schemas.microsoft.com/office/drawing/2014/main" id="{4CC3C99D-5E9A-4850-B15B-1F69D6A13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956"/>
                <a:ext cx="1202" cy="17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11" name="Rectangle 100">
                <a:extLst>
                  <a:ext uri="{FF2B5EF4-FFF2-40B4-BE49-F238E27FC236}">
                    <a16:creationId xmlns:a16="http://schemas.microsoft.com/office/drawing/2014/main" id="{E87A30EE-D606-49A2-8B88-B2A6A6EBA7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973"/>
                <a:ext cx="1202" cy="17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12" name="Rectangle 101">
                <a:extLst>
                  <a:ext uri="{FF2B5EF4-FFF2-40B4-BE49-F238E27FC236}">
                    <a16:creationId xmlns:a16="http://schemas.microsoft.com/office/drawing/2014/main" id="{ABDDFAC7-C9DB-4E61-BC9E-3577F0FC9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990"/>
                <a:ext cx="1202" cy="17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13" name="Rectangle 102">
                <a:extLst>
                  <a:ext uri="{FF2B5EF4-FFF2-40B4-BE49-F238E27FC236}">
                    <a16:creationId xmlns:a16="http://schemas.microsoft.com/office/drawing/2014/main" id="{3C1FE192-BC8C-4243-92BC-A51E7FC99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007"/>
                <a:ext cx="1202" cy="17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14" name="Rectangle 103">
                <a:extLst>
                  <a:ext uri="{FF2B5EF4-FFF2-40B4-BE49-F238E27FC236}">
                    <a16:creationId xmlns:a16="http://schemas.microsoft.com/office/drawing/2014/main" id="{4A1BB318-2A85-4C5E-BBC4-4A98ED2848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024"/>
                <a:ext cx="1202" cy="17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15" name="Rectangle 104">
                <a:extLst>
                  <a:ext uri="{FF2B5EF4-FFF2-40B4-BE49-F238E27FC236}">
                    <a16:creationId xmlns:a16="http://schemas.microsoft.com/office/drawing/2014/main" id="{134F91B0-79AC-4FA6-9F1C-610A2843DE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041"/>
                <a:ext cx="1202" cy="17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16" name="Rectangle 105">
                <a:extLst>
                  <a:ext uri="{FF2B5EF4-FFF2-40B4-BE49-F238E27FC236}">
                    <a16:creationId xmlns:a16="http://schemas.microsoft.com/office/drawing/2014/main" id="{72A218A3-DCA8-4C0F-A713-CB73782B7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058"/>
                <a:ext cx="1202" cy="8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17" name="Rectangle 106">
                <a:extLst>
                  <a:ext uri="{FF2B5EF4-FFF2-40B4-BE49-F238E27FC236}">
                    <a16:creationId xmlns:a16="http://schemas.microsoft.com/office/drawing/2014/main" id="{9D9DF539-940D-4DA0-9DB3-F42333BA5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559"/>
                <a:ext cx="1202" cy="50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18" name="Rectangle 107">
                <a:extLst>
                  <a:ext uri="{FF2B5EF4-FFF2-40B4-BE49-F238E27FC236}">
                    <a16:creationId xmlns:a16="http://schemas.microsoft.com/office/drawing/2014/main" id="{5090422F-80E8-4CC6-AEA0-EC6457A41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550"/>
                <a:ext cx="1202" cy="17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19" name="Rectangle 108">
                <a:extLst>
                  <a:ext uri="{FF2B5EF4-FFF2-40B4-BE49-F238E27FC236}">
                    <a16:creationId xmlns:a16="http://schemas.microsoft.com/office/drawing/2014/main" id="{1D3930B2-9B7A-4ADF-8AEA-1A9CC9A7B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567"/>
                <a:ext cx="1202" cy="17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20" name="Rectangle 109">
                <a:extLst>
                  <a:ext uri="{FF2B5EF4-FFF2-40B4-BE49-F238E27FC236}">
                    <a16:creationId xmlns:a16="http://schemas.microsoft.com/office/drawing/2014/main" id="{32F05782-5A83-4CC2-A0A3-58BAA4C97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584"/>
                <a:ext cx="1202" cy="17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21" name="Rectangle 110">
                <a:extLst>
                  <a:ext uri="{FF2B5EF4-FFF2-40B4-BE49-F238E27FC236}">
                    <a16:creationId xmlns:a16="http://schemas.microsoft.com/office/drawing/2014/main" id="{49918726-2500-4C97-BFB2-977D75C4E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601"/>
                <a:ext cx="1202" cy="17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22" name="Rectangle 111">
                <a:extLst>
                  <a:ext uri="{FF2B5EF4-FFF2-40B4-BE49-F238E27FC236}">
                    <a16:creationId xmlns:a16="http://schemas.microsoft.com/office/drawing/2014/main" id="{FB2B3159-91E6-4707-8BC8-88FED9F26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618"/>
                <a:ext cx="1202" cy="17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23" name="Rectangle 112">
                <a:extLst>
                  <a:ext uri="{FF2B5EF4-FFF2-40B4-BE49-F238E27FC236}">
                    <a16:creationId xmlns:a16="http://schemas.microsoft.com/office/drawing/2014/main" id="{FE02AA51-8F30-48BF-9683-AFEBF9741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635"/>
                <a:ext cx="1202" cy="17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24" name="Rectangle 113">
                <a:extLst>
                  <a:ext uri="{FF2B5EF4-FFF2-40B4-BE49-F238E27FC236}">
                    <a16:creationId xmlns:a16="http://schemas.microsoft.com/office/drawing/2014/main" id="{8EA1920A-D0A1-4E82-8AEE-3815F0EB05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652"/>
                <a:ext cx="1202" cy="17"/>
              </a:xfrm>
              <a:prstGeom prst="rect">
                <a:avLst/>
              </a:prstGeom>
              <a:solidFill>
                <a:srgbClr val="000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25" name="Rectangle 114">
                <a:extLst>
                  <a:ext uri="{FF2B5EF4-FFF2-40B4-BE49-F238E27FC236}">
                    <a16:creationId xmlns:a16="http://schemas.microsoft.com/office/drawing/2014/main" id="{55EBA92F-739D-429A-B942-E630A8E66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669"/>
                <a:ext cx="1202" cy="17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26" name="Rectangle 115">
                <a:extLst>
                  <a:ext uri="{FF2B5EF4-FFF2-40B4-BE49-F238E27FC236}">
                    <a16:creationId xmlns:a16="http://schemas.microsoft.com/office/drawing/2014/main" id="{046848C4-BD62-4247-90F9-FFA7D2221A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686"/>
                <a:ext cx="1202" cy="17"/>
              </a:xfrm>
              <a:prstGeom prst="rect">
                <a:avLst/>
              </a:prstGeom>
              <a:solidFill>
                <a:srgbClr val="00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27" name="Rectangle 116">
                <a:extLst>
                  <a:ext uri="{FF2B5EF4-FFF2-40B4-BE49-F238E27FC236}">
                    <a16:creationId xmlns:a16="http://schemas.microsoft.com/office/drawing/2014/main" id="{64E481A1-1EE6-471C-9780-BE6A93B43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703"/>
                <a:ext cx="1202" cy="16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28" name="Rectangle 117">
                <a:extLst>
                  <a:ext uri="{FF2B5EF4-FFF2-40B4-BE49-F238E27FC236}">
                    <a16:creationId xmlns:a16="http://schemas.microsoft.com/office/drawing/2014/main" id="{74F26EAB-91EC-4CA8-BF99-62AAE8644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719"/>
                <a:ext cx="1202" cy="17"/>
              </a:xfrm>
              <a:prstGeom prst="rect">
                <a:avLst/>
              </a:prstGeom>
              <a:solidFill>
                <a:srgbClr val="00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29" name="Rectangle 118">
                <a:extLst>
                  <a:ext uri="{FF2B5EF4-FFF2-40B4-BE49-F238E27FC236}">
                    <a16:creationId xmlns:a16="http://schemas.microsoft.com/office/drawing/2014/main" id="{935C222F-16DD-4C2A-A350-E6A241824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736"/>
                <a:ext cx="1202" cy="17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30" name="Rectangle 119">
                <a:extLst>
                  <a:ext uri="{FF2B5EF4-FFF2-40B4-BE49-F238E27FC236}">
                    <a16:creationId xmlns:a16="http://schemas.microsoft.com/office/drawing/2014/main" id="{E60CD65C-E10C-4DF1-9E25-2C5A8B4EAD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753"/>
                <a:ext cx="1202" cy="17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31" name="Rectangle 120">
                <a:extLst>
                  <a:ext uri="{FF2B5EF4-FFF2-40B4-BE49-F238E27FC236}">
                    <a16:creationId xmlns:a16="http://schemas.microsoft.com/office/drawing/2014/main" id="{69DE4AB6-829C-4A76-8CE5-4C386BD6F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770"/>
                <a:ext cx="1202" cy="17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32" name="Rectangle 121">
                <a:extLst>
                  <a:ext uri="{FF2B5EF4-FFF2-40B4-BE49-F238E27FC236}">
                    <a16:creationId xmlns:a16="http://schemas.microsoft.com/office/drawing/2014/main" id="{79DE2A89-1193-4B35-9493-870E3F36BA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787"/>
                <a:ext cx="1202" cy="17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33" name="Rectangle 122">
                <a:extLst>
                  <a:ext uri="{FF2B5EF4-FFF2-40B4-BE49-F238E27FC236}">
                    <a16:creationId xmlns:a16="http://schemas.microsoft.com/office/drawing/2014/main" id="{AD210883-007E-422C-91B5-B255486D8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804"/>
                <a:ext cx="1202" cy="17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34" name="Rectangle 123">
                <a:extLst>
                  <a:ext uri="{FF2B5EF4-FFF2-40B4-BE49-F238E27FC236}">
                    <a16:creationId xmlns:a16="http://schemas.microsoft.com/office/drawing/2014/main" id="{804F391D-FF04-4572-8330-ADF4A218B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821"/>
                <a:ext cx="1202" cy="17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35" name="Rectangle 124">
                <a:extLst>
                  <a:ext uri="{FF2B5EF4-FFF2-40B4-BE49-F238E27FC236}">
                    <a16:creationId xmlns:a16="http://schemas.microsoft.com/office/drawing/2014/main" id="{CC459689-79E6-4287-863C-5FCB0D744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838"/>
                <a:ext cx="1202" cy="16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36" name="Rectangle 125">
                <a:extLst>
                  <a:ext uri="{FF2B5EF4-FFF2-40B4-BE49-F238E27FC236}">
                    <a16:creationId xmlns:a16="http://schemas.microsoft.com/office/drawing/2014/main" id="{ABEC5AA4-814D-48FC-903B-788E71ED9E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854"/>
                <a:ext cx="1202" cy="17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37" name="Rectangle 126">
                <a:extLst>
                  <a:ext uri="{FF2B5EF4-FFF2-40B4-BE49-F238E27FC236}">
                    <a16:creationId xmlns:a16="http://schemas.microsoft.com/office/drawing/2014/main" id="{5F1B0CC8-6FC4-4352-BE6F-03832AB40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871"/>
                <a:ext cx="1202" cy="17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38" name="Rectangle 127">
                <a:extLst>
                  <a:ext uri="{FF2B5EF4-FFF2-40B4-BE49-F238E27FC236}">
                    <a16:creationId xmlns:a16="http://schemas.microsoft.com/office/drawing/2014/main" id="{86EBB265-D89B-49D3-BCAD-14E0AE7D40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888"/>
                <a:ext cx="1202" cy="17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39" name="Rectangle 128">
                <a:extLst>
                  <a:ext uri="{FF2B5EF4-FFF2-40B4-BE49-F238E27FC236}">
                    <a16:creationId xmlns:a16="http://schemas.microsoft.com/office/drawing/2014/main" id="{8306B4F4-CD3B-49B3-8EB5-8330129D2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905"/>
                <a:ext cx="1202" cy="17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40" name="Rectangle 129">
                <a:extLst>
                  <a:ext uri="{FF2B5EF4-FFF2-40B4-BE49-F238E27FC236}">
                    <a16:creationId xmlns:a16="http://schemas.microsoft.com/office/drawing/2014/main" id="{FD8B9FA4-BAB7-42E0-AAC6-3B34C9459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922"/>
                <a:ext cx="1202" cy="17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41" name="Rectangle 130">
                <a:extLst>
                  <a:ext uri="{FF2B5EF4-FFF2-40B4-BE49-F238E27FC236}">
                    <a16:creationId xmlns:a16="http://schemas.microsoft.com/office/drawing/2014/main" id="{4B61DB50-380A-4B71-80E1-3958FBB926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939"/>
                <a:ext cx="1202" cy="17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42" name="Rectangle 131">
                <a:extLst>
                  <a:ext uri="{FF2B5EF4-FFF2-40B4-BE49-F238E27FC236}">
                    <a16:creationId xmlns:a16="http://schemas.microsoft.com/office/drawing/2014/main" id="{2CB6F3C4-93F7-407B-A554-3BE7ED359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956"/>
                <a:ext cx="1202" cy="17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43" name="Rectangle 132">
                <a:extLst>
                  <a:ext uri="{FF2B5EF4-FFF2-40B4-BE49-F238E27FC236}">
                    <a16:creationId xmlns:a16="http://schemas.microsoft.com/office/drawing/2014/main" id="{A001DE22-75DF-4353-BE86-D0A20AEA9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973"/>
                <a:ext cx="1202" cy="17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44" name="Rectangle 133">
                <a:extLst>
                  <a:ext uri="{FF2B5EF4-FFF2-40B4-BE49-F238E27FC236}">
                    <a16:creationId xmlns:a16="http://schemas.microsoft.com/office/drawing/2014/main" id="{14006505-16AE-43FA-B2A4-BA8A911EA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990"/>
                <a:ext cx="1202" cy="17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45" name="Rectangle 134">
                <a:extLst>
                  <a:ext uri="{FF2B5EF4-FFF2-40B4-BE49-F238E27FC236}">
                    <a16:creationId xmlns:a16="http://schemas.microsoft.com/office/drawing/2014/main" id="{4B593C65-1BFA-45D8-8482-4952D64E9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007"/>
                <a:ext cx="1202" cy="17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46" name="Rectangle 135">
                <a:extLst>
                  <a:ext uri="{FF2B5EF4-FFF2-40B4-BE49-F238E27FC236}">
                    <a16:creationId xmlns:a16="http://schemas.microsoft.com/office/drawing/2014/main" id="{829CA53E-0885-42E6-8174-4CEC2923B7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024"/>
                <a:ext cx="1202" cy="17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47" name="Rectangle 136">
                <a:extLst>
                  <a:ext uri="{FF2B5EF4-FFF2-40B4-BE49-F238E27FC236}">
                    <a16:creationId xmlns:a16="http://schemas.microsoft.com/office/drawing/2014/main" id="{1BCC5448-A732-4627-9700-BDE2E9195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041"/>
                <a:ext cx="1202" cy="17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48" name="Rectangle 137">
                <a:extLst>
                  <a:ext uri="{FF2B5EF4-FFF2-40B4-BE49-F238E27FC236}">
                    <a16:creationId xmlns:a16="http://schemas.microsoft.com/office/drawing/2014/main" id="{07C2FED3-CE92-49A3-BFCD-A733D3FEF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058"/>
                <a:ext cx="1202" cy="8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49" name="Rectangle 138">
                <a:extLst>
                  <a:ext uri="{FF2B5EF4-FFF2-40B4-BE49-F238E27FC236}">
                    <a16:creationId xmlns:a16="http://schemas.microsoft.com/office/drawing/2014/main" id="{F995CFD9-A591-4938-A2E8-F73DD37E05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550"/>
                <a:ext cx="1141" cy="17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50" name="Rectangle 139">
                <a:extLst>
                  <a:ext uri="{FF2B5EF4-FFF2-40B4-BE49-F238E27FC236}">
                    <a16:creationId xmlns:a16="http://schemas.microsoft.com/office/drawing/2014/main" id="{9C7A5095-ED10-46E6-B12B-3370D70B4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567"/>
                <a:ext cx="1141" cy="17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51" name="Rectangle 140">
                <a:extLst>
                  <a:ext uri="{FF2B5EF4-FFF2-40B4-BE49-F238E27FC236}">
                    <a16:creationId xmlns:a16="http://schemas.microsoft.com/office/drawing/2014/main" id="{C04AF641-FBB7-4A6A-9D3F-ED277F4E83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584"/>
                <a:ext cx="1141" cy="17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52" name="Rectangle 141">
                <a:extLst>
                  <a:ext uri="{FF2B5EF4-FFF2-40B4-BE49-F238E27FC236}">
                    <a16:creationId xmlns:a16="http://schemas.microsoft.com/office/drawing/2014/main" id="{A9911CDF-F17F-4BA7-AE51-9E5102DAF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601"/>
                <a:ext cx="1141" cy="17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53" name="Rectangle 142">
                <a:extLst>
                  <a:ext uri="{FF2B5EF4-FFF2-40B4-BE49-F238E27FC236}">
                    <a16:creationId xmlns:a16="http://schemas.microsoft.com/office/drawing/2014/main" id="{C8AE0E2D-E240-4841-A123-33D64F195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618"/>
                <a:ext cx="1141" cy="17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54" name="Rectangle 143">
                <a:extLst>
                  <a:ext uri="{FF2B5EF4-FFF2-40B4-BE49-F238E27FC236}">
                    <a16:creationId xmlns:a16="http://schemas.microsoft.com/office/drawing/2014/main" id="{A29F5B24-8363-49A0-83CF-9C0517345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635"/>
                <a:ext cx="1141" cy="17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55" name="Rectangle 144">
                <a:extLst>
                  <a:ext uri="{FF2B5EF4-FFF2-40B4-BE49-F238E27FC236}">
                    <a16:creationId xmlns:a16="http://schemas.microsoft.com/office/drawing/2014/main" id="{CBA7833A-AAEA-4AE7-A7A4-9F6BB1A77A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652"/>
                <a:ext cx="1141" cy="17"/>
              </a:xfrm>
              <a:prstGeom prst="rect">
                <a:avLst/>
              </a:prstGeom>
              <a:solidFill>
                <a:srgbClr val="000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56" name="Rectangle 145">
                <a:extLst>
                  <a:ext uri="{FF2B5EF4-FFF2-40B4-BE49-F238E27FC236}">
                    <a16:creationId xmlns:a16="http://schemas.microsoft.com/office/drawing/2014/main" id="{AFC79ACD-B121-4E97-B6DB-D5EE8E72D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669"/>
                <a:ext cx="1141" cy="17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57" name="Rectangle 146">
                <a:extLst>
                  <a:ext uri="{FF2B5EF4-FFF2-40B4-BE49-F238E27FC236}">
                    <a16:creationId xmlns:a16="http://schemas.microsoft.com/office/drawing/2014/main" id="{75CDB107-7635-44E8-B56A-444882E046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686"/>
                <a:ext cx="1141" cy="17"/>
              </a:xfrm>
              <a:prstGeom prst="rect">
                <a:avLst/>
              </a:prstGeom>
              <a:solidFill>
                <a:srgbClr val="00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58" name="Rectangle 147">
                <a:extLst>
                  <a:ext uri="{FF2B5EF4-FFF2-40B4-BE49-F238E27FC236}">
                    <a16:creationId xmlns:a16="http://schemas.microsoft.com/office/drawing/2014/main" id="{49794437-62D7-40AD-B270-5D72068DB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703"/>
                <a:ext cx="1141" cy="16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59" name="Rectangle 148">
                <a:extLst>
                  <a:ext uri="{FF2B5EF4-FFF2-40B4-BE49-F238E27FC236}">
                    <a16:creationId xmlns:a16="http://schemas.microsoft.com/office/drawing/2014/main" id="{C1502125-07CA-40B3-BCEB-535C8CF34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719"/>
                <a:ext cx="1141" cy="17"/>
              </a:xfrm>
              <a:prstGeom prst="rect">
                <a:avLst/>
              </a:prstGeom>
              <a:solidFill>
                <a:srgbClr val="00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60" name="Rectangle 149">
                <a:extLst>
                  <a:ext uri="{FF2B5EF4-FFF2-40B4-BE49-F238E27FC236}">
                    <a16:creationId xmlns:a16="http://schemas.microsoft.com/office/drawing/2014/main" id="{CEF96558-041D-47EE-82FC-BC220AFE7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736"/>
                <a:ext cx="1141" cy="17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61" name="Rectangle 150">
                <a:extLst>
                  <a:ext uri="{FF2B5EF4-FFF2-40B4-BE49-F238E27FC236}">
                    <a16:creationId xmlns:a16="http://schemas.microsoft.com/office/drawing/2014/main" id="{A3E0E541-4DB1-4224-A193-DABC748BE0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753"/>
                <a:ext cx="1141" cy="17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62" name="Rectangle 151">
                <a:extLst>
                  <a:ext uri="{FF2B5EF4-FFF2-40B4-BE49-F238E27FC236}">
                    <a16:creationId xmlns:a16="http://schemas.microsoft.com/office/drawing/2014/main" id="{95079E9D-4D2E-4BCE-8E64-827222A8E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770"/>
                <a:ext cx="1141" cy="17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63" name="Rectangle 152">
                <a:extLst>
                  <a:ext uri="{FF2B5EF4-FFF2-40B4-BE49-F238E27FC236}">
                    <a16:creationId xmlns:a16="http://schemas.microsoft.com/office/drawing/2014/main" id="{30647AA5-8CEB-414C-A71E-83A097BFD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787"/>
                <a:ext cx="1141" cy="17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64" name="Rectangle 153">
                <a:extLst>
                  <a:ext uri="{FF2B5EF4-FFF2-40B4-BE49-F238E27FC236}">
                    <a16:creationId xmlns:a16="http://schemas.microsoft.com/office/drawing/2014/main" id="{2E711468-DE6A-421C-990C-71F73487E9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804"/>
                <a:ext cx="1141" cy="17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65" name="Rectangle 154">
                <a:extLst>
                  <a:ext uri="{FF2B5EF4-FFF2-40B4-BE49-F238E27FC236}">
                    <a16:creationId xmlns:a16="http://schemas.microsoft.com/office/drawing/2014/main" id="{624897E4-A25F-45C7-8031-62EE92F22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821"/>
                <a:ext cx="1141" cy="17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66" name="Rectangle 155">
                <a:extLst>
                  <a:ext uri="{FF2B5EF4-FFF2-40B4-BE49-F238E27FC236}">
                    <a16:creationId xmlns:a16="http://schemas.microsoft.com/office/drawing/2014/main" id="{D66168E4-17EA-4674-9BA3-323AC8FEE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838"/>
                <a:ext cx="1141" cy="16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67" name="Rectangle 156">
                <a:extLst>
                  <a:ext uri="{FF2B5EF4-FFF2-40B4-BE49-F238E27FC236}">
                    <a16:creationId xmlns:a16="http://schemas.microsoft.com/office/drawing/2014/main" id="{1990BA65-C4DE-447A-80F0-9E6857C3D4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854"/>
                <a:ext cx="1141" cy="17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68" name="Rectangle 157">
                <a:extLst>
                  <a:ext uri="{FF2B5EF4-FFF2-40B4-BE49-F238E27FC236}">
                    <a16:creationId xmlns:a16="http://schemas.microsoft.com/office/drawing/2014/main" id="{A23712C5-BA06-4DBF-BB61-E118C1B138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871"/>
                <a:ext cx="1141" cy="17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69" name="Rectangle 158">
                <a:extLst>
                  <a:ext uri="{FF2B5EF4-FFF2-40B4-BE49-F238E27FC236}">
                    <a16:creationId xmlns:a16="http://schemas.microsoft.com/office/drawing/2014/main" id="{AE63C2A5-188F-4D20-B25C-F627F6251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888"/>
                <a:ext cx="1141" cy="17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70" name="Rectangle 159">
                <a:extLst>
                  <a:ext uri="{FF2B5EF4-FFF2-40B4-BE49-F238E27FC236}">
                    <a16:creationId xmlns:a16="http://schemas.microsoft.com/office/drawing/2014/main" id="{3DDF7E74-CFCB-4BA6-804D-82B215950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905"/>
                <a:ext cx="1141" cy="17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71" name="Rectangle 160">
                <a:extLst>
                  <a:ext uri="{FF2B5EF4-FFF2-40B4-BE49-F238E27FC236}">
                    <a16:creationId xmlns:a16="http://schemas.microsoft.com/office/drawing/2014/main" id="{AFEA3CD2-79DB-4830-89B5-C5D02B096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922"/>
                <a:ext cx="1141" cy="17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72" name="Rectangle 161">
                <a:extLst>
                  <a:ext uri="{FF2B5EF4-FFF2-40B4-BE49-F238E27FC236}">
                    <a16:creationId xmlns:a16="http://schemas.microsoft.com/office/drawing/2014/main" id="{22F40357-AE16-44D3-AACB-FA2A878D1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939"/>
                <a:ext cx="1141" cy="17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73" name="Rectangle 162">
                <a:extLst>
                  <a:ext uri="{FF2B5EF4-FFF2-40B4-BE49-F238E27FC236}">
                    <a16:creationId xmlns:a16="http://schemas.microsoft.com/office/drawing/2014/main" id="{1F547BE0-9AD7-490C-8D11-D5EC7BD20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956"/>
                <a:ext cx="1141" cy="17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74" name="Rectangle 163">
                <a:extLst>
                  <a:ext uri="{FF2B5EF4-FFF2-40B4-BE49-F238E27FC236}">
                    <a16:creationId xmlns:a16="http://schemas.microsoft.com/office/drawing/2014/main" id="{059B66A4-D0F6-4D63-AE7F-23BE97953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973"/>
                <a:ext cx="1141" cy="17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75" name="Rectangle 164">
                <a:extLst>
                  <a:ext uri="{FF2B5EF4-FFF2-40B4-BE49-F238E27FC236}">
                    <a16:creationId xmlns:a16="http://schemas.microsoft.com/office/drawing/2014/main" id="{A796000F-5E44-488D-B543-1BF17F5C1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990"/>
                <a:ext cx="1141" cy="17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76" name="Rectangle 165">
                <a:extLst>
                  <a:ext uri="{FF2B5EF4-FFF2-40B4-BE49-F238E27FC236}">
                    <a16:creationId xmlns:a16="http://schemas.microsoft.com/office/drawing/2014/main" id="{E84A5793-0B08-4213-BA9E-2E75E45B3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007"/>
                <a:ext cx="1141" cy="17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77" name="Rectangle 166">
                <a:extLst>
                  <a:ext uri="{FF2B5EF4-FFF2-40B4-BE49-F238E27FC236}">
                    <a16:creationId xmlns:a16="http://schemas.microsoft.com/office/drawing/2014/main" id="{FE8049B1-1F89-4E4D-A88E-D85FDA2B8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024"/>
                <a:ext cx="1141" cy="17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78" name="Rectangle 167">
                <a:extLst>
                  <a:ext uri="{FF2B5EF4-FFF2-40B4-BE49-F238E27FC236}">
                    <a16:creationId xmlns:a16="http://schemas.microsoft.com/office/drawing/2014/main" id="{29742F53-D857-4976-B2A6-9F4C8983E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041"/>
                <a:ext cx="1141" cy="17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79" name="Rectangle 168">
                <a:extLst>
                  <a:ext uri="{FF2B5EF4-FFF2-40B4-BE49-F238E27FC236}">
                    <a16:creationId xmlns:a16="http://schemas.microsoft.com/office/drawing/2014/main" id="{317D8F59-CE32-4D92-A8F1-4DE57A9250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058"/>
                <a:ext cx="1141" cy="8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80" name="Rectangle 169">
                <a:extLst>
                  <a:ext uri="{FF2B5EF4-FFF2-40B4-BE49-F238E27FC236}">
                    <a16:creationId xmlns:a16="http://schemas.microsoft.com/office/drawing/2014/main" id="{D92C595A-0AF6-4CF1-8169-999E93CAF3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559"/>
                <a:ext cx="1141" cy="50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81" name="Rectangle 170">
                <a:extLst>
                  <a:ext uri="{FF2B5EF4-FFF2-40B4-BE49-F238E27FC236}">
                    <a16:creationId xmlns:a16="http://schemas.microsoft.com/office/drawing/2014/main" id="{777C8BDB-5EB2-4707-8BBE-46CF02AF5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550"/>
                <a:ext cx="1141" cy="17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82" name="Rectangle 171">
                <a:extLst>
                  <a:ext uri="{FF2B5EF4-FFF2-40B4-BE49-F238E27FC236}">
                    <a16:creationId xmlns:a16="http://schemas.microsoft.com/office/drawing/2014/main" id="{864F67F8-0C3A-4A99-B920-6FB21DC735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567"/>
                <a:ext cx="1141" cy="17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83" name="Rectangle 172">
                <a:extLst>
                  <a:ext uri="{FF2B5EF4-FFF2-40B4-BE49-F238E27FC236}">
                    <a16:creationId xmlns:a16="http://schemas.microsoft.com/office/drawing/2014/main" id="{85773D9C-3A5A-476D-B755-EE117A709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584"/>
                <a:ext cx="1141" cy="17"/>
              </a:xfrm>
              <a:prstGeom prst="rect">
                <a:avLst/>
              </a:prstGeom>
              <a:solidFill>
                <a:srgbClr val="000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84" name="Rectangle 173">
                <a:extLst>
                  <a:ext uri="{FF2B5EF4-FFF2-40B4-BE49-F238E27FC236}">
                    <a16:creationId xmlns:a16="http://schemas.microsoft.com/office/drawing/2014/main" id="{9A23CABE-7AA8-425F-8A90-E66B07B33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601"/>
                <a:ext cx="1141" cy="17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85" name="Rectangle 174">
                <a:extLst>
                  <a:ext uri="{FF2B5EF4-FFF2-40B4-BE49-F238E27FC236}">
                    <a16:creationId xmlns:a16="http://schemas.microsoft.com/office/drawing/2014/main" id="{B013FD69-706B-42CA-9AC9-88DBB6725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618"/>
                <a:ext cx="1141" cy="17"/>
              </a:xfrm>
              <a:prstGeom prst="rect">
                <a:avLst/>
              </a:prstGeom>
              <a:solidFill>
                <a:srgbClr val="0000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86" name="Rectangle 175">
                <a:extLst>
                  <a:ext uri="{FF2B5EF4-FFF2-40B4-BE49-F238E27FC236}">
                    <a16:creationId xmlns:a16="http://schemas.microsoft.com/office/drawing/2014/main" id="{18FAE7BF-785D-422D-8841-D20934CC3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635"/>
                <a:ext cx="1141" cy="17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87" name="Rectangle 176">
                <a:extLst>
                  <a:ext uri="{FF2B5EF4-FFF2-40B4-BE49-F238E27FC236}">
                    <a16:creationId xmlns:a16="http://schemas.microsoft.com/office/drawing/2014/main" id="{0FA66A6C-BB89-441F-ADB7-A228F58C29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652"/>
                <a:ext cx="1141" cy="17"/>
              </a:xfrm>
              <a:prstGeom prst="rect">
                <a:avLst/>
              </a:prstGeom>
              <a:solidFill>
                <a:srgbClr val="0000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88" name="Rectangle 177">
                <a:extLst>
                  <a:ext uri="{FF2B5EF4-FFF2-40B4-BE49-F238E27FC236}">
                    <a16:creationId xmlns:a16="http://schemas.microsoft.com/office/drawing/2014/main" id="{EDEB4A0F-7518-4ABB-978D-23D94B3645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669"/>
                <a:ext cx="1141" cy="17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89" name="Rectangle 178">
                <a:extLst>
                  <a:ext uri="{FF2B5EF4-FFF2-40B4-BE49-F238E27FC236}">
                    <a16:creationId xmlns:a16="http://schemas.microsoft.com/office/drawing/2014/main" id="{1199B4A9-5B23-4373-A6BF-B566E9FDD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686"/>
                <a:ext cx="1141" cy="17"/>
              </a:xfrm>
              <a:prstGeom prst="rect">
                <a:avLst/>
              </a:prstGeom>
              <a:solidFill>
                <a:srgbClr val="000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90" name="Rectangle 179">
                <a:extLst>
                  <a:ext uri="{FF2B5EF4-FFF2-40B4-BE49-F238E27FC236}">
                    <a16:creationId xmlns:a16="http://schemas.microsoft.com/office/drawing/2014/main" id="{F4F6EC3C-173C-466C-8839-A0068B3D8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703"/>
                <a:ext cx="1141" cy="16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91" name="Rectangle 180">
                <a:extLst>
                  <a:ext uri="{FF2B5EF4-FFF2-40B4-BE49-F238E27FC236}">
                    <a16:creationId xmlns:a16="http://schemas.microsoft.com/office/drawing/2014/main" id="{6B3389FF-8E7D-42A4-AAFE-0B16C5DCD9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719"/>
                <a:ext cx="1141" cy="17"/>
              </a:xfrm>
              <a:prstGeom prst="rect">
                <a:avLst/>
              </a:prstGeom>
              <a:solidFill>
                <a:srgbClr val="000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92" name="Rectangle 181">
                <a:extLst>
                  <a:ext uri="{FF2B5EF4-FFF2-40B4-BE49-F238E27FC236}">
                    <a16:creationId xmlns:a16="http://schemas.microsoft.com/office/drawing/2014/main" id="{F666AFB4-87C7-4909-8CC5-C0242F0B19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736"/>
                <a:ext cx="1141" cy="17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93" name="Rectangle 182">
                <a:extLst>
                  <a:ext uri="{FF2B5EF4-FFF2-40B4-BE49-F238E27FC236}">
                    <a16:creationId xmlns:a16="http://schemas.microsoft.com/office/drawing/2014/main" id="{28ED79D1-8449-4F03-9E54-7F63FCE21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753"/>
                <a:ext cx="1141" cy="17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94" name="Rectangle 183">
                <a:extLst>
                  <a:ext uri="{FF2B5EF4-FFF2-40B4-BE49-F238E27FC236}">
                    <a16:creationId xmlns:a16="http://schemas.microsoft.com/office/drawing/2014/main" id="{59CF90DD-4269-4D5E-B5E0-203948DA8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770"/>
                <a:ext cx="1141" cy="17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95" name="Rectangle 184">
                <a:extLst>
                  <a:ext uri="{FF2B5EF4-FFF2-40B4-BE49-F238E27FC236}">
                    <a16:creationId xmlns:a16="http://schemas.microsoft.com/office/drawing/2014/main" id="{FA027168-BF45-4173-B1A9-86CA5825A8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787"/>
                <a:ext cx="1141" cy="17"/>
              </a:xfrm>
              <a:prstGeom prst="rect">
                <a:avLst/>
              </a:prstGeom>
              <a:solidFill>
                <a:srgbClr val="000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96" name="Rectangle 185">
                <a:extLst>
                  <a:ext uri="{FF2B5EF4-FFF2-40B4-BE49-F238E27FC236}">
                    <a16:creationId xmlns:a16="http://schemas.microsoft.com/office/drawing/2014/main" id="{7E4289AA-152E-492F-AC96-C0AB467DCE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804"/>
                <a:ext cx="1141" cy="17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97" name="Rectangle 186">
                <a:extLst>
                  <a:ext uri="{FF2B5EF4-FFF2-40B4-BE49-F238E27FC236}">
                    <a16:creationId xmlns:a16="http://schemas.microsoft.com/office/drawing/2014/main" id="{A7541E87-E3CB-469C-952A-783365C78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821"/>
                <a:ext cx="1141" cy="17"/>
              </a:xfrm>
              <a:prstGeom prst="rect">
                <a:avLst/>
              </a:prstGeom>
              <a:solidFill>
                <a:srgbClr val="000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98" name="Rectangle 187">
                <a:extLst>
                  <a:ext uri="{FF2B5EF4-FFF2-40B4-BE49-F238E27FC236}">
                    <a16:creationId xmlns:a16="http://schemas.microsoft.com/office/drawing/2014/main" id="{D0DC2AB0-4163-4199-B211-6C96723A5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838"/>
                <a:ext cx="1141" cy="16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399" name="Rectangle 188">
                <a:extLst>
                  <a:ext uri="{FF2B5EF4-FFF2-40B4-BE49-F238E27FC236}">
                    <a16:creationId xmlns:a16="http://schemas.microsoft.com/office/drawing/2014/main" id="{F528DD11-C065-4C79-AA7D-FEFBB1754D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854"/>
                <a:ext cx="1141" cy="17"/>
              </a:xfrm>
              <a:prstGeom prst="rect">
                <a:avLst/>
              </a:prstGeom>
              <a:solidFill>
                <a:srgbClr val="000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400" name="Rectangle 189">
                <a:extLst>
                  <a:ext uri="{FF2B5EF4-FFF2-40B4-BE49-F238E27FC236}">
                    <a16:creationId xmlns:a16="http://schemas.microsoft.com/office/drawing/2014/main" id="{A4434A66-94B3-4C90-B231-BDDB68C76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871"/>
                <a:ext cx="1141" cy="17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401" name="Rectangle 190">
                <a:extLst>
                  <a:ext uri="{FF2B5EF4-FFF2-40B4-BE49-F238E27FC236}">
                    <a16:creationId xmlns:a16="http://schemas.microsoft.com/office/drawing/2014/main" id="{4EAC4E0A-55A3-4406-A16A-71142FD50E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888"/>
                <a:ext cx="1141" cy="17"/>
              </a:xfrm>
              <a:prstGeom prst="rect">
                <a:avLst/>
              </a:prstGeom>
              <a:solidFill>
                <a:srgbClr val="000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402" name="Rectangle 191">
                <a:extLst>
                  <a:ext uri="{FF2B5EF4-FFF2-40B4-BE49-F238E27FC236}">
                    <a16:creationId xmlns:a16="http://schemas.microsoft.com/office/drawing/2014/main" id="{026A68D6-02AE-4BB9-BA13-B114E59D6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905"/>
                <a:ext cx="1141" cy="17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403" name="Rectangle 192">
                <a:extLst>
                  <a:ext uri="{FF2B5EF4-FFF2-40B4-BE49-F238E27FC236}">
                    <a16:creationId xmlns:a16="http://schemas.microsoft.com/office/drawing/2014/main" id="{E1D8F5E3-08F7-40E2-A24A-6FE547592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922"/>
                <a:ext cx="1141" cy="17"/>
              </a:xfrm>
              <a:prstGeom prst="rect">
                <a:avLst/>
              </a:prstGeom>
              <a:solidFill>
                <a:srgbClr val="000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404" name="Rectangle 193">
                <a:extLst>
                  <a:ext uri="{FF2B5EF4-FFF2-40B4-BE49-F238E27FC236}">
                    <a16:creationId xmlns:a16="http://schemas.microsoft.com/office/drawing/2014/main" id="{466793D2-1DD5-4D43-90BC-C49DA133C1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939"/>
                <a:ext cx="1141" cy="17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405" name="Rectangle 194">
                <a:extLst>
                  <a:ext uri="{FF2B5EF4-FFF2-40B4-BE49-F238E27FC236}">
                    <a16:creationId xmlns:a16="http://schemas.microsoft.com/office/drawing/2014/main" id="{8587E500-C843-4D7B-8016-B554A12F7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956"/>
                <a:ext cx="1141" cy="17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406" name="Rectangle 195">
                <a:extLst>
                  <a:ext uri="{FF2B5EF4-FFF2-40B4-BE49-F238E27FC236}">
                    <a16:creationId xmlns:a16="http://schemas.microsoft.com/office/drawing/2014/main" id="{DECDCC73-E7E0-48E8-96D8-BC39DC199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973"/>
                <a:ext cx="1141" cy="17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407" name="Rectangle 196">
                <a:extLst>
                  <a:ext uri="{FF2B5EF4-FFF2-40B4-BE49-F238E27FC236}">
                    <a16:creationId xmlns:a16="http://schemas.microsoft.com/office/drawing/2014/main" id="{87DBD6C2-1D68-4013-83C6-C7B351DE7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990"/>
                <a:ext cx="1141" cy="17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408" name="Rectangle 197">
                <a:extLst>
                  <a:ext uri="{FF2B5EF4-FFF2-40B4-BE49-F238E27FC236}">
                    <a16:creationId xmlns:a16="http://schemas.microsoft.com/office/drawing/2014/main" id="{25AFA438-8D9C-4F67-B445-A1631A211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007"/>
                <a:ext cx="1141" cy="17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409" name="Rectangle 198">
                <a:extLst>
                  <a:ext uri="{FF2B5EF4-FFF2-40B4-BE49-F238E27FC236}">
                    <a16:creationId xmlns:a16="http://schemas.microsoft.com/office/drawing/2014/main" id="{DD8DAAA7-F032-4D22-907E-4698A9CF70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024"/>
                <a:ext cx="1141" cy="17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410" name="Rectangle 199">
                <a:extLst>
                  <a:ext uri="{FF2B5EF4-FFF2-40B4-BE49-F238E27FC236}">
                    <a16:creationId xmlns:a16="http://schemas.microsoft.com/office/drawing/2014/main" id="{C25BEC4E-94D0-4C43-936B-93445B2A0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041"/>
                <a:ext cx="1141" cy="17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411" name="Rectangle 200">
                <a:extLst>
                  <a:ext uri="{FF2B5EF4-FFF2-40B4-BE49-F238E27FC236}">
                    <a16:creationId xmlns:a16="http://schemas.microsoft.com/office/drawing/2014/main" id="{2E80F868-AFC9-4232-AE2F-D20D8AC2B7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058"/>
                <a:ext cx="1141" cy="8"/>
              </a:xfrm>
              <a:prstGeom prst="rect">
                <a:avLst/>
              </a:prstGeom>
              <a:solidFill>
                <a:srgbClr val="0000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412" name="Rectangle 201">
                <a:extLst>
                  <a:ext uri="{FF2B5EF4-FFF2-40B4-BE49-F238E27FC236}">
                    <a16:creationId xmlns:a16="http://schemas.microsoft.com/office/drawing/2014/main" id="{123BB1A1-6EEE-4287-885F-92674B2F0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061"/>
                <a:ext cx="3166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413" name="Rectangle 202">
                <a:extLst>
                  <a:ext uri="{FF2B5EF4-FFF2-40B4-BE49-F238E27FC236}">
                    <a16:creationId xmlns:a16="http://schemas.microsoft.com/office/drawing/2014/main" id="{1A8E597B-4493-4494-9CE1-CEE8D7619C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072"/>
                <a:ext cx="3166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414" name="Rectangle 203">
                <a:extLst>
                  <a:ext uri="{FF2B5EF4-FFF2-40B4-BE49-F238E27FC236}">
                    <a16:creationId xmlns:a16="http://schemas.microsoft.com/office/drawing/2014/main" id="{7CBC148B-6D71-4477-8D7F-EBF94846F6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082"/>
                <a:ext cx="3166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415" name="Rectangle 204">
                <a:extLst>
                  <a:ext uri="{FF2B5EF4-FFF2-40B4-BE49-F238E27FC236}">
                    <a16:creationId xmlns:a16="http://schemas.microsoft.com/office/drawing/2014/main" id="{4E8279CB-52E0-43C9-9FF0-46043C4B6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093"/>
                <a:ext cx="3166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416" name="Rectangle 205">
                <a:extLst>
                  <a:ext uri="{FF2B5EF4-FFF2-40B4-BE49-F238E27FC236}">
                    <a16:creationId xmlns:a16="http://schemas.microsoft.com/office/drawing/2014/main" id="{8308A234-A947-4CFE-B6C0-CFEFD9DA38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104"/>
                <a:ext cx="3166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417" name="Rectangle 206">
                <a:extLst>
                  <a:ext uri="{FF2B5EF4-FFF2-40B4-BE49-F238E27FC236}">
                    <a16:creationId xmlns:a16="http://schemas.microsoft.com/office/drawing/2014/main" id="{13A36616-04A8-4B11-9300-34BBB97000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114"/>
                <a:ext cx="3166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05480" name="Group 207">
              <a:extLst>
                <a:ext uri="{FF2B5EF4-FFF2-40B4-BE49-F238E27FC236}">
                  <a16:creationId xmlns:a16="http://schemas.microsoft.com/office/drawing/2014/main" id="{AC7D4D82-92BA-4ACF-834F-AC1B783887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3" y="1061"/>
              <a:ext cx="5509" cy="517"/>
              <a:chOff x="123" y="1061"/>
              <a:chExt cx="5509" cy="517"/>
            </a:xfrm>
          </p:grpSpPr>
          <p:sp>
            <p:nvSpPr>
              <p:cNvPr id="107018" name="Rectangle 208">
                <a:extLst>
                  <a:ext uri="{FF2B5EF4-FFF2-40B4-BE49-F238E27FC236}">
                    <a16:creationId xmlns:a16="http://schemas.microsoft.com/office/drawing/2014/main" id="{2942591B-FD86-43D8-8DF2-5EE8A85CE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125"/>
                <a:ext cx="3166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19" name="Rectangle 209">
                <a:extLst>
                  <a:ext uri="{FF2B5EF4-FFF2-40B4-BE49-F238E27FC236}">
                    <a16:creationId xmlns:a16="http://schemas.microsoft.com/office/drawing/2014/main" id="{FE74A804-B7C7-4D37-9D5C-D8F28BEDA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136"/>
                <a:ext cx="3166" cy="1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20" name="Rectangle 210">
                <a:extLst>
                  <a:ext uri="{FF2B5EF4-FFF2-40B4-BE49-F238E27FC236}">
                    <a16:creationId xmlns:a16="http://schemas.microsoft.com/office/drawing/2014/main" id="{6177CA7C-FDC4-46D5-BFEA-E09CFB23C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146"/>
                <a:ext cx="3166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21" name="Rectangle 211">
                <a:extLst>
                  <a:ext uri="{FF2B5EF4-FFF2-40B4-BE49-F238E27FC236}">
                    <a16:creationId xmlns:a16="http://schemas.microsoft.com/office/drawing/2014/main" id="{59C0035B-3415-4786-B37D-7F342C246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157"/>
                <a:ext cx="3166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22" name="Rectangle 212">
                <a:extLst>
                  <a:ext uri="{FF2B5EF4-FFF2-40B4-BE49-F238E27FC236}">
                    <a16:creationId xmlns:a16="http://schemas.microsoft.com/office/drawing/2014/main" id="{0D42A3A7-F0E3-405C-90DA-BFBBAA195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168"/>
                <a:ext cx="3166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23" name="Rectangle 213">
                <a:extLst>
                  <a:ext uri="{FF2B5EF4-FFF2-40B4-BE49-F238E27FC236}">
                    <a16:creationId xmlns:a16="http://schemas.microsoft.com/office/drawing/2014/main" id="{BE2471CB-3657-4C16-BCCA-82C989701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179"/>
                <a:ext cx="3166" cy="1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24" name="Rectangle 214">
                <a:extLst>
                  <a:ext uri="{FF2B5EF4-FFF2-40B4-BE49-F238E27FC236}">
                    <a16:creationId xmlns:a16="http://schemas.microsoft.com/office/drawing/2014/main" id="{883AAFBF-D884-433E-A52E-CF172C7CB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189"/>
                <a:ext cx="3166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25" name="Rectangle 215">
                <a:extLst>
                  <a:ext uri="{FF2B5EF4-FFF2-40B4-BE49-F238E27FC236}">
                    <a16:creationId xmlns:a16="http://schemas.microsoft.com/office/drawing/2014/main" id="{7019C67D-0D85-4922-901B-607B2D281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200"/>
                <a:ext cx="3166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26" name="Rectangle 216">
                <a:extLst>
                  <a:ext uri="{FF2B5EF4-FFF2-40B4-BE49-F238E27FC236}">
                    <a16:creationId xmlns:a16="http://schemas.microsoft.com/office/drawing/2014/main" id="{1DF73A4A-2A94-49CD-ADB6-88698F3DA8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211"/>
                <a:ext cx="3166" cy="1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27" name="Rectangle 217">
                <a:extLst>
                  <a:ext uri="{FF2B5EF4-FFF2-40B4-BE49-F238E27FC236}">
                    <a16:creationId xmlns:a16="http://schemas.microsoft.com/office/drawing/2014/main" id="{F3D128F0-FF2B-409D-9238-EC3AB082F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221"/>
                <a:ext cx="3166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28" name="Rectangle 218">
                <a:extLst>
                  <a:ext uri="{FF2B5EF4-FFF2-40B4-BE49-F238E27FC236}">
                    <a16:creationId xmlns:a16="http://schemas.microsoft.com/office/drawing/2014/main" id="{F9F98616-5806-483D-9DAF-E7DED50B2E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231"/>
                <a:ext cx="3166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29" name="Rectangle 219">
                <a:extLst>
                  <a:ext uri="{FF2B5EF4-FFF2-40B4-BE49-F238E27FC236}">
                    <a16:creationId xmlns:a16="http://schemas.microsoft.com/office/drawing/2014/main" id="{14B2137C-5285-4CF6-91F9-E4A197F59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242"/>
                <a:ext cx="3166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30" name="Rectangle 220">
                <a:extLst>
                  <a:ext uri="{FF2B5EF4-FFF2-40B4-BE49-F238E27FC236}">
                    <a16:creationId xmlns:a16="http://schemas.microsoft.com/office/drawing/2014/main" id="{B1598712-2C16-4C0E-958B-9DA1DC13D5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253"/>
                <a:ext cx="3166" cy="1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31" name="Rectangle 221">
                <a:extLst>
                  <a:ext uri="{FF2B5EF4-FFF2-40B4-BE49-F238E27FC236}">
                    <a16:creationId xmlns:a16="http://schemas.microsoft.com/office/drawing/2014/main" id="{659852F5-1B0F-4DB1-A260-1D9D4B949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263"/>
                <a:ext cx="3166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32" name="Rectangle 222">
                <a:extLst>
                  <a:ext uri="{FF2B5EF4-FFF2-40B4-BE49-F238E27FC236}">
                    <a16:creationId xmlns:a16="http://schemas.microsoft.com/office/drawing/2014/main" id="{BE2201D4-E01A-4708-AA23-7CFE01BAB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274"/>
                <a:ext cx="3166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33" name="Rectangle 223">
                <a:extLst>
                  <a:ext uri="{FF2B5EF4-FFF2-40B4-BE49-F238E27FC236}">
                    <a16:creationId xmlns:a16="http://schemas.microsoft.com/office/drawing/2014/main" id="{C5646651-C70D-4F48-A8A5-4B61B88D7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285"/>
                <a:ext cx="3166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34" name="Rectangle 224">
                <a:extLst>
                  <a:ext uri="{FF2B5EF4-FFF2-40B4-BE49-F238E27FC236}">
                    <a16:creationId xmlns:a16="http://schemas.microsoft.com/office/drawing/2014/main" id="{7FB86558-1A58-4F0F-874D-71C240EC6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296"/>
                <a:ext cx="3166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35" name="Rectangle 225">
                <a:extLst>
                  <a:ext uri="{FF2B5EF4-FFF2-40B4-BE49-F238E27FC236}">
                    <a16:creationId xmlns:a16="http://schemas.microsoft.com/office/drawing/2014/main" id="{824B0D99-08D4-4A40-8CF2-3CE8D300F1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306"/>
                <a:ext cx="3166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36" name="Rectangle 226">
                <a:extLst>
                  <a:ext uri="{FF2B5EF4-FFF2-40B4-BE49-F238E27FC236}">
                    <a16:creationId xmlns:a16="http://schemas.microsoft.com/office/drawing/2014/main" id="{AD9B8073-0C8F-43AC-B46B-8632726CE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317"/>
                <a:ext cx="3166" cy="11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37" name="Rectangle 227">
                <a:extLst>
                  <a:ext uri="{FF2B5EF4-FFF2-40B4-BE49-F238E27FC236}">
                    <a16:creationId xmlns:a16="http://schemas.microsoft.com/office/drawing/2014/main" id="{DF492521-98C6-4C6D-ACC5-AE97D02AF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328"/>
                <a:ext cx="3166" cy="1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38" name="Rectangle 228">
                <a:extLst>
                  <a:ext uri="{FF2B5EF4-FFF2-40B4-BE49-F238E27FC236}">
                    <a16:creationId xmlns:a16="http://schemas.microsoft.com/office/drawing/2014/main" id="{42678DBF-77AB-4152-9AD8-3F7F7207D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338"/>
                <a:ext cx="3166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39" name="Rectangle 229">
                <a:extLst>
                  <a:ext uri="{FF2B5EF4-FFF2-40B4-BE49-F238E27FC236}">
                    <a16:creationId xmlns:a16="http://schemas.microsoft.com/office/drawing/2014/main" id="{A5119337-1D48-40CA-AF9E-B7C1AD6B8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349"/>
                <a:ext cx="3166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40" name="Rectangle 230">
                <a:extLst>
                  <a:ext uri="{FF2B5EF4-FFF2-40B4-BE49-F238E27FC236}">
                    <a16:creationId xmlns:a16="http://schemas.microsoft.com/office/drawing/2014/main" id="{4413DAAB-EC26-4081-BDE7-DB8B231E22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359"/>
                <a:ext cx="3166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41" name="Rectangle 231">
                <a:extLst>
                  <a:ext uri="{FF2B5EF4-FFF2-40B4-BE49-F238E27FC236}">
                    <a16:creationId xmlns:a16="http://schemas.microsoft.com/office/drawing/2014/main" id="{D9E67121-B9A0-44F0-9F94-60284F8D1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370"/>
                <a:ext cx="3166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42" name="Rectangle 232">
                <a:extLst>
                  <a:ext uri="{FF2B5EF4-FFF2-40B4-BE49-F238E27FC236}">
                    <a16:creationId xmlns:a16="http://schemas.microsoft.com/office/drawing/2014/main" id="{56EADB25-933E-4FA2-A3EE-BEDBCF1A9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381"/>
                <a:ext cx="3166" cy="5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43" name="Rectangle 233">
                <a:extLst>
                  <a:ext uri="{FF2B5EF4-FFF2-40B4-BE49-F238E27FC236}">
                    <a16:creationId xmlns:a16="http://schemas.microsoft.com/office/drawing/2014/main" id="{D3645140-AB49-4DC3-A47B-72836A7313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066"/>
                <a:ext cx="3166" cy="32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44" name="Rectangle 234">
                <a:extLst>
                  <a:ext uri="{FF2B5EF4-FFF2-40B4-BE49-F238E27FC236}">
                    <a16:creationId xmlns:a16="http://schemas.microsoft.com/office/drawing/2014/main" id="{D7F18DE6-BF35-43F0-B326-D58D9CC55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061"/>
                <a:ext cx="3166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45" name="Rectangle 235">
                <a:extLst>
                  <a:ext uri="{FF2B5EF4-FFF2-40B4-BE49-F238E27FC236}">
                    <a16:creationId xmlns:a16="http://schemas.microsoft.com/office/drawing/2014/main" id="{278C7D60-AEFC-4D89-A107-816152B6B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072"/>
                <a:ext cx="3166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46" name="Rectangle 236">
                <a:extLst>
                  <a:ext uri="{FF2B5EF4-FFF2-40B4-BE49-F238E27FC236}">
                    <a16:creationId xmlns:a16="http://schemas.microsoft.com/office/drawing/2014/main" id="{2615AFD5-B8CB-4D27-B823-A25ADC17A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082"/>
                <a:ext cx="3166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47" name="Rectangle 237">
                <a:extLst>
                  <a:ext uri="{FF2B5EF4-FFF2-40B4-BE49-F238E27FC236}">
                    <a16:creationId xmlns:a16="http://schemas.microsoft.com/office/drawing/2014/main" id="{921FF810-8E45-4B7C-981C-204E9D71D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093"/>
                <a:ext cx="3166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48" name="Rectangle 238">
                <a:extLst>
                  <a:ext uri="{FF2B5EF4-FFF2-40B4-BE49-F238E27FC236}">
                    <a16:creationId xmlns:a16="http://schemas.microsoft.com/office/drawing/2014/main" id="{7D39E113-AB04-4274-AA6B-AD5EE3C55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104"/>
                <a:ext cx="3166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49" name="Rectangle 239">
                <a:extLst>
                  <a:ext uri="{FF2B5EF4-FFF2-40B4-BE49-F238E27FC236}">
                    <a16:creationId xmlns:a16="http://schemas.microsoft.com/office/drawing/2014/main" id="{0FA66D27-424A-4AE5-8BD0-0FCC33828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114"/>
                <a:ext cx="3166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50" name="Rectangle 240">
                <a:extLst>
                  <a:ext uri="{FF2B5EF4-FFF2-40B4-BE49-F238E27FC236}">
                    <a16:creationId xmlns:a16="http://schemas.microsoft.com/office/drawing/2014/main" id="{DF0A56F6-8DC7-4C21-B482-737A04ED6C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125"/>
                <a:ext cx="3166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51" name="Rectangle 241">
                <a:extLst>
                  <a:ext uri="{FF2B5EF4-FFF2-40B4-BE49-F238E27FC236}">
                    <a16:creationId xmlns:a16="http://schemas.microsoft.com/office/drawing/2014/main" id="{3905386E-D925-4E13-8D73-47F3F0FA81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136"/>
                <a:ext cx="3166" cy="1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52" name="Rectangle 242">
                <a:extLst>
                  <a:ext uri="{FF2B5EF4-FFF2-40B4-BE49-F238E27FC236}">
                    <a16:creationId xmlns:a16="http://schemas.microsoft.com/office/drawing/2014/main" id="{57FBDE11-D206-42FE-A9C2-A94EE11DE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146"/>
                <a:ext cx="3166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53" name="Rectangle 243">
                <a:extLst>
                  <a:ext uri="{FF2B5EF4-FFF2-40B4-BE49-F238E27FC236}">
                    <a16:creationId xmlns:a16="http://schemas.microsoft.com/office/drawing/2014/main" id="{46870DCF-33F2-493C-A607-2AB26FBC8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157"/>
                <a:ext cx="3166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54" name="Rectangle 244">
                <a:extLst>
                  <a:ext uri="{FF2B5EF4-FFF2-40B4-BE49-F238E27FC236}">
                    <a16:creationId xmlns:a16="http://schemas.microsoft.com/office/drawing/2014/main" id="{8A5BFBE8-8BA7-4616-8974-2FCF89628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168"/>
                <a:ext cx="3166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55" name="Rectangle 245">
                <a:extLst>
                  <a:ext uri="{FF2B5EF4-FFF2-40B4-BE49-F238E27FC236}">
                    <a16:creationId xmlns:a16="http://schemas.microsoft.com/office/drawing/2014/main" id="{514168C2-F1F1-4E3E-ACCF-8BB52E55E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179"/>
                <a:ext cx="3166" cy="1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56" name="Rectangle 246">
                <a:extLst>
                  <a:ext uri="{FF2B5EF4-FFF2-40B4-BE49-F238E27FC236}">
                    <a16:creationId xmlns:a16="http://schemas.microsoft.com/office/drawing/2014/main" id="{770B8456-1915-4062-B2C0-9102156752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189"/>
                <a:ext cx="3166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57" name="Rectangle 247">
                <a:extLst>
                  <a:ext uri="{FF2B5EF4-FFF2-40B4-BE49-F238E27FC236}">
                    <a16:creationId xmlns:a16="http://schemas.microsoft.com/office/drawing/2014/main" id="{73A9B052-1755-4ADF-A8A8-96A5F4A21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200"/>
                <a:ext cx="3166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58" name="Rectangle 248">
                <a:extLst>
                  <a:ext uri="{FF2B5EF4-FFF2-40B4-BE49-F238E27FC236}">
                    <a16:creationId xmlns:a16="http://schemas.microsoft.com/office/drawing/2014/main" id="{D16A69E0-ED98-47B1-A210-EF3F26034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211"/>
                <a:ext cx="3166" cy="1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59" name="Rectangle 249">
                <a:extLst>
                  <a:ext uri="{FF2B5EF4-FFF2-40B4-BE49-F238E27FC236}">
                    <a16:creationId xmlns:a16="http://schemas.microsoft.com/office/drawing/2014/main" id="{CB271074-213F-448E-AF99-0C554988E3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221"/>
                <a:ext cx="3166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60" name="Rectangle 250">
                <a:extLst>
                  <a:ext uri="{FF2B5EF4-FFF2-40B4-BE49-F238E27FC236}">
                    <a16:creationId xmlns:a16="http://schemas.microsoft.com/office/drawing/2014/main" id="{07A50F99-64CC-4C48-9189-C0244FDEE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231"/>
                <a:ext cx="3166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61" name="Rectangle 251">
                <a:extLst>
                  <a:ext uri="{FF2B5EF4-FFF2-40B4-BE49-F238E27FC236}">
                    <a16:creationId xmlns:a16="http://schemas.microsoft.com/office/drawing/2014/main" id="{8CA403F8-D5A9-447F-9008-D09CEEB77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242"/>
                <a:ext cx="3166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62" name="Rectangle 252">
                <a:extLst>
                  <a:ext uri="{FF2B5EF4-FFF2-40B4-BE49-F238E27FC236}">
                    <a16:creationId xmlns:a16="http://schemas.microsoft.com/office/drawing/2014/main" id="{37812213-B291-453D-96BB-9EB651D86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253"/>
                <a:ext cx="3166" cy="1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63" name="Rectangle 253">
                <a:extLst>
                  <a:ext uri="{FF2B5EF4-FFF2-40B4-BE49-F238E27FC236}">
                    <a16:creationId xmlns:a16="http://schemas.microsoft.com/office/drawing/2014/main" id="{F0156679-64D0-4F5B-BB5E-A34A97233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263"/>
                <a:ext cx="3166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64" name="Rectangle 254">
                <a:extLst>
                  <a:ext uri="{FF2B5EF4-FFF2-40B4-BE49-F238E27FC236}">
                    <a16:creationId xmlns:a16="http://schemas.microsoft.com/office/drawing/2014/main" id="{1443F796-5492-4080-92CC-647695993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274"/>
                <a:ext cx="3166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65" name="Rectangle 255">
                <a:extLst>
                  <a:ext uri="{FF2B5EF4-FFF2-40B4-BE49-F238E27FC236}">
                    <a16:creationId xmlns:a16="http://schemas.microsoft.com/office/drawing/2014/main" id="{CF93C095-EEC0-4B78-9C91-753FF61A5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285"/>
                <a:ext cx="3166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66" name="Rectangle 256">
                <a:extLst>
                  <a:ext uri="{FF2B5EF4-FFF2-40B4-BE49-F238E27FC236}">
                    <a16:creationId xmlns:a16="http://schemas.microsoft.com/office/drawing/2014/main" id="{21FA24F5-2A74-4486-BEB2-CDF13176B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296"/>
                <a:ext cx="3166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67" name="Rectangle 257">
                <a:extLst>
                  <a:ext uri="{FF2B5EF4-FFF2-40B4-BE49-F238E27FC236}">
                    <a16:creationId xmlns:a16="http://schemas.microsoft.com/office/drawing/2014/main" id="{392F3780-9FD8-4832-9CB4-BCA9A3A8D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306"/>
                <a:ext cx="3166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68" name="Rectangle 258">
                <a:extLst>
                  <a:ext uri="{FF2B5EF4-FFF2-40B4-BE49-F238E27FC236}">
                    <a16:creationId xmlns:a16="http://schemas.microsoft.com/office/drawing/2014/main" id="{45BFE20B-4920-4603-8F5B-08EDAC448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317"/>
                <a:ext cx="3166" cy="11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69" name="Rectangle 259">
                <a:extLst>
                  <a:ext uri="{FF2B5EF4-FFF2-40B4-BE49-F238E27FC236}">
                    <a16:creationId xmlns:a16="http://schemas.microsoft.com/office/drawing/2014/main" id="{A72FEA49-FA1D-4CC8-99A5-8F62CD0031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328"/>
                <a:ext cx="3166" cy="1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70" name="Rectangle 260">
                <a:extLst>
                  <a:ext uri="{FF2B5EF4-FFF2-40B4-BE49-F238E27FC236}">
                    <a16:creationId xmlns:a16="http://schemas.microsoft.com/office/drawing/2014/main" id="{1D0DAB80-49E1-433A-A675-FB63F34008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338"/>
                <a:ext cx="3166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71" name="Rectangle 261">
                <a:extLst>
                  <a:ext uri="{FF2B5EF4-FFF2-40B4-BE49-F238E27FC236}">
                    <a16:creationId xmlns:a16="http://schemas.microsoft.com/office/drawing/2014/main" id="{B6235C5B-5783-40FD-B3EA-59D4ABE57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349"/>
                <a:ext cx="3166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72" name="Rectangle 262">
                <a:extLst>
                  <a:ext uri="{FF2B5EF4-FFF2-40B4-BE49-F238E27FC236}">
                    <a16:creationId xmlns:a16="http://schemas.microsoft.com/office/drawing/2014/main" id="{B8378A11-6DDA-49AB-A91B-F0C32AFB0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359"/>
                <a:ext cx="3166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73" name="Rectangle 263">
                <a:extLst>
                  <a:ext uri="{FF2B5EF4-FFF2-40B4-BE49-F238E27FC236}">
                    <a16:creationId xmlns:a16="http://schemas.microsoft.com/office/drawing/2014/main" id="{B95596CC-A15F-49A5-A0BF-3BCD9EF5F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370"/>
                <a:ext cx="3166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74" name="Rectangle 264">
                <a:extLst>
                  <a:ext uri="{FF2B5EF4-FFF2-40B4-BE49-F238E27FC236}">
                    <a16:creationId xmlns:a16="http://schemas.microsoft.com/office/drawing/2014/main" id="{87C309E6-1B8C-4F2D-81C6-FB6DF94DA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381"/>
                <a:ext cx="3166" cy="5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75" name="Rectangle 265">
                <a:extLst>
                  <a:ext uri="{FF2B5EF4-FFF2-40B4-BE49-F238E27FC236}">
                    <a16:creationId xmlns:a16="http://schemas.microsoft.com/office/drawing/2014/main" id="{46AA1E73-9088-4798-908D-89C3FA6B1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061"/>
                <a:ext cx="1202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76" name="Rectangle 266">
                <a:extLst>
                  <a:ext uri="{FF2B5EF4-FFF2-40B4-BE49-F238E27FC236}">
                    <a16:creationId xmlns:a16="http://schemas.microsoft.com/office/drawing/2014/main" id="{D0C6EDF6-D6E6-4873-B6A1-D6420649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072"/>
                <a:ext cx="1202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77" name="Rectangle 267">
                <a:extLst>
                  <a:ext uri="{FF2B5EF4-FFF2-40B4-BE49-F238E27FC236}">
                    <a16:creationId xmlns:a16="http://schemas.microsoft.com/office/drawing/2014/main" id="{40AED323-8AC7-4007-A3BF-BD692AA056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082"/>
                <a:ext cx="1202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78" name="Rectangle 268">
                <a:extLst>
                  <a:ext uri="{FF2B5EF4-FFF2-40B4-BE49-F238E27FC236}">
                    <a16:creationId xmlns:a16="http://schemas.microsoft.com/office/drawing/2014/main" id="{970BF9AA-AEC5-4DAC-A3BB-F31C3B6E8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093"/>
                <a:ext cx="1202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79" name="Rectangle 269">
                <a:extLst>
                  <a:ext uri="{FF2B5EF4-FFF2-40B4-BE49-F238E27FC236}">
                    <a16:creationId xmlns:a16="http://schemas.microsoft.com/office/drawing/2014/main" id="{5083DC44-DB93-4D3A-A767-C39D56339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104"/>
                <a:ext cx="1202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80" name="Rectangle 270">
                <a:extLst>
                  <a:ext uri="{FF2B5EF4-FFF2-40B4-BE49-F238E27FC236}">
                    <a16:creationId xmlns:a16="http://schemas.microsoft.com/office/drawing/2014/main" id="{8D2F5DDF-AE9E-4743-9C92-630B246D26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114"/>
                <a:ext cx="1202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81" name="Rectangle 271">
                <a:extLst>
                  <a:ext uri="{FF2B5EF4-FFF2-40B4-BE49-F238E27FC236}">
                    <a16:creationId xmlns:a16="http://schemas.microsoft.com/office/drawing/2014/main" id="{2099B86B-6699-4742-BE8A-289A14B9C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125"/>
                <a:ext cx="1202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82" name="Rectangle 272">
                <a:extLst>
                  <a:ext uri="{FF2B5EF4-FFF2-40B4-BE49-F238E27FC236}">
                    <a16:creationId xmlns:a16="http://schemas.microsoft.com/office/drawing/2014/main" id="{E01906D0-6AC7-4F4A-8F9F-F1E0EE64FC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136"/>
                <a:ext cx="1202" cy="1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83" name="Rectangle 273">
                <a:extLst>
                  <a:ext uri="{FF2B5EF4-FFF2-40B4-BE49-F238E27FC236}">
                    <a16:creationId xmlns:a16="http://schemas.microsoft.com/office/drawing/2014/main" id="{B9E80520-493C-45EC-B169-4343949186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146"/>
                <a:ext cx="1202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84" name="Rectangle 274">
                <a:extLst>
                  <a:ext uri="{FF2B5EF4-FFF2-40B4-BE49-F238E27FC236}">
                    <a16:creationId xmlns:a16="http://schemas.microsoft.com/office/drawing/2014/main" id="{843D3C02-47BA-4FCF-9E4F-F86DA32DC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157"/>
                <a:ext cx="1202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85" name="Rectangle 275">
                <a:extLst>
                  <a:ext uri="{FF2B5EF4-FFF2-40B4-BE49-F238E27FC236}">
                    <a16:creationId xmlns:a16="http://schemas.microsoft.com/office/drawing/2014/main" id="{4C92994E-C6F2-407D-A8C4-DE47AB8036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168"/>
                <a:ext cx="1202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86" name="Rectangle 276">
                <a:extLst>
                  <a:ext uri="{FF2B5EF4-FFF2-40B4-BE49-F238E27FC236}">
                    <a16:creationId xmlns:a16="http://schemas.microsoft.com/office/drawing/2014/main" id="{DD170AA2-8394-49B8-8930-A43C154637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179"/>
                <a:ext cx="1202" cy="1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87" name="Rectangle 277">
                <a:extLst>
                  <a:ext uri="{FF2B5EF4-FFF2-40B4-BE49-F238E27FC236}">
                    <a16:creationId xmlns:a16="http://schemas.microsoft.com/office/drawing/2014/main" id="{E39961F4-0D46-449C-A17D-41484E658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189"/>
                <a:ext cx="1202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88" name="Rectangle 278">
                <a:extLst>
                  <a:ext uri="{FF2B5EF4-FFF2-40B4-BE49-F238E27FC236}">
                    <a16:creationId xmlns:a16="http://schemas.microsoft.com/office/drawing/2014/main" id="{805019FB-ABE5-4B3B-BB65-7D361D233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200"/>
                <a:ext cx="1202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89" name="Rectangle 279">
                <a:extLst>
                  <a:ext uri="{FF2B5EF4-FFF2-40B4-BE49-F238E27FC236}">
                    <a16:creationId xmlns:a16="http://schemas.microsoft.com/office/drawing/2014/main" id="{A487B2EF-F831-40CB-B67B-A3DB2E413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211"/>
                <a:ext cx="1202" cy="1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90" name="Rectangle 280">
                <a:extLst>
                  <a:ext uri="{FF2B5EF4-FFF2-40B4-BE49-F238E27FC236}">
                    <a16:creationId xmlns:a16="http://schemas.microsoft.com/office/drawing/2014/main" id="{825F05B6-301D-4F73-A9C5-9768F0954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221"/>
                <a:ext cx="1202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91" name="Rectangle 281">
                <a:extLst>
                  <a:ext uri="{FF2B5EF4-FFF2-40B4-BE49-F238E27FC236}">
                    <a16:creationId xmlns:a16="http://schemas.microsoft.com/office/drawing/2014/main" id="{E157DEA1-F6D6-4F05-BBC2-3A6D7782E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231"/>
                <a:ext cx="1202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92" name="Rectangle 282">
                <a:extLst>
                  <a:ext uri="{FF2B5EF4-FFF2-40B4-BE49-F238E27FC236}">
                    <a16:creationId xmlns:a16="http://schemas.microsoft.com/office/drawing/2014/main" id="{EA3AE85A-D0B3-4B36-BD22-8E0A79CA5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242"/>
                <a:ext cx="1202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93" name="Rectangle 283">
                <a:extLst>
                  <a:ext uri="{FF2B5EF4-FFF2-40B4-BE49-F238E27FC236}">
                    <a16:creationId xmlns:a16="http://schemas.microsoft.com/office/drawing/2014/main" id="{DF864A37-6CF0-47EF-A8C5-44A359219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253"/>
                <a:ext cx="1202" cy="1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94" name="Rectangle 284">
                <a:extLst>
                  <a:ext uri="{FF2B5EF4-FFF2-40B4-BE49-F238E27FC236}">
                    <a16:creationId xmlns:a16="http://schemas.microsoft.com/office/drawing/2014/main" id="{3BC0C0B4-8B82-4A5B-8816-EAB20C369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263"/>
                <a:ext cx="1202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95" name="Rectangle 285">
                <a:extLst>
                  <a:ext uri="{FF2B5EF4-FFF2-40B4-BE49-F238E27FC236}">
                    <a16:creationId xmlns:a16="http://schemas.microsoft.com/office/drawing/2014/main" id="{C93A9AE3-DF96-456C-A882-EEA8E2A248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274"/>
                <a:ext cx="1202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96" name="Rectangle 286">
                <a:extLst>
                  <a:ext uri="{FF2B5EF4-FFF2-40B4-BE49-F238E27FC236}">
                    <a16:creationId xmlns:a16="http://schemas.microsoft.com/office/drawing/2014/main" id="{7D4A6B53-97D6-4204-A17B-A1E08387A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285"/>
                <a:ext cx="1202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97" name="Rectangle 287">
                <a:extLst>
                  <a:ext uri="{FF2B5EF4-FFF2-40B4-BE49-F238E27FC236}">
                    <a16:creationId xmlns:a16="http://schemas.microsoft.com/office/drawing/2014/main" id="{3D0682B0-7190-46A3-97BC-A1D014261E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296"/>
                <a:ext cx="1202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98" name="Rectangle 288">
                <a:extLst>
                  <a:ext uri="{FF2B5EF4-FFF2-40B4-BE49-F238E27FC236}">
                    <a16:creationId xmlns:a16="http://schemas.microsoft.com/office/drawing/2014/main" id="{D4B8C410-8EE4-4B74-8D18-578C0C993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306"/>
                <a:ext cx="1202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99" name="Rectangle 289">
                <a:extLst>
                  <a:ext uri="{FF2B5EF4-FFF2-40B4-BE49-F238E27FC236}">
                    <a16:creationId xmlns:a16="http://schemas.microsoft.com/office/drawing/2014/main" id="{28E427DF-AB5C-4DBB-BF8B-83C7465CE1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317"/>
                <a:ext cx="1202" cy="11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00" name="Rectangle 290">
                <a:extLst>
                  <a:ext uri="{FF2B5EF4-FFF2-40B4-BE49-F238E27FC236}">
                    <a16:creationId xmlns:a16="http://schemas.microsoft.com/office/drawing/2014/main" id="{D2CC5942-9164-4B3A-B386-4B5267BB37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328"/>
                <a:ext cx="1202" cy="1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01" name="Rectangle 291">
                <a:extLst>
                  <a:ext uri="{FF2B5EF4-FFF2-40B4-BE49-F238E27FC236}">
                    <a16:creationId xmlns:a16="http://schemas.microsoft.com/office/drawing/2014/main" id="{31A5166C-3A65-41EA-8300-8DB6DE3CF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338"/>
                <a:ext cx="1202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02" name="Rectangle 292">
                <a:extLst>
                  <a:ext uri="{FF2B5EF4-FFF2-40B4-BE49-F238E27FC236}">
                    <a16:creationId xmlns:a16="http://schemas.microsoft.com/office/drawing/2014/main" id="{5A2ECC76-7BC9-481E-86B8-495FBA152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349"/>
                <a:ext cx="1202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03" name="Rectangle 293">
                <a:extLst>
                  <a:ext uri="{FF2B5EF4-FFF2-40B4-BE49-F238E27FC236}">
                    <a16:creationId xmlns:a16="http://schemas.microsoft.com/office/drawing/2014/main" id="{EC311428-F2E7-4482-9DC1-E23832BA4C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359"/>
                <a:ext cx="1202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04" name="Rectangle 294">
                <a:extLst>
                  <a:ext uri="{FF2B5EF4-FFF2-40B4-BE49-F238E27FC236}">
                    <a16:creationId xmlns:a16="http://schemas.microsoft.com/office/drawing/2014/main" id="{0DCF384C-6CDF-4557-9DE7-B1CA9557C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370"/>
                <a:ext cx="1202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05" name="Rectangle 295">
                <a:extLst>
                  <a:ext uri="{FF2B5EF4-FFF2-40B4-BE49-F238E27FC236}">
                    <a16:creationId xmlns:a16="http://schemas.microsoft.com/office/drawing/2014/main" id="{BD212017-160B-45AF-AE39-B75A547DD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381"/>
                <a:ext cx="1202" cy="5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06" name="Rectangle 296">
                <a:extLst>
                  <a:ext uri="{FF2B5EF4-FFF2-40B4-BE49-F238E27FC236}">
                    <a16:creationId xmlns:a16="http://schemas.microsoft.com/office/drawing/2014/main" id="{59AFB6E0-A47A-4221-A647-67FFBC6D8F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066"/>
                <a:ext cx="1202" cy="32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07" name="Rectangle 297">
                <a:extLst>
                  <a:ext uri="{FF2B5EF4-FFF2-40B4-BE49-F238E27FC236}">
                    <a16:creationId xmlns:a16="http://schemas.microsoft.com/office/drawing/2014/main" id="{AEF9FEE1-4C93-456E-BED6-7463B63B8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061"/>
                <a:ext cx="1202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08" name="Rectangle 298">
                <a:extLst>
                  <a:ext uri="{FF2B5EF4-FFF2-40B4-BE49-F238E27FC236}">
                    <a16:creationId xmlns:a16="http://schemas.microsoft.com/office/drawing/2014/main" id="{49925CCA-62D9-49F5-9F63-01E9F3740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072"/>
                <a:ext cx="1202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09" name="Rectangle 299">
                <a:extLst>
                  <a:ext uri="{FF2B5EF4-FFF2-40B4-BE49-F238E27FC236}">
                    <a16:creationId xmlns:a16="http://schemas.microsoft.com/office/drawing/2014/main" id="{232F0C72-0FFF-468E-9E5B-FFE43BBBDE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082"/>
                <a:ext cx="1202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10" name="Rectangle 300">
                <a:extLst>
                  <a:ext uri="{FF2B5EF4-FFF2-40B4-BE49-F238E27FC236}">
                    <a16:creationId xmlns:a16="http://schemas.microsoft.com/office/drawing/2014/main" id="{19994914-AC72-46A6-B0B3-1C913B493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093"/>
                <a:ext cx="1202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11" name="Rectangle 301">
                <a:extLst>
                  <a:ext uri="{FF2B5EF4-FFF2-40B4-BE49-F238E27FC236}">
                    <a16:creationId xmlns:a16="http://schemas.microsoft.com/office/drawing/2014/main" id="{BB33F4E4-2D0F-42B2-B4DD-246CD9676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104"/>
                <a:ext cx="1202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12" name="Rectangle 302">
                <a:extLst>
                  <a:ext uri="{FF2B5EF4-FFF2-40B4-BE49-F238E27FC236}">
                    <a16:creationId xmlns:a16="http://schemas.microsoft.com/office/drawing/2014/main" id="{2C1A963A-8C51-427F-8CE1-730674B8D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114"/>
                <a:ext cx="1202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13" name="Rectangle 303">
                <a:extLst>
                  <a:ext uri="{FF2B5EF4-FFF2-40B4-BE49-F238E27FC236}">
                    <a16:creationId xmlns:a16="http://schemas.microsoft.com/office/drawing/2014/main" id="{BFE98EF6-CEC4-4036-BA2E-57854315A1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125"/>
                <a:ext cx="1202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14" name="Rectangle 304">
                <a:extLst>
                  <a:ext uri="{FF2B5EF4-FFF2-40B4-BE49-F238E27FC236}">
                    <a16:creationId xmlns:a16="http://schemas.microsoft.com/office/drawing/2014/main" id="{4829BC96-8532-4C08-ACC6-8C15E02BC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136"/>
                <a:ext cx="1202" cy="1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15" name="Rectangle 305">
                <a:extLst>
                  <a:ext uri="{FF2B5EF4-FFF2-40B4-BE49-F238E27FC236}">
                    <a16:creationId xmlns:a16="http://schemas.microsoft.com/office/drawing/2014/main" id="{D312AFD0-742C-44C0-BB69-896A46CC3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146"/>
                <a:ext cx="1202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16" name="Rectangle 306">
                <a:extLst>
                  <a:ext uri="{FF2B5EF4-FFF2-40B4-BE49-F238E27FC236}">
                    <a16:creationId xmlns:a16="http://schemas.microsoft.com/office/drawing/2014/main" id="{69A7A8F4-6CC7-413F-AFAE-492C0D4DD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157"/>
                <a:ext cx="1202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17" name="Rectangle 307">
                <a:extLst>
                  <a:ext uri="{FF2B5EF4-FFF2-40B4-BE49-F238E27FC236}">
                    <a16:creationId xmlns:a16="http://schemas.microsoft.com/office/drawing/2014/main" id="{A3073CEE-40E2-4089-A93F-79BB7A870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168"/>
                <a:ext cx="1202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18" name="Rectangle 308">
                <a:extLst>
                  <a:ext uri="{FF2B5EF4-FFF2-40B4-BE49-F238E27FC236}">
                    <a16:creationId xmlns:a16="http://schemas.microsoft.com/office/drawing/2014/main" id="{D3D99DCA-75D3-4131-974A-0560D878CC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179"/>
                <a:ext cx="1202" cy="1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19" name="Rectangle 309">
                <a:extLst>
                  <a:ext uri="{FF2B5EF4-FFF2-40B4-BE49-F238E27FC236}">
                    <a16:creationId xmlns:a16="http://schemas.microsoft.com/office/drawing/2014/main" id="{06158317-640E-4F56-9F9C-3608E0386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189"/>
                <a:ext cx="1202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20" name="Rectangle 310">
                <a:extLst>
                  <a:ext uri="{FF2B5EF4-FFF2-40B4-BE49-F238E27FC236}">
                    <a16:creationId xmlns:a16="http://schemas.microsoft.com/office/drawing/2014/main" id="{B4D9EDB8-3949-4A1C-9910-C2AC64A5D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200"/>
                <a:ext cx="1202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21" name="Rectangle 311">
                <a:extLst>
                  <a:ext uri="{FF2B5EF4-FFF2-40B4-BE49-F238E27FC236}">
                    <a16:creationId xmlns:a16="http://schemas.microsoft.com/office/drawing/2014/main" id="{606D0960-274C-4275-A704-7895A92669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211"/>
                <a:ext cx="1202" cy="1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22" name="Rectangle 312">
                <a:extLst>
                  <a:ext uri="{FF2B5EF4-FFF2-40B4-BE49-F238E27FC236}">
                    <a16:creationId xmlns:a16="http://schemas.microsoft.com/office/drawing/2014/main" id="{79AB0413-8335-4F3A-ADD8-4246AB5B6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221"/>
                <a:ext cx="1202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23" name="Rectangle 313">
                <a:extLst>
                  <a:ext uri="{FF2B5EF4-FFF2-40B4-BE49-F238E27FC236}">
                    <a16:creationId xmlns:a16="http://schemas.microsoft.com/office/drawing/2014/main" id="{7D1BF1AB-D416-40A8-A8E9-8C8612B8D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231"/>
                <a:ext cx="1202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24" name="Rectangle 314">
                <a:extLst>
                  <a:ext uri="{FF2B5EF4-FFF2-40B4-BE49-F238E27FC236}">
                    <a16:creationId xmlns:a16="http://schemas.microsoft.com/office/drawing/2014/main" id="{043EB383-B987-477D-B5D1-0BEFEC13DB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242"/>
                <a:ext cx="1202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25" name="Rectangle 315">
                <a:extLst>
                  <a:ext uri="{FF2B5EF4-FFF2-40B4-BE49-F238E27FC236}">
                    <a16:creationId xmlns:a16="http://schemas.microsoft.com/office/drawing/2014/main" id="{51FB0465-99B7-46EB-A213-E98B42BFE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253"/>
                <a:ext cx="1202" cy="1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26" name="Rectangle 316">
                <a:extLst>
                  <a:ext uri="{FF2B5EF4-FFF2-40B4-BE49-F238E27FC236}">
                    <a16:creationId xmlns:a16="http://schemas.microsoft.com/office/drawing/2014/main" id="{E363FEA8-F89F-4EE4-84ED-F5937F49D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263"/>
                <a:ext cx="1202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27" name="Rectangle 317">
                <a:extLst>
                  <a:ext uri="{FF2B5EF4-FFF2-40B4-BE49-F238E27FC236}">
                    <a16:creationId xmlns:a16="http://schemas.microsoft.com/office/drawing/2014/main" id="{D4357D50-E965-4216-8DEE-17D905CB7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274"/>
                <a:ext cx="1202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28" name="Rectangle 318">
                <a:extLst>
                  <a:ext uri="{FF2B5EF4-FFF2-40B4-BE49-F238E27FC236}">
                    <a16:creationId xmlns:a16="http://schemas.microsoft.com/office/drawing/2014/main" id="{5C135EDE-1304-4212-B1FF-982140EA9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285"/>
                <a:ext cx="1202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29" name="Rectangle 319">
                <a:extLst>
                  <a:ext uri="{FF2B5EF4-FFF2-40B4-BE49-F238E27FC236}">
                    <a16:creationId xmlns:a16="http://schemas.microsoft.com/office/drawing/2014/main" id="{1DB1CB79-CEA0-48E7-9EE6-651DDE476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296"/>
                <a:ext cx="1202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30" name="Rectangle 320">
                <a:extLst>
                  <a:ext uri="{FF2B5EF4-FFF2-40B4-BE49-F238E27FC236}">
                    <a16:creationId xmlns:a16="http://schemas.microsoft.com/office/drawing/2014/main" id="{BD0F8580-0095-40EF-AA65-CCC942045F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306"/>
                <a:ext cx="1202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31" name="Rectangle 321">
                <a:extLst>
                  <a:ext uri="{FF2B5EF4-FFF2-40B4-BE49-F238E27FC236}">
                    <a16:creationId xmlns:a16="http://schemas.microsoft.com/office/drawing/2014/main" id="{EE8097F0-2D69-4875-A11F-9AB635E0F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317"/>
                <a:ext cx="1202" cy="11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32" name="Rectangle 322">
                <a:extLst>
                  <a:ext uri="{FF2B5EF4-FFF2-40B4-BE49-F238E27FC236}">
                    <a16:creationId xmlns:a16="http://schemas.microsoft.com/office/drawing/2014/main" id="{1ADABE8F-4AC6-4F78-852C-64074D352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328"/>
                <a:ext cx="1202" cy="1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33" name="Rectangle 323">
                <a:extLst>
                  <a:ext uri="{FF2B5EF4-FFF2-40B4-BE49-F238E27FC236}">
                    <a16:creationId xmlns:a16="http://schemas.microsoft.com/office/drawing/2014/main" id="{6BC62AA3-CF22-4061-B912-9739516BB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338"/>
                <a:ext cx="1202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34" name="Rectangle 324">
                <a:extLst>
                  <a:ext uri="{FF2B5EF4-FFF2-40B4-BE49-F238E27FC236}">
                    <a16:creationId xmlns:a16="http://schemas.microsoft.com/office/drawing/2014/main" id="{A8ACBAA2-76A0-45C6-93F2-14DC10B86A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349"/>
                <a:ext cx="1202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35" name="Rectangle 325">
                <a:extLst>
                  <a:ext uri="{FF2B5EF4-FFF2-40B4-BE49-F238E27FC236}">
                    <a16:creationId xmlns:a16="http://schemas.microsoft.com/office/drawing/2014/main" id="{35221878-D55B-4BEC-8F36-00E0CCC9B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359"/>
                <a:ext cx="1202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36" name="Rectangle 326">
                <a:extLst>
                  <a:ext uri="{FF2B5EF4-FFF2-40B4-BE49-F238E27FC236}">
                    <a16:creationId xmlns:a16="http://schemas.microsoft.com/office/drawing/2014/main" id="{359124EA-D715-428D-8487-7091E2C91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370"/>
                <a:ext cx="1202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37" name="Rectangle 327">
                <a:extLst>
                  <a:ext uri="{FF2B5EF4-FFF2-40B4-BE49-F238E27FC236}">
                    <a16:creationId xmlns:a16="http://schemas.microsoft.com/office/drawing/2014/main" id="{09762D62-EA0F-4832-9CBE-D6B32BC3E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381"/>
                <a:ext cx="1202" cy="5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38" name="Rectangle 328">
                <a:extLst>
                  <a:ext uri="{FF2B5EF4-FFF2-40B4-BE49-F238E27FC236}">
                    <a16:creationId xmlns:a16="http://schemas.microsoft.com/office/drawing/2014/main" id="{532A9694-234B-4AF3-A511-1BD7287880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061"/>
                <a:ext cx="1141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39" name="Rectangle 329">
                <a:extLst>
                  <a:ext uri="{FF2B5EF4-FFF2-40B4-BE49-F238E27FC236}">
                    <a16:creationId xmlns:a16="http://schemas.microsoft.com/office/drawing/2014/main" id="{48607ABD-125E-4DD6-A8FE-93CD5B52D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072"/>
                <a:ext cx="1141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40" name="Rectangle 330">
                <a:extLst>
                  <a:ext uri="{FF2B5EF4-FFF2-40B4-BE49-F238E27FC236}">
                    <a16:creationId xmlns:a16="http://schemas.microsoft.com/office/drawing/2014/main" id="{E40F5ABC-1804-4AE9-85FE-47FBC830F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082"/>
                <a:ext cx="1141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41" name="Rectangle 331">
                <a:extLst>
                  <a:ext uri="{FF2B5EF4-FFF2-40B4-BE49-F238E27FC236}">
                    <a16:creationId xmlns:a16="http://schemas.microsoft.com/office/drawing/2014/main" id="{5087C249-D42E-4BCC-99FA-E640A6B1E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093"/>
                <a:ext cx="1141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42" name="Rectangle 332">
                <a:extLst>
                  <a:ext uri="{FF2B5EF4-FFF2-40B4-BE49-F238E27FC236}">
                    <a16:creationId xmlns:a16="http://schemas.microsoft.com/office/drawing/2014/main" id="{9DE5AFD8-5591-466D-AE06-21604B529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104"/>
                <a:ext cx="1141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43" name="Rectangle 333">
                <a:extLst>
                  <a:ext uri="{FF2B5EF4-FFF2-40B4-BE49-F238E27FC236}">
                    <a16:creationId xmlns:a16="http://schemas.microsoft.com/office/drawing/2014/main" id="{6A05A598-EC59-4090-81B1-850A8C9B1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114"/>
                <a:ext cx="1141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44" name="Rectangle 334">
                <a:extLst>
                  <a:ext uri="{FF2B5EF4-FFF2-40B4-BE49-F238E27FC236}">
                    <a16:creationId xmlns:a16="http://schemas.microsoft.com/office/drawing/2014/main" id="{3330E7CA-3D1E-4EBB-9F5E-6E230AEE5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125"/>
                <a:ext cx="1141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45" name="Rectangle 335">
                <a:extLst>
                  <a:ext uri="{FF2B5EF4-FFF2-40B4-BE49-F238E27FC236}">
                    <a16:creationId xmlns:a16="http://schemas.microsoft.com/office/drawing/2014/main" id="{7A41C410-1737-4D36-82C0-B658864D8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136"/>
                <a:ext cx="1141" cy="1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46" name="Rectangle 336">
                <a:extLst>
                  <a:ext uri="{FF2B5EF4-FFF2-40B4-BE49-F238E27FC236}">
                    <a16:creationId xmlns:a16="http://schemas.microsoft.com/office/drawing/2014/main" id="{356B75B3-793A-4751-B74F-86685C3667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146"/>
                <a:ext cx="1141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47" name="Rectangle 337">
                <a:extLst>
                  <a:ext uri="{FF2B5EF4-FFF2-40B4-BE49-F238E27FC236}">
                    <a16:creationId xmlns:a16="http://schemas.microsoft.com/office/drawing/2014/main" id="{E976EDC6-FD6C-4676-9996-5087FDA2C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157"/>
                <a:ext cx="1141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48" name="Rectangle 338">
                <a:extLst>
                  <a:ext uri="{FF2B5EF4-FFF2-40B4-BE49-F238E27FC236}">
                    <a16:creationId xmlns:a16="http://schemas.microsoft.com/office/drawing/2014/main" id="{5EAEF2E3-34B8-4F85-9388-7B149F294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168"/>
                <a:ext cx="1141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49" name="Rectangle 339">
                <a:extLst>
                  <a:ext uri="{FF2B5EF4-FFF2-40B4-BE49-F238E27FC236}">
                    <a16:creationId xmlns:a16="http://schemas.microsoft.com/office/drawing/2014/main" id="{83558097-E266-42BE-9562-ADDEB7DEB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179"/>
                <a:ext cx="1141" cy="1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50" name="Rectangle 340">
                <a:extLst>
                  <a:ext uri="{FF2B5EF4-FFF2-40B4-BE49-F238E27FC236}">
                    <a16:creationId xmlns:a16="http://schemas.microsoft.com/office/drawing/2014/main" id="{1D3F45AB-C002-4E76-9330-06C6C69CA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189"/>
                <a:ext cx="1141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51" name="Rectangle 341">
                <a:extLst>
                  <a:ext uri="{FF2B5EF4-FFF2-40B4-BE49-F238E27FC236}">
                    <a16:creationId xmlns:a16="http://schemas.microsoft.com/office/drawing/2014/main" id="{EFA4857B-B86B-48EB-B738-2FA615001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200"/>
                <a:ext cx="1141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52" name="Rectangle 342">
                <a:extLst>
                  <a:ext uri="{FF2B5EF4-FFF2-40B4-BE49-F238E27FC236}">
                    <a16:creationId xmlns:a16="http://schemas.microsoft.com/office/drawing/2014/main" id="{ED208BC3-1634-4092-A8CF-254EC4B26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211"/>
                <a:ext cx="1141" cy="1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53" name="Rectangle 343">
                <a:extLst>
                  <a:ext uri="{FF2B5EF4-FFF2-40B4-BE49-F238E27FC236}">
                    <a16:creationId xmlns:a16="http://schemas.microsoft.com/office/drawing/2014/main" id="{B67C30F6-8BC9-4C31-BD4D-846900E27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221"/>
                <a:ext cx="1141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54" name="Rectangle 344">
                <a:extLst>
                  <a:ext uri="{FF2B5EF4-FFF2-40B4-BE49-F238E27FC236}">
                    <a16:creationId xmlns:a16="http://schemas.microsoft.com/office/drawing/2014/main" id="{A2DDA48C-823D-4872-A9AA-E1DE9A819E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231"/>
                <a:ext cx="1141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55" name="Rectangle 345">
                <a:extLst>
                  <a:ext uri="{FF2B5EF4-FFF2-40B4-BE49-F238E27FC236}">
                    <a16:creationId xmlns:a16="http://schemas.microsoft.com/office/drawing/2014/main" id="{E8E606AB-B53F-440E-8ACB-1B53020D7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242"/>
                <a:ext cx="1141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56" name="Rectangle 346">
                <a:extLst>
                  <a:ext uri="{FF2B5EF4-FFF2-40B4-BE49-F238E27FC236}">
                    <a16:creationId xmlns:a16="http://schemas.microsoft.com/office/drawing/2014/main" id="{8B13A64D-AD59-4A69-922D-B10C09152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253"/>
                <a:ext cx="1141" cy="1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57" name="Rectangle 347">
                <a:extLst>
                  <a:ext uri="{FF2B5EF4-FFF2-40B4-BE49-F238E27FC236}">
                    <a16:creationId xmlns:a16="http://schemas.microsoft.com/office/drawing/2014/main" id="{06886DEC-AC35-4A0F-A5BF-708D19B94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263"/>
                <a:ext cx="1141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58" name="Rectangle 348">
                <a:extLst>
                  <a:ext uri="{FF2B5EF4-FFF2-40B4-BE49-F238E27FC236}">
                    <a16:creationId xmlns:a16="http://schemas.microsoft.com/office/drawing/2014/main" id="{AE99D586-B2B0-4BFC-917C-9BC2C7042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274"/>
                <a:ext cx="1141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59" name="Rectangle 349">
                <a:extLst>
                  <a:ext uri="{FF2B5EF4-FFF2-40B4-BE49-F238E27FC236}">
                    <a16:creationId xmlns:a16="http://schemas.microsoft.com/office/drawing/2014/main" id="{EB7C682A-609C-4F35-9A36-54D9D47E3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285"/>
                <a:ext cx="1141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60" name="Rectangle 350">
                <a:extLst>
                  <a:ext uri="{FF2B5EF4-FFF2-40B4-BE49-F238E27FC236}">
                    <a16:creationId xmlns:a16="http://schemas.microsoft.com/office/drawing/2014/main" id="{C930E30C-632D-41DF-9C00-FD96EB3760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296"/>
                <a:ext cx="1141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61" name="Rectangle 351">
                <a:extLst>
                  <a:ext uri="{FF2B5EF4-FFF2-40B4-BE49-F238E27FC236}">
                    <a16:creationId xmlns:a16="http://schemas.microsoft.com/office/drawing/2014/main" id="{C3E60A8D-C436-443C-8965-95C0380BF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306"/>
                <a:ext cx="1141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62" name="Rectangle 352">
                <a:extLst>
                  <a:ext uri="{FF2B5EF4-FFF2-40B4-BE49-F238E27FC236}">
                    <a16:creationId xmlns:a16="http://schemas.microsoft.com/office/drawing/2014/main" id="{0F9D09AC-212A-43DA-A8C7-1683A0527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317"/>
                <a:ext cx="1141" cy="11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63" name="Rectangle 353">
                <a:extLst>
                  <a:ext uri="{FF2B5EF4-FFF2-40B4-BE49-F238E27FC236}">
                    <a16:creationId xmlns:a16="http://schemas.microsoft.com/office/drawing/2014/main" id="{8D4485C1-5E56-4377-9639-45ACF8FD5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328"/>
                <a:ext cx="1141" cy="1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64" name="Rectangle 354">
                <a:extLst>
                  <a:ext uri="{FF2B5EF4-FFF2-40B4-BE49-F238E27FC236}">
                    <a16:creationId xmlns:a16="http://schemas.microsoft.com/office/drawing/2014/main" id="{0022F5B1-10CA-4D16-B8A3-01B558F7F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338"/>
                <a:ext cx="1141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65" name="Rectangle 355">
                <a:extLst>
                  <a:ext uri="{FF2B5EF4-FFF2-40B4-BE49-F238E27FC236}">
                    <a16:creationId xmlns:a16="http://schemas.microsoft.com/office/drawing/2014/main" id="{1C64A662-1C20-4ED6-ABDB-64065E4B6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349"/>
                <a:ext cx="1141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66" name="Rectangle 356">
                <a:extLst>
                  <a:ext uri="{FF2B5EF4-FFF2-40B4-BE49-F238E27FC236}">
                    <a16:creationId xmlns:a16="http://schemas.microsoft.com/office/drawing/2014/main" id="{E913A51B-8195-45C6-AC61-FE3EF5C37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359"/>
                <a:ext cx="1141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67" name="Rectangle 357">
                <a:extLst>
                  <a:ext uri="{FF2B5EF4-FFF2-40B4-BE49-F238E27FC236}">
                    <a16:creationId xmlns:a16="http://schemas.microsoft.com/office/drawing/2014/main" id="{C4D476A2-4D59-4B0A-9A96-07926ED4C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370"/>
                <a:ext cx="1141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68" name="Rectangle 358">
                <a:extLst>
                  <a:ext uri="{FF2B5EF4-FFF2-40B4-BE49-F238E27FC236}">
                    <a16:creationId xmlns:a16="http://schemas.microsoft.com/office/drawing/2014/main" id="{DC9A41B5-97C5-4BF7-BF02-9BAB38CD6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381"/>
                <a:ext cx="1141" cy="5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69" name="Rectangle 359">
                <a:extLst>
                  <a:ext uri="{FF2B5EF4-FFF2-40B4-BE49-F238E27FC236}">
                    <a16:creationId xmlns:a16="http://schemas.microsoft.com/office/drawing/2014/main" id="{8092B9F2-AEBB-44E4-88DC-A24533098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066"/>
                <a:ext cx="1141" cy="32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70" name="Rectangle 360">
                <a:extLst>
                  <a:ext uri="{FF2B5EF4-FFF2-40B4-BE49-F238E27FC236}">
                    <a16:creationId xmlns:a16="http://schemas.microsoft.com/office/drawing/2014/main" id="{94AB4A1C-F87D-4567-AFD3-47E1D71EA3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061"/>
                <a:ext cx="1141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71" name="Rectangle 361">
                <a:extLst>
                  <a:ext uri="{FF2B5EF4-FFF2-40B4-BE49-F238E27FC236}">
                    <a16:creationId xmlns:a16="http://schemas.microsoft.com/office/drawing/2014/main" id="{A3D00C82-D8E5-4D0B-AE26-2D4D1901B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072"/>
                <a:ext cx="1141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72" name="Rectangle 362">
                <a:extLst>
                  <a:ext uri="{FF2B5EF4-FFF2-40B4-BE49-F238E27FC236}">
                    <a16:creationId xmlns:a16="http://schemas.microsoft.com/office/drawing/2014/main" id="{AA5A58CA-AC70-4779-91F4-4E85114C8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082"/>
                <a:ext cx="1141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73" name="Rectangle 363">
                <a:extLst>
                  <a:ext uri="{FF2B5EF4-FFF2-40B4-BE49-F238E27FC236}">
                    <a16:creationId xmlns:a16="http://schemas.microsoft.com/office/drawing/2014/main" id="{4803408E-68A4-448F-88F6-A98CF321E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093"/>
                <a:ext cx="1141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74" name="Rectangle 364">
                <a:extLst>
                  <a:ext uri="{FF2B5EF4-FFF2-40B4-BE49-F238E27FC236}">
                    <a16:creationId xmlns:a16="http://schemas.microsoft.com/office/drawing/2014/main" id="{F473B72B-A36A-4D74-8A60-657E05BBF2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104"/>
                <a:ext cx="1141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75" name="Rectangle 365">
                <a:extLst>
                  <a:ext uri="{FF2B5EF4-FFF2-40B4-BE49-F238E27FC236}">
                    <a16:creationId xmlns:a16="http://schemas.microsoft.com/office/drawing/2014/main" id="{4E381162-0C1A-443D-A628-35B7269A9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114"/>
                <a:ext cx="1141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76" name="Rectangle 366">
                <a:extLst>
                  <a:ext uri="{FF2B5EF4-FFF2-40B4-BE49-F238E27FC236}">
                    <a16:creationId xmlns:a16="http://schemas.microsoft.com/office/drawing/2014/main" id="{1DE93D34-EA4F-40E0-BE91-D0986089BF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125"/>
                <a:ext cx="1141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77" name="Rectangle 367">
                <a:extLst>
                  <a:ext uri="{FF2B5EF4-FFF2-40B4-BE49-F238E27FC236}">
                    <a16:creationId xmlns:a16="http://schemas.microsoft.com/office/drawing/2014/main" id="{43BAAA47-D172-493E-8A0F-823DED2AFE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136"/>
                <a:ext cx="1141" cy="1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78" name="Rectangle 368">
                <a:extLst>
                  <a:ext uri="{FF2B5EF4-FFF2-40B4-BE49-F238E27FC236}">
                    <a16:creationId xmlns:a16="http://schemas.microsoft.com/office/drawing/2014/main" id="{C6AA5F5D-3B05-4017-9A00-12841915A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146"/>
                <a:ext cx="1141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79" name="Rectangle 369">
                <a:extLst>
                  <a:ext uri="{FF2B5EF4-FFF2-40B4-BE49-F238E27FC236}">
                    <a16:creationId xmlns:a16="http://schemas.microsoft.com/office/drawing/2014/main" id="{79965489-8E91-4B0A-9BDA-F2DAA0A6B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157"/>
                <a:ext cx="1141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80" name="Rectangle 370">
                <a:extLst>
                  <a:ext uri="{FF2B5EF4-FFF2-40B4-BE49-F238E27FC236}">
                    <a16:creationId xmlns:a16="http://schemas.microsoft.com/office/drawing/2014/main" id="{1A8DC89A-2B29-41A7-8C99-3B6EF5DCF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168"/>
                <a:ext cx="1141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81" name="Rectangle 371">
                <a:extLst>
                  <a:ext uri="{FF2B5EF4-FFF2-40B4-BE49-F238E27FC236}">
                    <a16:creationId xmlns:a16="http://schemas.microsoft.com/office/drawing/2014/main" id="{B0520632-9C71-4709-88EF-DF7CF342E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179"/>
                <a:ext cx="1141" cy="1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82" name="Rectangle 372">
                <a:extLst>
                  <a:ext uri="{FF2B5EF4-FFF2-40B4-BE49-F238E27FC236}">
                    <a16:creationId xmlns:a16="http://schemas.microsoft.com/office/drawing/2014/main" id="{89992960-A817-40FD-8260-EC93C2BC0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189"/>
                <a:ext cx="1141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83" name="Rectangle 373">
                <a:extLst>
                  <a:ext uri="{FF2B5EF4-FFF2-40B4-BE49-F238E27FC236}">
                    <a16:creationId xmlns:a16="http://schemas.microsoft.com/office/drawing/2014/main" id="{4647C6A2-03C9-4AEB-84D4-B1372C7141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200"/>
                <a:ext cx="1141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84" name="Rectangle 374">
                <a:extLst>
                  <a:ext uri="{FF2B5EF4-FFF2-40B4-BE49-F238E27FC236}">
                    <a16:creationId xmlns:a16="http://schemas.microsoft.com/office/drawing/2014/main" id="{BBCD4E41-2E49-4BC8-8224-2EFF03EA9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211"/>
                <a:ext cx="1141" cy="1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85" name="Rectangle 375">
                <a:extLst>
                  <a:ext uri="{FF2B5EF4-FFF2-40B4-BE49-F238E27FC236}">
                    <a16:creationId xmlns:a16="http://schemas.microsoft.com/office/drawing/2014/main" id="{121F1521-B4E9-4E83-9F94-100460AFD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221"/>
                <a:ext cx="1141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86" name="Rectangle 376">
                <a:extLst>
                  <a:ext uri="{FF2B5EF4-FFF2-40B4-BE49-F238E27FC236}">
                    <a16:creationId xmlns:a16="http://schemas.microsoft.com/office/drawing/2014/main" id="{51431CD3-97FB-42C5-AA81-1D066E796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231"/>
                <a:ext cx="1141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87" name="Rectangle 377">
                <a:extLst>
                  <a:ext uri="{FF2B5EF4-FFF2-40B4-BE49-F238E27FC236}">
                    <a16:creationId xmlns:a16="http://schemas.microsoft.com/office/drawing/2014/main" id="{94EAF3DA-B890-4A3C-953D-35133696C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242"/>
                <a:ext cx="1141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88" name="Rectangle 378">
                <a:extLst>
                  <a:ext uri="{FF2B5EF4-FFF2-40B4-BE49-F238E27FC236}">
                    <a16:creationId xmlns:a16="http://schemas.microsoft.com/office/drawing/2014/main" id="{A861CACA-14ED-40AF-B986-870709328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253"/>
                <a:ext cx="1141" cy="1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89" name="Rectangle 379">
                <a:extLst>
                  <a:ext uri="{FF2B5EF4-FFF2-40B4-BE49-F238E27FC236}">
                    <a16:creationId xmlns:a16="http://schemas.microsoft.com/office/drawing/2014/main" id="{905BCF19-F620-4DC8-8E4E-D5A5ADE98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263"/>
                <a:ext cx="1141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90" name="Rectangle 380">
                <a:extLst>
                  <a:ext uri="{FF2B5EF4-FFF2-40B4-BE49-F238E27FC236}">
                    <a16:creationId xmlns:a16="http://schemas.microsoft.com/office/drawing/2014/main" id="{53B4E0AF-BF2B-4B8F-9008-1533CBCC8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274"/>
                <a:ext cx="1141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91" name="Rectangle 381">
                <a:extLst>
                  <a:ext uri="{FF2B5EF4-FFF2-40B4-BE49-F238E27FC236}">
                    <a16:creationId xmlns:a16="http://schemas.microsoft.com/office/drawing/2014/main" id="{02920954-0780-4A29-BF48-1CCF1CD34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285"/>
                <a:ext cx="1141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92" name="Rectangle 382">
                <a:extLst>
                  <a:ext uri="{FF2B5EF4-FFF2-40B4-BE49-F238E27FC236}">
                    <a16:creationId xmlns:a16="http://schemas.microsoft.com/office/drawing/2014/main" id="{0900AEF8-0F89-4967-B20B-D2DCC9BCB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296"/>
                <a:ext cx="1141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93" name="Rectangle 383">
                <a:extLst>
                  <a:ext uri="{FF2B5EF4-FFF2-40B4-BE49-F238E27FC236}">
                    <a16:creationId xmlns:a16="http://schemas.microsoft.com/office/drawing/2014/main" id="{2DBCCD33-87E5-467A-AF79-12A2C6FA6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306"/>
                <a:ext cx="1141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94" name="Rectangle 384">
                <a:extLst>
                  <a:ext uri="{FF2B5EF4-FFF2-40B4-BE49-F238E27FC236}">
                    <a16:creationId xmlns:a16="http://schemas.microsoft.com/office/drawing/2014/main" id="{B5364D9B-355B-4736-9BF4-64CFF222C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317"/>
                <a:ext cx="1141" cy="11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95" name="Rectangle 385">
                <a:extLst>
                  <a:ext uri="{FF2B5EF4-FFF2-40B4-BE49-F238E27FC236}">
                    <a16:creationId xmlns:a16="http://schemas.microsoft.com/office/drawing/2014/main" id="{F0E9033E-FD49-474B-9C4C-381CEB960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328"/>
                <a:ext cx="1141" cy="1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96" name="Rectangle 386">
                <a:extLst>
                  <a:ext uri="{FF2B5EF4-FFF2-40B4-BE49-F238E27FC236}">
                    <a16:creationId xmlns:a16="http://schemas.microsoft.com/office/drawing/2014/main" id="{FE8374AC-93FC-4DB3-BFB3-25295044F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338"/>
                <a:ext cx="1141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97" name="Rectangle 387">
                <a:extLst>
                  <a:ext uri="{FF2B5EF4-FFF2-40B4-BE49-F238E27FC236}">
                    <a16:creationId xmlns:a16="http://schemas.microsoft.com/office/drawing/2014/main" id="{A3D08A40-B714-49BA-A264-F80E3FD2B4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349"/>
                <a:ext cx="1141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98" name="Rectangle 388">
                <a:extLst>
                  <a:ext uri="{FF2B5EF4-FFF2-40B4-BE49-F238E27FC236}">
                    <a16:creationId xmlns:a16="http://schemas.microsoft.com/office/drawing/2014/main" id="{9ED486E2-F599-4075-BE44-5EDAFFCB0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359"/>
                <a:ext cx="1141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199" name="Rectangle 389">
                <a:extLst>
                  <a:ext uri="{FF2B5EF4-FFF2-40B4-BE49-F238E27FC236}">
                    <a16:creationId xmlns:a16="http://schemas.microsoft.com/office/drawing/2014/main" id="{771C3673-3DEC-4872-BC91-509F7DB58E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370"/>
                <a:ext cx="1141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00" name="Rectangle 390">
                <a:extLst>
                  <a:ext uri="{FF2B5EF4-FFF2-40B4-BE49-F238E27FC236}">
                    <a16:creationId xmlns:a16="http://schemas.microsoft.com/office/drawing/2014/main" id="{EF179570-CE67-4353-B88B-5B05FDDD1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381"/>
                <a:ext cx="1141" cy="5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01" name="Rectangle 391">
                <a:extLst>
                  <a:ext uri="{FF2B5EF4-FFF2-40B4-BE49-F238E27FC236}">
                    <a16:creationId xmlns:a16="http://schemas.microsoft.com/office/drawing/2014/main" id="{B502E43E-0ABF-4CF0-8319-C7F66F741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381"/>
                <a:ext cx="3166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02" name="Rectangle 392">
                <a:extLst>
                  <a:ext uri="{FF2B5EF4-FFF2-40B4-BE49-F238E27FC236}">
                    <a16:creationId xmlns:a16="http://schemas.microsoft.com/office/drawing/2014/main" id="{1228B243-5A76-4858-ADC0-E078E4946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392"/>
                <a:ext cx="3166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03" name="Rectangle 393">
                <a:extLst>
                  <a:ext uri="{FF2B5EF4-FFF2-40B4-BE49-F238E27FC236}">
                    <a16:creationId xmlns:a16="http://schemas.microsoft.com/office/drawing/2014/main" id="{99DCF123-DFE7-46C1-AF9A-AEFA0BE48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404"/>
                <a:ext cx="3166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04" name="Rectangle 394">
                <a:extLst>
                  <a:ext uri="{FF2B5EF4-FFF2-40B4-BE49-F238E27FC236}">
                    <a16:creationId xmlns:a16="http://schemas.microsoft.com/office/drawing/2014/main" id="{7E945D1A-EECF-4B57-8130-EF8FC6D57F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416"/>
                <a:ext cx="3166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05" name="Rectangle 395">
                <a:extLst>
                  <a:ext uri="{FF2B5EF4-FFF2-40B4-BE49-F238E27FC236}">
                    <a16:creationId xmlns:a16="http://schemas.microsoft.com/office/drawing/2014/main" id="{1E15ADC1-E5F8-45DB-A775-86C41EC32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427"/>
                <a:ext cx="3166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06" name="Rectangle 396">
                <a:extLst>
                  <a:ext uri="{FF2B5EF4-FFF2-40B4-BE49-F238E27FC236}">
                    <a16:creationId xmlns:a16="http://schemas.microsoft.com/office/drawing/2014/main" id="{EBA4606D-5D18-48ED-8CD8-608E487AF3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439"/>
                <a:ext cx="3166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07" name="Rectangle 397">
                <a:extLst>
                  <a:ext uri="{FF2B5EF4-FFF2-40B4-BE49-F238E27FC236}">
                    <a16:creationId xmlns:a16="http://schemas.microsoft.com/office/drawing/2014/main" id="{A37E7485-753A-4116-94EA-0342B3129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451"/>
                <a:ext cx="3166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08" name="Rectangle 398">
                <a:extLst>
                  <a:ext uri="{FF2B5EF4-FFF2-40B4-BE49-F238E27FC236}">
                    <a16:creationId xmlns:a16="http://schemas.microsoft.com/office/drawing/2014/main" id="{5DDAF3FC-E197-4D32-86DB-3C09E24884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462"/>
                <a:ext cx="3166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09" name="Rectangle 399">
                <a:extLst>
                  <a:ext uri="{FF2B5EF4-FFF2-40B4-BE49-F238E27FC236}">
                    <a16:creationId xmlns:a16="http://schemas.microsoft.com/office/drawing/2014/main" id="{28915C7E-F2CC-4CA2-AA28-D2A2F00BD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474"/>
                <a:ext cx="3166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10" name="Rectangle 400">
                <a:extLst>
                  <a:ext uri="{FF2B5EF4-FFF2-40B4-BE49-F238E27FC236}">
                    <a16:creationId xmlns:a16="http://schemas.microsoft.com/office/drawing/2014/main" id="{79FBED66-BCF4-4504-90EB-D0FDD68E3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485"/>
                <a:ext cx="3166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11" name="Rectangle 401">
                <a:extLst>
                  <a:ext uri="{FF2B5EF4-FFF2-40B4-BE49-F238E27FC236}">
                    <a16:creationId xmlns:a16="http://schemas.microsoft.com/office/drawing/2014/main" id="{1ED477DE-3A5C-4904-A531-DAC13D52C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497"/>
                <a:ext cx="3166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12" name="Rectangle 402">
                <a:extLst>
                  <a:ext uri="{FF2B5EF4-FFF2-40B4-BE49-F238E27FC236}">
                    <a16:creationId xmlns:a16="http://schemas.microsoft.com/office/drawing/2014/main" id="{799D605B-E161-45AF-B4FE-6A632D4E8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508"/>
                <a:ext cx="3166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13" name="Rectangle 403">
                <a:extLst>
                  <a:ext uri="{FF2B5EF4-FFF2-40B4-BE49-F238E27FC236}">
                    <a16:creationId xmlns:a16="http://schemas.microsoft.com/office/drawing/2014/main" id="{69FA29CE-8B97-4629-A2C6-DFC36C8A6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520"/>
                <a:ext cx="3166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14" name="Rectangle 404">
                <a:extLst>
                  <a:ext uri="{FF2B5EF4-FFF2-40B4-BE49-F238E27FC236}">
                    <a16:creationId xmlns:a16="http://schemas.microsoft.com/office/drawing/2014/main" id="{FEC275AA-4616-410F-B24E-02A44D1FF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532"/>
                <a:ext cx="3166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15" name="Rectangle 405">
                <a:extLst>
                  <a:ext uri="{FF2B5EF4-FFF2-40B4-BE49-F238E27FC236}">
                    <a16:creationId xmlns:a16="http://schemas.microsoft.com/office/drawing/2014/main" id="{C96C3476-0BF3-4916-BA28-8F0D752B3D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543"/>
                <a:ext cx="3166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16" name="Rectangle 406">
                <a:extLst>
                  <a:ext uri="{FF2B5EF4-FFF2-40B4-BE49-F238E27FC236}">
                    <a16:creationId xmlns:a16="http://schemas.microsoft.com/office/drawing/2014/main" id="{F259FD87-3B8E-48E0-87A7-039DFFABD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555"/>
                <a:ext cx="3166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217" name="Rectangle 407">
                <a:extLst>
                  <a:ext uri="{FF2B5EF4-FFF2-40B4-BE49-F238E27FC236}">
                    <a16:creationId xmlns:a16="http://schemas.microsoft.com/office/drawing/2014/main" id="{BB7F9BBA-A263-4946-8C33-229CB0A3C0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566"/>
                <a:ext cx="3166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05481" name="Group 408">
              <a:extLst>
                <a:ext uri="{FF2B5EF4-FFF2-40B4-BE49-F238E27FC236}">
                  <a16:creationId xmlns:a16="http://schemas.microsoft.com/office/drawing/2014/main" id="{20B3C3C8-42CC-4A16-8183-E937A2CF4A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3" y="1381"/>
              <a:ext cx="5509" cy="650"/>
              <a:chOff x="123" y="1381"/>
              <a:chExt cx="5509" cy="650"/>
            </a:xfrm>
          </p:grpSpPr>
          <p:sp>
            <p:nvSpPr>
              <p:cNvPr id="106818" name="Rectangle 409">
                <a:extLst>
                  <a:ext uri="{FF2B5EF4-FFF2-40B4-BE49-F238E27FC236}">
                    <a16:creationId xmlns:a16="http://schemas.microsoft.com/office/drawing/2014/main" id="{E3056727-B5CC-4616-8DC0-E71E2AFB5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578"/>
                <a:ext cx="3166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19" name="Rectangle 410">
                <a:extLst>
                  <a:ext uri="{FF2B5EF4-FFF2-40B4-BE49-F238E27FC236}">
                    <a16:creationId xmlns:a16="http://schemas.microsoft.com/office/drawing/2014/main" id="{C16AC831-DA0D-411C-8572-9101FCDF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590"/>
                <a:ext cx="3166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20" name="Rectangle 411">
                <a:extLst>
                  <a:ext uri="{FF2B5EF4-FFF2-40B4-BE49-F238E27FC236}">
                    <a16:creationId xmlns:a16="http://schemas.microsoft.com/office/drawing/2014/main" id="{4F7EE0B5-8B7A-469E-AF32-F91121840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601"/>
                <a:ext cx="3166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21" name="Rectangle 412">
                <a:extLst>
                  <a:ext uri="{FF2B5EF4-FFF2-40B4-BE49-F238E27FC236}">
                    <a16:creationId xmlns:a16="http://schemas.microsoft.com/office/drawing/2014/main" id="{4249B422-9C8B-4DF6-A128-540B351C3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613"/>
                <a:ext cx="3166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22" name="Rectangle 413">
                <a:extLst>
                  <a:ext uri="{FF2B5EF4-FFF2-40B4-BE49-F238E27FC236}">
                    <a16:creationId xmlns:a16="http://schemas.microsoft.com/office/drawing/2014/main" id="{D765DE8A-3D3C-4471-A410-2131ECBA84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624"/>
                <a:ext cx="3166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23" name="Rectangle 414">
                <a:extLst>
                  <a:ext uri="{FF2B5EF4-FFF2-40B4-BE49-F238E27FC236}">
                    <a16:creationId xmlns:a16="http://schemas.microsoft.com/office/drawing/2014/main" id="{DAB81222-ADDF-41C5-B0B7-8D44974334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636"/>
                <a:ext cx="3166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24" name="Rectangle 415">
                <a:extLst>
                  <a:ext uri="{FF2B5EF4-FFF2-40B4-BE49-F238E27FC236}">
                    <a16:creationId xmlns:a16="http://schemas.microsoft.com/office/drawing/2014/main" id="{314D1BF7-864E-4EDA-95D6-7FDD5A856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647"/>
                <a:ext cx="3166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25" name="Rectangle 416">
                <a:extLst>
                  <a:ext uri="{FF2B5EF4-FFF2-40B4-BE49-F238E27FC236}">
                    <a16:creationId xmlns:a16="http://schemas.microsoft.com/office/drawing/2014/main" id="{3F761268-C5FF-45B7-8CA6-2B07C5B5E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659"/>
                <a:ext cx="3166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26" name="Rectangle 417">
                <a:extLst>
                  <a:ext uri="{FF2B5EF4-FFF2-40B4-BE49-F238E27FC236}">
                    <a16:creationId xmlns:a16="http://schemas.microsoft.com/office/drawing/2014/main" id="{B2C62E75-8703-46B3-AD66-C034D92D2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671"/>
                <a:ext cx="3166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27" name="Rectangle 418">
                <a:extLst>
                  <a:ext uri="{FF2B5EF4-FFF2-40B4-BE49-F238E27FC236}">
                    <a16:creationId xmlns:a16="http://schemas.microsoft.com/office/drawing/2014/main" id="{6A3D0075-CC00-47EA-ABE0-373E0250E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682"/>
                <a:ext cx="3166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28" name="Rectangle 419">
                <a:extLst>
                  <a:ext uri="{FF2B5EF4-FFF2-40B4-BE49-F238E27FC236}">
                    <a16:creationId xmlns:a16="http://schemas.microsoft.com/office/drawing/2014/main" id="{9C38BB36-5B02-4069-8863-2DC1FB1495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694"/>
                <a:ext cx="3166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29" name="Rectangle 420">
                <a:extLst>
                  <a:ext uri="{FF2B5EF4-FFF2-40B4-BE49-F238E27FC236}">
                    <a16:creationId xmlns:a16="http://schemas.microsoft.com/office/drawing/2014/main" id="{64CF56C2-A8DA-4075-A556-FFEDDC3CF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705"/>
                <a:ext cx="3166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30" name="Rectangle 421">
                <a:extLst>
                  <a:ext uri="{FF2B5EF4-FFF2-40B4-BE49-F238E27FC236}">
                    <a16:creationId xmlns:a16="http://schemas.microsoft.com/office/drawing/2014/main" id="{8AF04171-E888-48AA-BF05-E4F660F4E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717"/>
                <a:ext cx="3166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31" name="Rectangle 422">
                <a:extLst>
                  <a:ext uri="{FF2B5EF4-FFF2-40B4-BE49-F238E27FC236}">
                    <a16:creationId xmlns:a16="http://schemas.microsoft.com/office/drawing/2014/main" id="{DA7A1A94-46D1-4650-884E-F91285B08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729"/>
                <a:ext cx="316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32" name="Rectangle 423">
                <a:extLst>
                  <a:ext uri="{FF2B5EF4-FFF2-40B4-BE49-F238E27FC236}">
                    <a16:creationId xmlns:a16="http://schemas.microsoft.com/office/drawing/2014/main" id="{F26BF3A9-17CF-450E-BB19-BBC4E84FB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386"/>
                <a:ext cx="3166" cy="34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33" name="Rectangle 424">
                <a:extLst>
                  <a:ext uri="{FF2B5EF4-FFF2-40B4-BE49-F238E27FC236}">
                    <a16:creationId xmlns:a16="http://schemas.microsoft.com/office/drawing/2014/main" id="{FF8E55E9-4D25-41AD-9D60-EC4B719D2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381"/>
                <a:ext cx="3166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34" name="Rectangle 425">
                <a:extLst>
                  <a:ext uri="{FF2B5EF4-FFF2-40B4-BE49-F238E27FC236}">
                    <a16:creationId xmlns:a16="http://schemas.microsoft.com/office/drawing/2014/main" id="{79DA691A-1C65-4F7D-AE8E-7583A3F3A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392"/>
                <a:ext cx="3166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35" name="Rectangle 426">
                <a:extLst>
                  <a:ext uri="{FF2B5EF4-FFF2-40B4-BE49-F238E27FC236}">
                    <a16:creationId xmlns:a16="http://schemas.microsoft.com/office/drawing/2014/main" id="{AB9088B4-357B-4DC2-94A9-6B8E1A74B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404"/>
                <a:ext cx="3166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36" name="Rectangle 427">
                <a:extLst>
                  <a:ext uri="{FF2B5EF4-FFF2-40B4-BE49-F238E27FC236}">
                    <a16:creationId xmlns:a16="http://schemas.microsoft.com/office/drawing/2014/main" id="{15D21FD6-98E7-4399-A931-0AA24F12C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416"/>
                <a:ext cx="3166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37" name="Rectangle 428">
                <a:extLst>
                  <a:ext uri="{FF2B5EF4-FFF2-40B4-BE49-F238E27FC236}">
                    <a16:creationId xmlns:a16="http://schemas.microsoft.com/office/drawing/2014/main" id="{057E7C6B-AE53-4F72-B649-0A4C10E1F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427"/>
                <a:ext cx="3166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38" name="Rectangle 429">
                <a:extLst>
                  <a:ext uri="{FF2B5EF4-FFF2-40B4-BE49-F238E27FC236}">
                    <a16:creationId xmlns:a16="http://schemas.microsoft.com/office/drawing/2014/main" id="{576CCD35-71E4-45B4-AB35-8E9D472F3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439"/>
                <a:ext cx="3166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39" name="Rectangle 430">
                <a:extLst>
                  <a:ext uri="{FF2B5EF4-FFF2-40B4-BE49-F238E27FC236}">
                    <a16:creationId xmlns:a16="http://schemas.microsoft.com/office/drawing/2014/main" id="{405462BF-5A26-461D-B472-FC0918078E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451"/>
                <a:ext cx="3166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40" name="Rectangle 431">
                <a:extLst>
                  <a:ext uri="{FF2B5EF4-FFF2-40B4-BE49-F238E27FC236}">
                    <a16:creationId xmlns:a16="http://schemas.microsoft.com/office/drawing/2014/main" id="{51444382-B10E-4468-9D1C-3F077A98A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462"/>
                <a:ext cx="3166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41" name="Rectangle 432">
                <a:extLst>
                  <a:ext uri="{FF2B5EF4-FFF2-40B4-BE49-F238E27FC236}">
                    <a16:creationId xmlns:a16="http://schemas.microsoft.com/office/drawing/2014/main" id="{974F95E6-80FC-4E5C-AC0E-E0F301111E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474"/>
                <a:ext cx="3166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42" name="Rectangle 433">
                <a:extLst>
                  <a:ext uri="{FF2B5EF4-FFF2-40B4-BE49-F238E27FC236}">
                    <a16:creationId xmlns:a16="http://schemas.microsoft.com/office/drawing/2014/main" id="{A9F22393-12F5-4DBA-812C-DC681C3CE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485"/>
                <a:ext cx="3166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43" name="Rectangle 434">
                <a:extLst>
                  <a:ext uri="{FF2B5EF4-FFF2-40B4-BE49-F238E27FC236}">
                    <a16:creationId xmlns:a16="http://schemas.microsoft.com/office/drawing/2014/main" id="{6D120AF0-7921-4A47-86CB-C08DAEBDC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497"/>
                <a:ext cx="3166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44" name="Rectangle 435">
                <a:extLst>
                  <a:ext uri="{FF2B5EF4-FFF2-40B4-BE49-F238E27FC236}">
                    <a16:creationId xmlns:a16="http://schemas.microsoft.com/office/drawing/2014/main" id="{6A85A2C3-BDAD-45DA-9D8C-79EEE0213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508"/>
                <a:ext cx="3166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45" name="Rectangle 436">
                <a:extLst>
                  <a:ext uri="{FF2B5EF4-FFF2-40B4-BE49-F238E27FC236}">
                    <a16:creationId xmlns:a16="http://schemas.microsoft.com/office/drawing/2014/main" id="{CCD51604-5741-4329-AA9F-D7A3AC110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520"/>
                <a:ext cx="3166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46" name="Rectangle 437">
                <a:extLst>
                  <a:ext uri="{FF2B5EF4-FFF2-40B4-BE49-F238E27FC236}">
                    <a16:creationId xmlns:a16="http://schemas.microsoft.com/office/drawing/2014/main" id="{5BA4EA16-2057-48AA-B41C-09E9FD657A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532"/>
                <a:ext cx="3166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47" name="Rectangle 438">
                <a:extLst>
                  <a:ext uri="{FF2B5EF4-FFF2-40B4-BE49-F238E27FC236}">
                    <a16:creationId xmlns:a16="http://schemas.microsoft.com/office/drawing/2014/main" id="{CF52E673-2C94-4401-8C1A-618D23879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543"/>
                <a:ext cx="3166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48" name="Rectangle 439">
                <a:extLst>
                  <a:ext uri="{FF2B5EF4-FFF2-40B4-BE49-F238E27FC236}">
                    <a16:creationId xmlns:a16="http://schemas.microsoft.com/office/drawing/2014/main" id="{1DC3218D-5875-4AC9-9404-94BFA5F11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555"/>
                <a:ext cx="3166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49" name="Rectangle 440">
                <a:extLst>
                  <a:ext uri="{FF2B5EF4-FFF2-40B4-BE49-F238E27FC236}">
                    <a16:creationId xmlns:a16="http://schemas.microsoft.com/office/drawing/2014/main" id="{4BE47BCB-EBE0-40AB-B968-21ABDFB9C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566"/>
                <a:ext cx="3166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50" name="Rectangle 441">
                <a:extLst>
                  <a:ext uri="{FF2B5EF4-FFF2-40B4-BE49-F238E27FC236}">
                    <a16:creationId xmlns:a16="http://schemas.microsoft.com/office/drawing/2014/main" id="{6B9B4B30-F7D4-4090-A7BF-17C569D54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578"/>
                <a:ext cx="3166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51" name="Rectangle 442">
                <a:extLst>
                  <a:ext uri="{FF2B5EF4-FFF2-40B4-BE49-F238E27FC236}">
                    <a16:creationId xmlns:a16="http://schemas.microsoft.com/office/drawing/2014/main" id="{52ADFEC0-B94F-47E8-8F78-E070D30AD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590"/>
                <a:ext cx="3166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52" name="Rectangle 443">
                <a:extLst>
                  <a:ext uri="{FF2B5EF4-FFF2-40B4-BE49-F238E27FC236}">
                    <a16:creationId xmlns:a16="http://schemas.microsoft.com/office/drawing/2014/main" id="{C153980E-B932-45DA-8349-300CB109B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601"/>
                <a:ext cx="3166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53" name="Rectangle 444">
                <a:extLst>
                  <a:ext uri="{FF2B5EF4-FFF2-40B4-BE49-F238E27FC236}">
                    <a16:creationId xmlns:a16="http://schemas.microsoft.com/office/drawing/2014/main" id="{E8AA142D-97D7-48A6-9F2E-F28B970BD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613"/>
                <a:ext cx="3166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54" name="Rectangle 445">
                <a:extLst>
                  <a:ext uri="{FF2B5EF4-FFF2-40B4-BE49-F238E27FC236}">
                    <a16:creationId xmlns:a16="http://schemas.microsoft.com/office/drawing/2014/main" id="{8312E16C-FBF9-4413-9D8A-B6D57A8C6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624"/>
                <a:ext cx="3166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55" name="Rectangle 446">
                <a:extLst>
                  <a:ext uri="{FF2B5EF4-FFF2-40B4-BE49-F238E27FC236}">
                    <a16:creationId xmlns:a16="http://schemas.microsoft.com/office/drawing/2014/main" id="{BF886E7D-E52D-492A-AEF3-426C4938ED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636"/>
                <a:ext cx="3166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56" name="Rectangle 447">
                <a:extLst>
                  <a:ext uri="{FF2B5EF4-FFF2-40B4-BE49-F238E27FC236}">
                    <a16:creationId xmlns:a16="http://schemas.microsoft.com/office/drawing/2014/main" id="{414659CD-357F-4700-AA14-F50FC1DD2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647"/>
                <a:ext cx="3166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57" name="Rectangle 448">
                <a:extLst>
                  <a:ext uri="{FF2B5EF4-FFF2-40B4-BE49-F238E27FC236}">
                    <a16:creationId xmlns:a16="http://schemas.microsoft.com/office/drawing/2014/main" id="{BBF0AAFC-2764-4133-AF23-747F77A49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659"/>
                <a:ext cx="3166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58" name="Rectangle 449">
                <a:extLst>
                  <a:ext uri="{FF2B5EF4-FFF2-40B4-BE49-F238E27FC236}">
                    <a16:creationId xmlns:a16="http://schemas.microsoft.com/office/drawing/2014/main" id="{2A414464-C866-401E-B417-7918B54A7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671"/>
                <a:ext cx="3166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59" name="Rectangle 450">
                <a:extLst>
                  <a:ext uri="{FF2B5EF4-FFF2-40B4-BE49-F238E27FC236}">
                    <a16:creationId xmlns:a16="http://schemas.microsoft.com/office/drawing/2014/main" id="{5AD53CE9-0C19-4F4A-B15A-4880798E4D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682"/>
                <a:ext cx="3166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60" name="Rectangle 451">
                <a:extLst>
                  <a:ext uri="{FF2B5EF4-FFF2-40B4-BE49-F238E27FC236}">
                    <a16:creationId xmlns:a16="http://schemas.microsoft.com/office/drawing/2014/main" id="{8E82BC67-3732-4533-AD43-C95262E44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694"/>
                <a:ext cx="3166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61" name="Rectangle 452">
                <a:extLst>
                  <a:ext uri="{FF2B5EF4-FFF2-40B4-BE49-F238E27FC236}">
                    <a16:creationId xmlns:a16="http://schemas.microsoft.com/office/drawing/2014/main" id="{DE27D73C-C9A9-4A09-B02D-558B2D894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705"/>
                <a:ext cx="3166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62" name="Rectangle 453">
                <a:extLst>
                  <a:ext uri="{FF2B5EF4-FFF2-40B4-BE49-F238E27FC236}">
                    <a16:creationId xmlns:a16="http://schemas.microsoft.com/office/drawing/2014/main" id="{1E6D5674-FBCD-4187-9A12-0F6667168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717"/>
                <a:ext cx="3166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63" name="Rectangle 454">
                <a:extLst>
                  <a:ext uri="{FF2B5EF4-FFF2-40B4-BE49-F238E27FC236}">
                    <a16:creationId xmlns:a16="http://schemas.microsoft.com/office/drawing/2014/main" id="{202B58F4-1E47-4FA5-9B89-1AD55266DC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729"/>
                <a:ext cx="316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64" name="Rectangle 455">
                <a:extLst>
                  <a:ext uri="{FF2B5EF4-FFF2-40B4-BE49-F238E27FC236}">
                    <a16:creationId xmlns:a16="http://schemas.microsoft.com/office/drawing/2014/main" id="{F38C43A4-8DC6-4C55-AD57-8EB7728379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381"/>
                <a:ext cx="1202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65" name="Rectangle 456">
                <a:extLst>
                  <a:ext uri="{FF2B5EF4-FFF2-40B4-BE49-F238E27FC236}">
                    <a16:creationId xmlns:a16="http://schemas.microsoft.com/office/drawing/2014/main" id="{8A6F7E97-3559-49C4-9608-4D28293BD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392"/>
                <a:ext cx="1202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66" name="Rectangle 457">
                <a:extLst>
                  <a:ext uri="{FF2B5EF4-FFF2-40B4-BE49-F238E27FC236}">
                    <a16:creationId xmlns:a16="http://schemas.microsoft.com/office/drawing/2014/main" id="{DA8DF032-741D-43B9-818E-4E663E927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404"/>
                <a:ext cx="1202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67" name="Rectangle 458">
                <a:extLst>
                  <a:ext uri="{FF2B5EF4-FFF2-40B4-BE49-F238E27FC236}">
                    <a16:creationId xmlns:a16="http://schemas.microsoft.com/office/drawing/2014/main" id="{41C58F5A-BA4E-4F52-81FD-44B498ACC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416"/>
                <a:ext cx="1202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68" name="Rectangle 459">
                <a:extLst>
                  <a:ext uri="{FF2B5EF4-FFF2-40B4-BE49-F238E27FC236}">
                    <a16:creationId xmlns:a16="http://schemas.microsoft.com/office/drawing/2014/main" id="{00848DCA-B1F6-449C-9177-786FBE2B33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427"/>
                <a:ext cx="1202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69" name="Rectangle 460">
                <a:extLst>
                  <a:ext uri="{FF2B5EF4-FFF2-40B4-BE49-F238E27FC236}">
                    <a16:creationId xmlns:a16="http://schemas.microsoft.com/office/drawing/2014/main" id="{E1B78727-B87A-46BC-B5AD-EB57D7C7F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439"/>
                <a:ext cx="1202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70" name="Rectangle 461">
                <a:extLst>
                  <a:ext uri="{FF2B5EF4-FFF2-40B4-BE49-F238E27FC236}">
                    <a16:creationId xmlns:a16="http://schemas.microsoft.com/office/drawing/2014/main" id="{F0B494FE-587C-428C-BA35-F37874A26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451"/>
                <a:ext cx="1202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71" name="Rectangle 462">
                <a:extLst>
                  <a:ext uri="{FF2B5EF4-FFF2-40B4-BE49-F238E27FC236}">
                    <a16:creationId xmlns:a16="http://schemas.microsoft.com/office/drawing/2014/main" id="{26E71A92-BFCD-4CC3-9771-9BC457938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462"/>
                <a:ext cx="1202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72" name="Rectangle 463">
                <a:extLst>
                  <a:ext uri="{FF2B5EF4-FFF2-40B4-BE49-F238E27FC236}">
                    <a16:creationId xmlns:a16="http://schemas.microsoft.com/office/drawing/2014/main" id="{8281106B-2F39-41EF-AC1E-9EE74E4BE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474"/>
                <a:ext cx="1202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73" name="Rectangle 464">
                <a:extLst>
                  <a:ext uri="{FF2B5EF4-FFF2-40B4-BE49-F238E27FC236}">
                    <a16:creationId xmlns:a16="http://schemas.microsoft.com/office/drawing/2014/main" id="{71862D4A-FE36-44C5-B63F-442A746544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485"/>
                <a:ext cx="1202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74" name="Rectangle 465">
                <a:extLst>
                  <a:ext uri="{FF2B5EF4-FFF2-40B4-BE49-F238E27FC236}">
                    <a16:creationId xmlns:a16="http://schemas.microsoft.com/office/drawing/2014/main" id="{71BF8359-3367-4134-B03A-76B0D58CB3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497"/>
                <a:ext cx="1202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75" name="Rectangle 466">
                <a:extLst>
                  <a:ext uri="{FF2B5EF4-FFF2-40B4-BE49-F238E27FC236}">
                    <a16:creationId xmlns:a16="http://schemas.microsoft.com/office/drawing/2014/main" id="{7A636D6D-FC8B-4949-9EFF-5FD9585A84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508"/>
                <a:ext cx="1202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76" name="Rectangle 467">
                <a:extLst>
                  <a:ext uri="{FF2B5EF4-FFF2-40B4-BE49-F238E27FC236}">
                    <a16:creationId xmlns:a16="http://schemas.microsoft.com/office/drawing/2014/main" id="{41D1B6FF-E146-48DE-B3F4-FEC265D8AE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520"/>
                <a:ext cx="1202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77" name="Rectangle 468">
                <a:extLst>
                  <a:ext uri="{FF2B5EF4-FFF2-40B4-BE49-F238E27FC236}">
                    <a16:creationId xmlns:a16="http://schemas.microsoft.com/office/drawing/2014/main" id="{BECE2DEF-B2D6-444A-BC76-AAB9C0778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532"/>
                <a:ext cx="1202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78" name="Rectangle 469">
                <a:extLst>
                  <a:ext uri="{FF2B5EF4-FFF2-40B4-BE49-F238E27FC236}">
                    <a16:creationId xmlns:a16="http://schemas.microsoft.com/office/drawing/2014/main" id="{46803E6D-B53B-4EED-90B7-8BA3E2CE0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543"/>
                <a:ext cx="1202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79" name="Rectangle 470">
                <a:extLst>
                  <a:ext uri="{FF2B5EF4-FFF2-40B4-BE49-F238E27FC236}">
                    <a16:creationId xmlns:a16="http://schemas.microsoft.com/office/drawing/2014/main" id="{6B77357F-0A6B-4AC3-A39C-45543747B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555"/>
                <a:ext cx="1202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80" name="Rectangle 471">
                <a:extLst>
                  <a:ext uri="{FF2B5EF4-FFF2-40B4-BE49-F238E27FC236}">
                    <a16:creationId xmlns:a16="http://schemas.microsoft.com/office/drawing/2014/main" id="{5245984A-D0AF-44C7-A026-C2437FACD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566"/>
                <a:ext cx="1202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81" name="Rectangle 472">
                <a:extLst>
                  <a:ext uri="{FF2B5EF4-FFF2-40B4-BE49-F238E27FC236}">
                    <a16:creationId xmlns:a16="http://schemas.microsoft.com/office/drawing/2014/main" id="{15789C0F-6048-40F5-8A04-63937BB42E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578"/>
                <a:ext cx="1202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82" name="Rectangle 473">
                <a:extLst>
                  <a:ext uri="{FF2B5EF4-FFF2-40B4-BE49-F238E27FC236}">
                    <a16:creationId xmlns:a16="http://schemas.microsoft.com/office/drawing/2014/main" id="{060EFA13-1C94-496C-8627-3909078B72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590"/>
                <a:ext cx="1202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83" name="Rectangle 474">
                <a:extLst>
                  <a:ext uri="{FF2B5EF4-FFF2-40B4-BE49-F238E27FC236}">
                    <a16:creationId xmlns:a16="http://schemas.microsoft.com/office/drawing/2014/main" id="{24C5414F-79BA-4312-8460-98B0E700D0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601"/>
                <a:ext cx="1202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84" name="Rectangle 475">
                <a:extLst>
                  <a:ext uri="{FF2B5EF4-FFF2-40B4-BE49-F238E27FC236}">
                    <a16:creationId xmlns:a16="http://schemas.microsoft.com/office/drawing/2014/main" id="{40EBBB6B-C0D1-4D24-B9EE-0A84060F4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613"/>
                <a:ext cx="1202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85" name="Rectangle 476">
                <a:extLst>
                  <a:ext uri="{FF2B5EF4-FFF2-40B4-BE49-F238E27FC236}">
                    <a16:creationId xmlns:a16="http://schemas.microsoft.com/office/drawing/2014/main" id="{B4596759-0D62-412D-93B7-F6325CBA0E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624"/>
                <a:ext cx="1202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86" name="Rectangle 477">
                <a:extLst>
                  <a:ext uri="{FF2B5EF4-FFF2-40B4-BE49-F238E27FC236}">
                    <a16:creationId xmlns:a16="http://schemas.microsoft.com/office/drawing/2014/main" id="{59709DC4-5936-41B5-BD6E-C489270F8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636"/>
                <a:ext cx="1202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87" name="Rectangle 478">
                <a:extLst>
                  <a:ext uri="{FF2B5EF4-FFF2-40B4-BE49-F238E27FC236}">
                    <a16:creationId xmlns:a16="http://schemas.microsoft.com/office/drawing/2014/main" id="{0D3126A8-D891-4683-9F0F-A07332377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647"/>
                <a:ext cx="1202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88" name="Rectangle 479">
                <a:extLst>
                  <a:ext uri="{FF2B5EF4-FFF2-40B4-BE49-F238E27FC236}">
                    <a16:creationId xmlns:a16="http://schemas.microsoft.com/office/drawing/2014/main" id="{E59449E5-8BC0-4841-8D0D-2F8A3F4D0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659"/>
                <a:ext cx="1202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89" name="Rectangle 480">
                <a:extLst>
                  <a:ext uri="{FF2B5EF4-FFF2-40B4-BE49-F238E27FC236}">
                    <a16:creationId xmlns:a16="http://schemas.microsoft.com/office/drawing/2014/main" id="{3F70A640-8C2C-47D1-99B8-AC76D55D1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671"/>
                <a:ext cx="1202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90" name="Rectangle 481">
                <a:extLst>
                  <a:ext uri="{FF2B5EF4-FFF2-40B4-BE49-F238E27FC236}">
                    <a16:creationId xmlns:a16="http://schemas.microsoft.com/office/drawing/2014/main" id="{A2EAC613-9F7C-4EA3-8F10-928DAD9FC2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682"/>
                <a:ext cx="1202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91" name="Rectangle 482">
                <a:extLst>
                  <a:ext uri="{FF2B5EF4-FFF2-40B4-BE49-F238E27FC236}">
                    <a16:creationId xmlns:a16="http://schemas.microsoft.com/office/drawing/2014/main" id="{AD1426DD-36B9-4CC7-A2D2-9BA5FAEAD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694"/>
                <a:ext cx="1202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92" name="Rectangle 483">
                <a:extLst>
                  <a:ext uri="{FF2B5EF4-FFF2-40B4-BE49-F238E27FC236}">
                    <a16:creationId xmlns:a16="http://schemas.microsoft.com/office/drawing/2014/main" id="{57D02F70-9BA5-4BC1-8528-EB8EA79B10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705"/>
                <a:ext cx="1202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93" name="Rectangle 484">
                <a:extLst>
                  <a:ext uri="{FF2B5EF4-FFF2-40B4-BE49-F238E27FC236}">
                    <a16:creationId xmlns:a16="http://schemas.microsoft.com/office/drawing/2014/main" id="{A449417B-DA79-4332-BDED-A4D215754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717"/>
                <a:ext cx="1202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94" name="Rectangle 485">
                <a:extLst>
                  <a:ext uri="{FF2B5EF4-FFF2-40B4-BE49-F238E27FC236}">
                    <a16:creationId xmlns:a16="http://schemas.microsoft.com/office/drawing/2014/main" id="{FF0BBE97-3D62-4072-91F4-51BA17059F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729"/>
                <a:ext cx="120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95" name="Rectangle 486">
                <a:extLst>
                  <a:ext uri="{FF2B5EF4-FFF2-40B4-BE49-F238E27FC236}">
                    <a16:creationId xmlns:a16="http://schemas.microsoft.com/office/drawing/2014/main" id="{901E4608-0FED-4352-9588-CABCD53C72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386"/>
                <a:ext cx="1202" cy="34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96" name="Rectangle 487">
                <a:extLst>
                  <a:ext uri="{FF2B5EF4-FFF2-40B4-BE49-F238E27FC236}">
                    <a16:creationId xmlns:a16="http://schemas.microsoft.com/office/drawing/2014/main" id="{CF00BE6B-25B2-4409-9CCC-93C6A910D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381"/>
                <a:ext cx="1202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97" name="Rectangle 488">
                <a:extLst>
                  <a:ext uri="{FF2B5EF4-FFF2-40B4-BE49-F238E27FC236}">
                    <a16:creationId xmlns:a16="http://schemas.microsoft.com/office/drawing/2014/main" id="{A69D7531-B30C-4131-8EF8-3AE5ADC27D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392"/>
                <a:ext cx="1202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98" name="Rectangle 489">
                <a:extLst>
                  <a:ext uri="{FF2B5EF4-FFF2-40B4-BE49-F238E27FC236}">
                    <a16:creationId xmlns:a16="http://schemas.microsoft.com/office/drawing/2014/main" id="{668A5E92-B329-4542-91C2-A4E88194F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404"/>
                <a:ext cx="1202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99" name="Rectangle 490">
                <a:extLst>
                  <a:ext uri="{FF2B5EF4-FFF2-40B4-BE49-F238E27FC236}">
                    <a16:creationId xmlns:a16="http://schemas.microsoft.com/office/drawing/2014/main" id="{71493550-B0C4-4061-8ECF-29730D723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416"/>
                <a:ext cx="1202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00" name="Rectangle 491">
                <a:extLst>
                  <a:ext uri="{FF2B5EF4-FFF2-40B4-BE49-F238E27FC236}">
                    <a16:creationId xmlns:a16="http://schemas.microsoft.com/office/drawing/2014/main" id="{F97822BC-F2A5-4440-AB7A-4992BD5A54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427"/>
                <a:ext cx="1202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01" name="Rectangle 492">
                <a:extLst>
                  <a:ext uri="{FF2B5EF4-FFF2-40B4-BE49-F238E27FC236}">
                    <a16:creationId xmlns:a16="http://schemas.microsoft.com/office/drawing/2014/main" id="{D48B5A08-A770-4BD4-ADB3-DAE7CB1B8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439"/>
                <a:ext cx="1202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02" name="Rectangle 493">
                <a:extLst>
                  <a:ext uri="{FF2B5EF4-FFF2-40B4-BE49-F238E27FC236}">
                    <a16:creationId xmlns:a16="http://schemas.microsoft.com/office/drawing/2014/main" id="{51F27C86-3B5B-43CE-AE58-4616217BB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451"/>
                <a:ext cx="1202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03" name="Rectangle 494">
                <a:extLst>
                  <a:ext uri="{FF2B5EF4-FFF2-40B4-BE49-F238E27FC236}">
                    <a16:creationId xmlns:a16="http://schemas.microsoft.com/office/drawing/2014/main" id="{78DDA8CE-EC18-4141-AA0E-44B08A5C8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462"/>
                <a:ext cx="1202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04" name="Rectangle 495">
                <a:extLst>
                  <a:ext uri="{FF2B5EF4-FFF2-40B4-BE49-F238E27FC236}">
                    <a16:creationId xmlns:a16="http://schemas.microsoft.com/office/drawing/2014/main" id="{1AEA3747-AB67-4BBA-89FB-1B834EAB5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474"/>
                <a:ext cx="1202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05" name="Rectangle 496">
                <a:extLst>
                  <a:ext uri="{FF2B5EF4-FFF2-40B4-BE49-F238E27FC236}">
                    <a16:creationId xmlns:a16="http://schemas.microsoft.com/office/drawing/2014/main" id="{8F056FD8-717F-4415-A9E8-F5593A165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485"/>
                <a:ext cx="1202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06" name="Rectangle 497">
                <a:extLst>
                  <a:ext uri="{FF2B5EF4-FFF2-40B4-BE49-F238E27FC236}">
                    <a16:creationId xmlns:a16="http://schemas.microsoft.com/office/drawing/2014/main" id="{CE5D1CC2-F530-41B7-A64B-3B00A8B8B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497"/>
                <a:ext cx="1202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07" name="Rectangle 498">
                <a:extLst>
                  <a:ext uri="{FF2B5EF4-FFF2-40B4-BE49-F238E27FC236}">
                    <a16:creationId xmlns:a16="http://schemas.microsoft.com/office/drawing/2014/main" id="{3035811B-19FA-4A3D-9BB7-DACAB939C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508"/>
                <a:ext cx="1202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08" name="Rectangle 499">
                <a:extLst>
                  <a:ext uri="{FF2B5EF4-FFF2-40B4-BE49-F238E27FC236}">
                    <a16:creationId xmlns:a16="http://schemas.microsoft.com/office/drawing/2014/main" id="{9BBD12A1-236D-4CA2-AEF7-ADE21AD41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520"/>
                <a:ext cx="1202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09" name="Rectangle 500">
                <a:extLst>
                  <a:ext uri="{FF2B5EF4-FFF2-40B4-BE49-F238E27FC236}">
                    <a16:creationId xmlns:a16="http://schemas.microsoft.com/office/drawing/2014/main" id="{04198E2D-9A0E-48F2-B9C6-86102EF5FE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532"/>
                <a:ext cx="1202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10" name="Rectangle 501">
                <a:extLst>
                  <a:ext uri="{FF2B5EF4-FFF2-40B4-BE49-F238E27FC236}">
                    <a16:creationId xmlns:a16="http://schemas.microsoft.com/office/drawing/2014/main" id="{19CD32B3-6E2E-42A3-8FEE-51831F070C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543"/>
                <a:ext cx="1202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11" name="Rectangle 502">
                <a:extLst>
                  <a:ext uri="{FF2B5EF4-FFF2-40B4-BE49-F238E27FC236}">
                    <a16:creationId xmlns:a16="http://schemas.microsoft.com/office/drawing/2014/main" id="{717A2A9E-0CDD-4C3A-803B-DA5AB69F2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555"/>
                <a:ext cx="1202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12" name="Rectangle 503">
                <a:extLst>
                  <a:ext uri="{FF2B5EF4-FFF2-40B4-BE49-F238E27FC236}">
                    <a16:creationId xmlns:a16="http://schemas.microsoft.com/office/drawing/2014/main" id="{8C6ADF5C-E386-4E6C-A0D4-B104E0DA4F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566"/>
                <a:ext cx="1202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13" name="Rectangle 504">
                <a:extLst>
                  <a:ext uri="{FF2B5EF4-FFF2-40B4-BE49-F238E27FC236}">
                    <a16:creationId xmlns:a16="http://schemas.microsoft.com/office/drawing/2014/main" id="{F9D81860-7FDA-4F32-8D81-5950599E8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578"/>
                <a:ext cx="1202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14" name="Rectangle 505">
                <a:extLst>
                  <a:ext uri="{FF2B5EF4-FFF2-40B4-BE49-F238E27FC236}">
                    <a16:creationId xmlns:a16="http://schemas.microsoft.com/office/drawing/2014/main" id="{025701FC-74AD-421A-AE23-25F3D2C92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590"/>
                <a:ext cx="1202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15" name="Rectangle 506">
                <a:extLst>
                  <a:ext uri="{FF2B5EF4-FFF2-40B4-BE49-F238E27FC236}">
                    <a16:creationId xmlns:a16="http://schemas.microsoft.com/office/drawing/2014/main" id="{15C7D7DE-7239-4FE0-A8D2-94ED64B971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601"/>
                <a:ext cx="1202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16" name="Rectangle 507">
                <a:extLst>
                  <a:ext uri="{FF2B5EF4-FFF2-40B4-BE49-F238E27FC236}">
                    <a16:creationId xmlns:a16="http://schemas.microsoft.com/office/drawing/2014/main" id="{77A9E01C-91BA-4FC6-9FE2-1E1A3A782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613"/>
                <a:ext cx="1202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17" name="Rectangle 508">
                <a:extLst>
                  <a:ext uri="{FF2B5EF4-FFF2-40B4-BE49-F238E27FC236}">
                    <a16:creationId xmlns:a16="http://schemas.microsoft.com/office/drawing/2014/main" id="{CD758F9F-5E6B-46F8-BAB6-120EDDBEF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624"/>
                <a:ext cx="1202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18" name="Rectangle 509">
                <a:extLst>
                  <a:ext uri="{FF2B5EF4-FFF2-40B4-BE49-F238E27FC236}">
                    <a16:creationId xmlns:a16="http://schemas.microsoft.com/office/drawing/2014/main" id="{51060216-FA6B-4568-95F2-D66BA31EB9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636"/>
                <a:ext cx="1202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19" name="Rectangle 510">
                <a:extLst>
                  <a:ext uri="{FF2B5EF4-FFF2-40B4-BE49-F238E27FC236}">
                    <a16:creationId xmlns:a16="http://schemas.microsoft.com/office/drawing/2014/main" id="{640E8A03-460D-462B-B648-86F42C4FA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647"/>
                <a:ext cx="1202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20" name="Rectangle 511">
                <a:extLst>
                  <a:ext uri="{FF2B5EF4-FFF2-40B4-BE49-F238E27FC236}">
                    <a16:creationId xmlns:a16="http://schemas.microsoft.com/office/drawing/2014/main" id="{83253F49-DE99-4185-8F09-97539D636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659"/>
                <a:ext cx="1202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21" name="Rectangle 512">
                <a:extLst>
                  <a:ext uri="{FF2B5EF4-FFF2-40B4-BE49-F238E27FC236}">
                    <a16:creationId xmlns:a16="http://schemas.microsoft.com/office/drawing/2014/main" id="{CDEACB59-2C5D-40E4-AAEC-F47F8E4DDA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671"/>
                <a:ext cx="1202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22" name="Rectangle 513">
                <a:extLst>
                  <a:ext uri="{FF2B5EF4-FFF2-40B4-BE49-F238E27FC236}">
                    <a16:creationId xmlns:a16="http://schemas.microsoft.com/office/drawing/2014/main" id="{C0BD936C-876A-483D-98BF-E269B6F0B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682"/>
                <a:ext cx="1202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23" name="Rectangle 514">
                <a:extLst>
                  <a:ext uri="{FF2B5EF4-FFF2-40B4-BE49-F238E27FC236}">
                    <a16:creationId xmlns:a16="http://schemas.microsoft.com/office/drawing/2014/main" id="{307D2B31-2938-4782-8CF7-FFACE0505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694"/>
                <a:ext cx="1202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24" name="Rectangle 515">
                <a:extLst>
                  <a:ext uri="{FF2B5EF4-FFF2-40B4-BE49-F238E27FC236}">
                    <a16:creationId xmlns:a16="http://schemas.microsoft.com/office/drawing/2014/main" id="{BFD6EEBD-5E6A-4BDF-9EA6-613E22B04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705"/>
                <a:ext cx="1202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25" name="Rectangle 516">
                <a:extLst>
                  <a:ext uri="{FF2B5EF4-FFF2-40B4-BE49-F238E27FC236}">
                    <a16:creationId xmlns:a16="http://schemas.microsoft.com/office/drawing/2014/main" id="{4B13210C-FBF7-4474-877C-4DB89139B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717"/>
                <a:ext cx="1202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26" name="Rectangle 517">
                <a:extLst>
                  <a:ext uri="{FF2B5EF4-FFF2-40B4-BE49-F238E27FC236}">
                    <a16:creationId xmlns:a16="http://schemas.microsoft.com/office/drawing/2014/main" id="{BDF26EB7-C86A-499F-AC29-24E075898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729"/>
                <a:ext cx="120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27" name="Rectangle 518">
                <a:extLst>
                  <a:ext uri="{FF2B5EF4-FFF2-40B4-BE49-F238E27FC236}">
                    <a16:creationId xmlns:a16="http://schemas.microsoft.com/office/drawing/2014/main" id="{220A523E-FE6F-46DB-B18D-7449CB214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381"/>
                <a:ext cx="1141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28" name="Rectangle 519">
                <a:extLst>
                  <a:ext uri="{FF2B5EF4-FFF2-40B4-BE49-F238E27FC236}">
                    <a16:creationId xmlns:a16="http://schemas.microsoft.com/office/drawing/2014/main" id="{599D5B36-4C8E-4649-8B7B-97AC09D4A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392"/>
                <a:ext cx="1141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29" name="Rectangle 520">
                <a:extLst>
                  <a:ext uri="{FF2B5EF4-FFF2-40B4-BE49-F238E27FC236}">
                    <a16:creationId xmlns:a16="http://schemas.microsoft.com/office/drawing/2014/main" id="{A007FB69-19D5-4BBF-9FC1-BBFD1D9936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404"/>
                <a:ext cx="1141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30" name="Rectangle 521">
                <a:extLst>
                  <a:ext uri="{FF2B5EF4-FFF2-40B4-BE49-F238E27FC236}">
                    <a16:creationId xmlns:a16="http://schemas.microsoft.com/office/drawing/2014/main" id="{8C0361A4-6ADE-4161-B54E-FBECE54E36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416"/>
                <a:ext cx="1141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31" name="Rectangle 522">
                <a:extLst>
                  <a:ext uri="{FF2B5EF4-FFF2-40B4-BE49-F238E27FC236}">
                    <a16:creationId xmlns:a16="http://schemas.microsoft.com/office/drawing/2014/main" id="{7AD8C9B1-84C5-44B4-A4AE-62F45C514F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427"/>
                <a:ext cx="1141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32" name="Rectangle 523">
                <a:extLst>
                  <a:ext uri="{FF2B5EF4-FFF2-40B4-BE49-F238E27FC236}">
                    <a16:creationId xmlns:a16="http://schemas.microsoft.com/office/drawing/2014/main" id="{C6646840-6642-414B-B28D-564A45786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439"/>
                <a:ext cx="1141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33" name="Rectangle 524">
                <a:extLst>
                  <a:ext uri="{FF2B5EF4-FFF2-40B4-BE49-F238E27FC236}">
                    <a16:creationId xmlns:a16="http://schemas.microsoft.com/office/drawing/2014/main" id="{789E8D99-AC6B-444E-A5EF-06DBD853AB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451"/>
                <a:ext cx="1141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34" name="Rectangle 525">
                <a:extLst>
                  <a:ext uri="{FF2B5EF4-FFF2-40B4-BE49-F238E27FC236}">
                    <a16:creationId xmlns:a16="http://schemas.microsoft.com/office/drawing/2014/main" id="{B7669D4A-BBD1-497A-8083-5AFF76BC8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462"/>
                <a:ext cx="1141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35" name="Rectangle 526">
                <a:extLst>
                  <a:ext uri="{FF2B5EF4-FFF2-40B4-BE49-F238E27FC236}">
                    <a16:creationId xmlns:a16="http://schemas.microsoft.com/office/drawing/2014/main" id="{AC21D03B-A61A-4176-BEAC-091867A2A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474"/>
                <a:ext cx="1141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36" name="Rectangle 527">
                <a:extLst>
                  <a:ext uri="{FF2B5EF4-FFF2-40B4-BE49-F238E27FC236}">
                    <a16:creationId xmlns:a16="http://schemas.microsoft.com/office/drawing/2014/main" id="{69861AB9-CB3D-4B0B-882C-77CE96709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485"/>
                <a:ext cx="1141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37" name="Rectangle 528">
                <a:extLst>
                  <a:ext uri="{FF2B5EF4-FFF2-40B4-BE49-F238E27FC236}">
                    <a16:creationId xmlns:a16="http://schemas.microsoft.com/office/drawing/2014/main" id="{8D03267C-E8F9-4DF1-8E4A-B2F7D8CDD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497"/>
                <a:ext cx="1141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38" name="Rectangle 529">
                <a:extLst>
                  <a:ext uri="{FF2B5EF4-FFF2-40B4-BE49-F238E27FC236}">
                    <a16:creationId xmlns:a16="http://schemas.microsoft.com/office/drawing/2014/main" id="{75B802BB-8202-4154-B420-8B60076A26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508"/>
                <a:ext cx="1141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39" name="Rectangle 530">
                <a:extLst>
                  <a:ext uri="{FF2B5EF4-FFF2-40B4-BE49-F238E27FC236}">
                    <a16:creationId xmlns:a16="http://schemas.microsoft.com/office/drawing/2014/main" id="{0450E3A9-86D2-47DC-A2B0-5A600CB56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520"/>
                <a:ext cx="1141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40" name="Rectangle 531">
                <a:extLst>
                  <a:ext uri="{FF2B5EF4-FFF2-40B4-BE49-F238E27FC236}">
                    <a16:creationId xmlns:a16="http://schemas.microsoft.com/office/drawing/2014/main" id="{F1E243F8-EF7A-4095-947D-CD048B8B4C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532"/>
                <a:ext cx="1141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41" name="Rectangle 532">
                <a:extLst>
                  <a:ext uri="{FF2B5EF4-FFF2-40B4-BE49-F238E27FC236}">
                    <a16:creationId xmlns:a16="http://schemas.microsoft.com/office/drawing/2014/main" id="{9DC2C3A1-C495-4950-BEE9-2AAEE6FDA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543"/>
                <a:ext cx="1141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42" name="Rectangle 533">
                <a:extLst>
                  <a:ext uri="{FF2B5EF4-FFF2-40B4-BE49-F238E27FC236}">
                    <a16:creationId xmlns:a16="http://schemas.microsoft.com/office/drawing/2014/main" id="{65DEE089-DDEF-46E2-908B-330BF8033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555"/>
                <a:ext cx="1141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43" name="Rectangle 534">
                <a:extLst>
                  <a:ext uri="{FF2B5EF4-FFF2-40B4-BE49-F238E27FC236}">
                    <a16:creationId xmlns:a16="http://schemas.microsoft.com/office/drawing/2014/main" id="{671E86B5-15FB-4658-9184-8220AE277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566"/>
                <a:ext cx="1141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44" name="Rectangle 535">
                <a:extLst>
                  <a:ext uri="{FF2B5EF4-FFF2-40B4-BE49-F238E27FC236}">
                    <a16:creationId xmlns:a16="http://schemas.microsoft.com/office/drawing/2014/main" id="{2A02015B-18F5-4324-8A0C-5D23785279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578"/>
                <a:ext cx="1141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45" name="Rectangle 536">
                <a:extLst>
                  <a:ext uri="{FF2B5EF4-FFF2-40B4-BE49-F238E27FC236}">
                    <a16:creationId xmlns:a16="http://schemas.microsoft.com/office/drawing/2014/main" id="{9B6E0695-D034-4C6D-99F0-8FF628EB1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590"/>
                <a:ext cx="1141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46" name="Rectangle 537">
                <a:extLst>
                  <a:ext uri="{FF2B5EF4-FFF2-40B4-BE49-F238E27FC236}">
                    <a16:creationId xmlns:a16="http://schemas.microsoft.com/office/drawing/2014/main" id="{5567EF3E-8A95-42B6-8C00-EE03F1EE0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601"/>
                <a:ext cx="1141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47" name="Rectangle 538">
                <a:extLst>
                  <a:ext uri="{FF2B5EF4-FFF2-40B4-BE49-F238E27FC236}">
                    <a16:creationId xmlns:a16="http://schemas.microsoft.com/office/drawing/2014/main" id="{7DF8DE52-29C3-4342-903F-603708CB7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613"/>
                <a:ext cx="1141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48" name="Rectangle 539">
                <a:extLst>
                  <a:ext uri="{FF2B5EF4-FFF2-40B4-BE49-F238E27FC236}">
                    <a16:creationId xmlns:a16="http://schemas.microsoft.com/office/drawing/2014/main" id="{CAD8833D-0477-4304-A138-A591D6874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624"/>
                <a:ext cx="1141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49" name="Rectangle 540">
                <a:extLst>
                  <a:ext uri="{FF2B5EF4-FFF2-40B4-BE49-F238E27FC236}">
                    <a16:creationId xmlns:a16="http://schemas.microsoft.com/office/drawing/2014/main" id="{C2D37367-9AEF-44D7-8ECC-272137FA13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636"/>
                <a:ext cx="1141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50" name="Rectangle 541">
                <a:extLst>
                  <a:ext uri="{FF2B5EF4-FFF2-40B4-BE49-F238E27FC236}">
                    <a16:creationId xmlns:a16="http://schemas.microsoft.com/office/drawing/2014/main" id="{A50AF8DB-A7CF-457F-AD4D-57B7C3CF6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647"/>
                <a:ext cx="1141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51" name="Rectangle 542">
                <a:extLst>
                  <a:ext uri="{FF2B5EF4-FFF2-40B4-BE49-F238E27FC236}">
                    <a16:creationId xmlns:a16="http://schemas.microsoft.com/office/drawing/2014/main" id="{161C732B-58A8-4A70-A241-8F3DB9119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659"/>
                <a:ext cx="1141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52" name="Rectangle 543">
                <a:extLst>
                  <a:ext uri="{FF2B5EF4-FFF2-40B4-BE49-F238E27FC236}">
                    <a16:creationId xmlns:a16="http://schemas.microsoft.com/office/drawing/2014/main" id="{47689460-43A3-42CE-ABB5-930B220CA1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671"/>
                <a:ext cx="1141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53" name="Rectangle 544">
                <a:extLst>
                  <a:ext uri="{FF2B5EF4-FFF2-40B4-BE49-F238E27FC236}">
                    <a16:creationId xmlns:a16="http://schemas.microsoft.com/office/drawing/2014/main" id="{EF64ECCA-B0AA-4A1E-8672-7A56B13AD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682"/>
                <a:ext cx="1141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54" name="Rectangle 545">
                <a:extLst>
                  <a:ext uri="{FF2B5EF4-FFF2-40B4-BE49-F238E27FC236}">
                    <a16:creationId xmlns:a16="http://schemas.microsoft.com/office/drawing/2014/main" id="{D960E18C-CABD-46AB-81E8-F751A472C5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694"/>
                <a:ext cx="1141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55" name="Rectangle 546">
                <a:extLst>
                  <a:ext uri="{FF2B5EF4-FFF2-40B4-BE49-F238E27FC236}">
                    <a16:creationId xmlns:a16="http://schemas.microsoft.com/office/drawing/2014/main" id="{7CBF16AA-98DF-4F3A-85EA-6ACB51AD5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705"/>
                <a:ext cx="1141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56" name="Rectangle 547">
                <a:extLst>
                  <a:ext uri="{FF2B5EF4-FFF2-40B4-BE49-F238E27FC236}">
                    <a16:creationId xmlns:a16="http://schemas.microsoft.com/office/drawing/2014/main" id="{16304255-A0BC-4580-B75B-0E8AE894F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717"/>
                <a:ext cx="1141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57" name="Rectangle 548">
                <a:extLst>
                  <a:ext uri="{FF2B5EF4-FFF2-40B4-BE49-F238E27FC236}">
                    <a16:creationId xmlns:a16="http://schemas.microsoft.com/office/drawing/2014/main" id="{CDB9F4F8-1546-4116-8BB9-C3D6CC85D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729"/>
                <a:ext cx="114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58" name="Rectangle 549">
                <a:extLst>
                  <a:ext uri="{FF2B5EF4-FFF2-40B4-BE49-F238E27FC236}">
                    <a16:creationId xmlns:a16="http://schemas.microsoft.com/office/drawing/2014/main" id="{478B4AD5-44E6-4335-B1F5-583043DAE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386"/>
                <a:ext cx="1141" cy="34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59" name="Rectangle 550">
                <a:extLst>
                  <a:ext uri="{FF2B5EF4-FFF2-40B4-BE49-F238E27FC236}">
                    <a16:creationId xmlns:a16="http://schemas.microsoft.com/office/drawing/2014/main" id="{231EEB6B-9026-4819-8846-9B729D37F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381"/>
                <a:ext cx="1141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60" name="Rectangle 551">
                <a:extLst>
                  <a:ext uri="{FF2B5EF4-FFF2-40B4-BE49-F238E27FC236}">
                    <a16:creationId xmlns:a16="http://schemas.microsoft.com/office/drawing/2014/main" id="{0DA65A14-C649-493B-A27C-CBF410629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392"/>
                <a:ext cx="1141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61" name="Rectangle 552">
                <a:extLst>
                  <a:ext uri="{FF2B5EF4-FFF2-40B4-BE49-F238E27FC236}">
                    <a16:creationId xmlns:a16="http://schemas.microsoft.com/office/drawing/2014/main" id="{5CF2E05B-71A7-47DE-8A7E-27E133427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404"/>
                <a:ext cx="1141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62" name="Rectangle 553">
                <a:extLst>
                  <a:ext uri="{FF2B5EF4-FFF2-40B4-BE49-F238E27FC236}">
                    <a16:creationId xmlns:a16="http://schemas.microsoft.com/office/drawing/2014/main" id="{D06C70A0-9ADB-49FC-8327-CA3DF51E1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416"/>
                <a:ext cx="1141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63" name="Rectangle 554">
                <a:extLst>
                  <a:ext uri="{FF2B5EF4-FFF2-40B4-BE49-F238E27FC236}">
                    <a16:creationId xmlns:a16="http://schemas.microsoft.com/office/drawing/2014/main" id="{ED9A22FC-2BB8-49FD-9705-2B34E3D98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427"/>
                <a:ext cx="1141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64" name="Rectangle 555">
                <a:extLst>
                  <a:ext uri="{FF2B5EF4-FFF2-40B4-BE49-F238E27FC236}">
                    <a16:creationId xmlns:a16="http://schemas.microsoft.com/office/drawing/2014/main" id="{A98D7C7F-9A31-413A-BAEA-D42788E08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439"/>
                <a:ext cx="1141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65" name="Rectangle 556">
                <a:extLst>
                  <a:ext uri="{FF2B5EF4-FFF2-40B4-BE49-F238E27FC236}">
                    <a16:creationId xmlns:a16="http://schemas.microsoft.com/office/drawing/2014/main" id="{99B658D0-2536-4E4B-BB25-071AFF1D2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451"/>
                <a:ext cx="1141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66" name="Rectangle 557">
                <a:extLst>
                  <a:ext uri="{FF2B5EF4-FFF2-40B4-BE49-F238E27FC236}">
                    <a16:creationId xmlns:a16="http://schemas.microsoft.com/office/drawing/2014/main" id="{74DF64E0-B966-45AC-B860-C920DCB6E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462"/>
                <a:ext cx="1141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67" name="Rectangle 558">
                <a:extLst>
                  <a:ext uri="{FF2B5EF4-FFF2-40B4-BE49-F238E27FC236}">
                    <a16:creationId xmlns:a16="http://schemas.microsoft.com/office/drawing/2014/main" id="{1F0F7387-78BA-4572-ABB9-17415EF57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474"/>
                <a:ext cx="1141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68" name="Rectangle 559">
                <a:extLst>
                  <a:ext uri="{FF2B5EF4-FFF2-40B4-BE49-F238E27FC236}">
                    <a16:creationId xmlns:a16="http://schemas.microsoft.com/office/drawing/2014/main" id="{5912A47E-D442-45F9-AB49-0E9DC44C71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485"/>
                <a:ext cx="1141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69" name="Rectangle 560">
                <a:extLst>
                  <a:ext uri="{FF2B5EF4-FFF2-40B4-BE49-F238E27FC236}">
                    <a16:creationId xmlns:a16="http://schemas.microsoft.com/office/drawing/2014/main" id="{805FF8AC-EB94-4D9B-9B01-3A2D71F4A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497"/>
                <a:ext cx="1141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70" name="Rectangle 561">
                <a:extLst>
                  <a:ext uri="{FF2B5EF4-FFF2-40B4-BE49-F238E27FC236}">
                    <a16:creationId xmlns:a16="http://schemas.microsoft.com/office/drawing/2014/main" id="{CFEA0C2E-45BD-428A-8C50-3694D17C0B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508"/>
                <a:ext cx="1141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71" name="Rectangle 562">
                <a:extLst>
                  <a:ext uri="{FF2B5EF4-FFF2-40B4-BE49-F238E27FC236}">
                    <a16:creationId xmlns:a16="http://schemas.microsoft.com/office/drawing/2014/main" id="{635CB577-CF36-43C4-8C97-ACA823DE7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520"/>
                <a:ext cx="1141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72" name="Rectangle 563">
                <a:extLst>
                  <a:ext uri="{FF2B5EF4-FFF2-40B4-BE49-F238E27FC236}">
                    <a16:creationId xmlns:a16="http://schemas.microsoft.com/office/drawing/2014/main" id="{3ED2A0EC-EFD2-48E8-A878-53987F957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532"/>
                <a:ext cx="1141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73" name="Rectangle 564">
                <a:extLst>
                  <a:ext uri="{FF2B5EF4-FFF2-40B4-BE49-F238E27FC236}">
                    <a16:creationId xmlns:a16="http://schemas.microsoft.com/office/drawing/2014/main" id="{111E9AC9-C98A-4C6E-BA82-A0BB0D7A7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543"/>
                <a:ext cx="1141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74" name="Rectangle 565">
                <a:extLst>
                  <a:ext uri="{FF2B5EF4-FFF2-40B4-BE49-F238E27FC236}">
                    <a16:creationId xmlns:a16="http://schemas.microsoft.com/office/drawing/2014/main" id="{54670240-2464-4341-86A1-D05B07DCB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555"/>
                <a:ext cx="1141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75" name="Rectangle 566">
                <a:extLst>
                  <a:ext uri="{FF2B5EF4-FFF2-40B4-BE49-F238E27FC236}">
                    <a16:creationId xmlns:a16="http://schemas.microsoft.com/office/drawing/2014/main" id="{66260E34-CC8D-4072-B312-4FF596A54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566"/>
                <a:ext cx="1141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76" name="Rectangle 567">
                <a:extLst>
                  <a:ext uri="{FF2B5EF4-FFF2-40B4-BE49-F238E27FC236}">
                    <a16:creationId xmlns:a16="http://schemas.microsoft.com/office/drawing/2014/main" id="{0018A42A-AF30-47F6-8B9A-3D47F778C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578"/>
                <a:ext cx="1141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77" name="Rectangle 568">
                <a:extLst>
                  <a:ext uri="{FF2B5EF4-FFF2-40B4-BE49-F238E27FC236}">
                    <a16:creationId xmlns:a16="http://schemas.microsoft.com/office/drawing/2014/main" id="{137A2E0E-1AD2-476C-B793-C290978BE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590"/>
                <a:ext cx="1141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78" name="Rectangle 569">
                <a:extLst>
                  <a:ext uri="{FF2B5EF4-FFF2-40B4-BE49-F238E27FC236}">
                    <a16:creationId xmlns:a16="http://schemas.microsoft.com/office/drawing/2014/main" id="{9349365A-8472-4FE9-994B-56685D3C08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601"/>
                <a:ext cx="1141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79" name="Rectangle 570">
                <a:extLst>
                  <a:ext uri="{FF2B5EF4-FFF2-40B4-BE49-F238E27FC236}">
                    <a16:creationId xmlns:a16="http://schemas.microsoft.com/office/drawing/2014/main" id="{BE378528-D516-41FE-B085-71B8FEE12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613"/>
                <a:ext cx="1141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80" name="Rectangle 571">
                <a:extLst>
                  <a:ext uri="{FF2B5EF4-FFF2-40B4-BE49-F238E27FC236}">
                    <a16:creationId xmlns:a16="http://schemas.microsoft.com/office/drawing/2014/main" id="{4C6EC3BF-77C3-44E2-ACEA-229B066902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624"/>
                <a:ext cx="1141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81" name="Rectangle 572">
                <a:extLst>
                  <a:ext uri="{FF2B5EF4-FFF2-40B4-BE49-F238E27FC236}">
                    <a16:creationId xmlns:a16="http://schemas.microsoft.com/office/drawing/2014/main" id="{022E730F-1B6D-46C3-AB97-934F2F9649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636"/>
                <a:ext cx="1141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82" name="Rectangle 573">
                <a:extLst>
                  <a:ext uri="{FF2B5EF4-FFF2-40B4-BE49-F238E27FC236}">
                    <a16:creationId xmlns:a16="http://schemas.microsoft.com/office/drawing/2014/main" id="{B6A89EEB-36C1-49F0-A88F-3B813E3773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647"/>
                <a:ext cx="1141" cy="12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83" name="Rectangle 574">
                <a:extLst>
                  <a:ext uri="{FF2B5EF4-FFF2-40B4-BE49-F238E27FC236}">
                    <a16:creationId xmlns:a16="http://schemas.microsoft.com/office/drawing/2014/main" id="{CAFB97A9-47BE-4B2E-9923-7FA578AAE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659"/>
                <a:ext cx="1141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84" name="Rectangle 575">
                <a:extLst>
                  <a:ext uri="{FF2B5EF4-FFF2-40B4-BE49-F238E27FC236}">
                    <a16:creationId xmlns:a16="http://schemas.microsoft.com/office/drawing/2014/main" id="{DA89828D-C7D8-47DA-BC58-04E6E50DD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671"/>
                <a:ext cx="1141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85" name="Rectangle 576">
                <a:extLst>
                  <a:ext uri="{FF2B5EF4-FFF2-40B4-BE49-F238E27FC236}">
                    <a16:creationId xmlns:a16="http://schemas.microsoft.com/office/drawing/2014/main" id="{9FAF601C-BCA7-4696-951E-5DEB963D8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682"/>
                <a:ext cx="1141" cy="12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86" name="Rectangle 577">
                <a:extLst>
                  <a:ext uri="{FF2B5EF4-FFF2-40B4-BE49-F238E27FC236}">
                    <a16:creationId xmlns:a16="http://schemas.microsoft.com/office/drawing/2014/main" id="{9AE37F5F-E5EB-40AA-81F2-4487D1AFE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694"/>
                <a:ext cx="1141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87" name="Rectangle 578">
                <a:extLst>
                  <a:ext uri="{FF2B5EF4-FFF2-40B4-BE49-F238E27FC236}">
                    <a16:creationId xmlns:a16="http://schemas.microsoft.com/office/drawing/2014/main" id="{F8C4E7C3-A575-41BE-9E0B-BA58227DB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705"/>
                <a:ext cx="1141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88" name="Rectangle 579">
                <a:extLst>
                  <a:ext uri="{FF2B5EF4-FFF2-40B4-BE49-F238E27FC236}">
                    <a16:creationId xmlns:a16="http://schemas.microsoft.com/office/drawing/2014/main" id="{C5BC813C-F0F4-41A0-AA8E-81F229821F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717"/>
                <a:ext cx="1141" cy="12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89" name="Rectangle 580">
                <a:extLst>
                  <a:ext uri="{FF2B5EF4-FFF2-40B4-BE49-F238E27FC236}">
                    <a16:creationId xmlns:a16="http://schemas.microsoft.com/office/drawing/2014/main" id="{44799ADC-5989-43DD-ABB1-28F5C145C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729"/>
                <a:ext cx="114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90" name="Rectangle 581">
                <a:extLst>
                  <a:ext uri="{FF2B5EF4-FFF2-40B4-BE49-F238E27FC236}">
                    <a16:creationId xmlns:a16="http://schemas.microsoft.com/office/drawing/2014/main" id="{43FBB310-9691-4838-9449-7CD74900B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730"/>
                <a:ext cx="3166" cy="1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91" name="Rectangle 582">
                <a:extLst>
                  <a:ext uri="{FF2B5EF4-FFF2-40B4-BE49-F238E27FC236}">
                    <a16:creationId xmlns:a16="http://schemas.microsoft.com/office/drawing/2014/main" id="{C6975B22-D4C8-4F4A-AAE8-47C0FCBE6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740"/>
                <a:ext cx="3166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92" name="Rectangle 583">
                <a:extLst>
                  <a:ext uri="{FF2B5EF4-FFF2-40B4-BE49-F238E27FC236}">
                    <a16:creationId xmlns:a16="http://schemas.microsoft.com/office/drawing/2014/main" id="{A06079F6-E8D7-4031-B44E-CC14F8DBA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751"/>
                <a:ext cx="3166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93" name="Rectangle 584">
                <a:extLst>
                  <a:ext uri="{FF2B5EF4-FFF2-40B4-BE49-F238E27FC236}">
                    <a16:creationId xmlns:a16="http://schemas.microsoft.com/office/drawing/2014/main" id="{1D915CD4-F009-4E62-AB95-52DB826746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762"/>
                <a:ext cx="3166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94" name="Rectangle 585">
                <a:extLst>
                  <a:ext uri="{FF2B5EF4-FFF2-40B4-BE49-F238E27FC236}">
                    <a16:creationId xmlns:a16="http://schemas.microsoft.com/office/drawing/2014/main" id="{8F143AEF-FCB2-4040-A29F-9A9C5023AE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773"/>
                <a:ext cx="3166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95" name="Rectangle 586">
                <a:extLst>
                  <a:ext uri="{FF2B5EF4-FFF2-40B4-BE49-F238E27FC236}">
                    <a16:creationId xmlns:a16="http://schemas.microsoft.com/office/drawing/2014/main" id="{337985F4-F988-4D04-ADFA-4983681BA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783"/>
                <a:ext cx="3166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96" name="Rectangle 587">
                <a:extLst>
                  <a:ext uri="{FF2B5EF4-FFF2-40B4-BE49-F238E27FC236}">
                    <a16:creationId xmlns:a16="http://schemas.microsoft.com/office/drawing/2014/main" id="{4BF4191C-1DFC-4DA2-A51C-8F3501A79D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794"/>
                <a:ext cx="3166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97" name="Rectangle 588">
                <a:extLst>
                  <a:ext uri="{FF2B5EF4-FFF2-40B4-BE49-F238E27FC236}">
                    <a16:creationId xmlns:a16="http://schemas.microsoft.com/office/drawing/2014/main" id="{3D246034-EEE7-4D5A-ADCB-E068912DB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805"/>
                <a:ext cx="3166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98" name="Rectangle 589">
                <a:extLst>
                  <a:ext uri="{FF2B5EF4-FFF2-40B4-BE49-F238E27FC236}">
                    <a16:creationId xmlns:a16="http://schemas.microsoft.com/office/drawing/2014/main" id="{18476284-1E64-47AC-BF4D-EEBE9F338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816"/>
                <a:ext cx="3166" cy="1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999" name="Rectangle 590">
                <a:extLst>
                  <a:ext uri="{FF2B5EF4-FFF2-40B4-BE49-F238E27FC236}">
                    <a16:creationId xmlns:a16="http://schemas.microsoft.com/office/drawing/2014/main" id="{30DC372F-2419-4439-B8C7-6A91F43F3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826"/>
                <a:ext cx="3166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00" name="Rectangle 591">
                <a:extLst>
                  <a:ext uri="{FF2B5EF4-FFF2-40B4-BE49-F238E27FC236}">
                    <a16:creationId xmlns:a16="http://schemas.microsoft.com/office/drawing/2014/main" id="{E7346F2B-D165-4D47-BF83-76711E453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837"/>
                <a:ext cx="3166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01" name="Rectangle 592">
                <a:extLst>
                  <a:ext uri="{FF2B5EF4-FFF2-40B4-BE49-F238E27FC236}">
                    <a16:creationId xmlns:a16="http://schemas.microsoft.com/office/drawing/2014/main" id="{C749385C-725A-42C8-AF14-D19FEC038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848"/>
                <a:ext cx="3166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02" name="Rectangle 593">
                <a:extLst>
                  <a:ext uri="{FF2B5EF4-FFF2-40B4-BE49-F238E27FC236}">
                    <a16:creationId xmlns:a16="http://schemas.microsoft.com/office/drawing/2014/main" id="{30BB1948-7C7F-45F8-91E8-0B59E719D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859"/>
                <a:ext cx="3166" cy="10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03" name="Rectangle 594">
                <a:extLst>
                  <a:ext uri="{FF2B5EF4-FFF2-40B4-BE49-F238E27FC236}">
                    <a16:creationId xmlns:a16="http://schemas.microsoft.com/office/drawing/2014/main" id="{53FBB237-75FB-42D1-81CA-CC8F9C5C9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869"/>
                <a:ext cx="3166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04" name="Rectangle 595">
                <a:extLst>
                  <a:ext uri="{FF2B5EF4-FFF2-40B4-BE49-F238E27FC236}">
                    <a16:creationId xmlns:a16="http://schemas.microsoft.com/office/drawing/2014/main" id="{2E766F71-0A2D-4001-ADF8-6CD432F18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880"/>
                <a:ext cx="3166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05" name="Rectangle 596">
                <a:extLst>
                  <a:ext uri="{FF2B5EF4-FFF2-40B4-BE49-F238E27FC236}">
                    <a16:creationId xmlns:a16="http://schemas.microsoft.com/office/drawing/2014/main" id="{2CBDC66B-C0CB-418B-A534-3D84A9CA47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891"/>
                <a:ext cx="3166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06" name="Rectangle 597">
                <a:extLst>
                  <a:ext uri="{FF2B5EF4-FFF2-40B4-BE49-F238E27FC236}">
                    <a16:creationId xmlns:a16="http://schemas.microsoft.com/office/drawing/2014/main" id="{532A5168-6E2A-40E1-AFB5-5272A5E7E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901"/>
                <a:ext cx="3166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07" name="Rectangle 598">
                <a:extLst>
                  <a:ext uri="{FF2B5EF4-FFF2-40B4-BE49-F238E27FC236}">
                    <a16:creationId xmlns:a16="http://schemas.microsoft.com/office/drawing/2014/main" id="{D0990236-4BB9-4405-8034-D69CC1741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912"/>
                <a:ext cx="3166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08" name="Rectangle 599">
                <a:extLst>
                  <a:ext uri="{FF2B5EF4-FFF2-40B4-BE49-F238E27FC236}">
                    <a16:creationId xmlns:a16="http://schemas.microsoft.com/office/drawing/2014/main" id="{86E1BF78-89E0-48E9-B42D-568538C7B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923"/>
                <a:ext cx="3166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09" name="Rectangle 600">
                <a:extLst>
                  <a:ext uri="{FF2B5EF4-FFF2-40B4-BE49-F238E27FC236}">
                    <a16:creationId xmlns:a16="http://schemas.microsoft.com/office/drawing/2014/main" id="{A27E4313-9B35-4B7B-8298-CB483AB2A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934"/>
                <a:ext cx="3166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10" name="Rectangle 601">
                <a:extLst>
                  <a:ext uri="{FF2B5EF4-FFF2-40B4-BE49-F238E27FC236}">
                    <a16:creationId xmlns:a16="http://schemas.microsoft.com/office/drawing/2014/main" id="{DC731F1B-0E8B-479E-B8D2-E907AEC18B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945"/>
                <a:ext cx="3166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11" name="Rectangle 602">
                <a:extLst>
                  <a:ext uri="{FF2B5EF4-FFF2-40B4-BE49-F238E27FC236}">
                    <a16:creationId xmlns:a16="http://schemas.microsoft.com/office/drawing/2014/main" id="{DF1B2186-B490-4E74-B538-B85097FF6A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955"/>
                <a:ext cx="3166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12" name="Rectangle 603">
                <a:extLst>
                  <a:ext uri="{FF2B5EF4-FFF2-40B4-BE49-F238E27FC236}">
                    <a16:creationId xmlns:a16="http://schemas.microsoft.com/office/drawing/2014/main" id="{1A0973B4-99B8-437E-BC47-06E39C8CF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966"/>
                <a:ext cx="3166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13" name="Rectangle 604">
                <a:extLst>
                  <a:ext uri="{FF2B5EF4-FFF2-40B4-BE49-F238E27FC236}">
                    <a16:creationId xmlns:a16="http://schemas.microsoft.com/office/drawing/2014/main" id="{2C8543FE-71E8-49A4-919E-4453C146F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977"/>
                <a:ext cx="3166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14" name="Rectangle 605">
                <a:extLst>
                  <a:ext uri="{FF2B5EF4-FFF2-40B4-BE49-F238E27FC236}">
                    <a16:creationId xmlns:a16="http://schemas.microsoft.com/office/drawing/2014/main" id="{0C23C311-1F9B-4B7B-8669-08CD0D169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988"/>
                <a:ext cx="3166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15" name="Rectangle 606">
                <a:extLst>
                  <a:ext uri="{FF2B5EF4-FFF2-40B4-BE49-F238E27FC236}">
                    <a16:creationId xmlns:a16="http://schemas.microsoft.com/office/drawing/2014/main" id="{942BFE88-BF89-44C7-8855-17CD7B32C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998"/>
                <a:ext cx="3166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16" name="Rectangle 607">
                <a:extLst>
                  <a:ext uri="{FF2B5EF4-FFF2-40B4-BE49-F238E27FC236}">
                    <a16:creationId xmlns:a16="http://schemas.microsoft.com/office/drawing/2014/main" id="{F69A59E5-2CCE-4BC0-8AC4-8A6A2FC39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009"/>
                <a:ext cx="3166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017" name="Rectangle 608">
                <a:extLst>
                  <a:ext uri="{FF2B5EF4-FFF2-40B4-BE49-F238E27FC236}">
                    <a16:creationId xmlns:a16="http://schemas.microsoft.com/office/drawing/2014/main" id="{B86AC400-0C3A-4D1B-AB82-03D5FE1352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020"/>
                <a:ext cx="3166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05482" name="Group 609">
              <a:extLst>
                <a:ext uri="{FF2B5EF4-FFF2-40B4-BE49-F238E27FC236}">
                  <a16:creationId xmlns:a16="http://schemas.microsoft.com/office/drawing/2014/main" id="{BF78CE6F-4F27-483B-8AF6-D320951C5C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3" y="1730"/>
              <a:ext cx="5509" cy="647"/>
              <a:chOff x="123" y="1730"/>
              <a:chExt cx="5509" cy="647"/>
            </a:xfrm>
          </p:grpSpPr>
          <p:sp>
            <p:nvSpPr>
              <p:cNvPr id="106618" name="Rectangle 610">
                <a:extLst>
                  <a:ext uri="{FF2B5EF4-FFF2-40B4-BE49-F238E27FC236}">
                    <a16:creationId xmlns:a16="http://schemas.microsoft.com/office/drawing/2014/main" id="{2E131131-E2BF-44C4-BE5F-4BD441090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031"/>
                <a:ext cx="3166" cy="1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19" name="Rectangle 611">
                <a:extLst>
                  <a:ext uri="{FF2B5EF4-FFF2-40B4-BE49-F238E27FC236}">
                    <a16:creationId xmlns:a16="http://schemas.microsoft.com/office/drawing/2014/main" id="{6555EF2B-C93C-4D94-870D-732D170F9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041"/>
                <a:ext cx="3166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20" name="Rectangle 612">
                <a:extLst>
                  <a:ext uri="{FF2B5EF4-FFF2-40B4-BE49-F238E27FC236}">
                    <a16:creationId xmlns:a16="http://schemas.microsoft.com/office/drawing/2014/main" id="{86B4C807-4ED3-4856-BCA6-20E76830E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052"/>
                <a:ext cx="316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21" name="Rectangle 613">
                <a:extLst>
                  <a:ext uri="{FF2B5EF4-FFF2-40B4-BE49-F238E27FC236}">
                    <a16:creationId xmlns:a16="http://schemas.microsoft.com/office/drawing/2014/main" id="{F3BF9B80-9675-4535-BBEB-3975D3AC70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735"/>
                <a:ext cx="3166" cy="32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22" name="Rectangle 614">
                <a:extLst>
                  <a:ext uri="{FF2B5EF4-FFF2-40B4-BE49-F238E27FC236}">
                    <a16:creationId xmlns:a16="http://schemas.microsoft.com/office/drawing/2014/main" id="{767E9021-809A-4851-958C-59918A4B5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730"/>
                <a:ext cx="3166" cy="1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23" name="Rectangle 615">
                <a:extLst>
                  <a:ext uri="{FF2B5EF4-FFF2-40B4-BE49-F238E27FC236}">
                    <a16:creationId xmlns:a16="http://schemas.microsoft.com/office/drawing/2014/main" id="{2A2EE62F-9F73-467C-87AD-3F500936A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740"/>
                <a:ext cx="3166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24" name="Rectangle 616">
                <a:extLst>
                  <a:ext uri="{FF2B5EF4-FFF2-40B4-BE49-F238E27FC236}">
                    <a16:creationId xmlns:a16="http://schemas.microsoft.com/office/drawing/2014/main" id="{0FFFE428-C038-41C5-8080-569F85B51D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751"/>
                <a:ext cx="3166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25" name="Rectangle 617">
                <a:extLst>
                  <a:ext uri="{FF2B5EF4-FFF2-40B4-BE49-F238E27FC236}">
                    <a16:creationId xmlns:a16="http://schemas.microsoft.com/office/drawing/2014/main" id="{C74C3720-C6A5-40F1-B734-79EFEA56A6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762"/>
                <a:ext cx="3166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26" name="Rectangle 618">
                <a:extLst>
                  <a:ext uri="{FF2B5EF4-FFF2-40B4-BE49-F238E27FC236}">
                    <a16:creationId xmlns:a16="http://schemas.microsoft.com/office/drawing/2014/main" id="{9C44DBEB-1B37-4566-93DF-1238382F0F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773"/>
                <a:ext cx="3166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27" name="Rectangle 619">
                <a:extLst>
                  <a:ext uri="{FF2B5EF4-FFF2-40B4-BE49-F238E27FC236}">
                    <a16:creationId xmlns:a16="http://schemas.microsoft.com/office/drawing/2014/main" id="{09E45D6B-9ED5-4CB9-A847-85DC60334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783"/>
                <a:ext cx="3166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28" name="Rectangle 620">
                <a:extLst>
                  <a:ext uri="{FF2B5EF4-FFF2-40B4-BE49-F238E27FC236}">
                    <a16:creationId xmlns:a16="http://schemas.microsoft.com/office/drawing/2014/main" id="{077DF3C5-9ACA-4BCA-9D8C-D0739E782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794"/>
                <a:ext cx="3166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29" name="Rectangle 621">
                <a:extLst>
                  <a:ext uri="{FF2B5EF4-FFF2-40B4-BE49-F238E27FC236}">
                    <a16:creationId xmlns:a16="http://schemas.microsoft.com/office/drawing/2014/main" id="{AFDF7EEC-161A-46D4-B713-647E64972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805"/>
                <a:ext cx="3166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30" name="Rectangle 622">
                <a:extLst>
                  <a:ext uri="{FF2B5EF4-FFF2-40B4-BE49-F238E27FC236}">
                    <a16:creationId xmlns:a16="http://schemas.microsoft.com/office/drawing/2014/main" id="{A200BC42-7BD0-4D8E-9CA8-C3A5B8349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816"/>
                <a:ext cx="3166" cy="1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31" name="Rectangle 623">
                <a:extLst>
                  <a:ext uri="{FF2B5EF4-FFF2-40B4-BE49-F238E27FC236}">
                    <a16:creationId xmlns:a16="http://schemas.microsoft.com/office/drawing/2014/main" id="{A311630E-7336-4B45-BB42-5CBB87313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826"/>
                <a:ext cx="3166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32" name="Rectangle 624">
                <a:extLst>
                  <a:ext uri="{FF2B5EF4-FFF2-40B4-BE49-F238E27FC236}">
                    <a16:creationId xmlns:a16="http://schemas.microsoft.com/office/drawing/2014/main" id="{6866939F-CB8C-484A-8EF2-136FE3BAB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837"/>
                <a:ext cx="3166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33" name="Rectangle 625">
                <a:extLst>
                  <a:ext uri="{FF2B5EF4-FFF2-40B4-BE49-F238E27FC236}">
                    <a16:creationId xmlns:a16="http://schemas.microsoft.com/office/drawing/2014/main" id="{FA064AE1-B687-4676-AE2D-A7E4AF624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848"/>
                <a:ext cx="3166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34" name="Rectangle 626">
                <a:extLst>
                  <a:ext uri="{FF2B5EF4-FFF2-40B4-BE49-F238E27FC236}">
                    <a16:creationId xmlns:a16="http://schemas.microsoft.com/office/drawing/2014/main" id="{907674FA-306C-4EDE-AD01-F0FD77BF1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859"/>
                <a:ext cx="3166" cy="10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35" name="Rectangle 627">
                <a:extLst>
                  <a:ext uri="{FF2B5EF4-FFF2-40B4-BE49-F238E27FC236}">
                    <a16:creationId xmlns:a16="http://schemas.microsoft.com/office/drawing/2014/main" id="{0653C957-A397-4FBC-A03D-30ADC7933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869"/>
                <a:ext cx="3166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36" name="Rectangle 628">
                <a:extLst>
                  <a:ext uri="{FF2B5EF4-FFF2-40B4-BE49-F238E27FC236}">
                    <a16:creationId xmlns:a16="http://schemas.microsoft.com/office/drawing/2014/main" id="{288D7BD6-9EAD-464B-ACEF-EAB703E6E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880"/>
                <a:ext cx="3166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37" name="Rectangle 629">
                <a:extLst>
                  <a:ext uri="{FF2B5EF4-FFF2-40B4-BE49-F238E27FC236}">
                    <a16:creationId xmlns:a16="http://schemas.microsoft.com/office/drawing/2014/main" id="{12F4FD0A-8E21-48A9-AAEB-9E233E2C09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891"/>
                <a:ext cx="3166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38" name="Rectangle 630">
                <a:extLst>
                  <a:ext uri="{FF2B5EF4-FFF2-40B4-BE49-F238E27FC236}">
                    <a16:creationId xmlns:a16="http://schemas.microsoft.com/office/drawing/2014/main" id="{78A66F56-3554-424E-9C4D-3CABFE8D2E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901"/>
                <a:ext cx="3166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39" name="Rectangle 631">
                <a:extLst>
                  <a:ext uri="{FF2B5EF4-FFF2-40B4-BE49-F238E27FC236}">
                    <a16:creationId xmlns:a16="http://schemas.microsoft.com/office/drawing/2014/main" id="{DCA3B64F-B6FC-46D8-95A0-C830C25A5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912"/>
                <a:ext cx="3166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40" name="Rectangle 632">
                <a:extLst>
                  <a:ext uri="{FF2B5EF4-FFF2-40B4-BE49-F238E27FC236}">
                    <a16:creationId xmlns:a16="http://schemas.microsoft.com/office/drawing/2014/main" id="{95BCCA09-D3AE-4AE9-AC7C-8D05CBCB9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923"/>
                <a:ext cx="3166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41" name="Rectangle 633">
                <a:extLst>
                  <a:ext uri="{FF2B5EF4-FFF2-40B4-BE49-F238E27FC236}">
                    <a16:creationId xmlns:a16="http://schemas.microsoft.com/office/drawing/2014/main" id="{2EE96187-96F8-4229-BF12-5D599CC4E0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934"/>
                <a:ext cx="3166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42" name="Rectangle 634">
                <a:extLst>
                  <a:ext uri="{FF2B5EF4-FFF2-40B4-BE49-F238E27FC236}">
                    <a16:creationId xmlns:a16="http://schemas.microsoft.com/office/drawing/2014/main" id="{B1797F20-B142-4921-A90B-9301B2625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945"/>
                <a:ext cx="3166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43" name="Rectangle 635">
                <a:extLst>
                  <a:ext uri="{FF2B5EF4-FFF2-40B4-BE49-F238E27FC236}">
                    <a16:creationId xmlns:a16="http://schemas.microsoft.com/office/drawing/2014/main" id="{70DF0427-84C8-444B-8E4B-C49AFCD723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955"/>
                <a:ext cx="3166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44" name="Rectangle 636">
                <a:extLst>
                  <a:ext uri="{FF2B5EF4-FFF2-40B4-BE49-F238E27FC236}">
                    <a16:creationId xmlns:a16="http://schemas.microsoft.com/office/drawing/2014/main" id="{A2671E52-426C-468F-BC57-2771B3719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966"/>
                <a:ext cx="3166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45" name="Rectangle 637">
                <a:extLst>
                  <a:ext uri="{FF2B5EF4-FFF2-40B4-BE49-F238E27FC236}">
                    <a16:creationId xmlns:a16="http://schemas.microsoft.com/office/drawing/2014/main" id="{6FEFB0E4-3B46-40D3-9406-646DEA517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977"/>
                <a:ext cx="3166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46" name="Rectangle 638">
                <a:extLst>
                  <a:ext uri="{FF2B5EF4-FFF2-40B4-BE49-F238E27FC236}">
                    <a16:creationId xmlns:a16="http://schemas.microsoft.com/office/drawing/2014/main" id="{64D5F7E1-7F1A-41F3-A0ED-CD78C92F9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988"/>
                <a:ext cx="3166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47" name="Rectangle 639">
                <a:extLst>
                  <a:ext uri="{FF2B5EF4-FFF2-40B4-BE49-F238E27FC236}">
                    <a16:creationId xmlns:a16="http://schemas.microsoft.com/office/drawing/2014/main" id="{4E647629-0788-4A93-BB50-6B2EEB15E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1998"/>
                <a:ext cx="3166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48" name="Rectangle 640">
                <a:extLst>
                  <a:ext uri="{FF2B5EF4-FFF2-40B4-BE49-F238E27FC236}">
                    <a16:creationId xmlns:a16="http://schemas.microsoft.com/office/drawing/2014/main" id="{C1766CB3-F340-4453-B4EE-2D4A82E40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009"/>
                <a:ext cx="3166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49" name="Rectangle 641">
                <a:extLst>
                  <a:ext uri="{FF2B5EF4-FFF2-40B4-BE49-F238E27FC236}">
                    <a16:creationId xmlns:a16="http://schemas.microsoft.com/office/drawing/2014/main" id="{9BD86538-6CC6-47FF-8322-BE652D011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020"/>
                <a:ext cx="3166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50" name="Rectangle 642">
                <a:extLst>
                  <a:ext uri="{FF2B5EF4-FFF2-40B4-BE49-F238E27FC236}">
                    <a16:creationId xmlns:a16="http://schemas.microsoft.com/office/drawing/2014/main" id="{7BFFF259-12E0-4DFF-80A8-BAD7CD2BB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031"/>
                <a:ext cx="3166" cy="1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51" name="Rectangle 643">
                <a:extLst>
                  <a:ext uri="{FF2B5EF4-FFF2-40B4-BE49-F238E27FC236}">
                    <a16:creationId xmlns:a16="http://schemas.microsoft.com/office/drawing/2014/main" id="{C2AEA4B9-3A27-4924-9778-D6B2B49F28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041"/>
                <a:ext cx="3166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52" name="Rectangle 644">
                <a:extLst>
                  <a:ext uri="{FF2B5EF4-FFF2-40B4-BE49-F238E27FC236}">
                    <a16:creationId xmlns:a16="http://schemas.microsoft.com/office/drawing/2014/main" id="{E66004EB-CC3F-403A-8D11-C2B33483A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052"/>
                <a:ext cx="316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53" name="Rectangle 645">
                <a:extLst>
                  <a:ext uri="{FF2B5EF4-FFF2-40B4-BE49-F238E27FC236}">
                    <a16:creationId xmlns:a16="http://schemas.microsoft.com/office/drawing/2014/main" id="{3C843CFF-A158-44ED-8EC1-674F540AF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730"/>
                <a:ext cx="1202" cy="1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54" name="Rectangle 646">
                <a:extLst>
                  <a:ext uri="{FF2B5EF4-FFF2-40B4-BE49-F238E27FC236}">
                    <a16:creationId xmlns:a16="http://schemas.microsoft.com/office/drawing/2014/main" id="{A8500EAC-0A0C-4B5C-98F6-0E85BFA86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740"/>
                <a:ext cx="1202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55" name="Rectangle 647">
                <a:extLst>
                  <a:ext uri="{FF2B5EF4-FFF2-40B4-BE49-F238E27FC236}">
                    <a16:creationId xmlns:a16="http://schemas.microsoft.com/office/drawing/2014/main" id="{14BBD8E0-721F-44FF-AF75-3299C4775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751"/>
                <a:ext cx="1202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56" name="Rectangle 648">
                <a:extLst>
                  <a:ext uri="{FF2B5EF4-FFF2-40B4-BE49-F238E27FC236}">
                    <a16:creationId xmlns:a16="http://schemas.microsoft.com/office/drawing/2014/main" id="{3C895470-99B2-4B08-8A74-3FA38299B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762"/>
                <a:ext cx="1202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57" name="Rectangle 649">
                <a:extLst>
                  <a:ext uri="{FF2B5EF4-FFF2-40B4-BE49-F238E27FC236}">
                    <a16:creationId xmlns:a16="http://schemas.microsoft.com/office/drawing/2014/main" id="{D861AA74-0594-4805-85E4-9812666E8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773"/>
                <a:ext cx="1202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58" name="Rectangle 650">
                <a:extLst>
                  <a:ext uri="{FF2B5EF4-FFF2-40B4-BE49-F238E27FC236}">
                    <a16:creationId xmlns:a16="http://schemas.microsoft.com/office/drawing/2014/main" id="{AA9DFA84-FFBC-4B82-AD5E-52D55D18A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783"/>
                <a:ext cx="1202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59" name="Rectangle 651">
                <a:extLst>
                  <a:ext uri="{FF2B5EF4-FFF2-40B4-BE49-F238E27FC236}">
                    <a16:creationId xmlns:a16="http://schemas.microsoft.com/office/drawing/2014/main" id="{4A4AD53E-72F7-4F79-A5D0-2E70AD0AEB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794"/>
                <a:ext cx="1202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60" name="Rectangle 652">
                <a:extLst>
                  <a:ext uri="{FF2B5EF4-FFF2-40B4-BE49-F238E27FC236}">
                    <a16:creationId xmlns:a16="http://schemas.microsoft.com/office/drawing/2014/main" id="{3A4610F0-E4DC-4E1F-BB77-78C6B8424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805"/>
                <a:ext cx="1202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61" name="Rectangle 653">
                <a:extLst>
                  <a:ext uri="{FF2B5EF4-FFF2-40B4-BE49-F238E27FC236}">
                    <a16:creationId xmlns:a16="http://schemas.microsoft.com/office/drawing/2014/main" id="{79C1466C-8881-40FA-B223-05216B0D6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816"/>
                <a:ext cx="1202" cy="1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62" name="Rectangle 654">
                <a:extLst>
                  <a:ext uri="{FF2B5EF4-FFF2-40B4-BE49-F238E27FC236}">
                    <a16:creationId xmlns:a16="http://schemas.microsoft.com/office/drawing/2014/main" id="{B1A834D5-D509-4DDF-9829-E6466C41C9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826"/>
                <a:ext cx="1202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63" name="Rectangle 655">
                <a:extLst>
                  <a:ext uri="{FF2B5EF4-FFF2-40B4-BE49-F238E27FC236}">
                    <a16:creationId xmlns:a16="http://schemas.microsoft.com/office/drawing/2014/main" id="{F67B6AF7-53A4-4407-B2EC-4C9835003B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837"/>
                <a:ext cx="1202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64" name="Rectangle 656">
                <a:extLst>
                  <a:ext uri="{FF2B5EF4-FFF2-40B4-BE49-F238E27FC236}">
                    <a16:creationId xmlns:a16="http://schemas.microsoft.com/office/drawing/2014/main" id="{BB73BAEE-7C79-4D0F-81D4-1BDAAA72F2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848"/>
                <a:ext cx="1202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65" name="Rectangle 657">
                <a:extLst>
                  <a:ext uri="{FF2B5EF4-FFF2-40B4-BE49-F238E27FC236}">
                    <a16:creationId xmlns:a16="http://schemas.microsoft.com/office/drawing/2014/main" id="{0EDE8A83-1876-4A4E-A8E3-382329AF8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859"/>
                <a:ext cx="1202" cy="10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66" name="Rectangle 658">
                <a:extLst>
                  <a:ext uri="{FF2B5EF4-FFF2-40B4-BE49-F238E27FC236}">
                    <a16:creationId xmlns:a16="http://schemas.microsoft.com/office/drawing/2014/main" id="{1A44A451-E838-4961-9FFD-478C64880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869"/>
                <a:ext cx="1202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67" name="Rectangle 659">
                <a:extLst>
                  <a:ext uri="{FF2B5EF4-FFF2-40B4-BE49-F238E27FC236}">
                    <a16:creationId xmlns:a16="http://schemas.microsoft.com/office/drawing/2014/main" id="{C43A3300-F229-417C-BD75-9EF6FEB26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880"/>
                <a:ext cx="1202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68" name="Rectangle 660">
                <a:extLst>
                  <a:ext uri="{FF2B5EF4-FFF2-40B4-BE49-F238E27FC236}">
                    <a16:creationId xmlns:a16="http://schemas.microsoft.com/office/drawing/2014/main" id="{516237D3-88C4-4F49-A77D-0D299E5E0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891"/>
                <a:ext cx="1202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69" name="Rectangle 661">
                <a:extLst>
                  <a:ext uri="{FF2B5EF4-FFF2-40B4-BE49-F238E27FC236}">
                    <a16:creationId xmlns:a16="http://schemas.microsoft.com/office/drawing/2014/main" id="{979CDE69-00F2-484E-9DEE-3E3E1B65F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901"/>
                <a:ext cx="1202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70" name="Rectangle 662">
                <a:extLst>
                  <a:ext uri="{FF2B5EF4-FFF2-40B4-BE49-F238E27FC236}">
                    <a16:creationId xmlns:a16="http://schemas.microsoft.com/office/drawing/2014/main" id="{BD8389F0-1ACA-4661-8056-65E49C94D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912"/>
                <a:ext cx="1202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71" name="Rectangle 663">
                <a:extLst>
                  <a:ext uri="{FF2B5EF4-FFF2-40B4-BE49-F238E27FC236}">
                    <a16:creationId xmlns:a16="http://schemas.microsoft.com/office/drawing/2014/main" id="{B694F972-B53F-47C7-BACE-896E46C63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923"/>
                <a:ext cx="1202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72" name="Rectangle 664">
                <a:extLst>
                  <a:ext uri="{FF2B5EF4-FFF2-40B4-BE49-F238E27FC236}">
                    <a16:creationId xmlns:a16="http://schemas.microsoft.com/office/drawing/2014/main" id="{A99BF41C-7F51-4C28-B5F0-548B0F3CE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934"/>
                <a:ext cx="1202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73" name="Rectangle 665">
                <a:extLst>
                  <a:ext uri="{FF2B5EF4-FFF2-40B4-BE49-F238E27FC236}">
                    <a16:creationId xmlns:a16="http://schemas.microsoft.com/office/drawing/2014/main" id="{789D70F4-38FA-40E2-AF93-C40F4EFC0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945"/>
                <a:ext cx="1202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74" name="Rectangle 666">
                <a:extLst>
                  <a:ext uri="{FF2B5EF4-FFF2-40B4-BE49-F238E27FC236}">
                    <a16:creationId xmlns:a16="http://schemas.microsoft.com/office/drawing/2014/main" id="{CBED5934-B134-479C-A6DE-008911BC6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955"/>
                <a:ext cx="1202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75" name="Rectangle 667">
                <a:extLst>
                  <a:ext uri="{FF2B5EF4-FFF2-40B4-BE49-F238E27FC236}">
                    <a16:creationId xmlns:a16="http://schemas.microsoft.com/office/drawing/2014/main" id="{FF59581D-B99A-4027-89C2-1833C05F5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966"/>
                <a:ext cx="1202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76" name="Rectangle 668">
                <a:extLst>
                  <a:ext uri="{FF2B5EF4-FFF2-40B4-BE49-F238E27FC236}">
                    <a16:creationId xmlns:a16="http://schemas.microsoft.com/office/drawing/2014/main" id="{941FD3D1-FA61-4A79-AB50-A6799B0996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977"/>
                <a:ext cx="1202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77" name="Rectangle 669">
                <a:extLst>
                  <a:ext uri="{FF2B5EF4-FFF2-40B4-BE49-F238E27FC236}">
                    <a16:creationId xmlns:a16="http://schemas.microsoft.com/office/drawing/2014/main" id="{C35EADB3-19E5-42A2-9F23-E521227E1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988"/>
                <a:ext cx="1202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78" name="Rectangle 670">
                <a:extLst>
                  <a:ext uri="{FF2B5EF4-FFF2-40B4-BE49-F238E27FC236}">
                    <a16:creationId xmlns:a16="http://schemas.microsoft.com/office/drawing/2014/main" id="{3D2B3219-00C4-44CA-ADC5-217DF702EE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998"/>
                <a:ext cx="1202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79" name="Rectangle 671">
                <a:extLst>
                  <a:ext uri="{FF2B5EF4-FFF2-40B4-BE49-F238E27FC236}">
                    <a16:creationId xmlns:a16="http://schemas.microsoft.com/office/drawing/2014/main" id="{E2BABE84-5900-4070-968A-B78FEEE710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009"/>
                <a:ext cx="1202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80" name="Rectangle 672">
                <a:extLst>
                  <a:ext uri="{FF2B5EF4-FFF2-40B4-BE49-F238E27FC236}">
                    <a16:creationId xmlns:a16="http://schemas.microsoft.com/office/drawing/2014/main" id="{74A4BA84-9F5F-4AEA-8AD3-B5D6F1CFD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020"/>
                <a:ext cx="1202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81" name="Rectangle 673">
                <a:extLst>
                  <a:ext uri="{FF2B5EF4-FFF2-40B4-BE49-F238E27FC236}">
                    <a16:creationId xmlns:a16="http://schemas.microsoft.com/office/drawing/2014/main" id="{0887084F-B245-4557-964B-6BECC203A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031"/>
                <a:ext cx="1202" cy="1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82" name="Rectangle 674">
                <a:extLst>
                  <a:ext uri="{FF2B5EF4-FFF2-40B4-BE49-F238E27FC236}">
                    <a16:creationId xmlns:a16="http://schemas.microsoft.com/office/drawing/2014/main" id="{7E338211-FFD7-48E5-8A4A-15CB6CA37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041"/>
                <a:ext cx="1202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83" name="Rectangle 675">
                <a:extLst>
                  <a:ext uri="{FF2B5EF4-FFF2-40B4-BE49-F238E27FC236}">
                    <a16:creationId xmlns:a16="http://schemas.microsoft.com/office/drawing/2014/main" id="{50BE0849-8901-47CC-8439-C18447139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052"/>
                <a:ext cx="120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84" name="Rectangle 676">
                <a:extLst>
                  <a:ext uri="{FF2B5EF4-FFF2-40B4-BE49-F238E27FC236}">
                    <a16:creationId xmlns:a16="http://schemas.microsoft.com/office/drawing/2014/main" id="{E1B413DD-DE17-4C2A-84A5-6A70A0A426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735"/>
                <a:ext cx="1202" cy="32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85" name="Rectangle 677">
                <a:extLst>
                  <a:ext uri="{FF2B5EF4-FFF2-40B4-BE49-F238E27FC236}">
                    <a16:creationId xmlns:a16="http://schemas.microsoft.com/office/drawing/2014/main" id="{5FA094A6-1AB4-489E-8F39-7588C5DCE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730"/>
                <a:ext cx="1202" cy="1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86" name="Rectangle 678">
                <a:extLst>
                  <a:ext uri="{FF2B5EF4-FFF2-40B4-BE49-F238E27FC236}">
                    <a16:creationId xmlns:a16="http://schemas.microsoft.com/office/drawing/2014/main" id="{091E5B3C-18D0-4EF8-9DF4-F997D0BD5A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740"/>
                <a:ext cx="1202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87" name="Rectangle 679">
                <a:extLst>
                  <a:ext uri="{FF2B5EF4-FFF2-40B4-BE49-F238E27FC236}">
                    <a16:creationId xmlns:a16="http://schemas.microsoft.com/office/drawing/2014/main" id="{DF235715-D7E1-4668-A50C-2462D08D6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751"/>
                <a:ext cx="1202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88" name="Rectangle 680">
                <a:extLst>
                  <a:ext uri="{FF2B5EF4-FFF2-40B4-BE49-F238E27FC236}">
                    <a16:creationId xmlns:a16="http://schemas.microsoft.com/office/drawing/2014/main" id="{C8E45E84-4A9E-4B0D-9C5F-A34596741A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762"/>
                <a:ext cx="1202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89" name="Rectangle 681">
                <a:extLst>
                  <a:ext uri="{FF2B5EF4-FFF2-40B4-BE49-F238E27FC236}">
                    <a16:creationId xmlns:a16="http://schemas.microsoft.com/office/drawing/2014/main" id="{496FA028-25A6-41E2-8327-6820B4225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773"/>
                <a:ext cx="1202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90" name="Rectangle 682">
                <a:extLst>
                  <a:ext uri="{FF2B5EF4-FFF2-40B4-BE49-F238E27FC236}">
                    <a16:creationId xmlns:a16="http://schemas.microsoft.com/office/drawing/2014/main" id="{36580C14-CC03-42FB-BBEB-C78CFEB26F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783"/>
                <a:ext cx="1202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91" name="Rectangle 683">
                <a:extLst>
                  <a:ext uri="{FF2B5EF4-FFF2-40B4-BE49-F238E27FC236}">
                    <a16:creationId xmlns:a16="http://schemas.microsoft.com/office/drawing/2014/main" id="{D5C060F6-2280-4628-958A-CE54FAAF81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794"/>
                <a:ext cx="1202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92" name="Rectangle 684">
                <a:extLst>
                  <a:ext uri="{FF2B5EF4-FFF2-40B4-BE49-F238E27FC236}">
                    <a16:creationId xmlns:a16="http://schemas.microsoft.com/office/drawing/2014/main" id="{F519E63E-8FBB-43DB-9B94-4E7A4A6F57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805"/>
                <a:ext cx="1202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93" name="Rectangle 685">
                <a:extLst>
                  <a:ext uri="{FF2B5EF4-FFF2-40B4-BE49-F238E27FC236}">
                    <a16:creationId xmlns:a16="http://schemas.microsoft.com/office/drawing/2014/main" id="{C9712592-7D31-4A0B-A4F2-DD5D5F4E3E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816"/>
                <a:ext cx="1202" cy="1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94" name="Rectangle 686">
                <a:extLst>
                  <a:ext uri="{FF2B5EF4-FFF2-40B4-BE49-F238E27FC236}">
                    <a16:creationId xmlns:a16="http://schemas.microsoft.com/office/drawing/2014/main" id="{7130BE94-656B-4478-9A06-29E86FFAF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826"/>
                <a:ext cx="1202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95" name="Rectangle 687">
                <a:extLst>
                  <a:ext uri="{FF2B5EF4-FFF2-40B4-BE49-F238E27FC236}">
                    <a16:creationId xmlns:a16="http://schemas.microsoft.com/office/drawing/2014/main" id="{3AEFAF30-7C4F-4A02-A14E-B2EA732659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837"/>
                <a:ext cx="1202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96" name="Rectangle 688">
                <a:extLst>
                  <a:ext uri="{FF2B5EF4-FFF2-40B4-BE49-F238E27FC236}">
                    <a16:creationId xmlns:a16="http://schemas.microsoft.com/office/drawing/2014/main" id="{9A85BEDA-74BA-4CEF-BCC2-B958A0E6D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848"/>
                <a:ext cx="1202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97" name="Rectangle 689">
                <a:extLst>
                  <a:ext uri="{FF2B5EF4-FFF2-40B4-BE49-F238E27FC236}">
                    <a16:creationId xmlns:a16="http://schemas.microsoft.com/office/drawing/2014/main" id="{27C0C107-2AE8-419F-8EBD-23A456A73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859"/>
                <a:ext cx="1202" cy="10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98" name="Rectangle 690">
                <a:extLst>
                  <a:ext uri="{FF2B5EF4-FFF2-40B4-BE49-F238E27FC236}">
                    <a16:creationId xmlns:a16="http://schemas.microsoft.com/office/drawing/2014/main" id="{A872F3A1-7E53-4173-9F45-6E4E19F05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869"/>
                <a:ext cx="1202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99" name="Rectangle 691">
                <a:extLst>
                  <a:ext uri="{FF2B5EF4-FFF2-40B4-BE49-F238E27FC236}">
                    <a16:creationId xmlns:a16="http://schemas.microsoft.com/office/drawing/2014/main" id="{EF75D28E-683F-4B19-B669-A98D3C062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880"/>
                <a:ext cx="1202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00" name="Rectangle 692">
                <a:extLst>
                  <a:ext uri="{FF2B5EF4-FFF2-40B4-BE49-F238E27FC236}">
                    <a16:creationId xmlns:a16="http://schemas.microsoft.com/office/drawing/2014/main" id="{9C5EBC7F-A401-4F8A-88AA-CE762D1451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891"/>
                <a:ext cx="1202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01" name="Rectangle 693">
                <a:extLst>
                  <a:ext uri="{FF2B5EF4-FFF2-40B4-BE49-F238E27FC236}">
                    <a16:creationId xmlns:a16="http://schemas.microsoft.com/office/drawing/2014/main" id="{C7BD8E16-E147-4B7E-966F-30D6B051B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901"/>
                <a:ext cx="1202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02" name="Rectangle 694">
                <a:extLst>
                  <a:ext uri="{FF2B5EF4-FFF2-40B4-BE49-F238E27FC236}">
                    <a16:creationId xmlns:a16="http://schemas.microsoft.com/office/drawing/2014/main" id="{1BACB9B1-00A5-4FD4-BC18-905F13045B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912"/>
                <a:ext cx="1202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03" name="Rectangle 695">
                <a:extLst>
                  <a:ext uri="{FF2B5EF4-FFF2-40B4-BE49-F238E27FC236}">
                    <a16:creationId xmlns:a16="http://schemas.microsoft.com/office/drawing/2014/main" id="{D46679D6-2717-457A-AF3F-07AAF8C595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923"/>
                <a:ext cx="1202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04" name="Rectangle 696">
                <a:extLst>
                  <a:ext uri="{FF2B5EF4-FFF2-40B4-BE49-F238E27FC236}">
                    <a16:creationId xmlns:a16="http://schemas.microsoft.com/office/drawing/2014/main" id="{2511DEAA-A167-491A-9590-8A2F8F5BA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934"/>
                <a:ext cx="1202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05" name="Rectangle 697">
                <a:extLst>
                  <a:ext uri="{FF2B5EF4-FFF2-40B4-BE49-F238E27FC236}">
                    <a16:creationId xmlns:a16="http://schemas.microsoft.com/office/drawing/2014/main" id="{39D03E67-4433-4B19-BED8-08A9C8F8B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945"/>
                <a:ext cx="1202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06" name="Rectangle 698">
                <a:extLst>
                  <a:ext uri="{FF2B5EF4-FFF2-40B4-BE49-F238E27FC236}">
                    <a16:creationId xmlns:a16="http://schemas.microsoft.com/office/drawing/2014/main" id="{35696556-62B7-4C31-9E3D-EDE761A3E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955"/>
                <a:ext cx="1202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07" name="Rectangle 699">
                <a:extLst>
                  <a:ext uri="{FF2B5EF4-FFF2-40B4-BE49-F238E27FC236}">
                    <a16:creationId xmlns:a16="http://schemas.microsoft.com/office/drawing/2014/main" id="{E6F93A0A-777E-4705-8665-B437BF474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966"/>
                <a:ext cx="1202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08" name="Rectangle 700">
                <a:extLst>
                  <a:ext uri="{FF2B5EF4-FFF2-40B4-BE49-F238E27FC236}">
                    <a16:creationId xmlns:a16="http://schemas.microsoft.com/office/drawing/2014/main" id="{B32BA923-1FE7-43C7-9312-0C28330EB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977"/>
                <a:ext cx="1202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09" name="Rectangle 701">
                <a:extLst>
                  <a:ext uri="{FF2B5EF4-FFF2-40B4-BE49-F238E27FC236}">
                    <a16:creationId xmlns:a16="http://schemas.microsoft.com/office/drawing/2014/main" id="{8B14BA40-0EC5-4763-A9C0-AFED79409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988"/>
                <a:ext cx="1202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10" name="Rectangle 702">
                <a:extLst>
                  <a:ext uri="{FF2B5EF4-FFF2-40B4-BE49-F238E27FC236}">
                    <a16:creationId xmlns:a16="http://schemas.microsoft.com/office/drawing/2014/main" id="{F0A0D3EC-5971-4C71-B0A6-BAAC9E20C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1998"/>
                <a:ext cx="1202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11" name="Rectangle 703">
                <a:extLst>
                  <a:ext uri="{FF2B5EF4-FFF2-40B4-BE49-F238E27FC236}">
                    <a16:creationId xmlns:a16="http://schemas.microsoft.com/office/drawing/2014/main" id="{B18585D6-1643-4F57-BFCC-A5831BBDB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009"/>
                <a:ext cx="1202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12" name="Rectangle 704">
                <a:extLst>
                  <a:ext uri="{FF2B5EF4-FFF2-40B4-BE49-F238E27FC236}">
                    <a16:creationId xmlns:a16="http://schemas.microsoft.com/office/drawing/2014/main" id="{69DE683A-DFC3-4568-BE51-0C4EAED64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020"/>
                <a:ext cx="1202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13" name="Rectangle 705">
                <a:extLst>
                  <a:ext uri="{FF2B5EF4-FFF2-40B4-BE49-F238E27FC236}">
                    <a16:creationId xmlns:a16="http://schemas.microsoft.com/office/drawing/2014/main" id="{E4E593C6-116F-48A6-9210-1BF2EF9682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031"/>
                <a:ext cx="1202" cy="1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14" name="Rectangle 706">
                <a:extLst>
                  <a:ext uri="{FF2B5EF4-FFF2-40B4-BE49-F238E27FC236}">
                    <a16:creationId xmlns:a16="http://schemas.microsoft.com/office/drawing/2014/main" id="{533BE6FC-32BD-485C-85D9-2011161DE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041"/>
                <a:ext cx="1202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15" name="Rectangle 707">
                <a:extLst>
                  <a:ext uri="{FF2B5EF4-FFF2-40B4-BE49-F238E27FC236}">
                    <a16:creationId xmlns:a16="http://schemas.microsoft.com/office/drawing/2014/main" id="{13AEBCED-AA8C-4B07-8EB5-13FDF802A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052"/>
                <a:ext cx="120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16" name="Rectangle 708">
                <a:extLst>
                  <a:ext uri="{FF2B5EF4-FFF2-40B4-BE49-F238E27FC236}">
                    <a16:creationId xmlns:a16="http://schemas.microsoft.com/office/drawing/2014/main" id="{46EA098D-6DD7-4870-9044-F101A8481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730"/>
                <a:ext cx="1141" cy="1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17" name="Rectangle 709">
                <a:extLst>
                  <a:ext uri="{FF2B5EF4-FFF2-40B4-BE49-F238E27FC236}">
                    <a16:creationId xmlns:a16="http://schemas.microsoft.com/office/drawing/2014/main" id="{3E845D82-819A-42B9-B140-DC10AB90E0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740"/>
                <a:ext cx="1141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18" name="Rectangle 710">
                <a:extLst>
                  <a:ext uri="{FF2B5EF4-FFF2-40B4-BE49-F238E27FC236}">
                    <a16:creationId xmlns:a16="http://schemas.microsoft.com/office/drawing/2014/main" id="{6A20888C-496D-4835-BB80-586ADBDBE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751"/>
                <a:ext cx="1141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19" name="Rectangle 711">
                <a:extLst>
                  <a:ext uri="{FF2B5EF4-FFF2-40B4-BE49-F238E27FC236}">
                    <a16:creationId xmlns:a16="http://schemas.microsoft.com/office/drawing/2014/main" id="{4C8272B0-CB74-489B-930C-59A6F708D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762"/>
                <a:ext cx="1141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20" name="Rectangle 712">
                <a:extLst>
                  <a:ext uri="{FF2B5EF4-FFF2-40B4-BE49-F238E27FC236}">
                    <a16:creationId xmlns:a16="http://schemas.microsoft.com/office/drawing/2014/main" id="{CB84E718-8C03-4915-B297-6CE1C4C7BD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773"/>
                <a:ext cx="1141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21" name="Rectangle 713">
                <a:extLst>
                  <a:ext uri="{FF2B5EF4-FFF2-40B4-BE49-F238E27FC236}">
                    <a16:creationId xmlns:a16="http://schemas.microsoft.com/office/drawing/2014/main" id="{8B7DB69D-E259-4D19-9131-9B2A07821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783"/>
                <a:ext cx="1141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22" name="Rectangle 714">
                <a:extLst>
                  <a:ext uri="{FF2B5EF4-FFF2-40B4-BE49-F238E27FC236}">
                    <a16:creationId xmlns:a16="http://schemas.microsoft.com/office/drawing/2014/main" id="{364302DA-ACA5-4524-B3C9-3559C293C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794"/>
                <a:ext cx="1141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23" name="Rectangle 715">
                <a:extLst>
                  <a:ext uri="{FF2B5EF4-FFF2-40B4-BE49-F238E27FC236}">
                    <a16:creationId xmlns:a16="http://schemas.microsoft.com/office/drawing/2014/main" id="{89936781-68A4-4FC7-BE24-87C921C5E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805"/>
                <a:ext cx="1141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24" name="Rectangle 716">
                <a:extLst>
                  <a:ext uri="{FF2B5EF4-FFF2-40B4-BE49-F238E27FC236}">
                    <a16:creationId xmlns:a16="http://schemas.microsoft.com/office/drawing/2014/main" id="{D905F460-7367-430E-B5DB-6F075177F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816"/>
                <a:ext cx="1141" cy="1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25" name="Rectangle 717">
                <a:extLst>
                  <a:ext uri="{FF2B5EF4-FFF2-40B4-BE49-F238E27FC236}">
                    <a16:creationId xmlns:a16="http://schemas.microsoft.com/office/drawing/2014/main" id="{A65C787F-E635-4A3A-BBA0-0A28E24A5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826"/>
                <a:ext cx="1141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26" name="Rectangle 718">
                <a:extLst>
                  <a:ext uri="{FF2B5EF4-FFF2-40B4-BE49-F238E27FC236}">
                    <a16:creationId xmlns:a16="http://schemas.microsoft.com/office/drawing/2014/main" id="{6890C71C-8B32-4B2F-872F-033E5EA13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837"/>
                <a:ext cx="1141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27" name="Rectangle 719">
                <a:extLst>
                  <a:ext uri="{FF2B5EF4-FFF2-40B4-BE49-F238E27FC236}">
                    <a16:creationId xmlns:a16="http://schemas.microsoft.com/office/drawing/2014/main" id="{6C26CED4-CFE0-4C7D-AAB2-26A3004EAB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848"/>
                <a:ext cx="1141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28" name="Rectangle 720">
                <a:extLst>
                  <a:ext uri="{FF2B5EF4-FFF2-40B4-BE49-F238E27FC236}">
                    <a16:creationId xmlns:a16="http://schemas.microsoft.com/office/drawing/2014/main" id="{E74B12CC-B4A4-44D0-99ED-FAC1ECFCAE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859"/>
                <a:ext cx="1141" cy="10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29" name="Rectangle 721">
                <a:extLst>
                  <a:ext uri="{FF2B5EF4-FFF2-40B4-BE49-F238E27FC236}">
                    <a16:creationId xmlns:a16="http://schemas.microsoft.com/office/drawing/2014/main" id="{8563C12D-009C-421E-A451-9F213952E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869"/>
                <a:ext cx="1141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30" name="Rectangle 722">
                <a:extLst>
                  <a:ext uri="{FF2B5EF4-FFF2-40B4-BE49-F238E27FC236}">
                    <a16:creationId xmlns:a16="http://schemas.microsoft.com/office/drawing/2014/main" id="{7D15C432-AF0E-4C54-929E-F3D857417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880"/>
                <a:ext cx="1141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31" name="Rectangle 723">
                <a:extLst>
                  <a:ext uri="{FF2B5EF4-FFF2-40B4-BE49-F238E27FC236}">
                    <a16:creationId xmlns:a16="http://schemas.microsoft.com/office/drawing/2014/main" id="{29BF4ED3-0DED-4632-B10C-89A752B09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891"/>
                <a:ext cx="1141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32" name="Rectangle 724">
                <a:extLst>
                  <a:ext uri="{FF2B5EF4-FFF2-40B4-BE49-F238E27FC236}">
                    <a16:creationId xmlns:a16="http://schemas.microsoft.com/office/drawing/2014/main" id="{2E42C48B-B1D8-48F2-8B06-287911CA1E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901"/>
                <a:ext cx="1141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33" name="Rectangle 725">
                <a:extLst>
                  <a:ext uri="{FF2B5EF4-FFF2-40B4-BE49-F238E27FC236}">
                    <a16:creationId xmlns:a16="http://schemas.microsoft.com/office/drawing/2014/main" id="{C57B3D57-B964-4016-87E4-629880A44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912"/>
                <a:ext cx="1141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34" name="Rectangle 726">
                <a:extLst>
                  <a:ext uri="{FF2B5EF4-FFF2-40B4-BE49-F238E27FC236}">
                    <a16:creationId xmlns:a16="http://schemas.microsoft.com/office/drawing/2014/main" id="{D368322E-5DA5-4EA6-811C-5A06A93F0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923"/>
                <a:ext cx="1141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35" name="Rectangle 727">
                <a:extLst>
                  <a:ext uri="{FF2B5EF4-FFF2-40B4-BE49-F238E27FC236}">
                    <a16:creationId xmlns:a16="http://schemas.microsoft.com/office/drawing/2014/main" id="{D9B011F0-2C5C-480E-8A55-0B227467B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934"/>
                <a:ext cx="1141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36" name="Rectangle 728">
                <a:extLst>
                  <a:ext uri="{FF2B5EF4-FFF2-40B4-BE49-F238E27FC236}">
                    <a16:creationId xmlns:a16="http://schemas.microsoft.com/office/drawing/2014/main" id="{DD9D282E-25A8-48C8-B2F2-603AD6F00C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945"/>
                <a:ext cx="1141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37" name="Rectangle 729">
                <a:extLst>
                  <a:ext uri="{FF2B5EF4-FFF2-40B4-BE49-F238E27FC236}">
                    <a16:creationId xmlns:a16="http://schemas.microsoft.com/office/drawing/2014/main" id="{1B308F40-0F90-4D94-BE87-2620A2806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955"/>
                <a:ext cx="1141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38" name="Rectangle 730">
                <a:extLst>
                  <a:ext uri="{FF2B5EF4-FFF2-40B4-BE49-F238E27FC236}">
                    <a16:creationId xmlns:a16="http://schemas.microsoft.com/office/drawing/2014/main" id="{A73FEC10-6B55-4899-89D9-0D03F13A7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966"/>
                <a:ext cx="1141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39" name="Rectangle 731">
                <a:extLst>
                  <a:ext uri="{FF2B5EF4-FFF2-40B4-BE49-F238E27FC236}">
                    <a16:creationId xmlns:a16="http://schemas.microsoft.com/office/drawing/2014/main" id="{058D4DF9-876B-4B7B-A56B-7B38777B73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977"/>
                <a:ext cx="1141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40" name="Rectangle 732">
                <a:extLst>
                  <a:ext uri="{FF2B5EF4-FFF2-40B4-BE49-F238E27FC236}">
                    <a16:creationId xmlns:a16="http://schemas.microsoft.com/office/drawing/2014/main" id="{AA1FCB01-6C44-4DEC-9705-8A286F172C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988"/>
                <a:ext cx="1141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41" name="Rectangle 733">
                <a:extLst>
                  <a:ext uri="{FF2B5EF4-FFF2-40B4-BE49-F238E27FC236}">
                    <a16:creationId xmlns:a16="http://schemas.microsoft.com/office/drawing/2014/main" id="{E957A9A0-F6F3-47BA-B31A-983261BCD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998"/>
                <a:ext cx="1141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42" name="Rectangle 734">
                <a:extLst>
                  <a:ext uri="{FF2B5EF4-FFF2-40B4-BE49-F238E27FC236}">
                    <a16:creationId xmlns:a16="http://schemas.microsoft.com/office/drawing/2014/main" id="{EF16B726-4F02-4CD5-93FC-BC6A4955FD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009"/>
                <a:ext cx="1141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43" name="Rectangle 735">
                <a:extLst>
                  <a:ext uri="{FF2B5EF4-FFF2-40B4-BE49-F238E27FC236}">
                    <a16:creationId xmlns:a16="http://schemas.microsoft.com/office/drawing/2014/main" id="{31CA498F-52C8-4236-BFF5-272B69DD45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020"/>
                <a:ext cx="1141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44" name="Rectangle 736">
                <a:extLst>
                  <a:ext uri="{FF2B5EF4-FFF2-40B4-BE49-F238E27FC236}">
                    <a16:creationId xmlns:a16="http://schemas.microsoft.com/office/drawing/2014/main" id="{71C15267-8ED4-42D5-86B1-4FA0CB07B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031"/>
                <a:ext cx="1141" cy="1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45" name="Rectangle 737">
                <a:extLst>
                  <a:ext uri="{FF2B5EF4-FFF2-40B4-BE49-F238E27FC236}">
                    <a16:creationId xmlns:a16="http://schemas.microsoft.com/office/drawing/2014/main" id="{2D160E4E-C3B0-4A4F-9B17-E6F41A148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041"/>
                <a:ext cx="1141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46" name="Rectangle 738">
                <a:extLst>
                  <a:ext uri="{FF2B5EF4-FFF2-40B4-BE49-F238E27FC236}">
                    <a16:creationId xmlns:a16="http://schemas.microsoft.com/office/drawing/2014/main" id="{9F062E4F-C839-4931-B292-C9E9EFDC9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052"/>
                <a:ext cx="114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47" name="Rectangle 739">
                <a:extLst>
                  <a:ext uri="{FF2B5EF4-FFF2-40B4-BE49-F238E27FC236}">
                    <a16:creationId xmlns:a16="http://schemas.microsoft.com/office/drawing/2014/main" id="{FC6D1616-E23F-4F4C-AA3A-C05D7531C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735"/>
                <a:ext cx="1141" cy="32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48" name="Rectangle 740">
                <a:extLst>
                  <a:ext uri="{FF2B5EF4-FFF2-40B4-BE49-F238E27FC236}">
                    <a16:creationId xmlns:a16="http://schemas.microsoft.com/office/drawing/2014/main" id="{067D661A-4700-4D13-A08E-7ABA4B90B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730"/>
                <a:ext cx="1141" cy="1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49" name="Rectangle 741">
                <a:extLst>
                  <a:ext uri="{FF2B5EF4-FFF2-40B4-BE49-F238E27FC236}">
                    <a16:creationId xmlns:a16="http://schemas.microsoft.com/office/drawing/2014/main" id="{BDAE2BDE-C884-49AD-8A72-65E06A6D45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740"/>
                <a:ext cx="1141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50" name="Rectangle 742">
                <a:extLst>
                  <a:ext uri="{FF2B5EF4-FFF2-40B4-BE49-F238E27FC236}">
                    <a16:creationId xmlns:a16="http://schemas.microsoft.com/office/drawing/2014/main" id="{F5B0C831-056C-4110-898B-FD002C4A9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751"/>
                <a:ext cx="1141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51" name="Rectangle 743">
                <a:extLst>
                  <a:ext uri="{FF2B5EF4-FFF2-40B4-BE49-F238E27FC236}">
                    <a16:creationId xmlns:a16="http://schemas.microsoft.com/office/drawing/2014/main" id="{EB99D08A-56B3-4334-B34F-2CC27476E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762"/>
                <a:ext cx="1141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52" name="Rectangle 744">
                <a:extLst>
                  <a:ext uri="{FF2B5EF4-FFF2-40B4-BE49-F238E27FC236}">
                    <a16:creationId xmlns:a16="http://schemas.microsoft.com/office/drawing/2014/main" id="{14EF6C2F-3097-40E1-AF97-4251C9D39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773"/>
                <a:ext cx="1141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53" name="Rectangle 745">
                <a:extLst>
                  <a:ext uri="{FF2B5EF4-FFF2-40B4-BE49-F238E27FC236}">
                    <a16:creationId xmlns:a16="http://schemas.microsoft.com/office/drawing/2014/main" id="{D60FA479-D0DA-40C2-8727-3AC7B369E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783"/>
                <a:ext cx="1141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54" name="Rectangle 746">
                <a:extLst>
                  <a:ext uri="{FF2B5EF4-FFF2-40B4-BE49-F238E27FC236}">
                    <a16:creationId xmlns:a16="http://schemas.microsoft.com/office/drawing/2014/main" id="{DD80B77F-9048-476E-91CA-3CDA2694F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794"/>
                <a:ext cx="1141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55" name="Rectangle 747">
                <a:extLst>
                  <a:ext uri="{FF2B5EF4-FFF2-40B4-BE49-F238E27FC236}">
                    <a16:creationId xmlns:a16="http://schemas.microsoft.com/office/drawing/2014/main" id="{254599C2-B3E0-49A0-88C3-257B22E4B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805"/>
                <a:ext cx="1141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56" name="Rectangle 748">
                <a:extLst>
                  <a:ext uri="{FF2B5EF4-FFF2-40B4-BE49-F238E27FC236}">
                    <a16:creationId xmlns:a16="http://schemas.microsoft.com/office/drawing/2014/main" id="{271F6075-A090-4836-8E2B-F7ED1ADE3A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816"/>
                <a:ext cx="1141" cy="1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57" name="Rectangle 749">
                <a:extLst>
                  <a:ext uri="{FF2B5EF4-FFF2-40B4-BE49-F238E27FC236}">
                    <a16:creationId xmlns:a16="http://schemas.microsoft.com/office/drawing/2014/main" id="{600EB1DD-2CEA-42C1-A153-0C72A2A78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826"/>
                <a:ext cx="1141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58" name="Rectangle 750">
                <a:extLst>
                  <a:ext uri="{FF2B5EF4-FFF2-40B4-BE49-F238E27FC236}">
                    <a16:creationId xmlns:a16="http://schemas.microsoft.com/office/drawing/2014/main" id="{001DD930-B6B2-4413-9A89-8EBAD11B4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837"/>
                <a:ext cx="1141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59" name="Rectangle 751">
                <a:extLst>
                  <a:ext uri="{FF2B5EF4-FFF2-40B4-BE49-F238E27FC236}">
                    <a16:creationId xmlns:a16="http://schemas.microsoft.com/office/drawing/2014/main" id="{BE00DAE6-2702-476B-B5C9-B4F18E9B0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848"/>
                <a:ext cx="1141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60" name="Rectangle 752">
                <a:extLst>
                  <a:ext uri="{FF2B5EF4-FFF2-40B4-BE49-F238E27FC236}">
                    <a16:creationId xmlns:a16="http://schemas.microsoft.com/office/drawing/2014/main" id="{A8084779-EA8A-4F4E-BB61-6F9C791BF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859"/>
                <a:ext cx="1141" cy="10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61" name="Rectangle 753">
                <a:extLst>
                  <a:ext uri="{FF2B5EF4-FFF2-40B4-BE49-F238E27FC236}">
                    <a16:creationId xmlns:a16="http://schemas.microsoft.com/office/drawing/2014/main" id="{3AB72E28-02B3-4748-B6B6-E71B5D5F9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869"/>
                <a:ext cx="1141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62" name="Rectangle 754">
                <a:extLst>
                  <a:ext uri="{FF2B5EF4-FFF2-40B4-BE49-F238E27FC236}">
                    <a16:creationId xmlns:a16="http://schemas.microsoft.com/office/drawing/2014/main" id="{D8796772-4189-43C5-B306-C95962290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880"/>
                <a:ext cx="1141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63" name="Rectangle 755">
                <a:extLst>
                  <a:ext uri="{FF2B5EF4-FFF2-40B4-BE49-F238E27FC236}">
                    <a16:creationId xmlns:a16="http://schemas.microsoft.com/office/drawing/2014/main" id="{D34FAEE4-EC28-4BB0-A84A-AA770A92E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891"/>
                <a:ext cx="1141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64" name="Rectangle 756">
                <a:extLst>
                  <a:ext uri="{FF2B5EF4-FFF2-40B4-BE49-F238E27FC236}">
                    <a16:creationId xmlns:a16="http://schemas.microsoft.com/office/drawing/2014/main" id="{C8AE8F4A-7BAB-4DEF-B3FD-7FB8B48E5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901"/>
                <a:ext cx="1141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65" name="Rectangle 757">
                <a:extLst>
                  <a:ext uri="{FF2B5EF4-FFF2-40B4-BE49-F238E27FC236}">
                    <a16:creationId xmlns:a16="http://schemas.microsoft.com/office/drawing/2014/main" id="{86CF503E-731B-4B2F-840D-B896058DE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912"/>
                <a:ext cx="1141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66" name="Rectangle 758">
                <a:extLst>
                  <a:ext uri="{FF2B5EF4-FFF2-40B4-BE49-F238E27FC236}">
                    <a16:creationId xmlns:a16="http://schemas.microsoft.com/office/drawing/2014/main" id="{283F2002-F633-4DBF-B879-C60979893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923"/>
                <a:ext cx="1141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67" name="Rectangle 759">
                <a:extLst>
                  <a:ext uri="{FF2B5EF4-FFF2-40B4-BE49-F238E27FC236}">
                    <a16:creationId xmlns:a16="http://schemas.microsoft.com/office/drawing/2014/main" id="{DBB4441B-9CAE-4636-819F-16E4071D3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934"/>
                <a:ext cx="1141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68" name="Rectangle 760">
                <a:extLst>
                  <a:ext uri="{FF2B5EF4-FFF2-40B4-BE49-F238E27FC236}">
                    <a16:creationId xmlns:a16="http://schemas.microsoft.com/office/drawing/2014/main" id="{D3C7AD38-8D2C-4197-A5C9-D25238295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945"/>
                <a:ext cx="1141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69" name="Rectangle 761">
                <a:extLst>
                  <a:ext uri="{FF2B5EF4-FFF2-40B4-BE49-F238E27FC236}">
                    <a16:creationId xmlns:a16="http://schemas.microsoft.com/office/drawing/2014/main" id="{15D683E2-59BC-4807-8CDC-55ED89375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955"/>
                <a:ext cx="1141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70" name="Rectangle 762">
                <a:extLst>
                  <a:ext uri="{FF2B5EF4-FFF2-40B4-BE49-F238E27FC236}">
                    <a16:creationId xmlns:a16="http://schemas.microsoft.com/office/drawing/2014/main" id="{5A488588-86FD-4328-8C96-10270D3D66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966"/>
                <a:ext cx="1141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71" name="Rectangle 763">
                <a:extLst>
                  <a:ext uri="{FF2B5EF4-FFF2-40B4-BE49-F238E27FC236}">
                    <a16:creationId xmlns:a16="http://schemas.microsoft.com/office/drawing/2014/main" id="{F485FB0B-A3BD-423A-978A-D016C82B68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977"/>
                <a:ext cx="1141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72" name="Rectangle 764">
                <a:extLst>
                  <a:ext uri="{FF2B5EF4-FFF2-40B4-BE49-F238E27FC236}">
                    <a16:creationId xmlns:a16="http://schemas.microsoft.com/office/drawing/2014/main" id="{38D8A003-1984-4ACE-9AEF-57A74484C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988"/>
                <a:ext cx="1141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73" name="Rectangle 765">
                <a:extLst>
                  <a:ext uri="{FF2B5EF4-FFF2-40B4-BE49-F238E27FC236}">
                    <a16:creationId xmlns:a16="http://schemas.microsoft.com/office/drawing/2014/main" id="{4FDFD504-1A1B-45E0-B17C-301D81B08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1998"/>
                <a:ext cx="1141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74" name="Rectangle 766">
                <a:extLst>
                  <a:ext uri="{FF2B5EF4-FFF2-40B4-BE49-F238E27FC236}">
                    <a16:creationId xmlns:a16="http://schemas.microsoft.com/office/drawing/2014/main" id="{7EFEB3D3-2A76-4595-9CF0-CF3DF9BA7A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009"/>
                <a:ext cx="1141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75" name="Rectangle 767">
                <a:extLst>
                  <a:ext uri="{FF2B5EF4-FFF2-40B4-BE49-F238E27FC236}">
                    <a16:creationId xmlns:a16="http://schemas.microsoft.com/office/drawing/2014/main" id="{54336856-5E67-4DFF-A3C8-E902DFC467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020"/>
                <a:ext cx="1141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76" name="Rectangle 768">
                <a:extLst>
                  <a:ext uri="{FF2B5EF4-FFF2-40B4-BE49-F238E27FC236}">
                    <a16:creationId xmlns:a16="http://schemas.microsoft.com/office/drawing/2014/main" id="{068BB9C1-FF52-4831-9B46-7AAB26A8E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031"/>
                <a:ext cx="1141" cy="1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77" name="Rectangle 769">
                <a:extLst>
                  <a:ext uri="{FF2B5EF4-FFF2-40B4-BE49-F238E27FC236}">
                    <a16:creationId xmlns:a16="http://schemas.microsoft.com/office/drawing/2014/main" id="{B2B70400-29BD-4703-B0B2-EE5B915B4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041"/>
                <a:ext cx="1141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78" name="Rectangle 770">
                <a:extLst>
                  <a:ext uri="{FF2B5EF4-FFF2-40B4-BE49-F238E27FC236}">
                    <a16:creationId xmlns:a16="http://schemas.microsoft.com/office/drawing/2014/main" id="{CFBE0089-FF3C-4068-B5E1-DAA2ADE68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052"/>
                <a:ext cx="114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79" name="Rectangle 771">
                <a:extLst>
                  <a:ext uri="{FF2B5EF4-FFF2-40B4-BE49-F238E27FC236}">
                    <a16:creationId xmlns:a16="http://schemas.microsoft.com/office/drawing/2014/main" id="{C3122731-0DF9-40E3-95C0-6C05618899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053"/>
                <a:ext cx="3166" cy="1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80" name="Rectangle 772">
                <a:extLst>
                  <a:ext uri="{FF2B5EF4-FFF2-40B4-BE49-F238E27FC236}">
                    <a16:creationId xmlns:a16="http://schemas.microsoft.com/office/drawing/2014/main" id="{92B796C8-3E6F-440E-B88E-AE43773DF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063"/>
                <a:ext cx="3166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81" name="Rectangle 773">
                <a:extLst>
                  <a:ext uri="{FF2B5EF4-FFF2-40B4-BE49-F238E27FC236}">
                    <a16:creationId xmlns:a16="http://schemas.microsoft.com/office/drawing/2014/main" id="{F2741B36-7CD6-4A0C-829F-A9D72672D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074"/>
                <a:ext cx="3166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82" name="Rectangle 774">
                <a:extLst>
                  <a:ext uri="{FF2B5EF4-FFF2-40B4-BE49-F238E27FC236}">
                    <a16:creationId xmlns:a16="http://schemas.microsoft.com/office/drawing/2014/main" id="{20AD8A1F-E304-447B-931D-9166F85E2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085"/>
                <a:ext cx="3166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83" name="Rectangle 775">
                <a:extLst>
                  <a:ext uri="{FF2B5EF4-FFF2-40B4-BE49-F238E27FC236}">
                    <a16:creationId xmlns:a16="http://schemas.microsoft.com/office/drawing/2014/main" id="{8A744804-C162-40B9-9B10-9093196FB8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095"/>
                <a:ext cx="3166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84" name="Rectangle 776">
                <a:extLst>
                  <a:ext uri="{FF2B5EF4-FFF2-40B4-BE49-F238E27FC236}">
                    <a16:creationId xmlns:a16="http://schemas.microsoft.com/office/drawing/2014/main" id="{6A5F3289-BD78-46CE-8D49-EFA4AFB62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106"/>
                <a:ext cx="3166" cy="10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85" name="Rectangle 777">
                <a:extLst>
                  <a:ext uri="{FF2B5EF4-FFF2-40B4-BE49-F238E27FC236}">
                    <a16:creationId xmlns:a16="http://schemas.microsoft.com/office/drawing/2014/main" id="{F9002F9F-3840-4F77-AB8B-8CD660160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116"/>
                <a:ext cx="3166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86" name="Rectangle 778">
                <a:extLst>
                  <a:ext uri="{FF2B5EF4-FFF2-40B4-BE49-F238E27FC236}">
                    <a16:creationId xmlns:a16="http://schemas.microsoft.com/office/drawing/2014/main" id="{0BFDFC0C-FAAF-4F06-A7CC-2A15F9CC9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127"/>
                <a:ext cx="3166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87" name="Rectangle 779">
                <a:extLst>
                  <a:ext uri="{FF2B5EF4-FFF2-40B4-BE49-F238E27FC236}">
                    <a16:creationId xmlns:a16="http://schemas.microsoft.com/office/drawing/2014/main" id="{EDF0A023-1018-4EC8-8C3E-F8F889A66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138"/>
                <a:ext cx="3166" cy="1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88" name="Rectangle 780">
                <a:extLst>
                  <a:ext uri="{FF2B5EF4-FFF2-40B4-BE49-F238E27FC236}">
                    <a16:creationId xmlns:a16="http://schemas.microsoft.com/office/drawing/2014/main" id="{E23BDD7A-F01A-4F54-B7EC-497FD91FF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148"/>
                <a:ext cx="3166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89" name="Rectangle 781">
                <a:extLst>
                  <a:ext uri="{FF2B5EF4-FFF2-40B4-BE49-F238E27FC236}">
                    <a16:creationId xmlns:a16="http://schemas.microsoft.com/office/drawing/2014/main" id="{1B563A5B-B8BE-4812-A67D-7880829D5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159"/>
                <a:ext cx="3166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90" name="Rectangle 782">
                <a:extLst>
                  <a:ext uri="{FF2B5EF4-FFF2-40B4-BE49-F238E27FC236}">
                    <a16:creationId xmlns:a16="http://schemas.microsoft.com/office/drawing/2014/main" id="{E0BFE882-BE36-43B1-9458-E5ED75A807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170"/>
                <a:ext cx="3166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91" name="Rectangle 783">
                <a:extLst>
                  <a:ext uri="{FF2B5EF4-FFF2-40B4-BE49-F238E27FC236}">
                    <a16:creationId xmlns:a16="http://schemas.microsoft.com/office/drawing/2014/main" id="{21534450-6DB6-488C-8ECB-E882B3A89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181"/>
                <a:ext cx="3166" cy="10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92" name="Rectangle 784">
                <a:extLst>
                  <a:ext uri="{FF2B5EF4-FFF2-40B4-BE49-F238E27FC236}">
                    <a16:creationId xmlns:a16="http://schemas.microsoft.com/office/drawing/2014/main" id="{CBAC9AA9-BCA3-45C3-8D7D-40650DA89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191"/>
                <a:ext cx="3166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93" name="Rectangle 785">
                <a:extLst>
                  <a:ext uri="{FF2B5EF4-FFF2-40B4-BE49-F238E27FC236}">
                    <a16:creationId xmlns:a16="http://schemas.microsoft.com/office/drawing/2014/main" id="{13FD95A9-F52A-4E56-A905-2718377283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202"/>
                <a:ext cx="3166" cy="1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94" name="Rectangle 786">
                <a:extLst>
                  <a:ext uri="{FF2B5EF4-FFF2-40B4-BE49-F238E27FC236}">
                    <a16:creationId xmlns:a16="http://schemas.microsoft.com/office/drawing/2014/main" id="{80B5A148-D4B6-4BF8-8161-FAA2A30DF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212"/>
                <a:ext cx="3166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95" name="Rectangle 787">
                <a:extLst>
                  <a:ext uri="{FF2B5EF4-FFF2-40B4-BE49-F238E27FC236}">
                    <a16:creationId xmlns:a16="http://schemas.microsoft.com/office/drawing/2014/main" id="{19B5F1BB-098A-4382-8833-12C7893CB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223"/>
                <a:ext cx="3166" cy="10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96" name="Rectangle 788">
                <a:extLst>
                  <a:ext uri="{FF2B5EF4-FFF2-40B4-BE49-F238E27FC236}">
                    <a16:creationId xmlns:a16="http://schemas.microsoft.com/office/drawing/2014/main" id="{9CF7BA14-D07A-44A0-AD5D-7CCFD78E7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233"/>
                <a:ext cx="3166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97" name="Rectangle 789">
                <a:extLst>
                  <a:ext uri="{FF2B5EF4-FFF2-40B4-BE49-F238E27FC236}">
                    <a16:creationId xmlns:a16="http://schemas.microsoft.com/office/drawing/2014/main" id="{5F1D35E6-B841-42EE-B66C-DD7D9CD72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244"/>
                <a:ext cx="3166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98" name="Rectangle 790">
                <a:extLst>
                  <a:ext uri="{FF2B5EF4-FFF2-40B4-BE49-F238E27FC236}">
                    <a16:creationId xmlns:a16="http://schemas.microsoft.com/office/drawing/2014/main" id="{3642F7D5-0491-46F9-8C12-4CBA3697D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255"/>
                <a:ext cx="3166" cy="10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799" name="Rectangle 791">
                <a:extLst>
                  <a:ext uri="{FF2B5EF4-FFF2-40B4-BE49-F238E27FC236}">
                    <a16:creationId xmlns:a16="http://schemas.microsoft.com/office/drawing/2014/main" id="{2AB203AD-2AD0-448F-8325-D91C38A4C9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265"/>
                <a:ext cx="3166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00" name="Rectangle 792">
                <a:extLst>
                  <a:ext uri="{FF2B5EF4-FFF2-40B4-BE49-F238E27FC236}">
                    <a16:creationId xmlns:a16="http://schemas.microsoft.com/office/drawing/2014/main" id="{516E6B85-510D-47ED-B594-71D6768B5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276"/>
                <a:ext cx="3166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01" name="Rectangle 793">
                <a:extLst>
                  <a:ext uri="{FF2B5EF4-FFF2-40B4-BE49-F238E27FC236}">
                    <a16:creationId xmlns:a16="http://schemas.microsoft.com/office/drawing/2014/main" id="{B10CA380-2151-4331-8B2F-6A2619530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287"/>
                <a:ext cx="3166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02" name="Rectangle 794">
                <a:extLst>
                  <a:ext uri="{FF2B5EF4-FFF2-40B4-BE49-F238E27FC236}">
                    <a16:creationId xmlns:a16="http://schemas.microsoft.com/office/drawing/2014/main" id="{E3A95CAA-0CB1-49CE-9FA4-CE7212ECC4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297"/>
                <a:ext cx="3166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03" name="Rectangle 795">
                <a:extLst>
                  <a:ext uri="{FF2B5EF4-FFF2-40B4-BE49-F238E27FC236}">
                    <a16:creationId xmlns:a16="http://schemas.microsoft.com/office/drawing/2014/main" id="{B0C2AAB8-FB9A-4ABA-A0B7-1C4B21842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308"/>
                <a:ext cx="3166" cy="11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04" name="Rectangle 796">
                <a:extLst>
                  <a:ext uri="{FF2B5EF4-FFF2-40B4-BE49-F238E27FC236}">
                    <a16:creationId xmlns:a16="http://schemas.microsoft.com/office/drawing/2014/main" id="{4911661A-8B29-42D2-ACB6-E92B6A27B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319"/>
                <a:ext cx="3166" cy="1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05" name="Rectangle 797">
                <a:extLst>
                  <a:ext uri="{FF2B5EF4-FFF2-40B4-BE49-F238E27FC236}">
                    <a16:creationId xmlns:a16="http://schemas.microsoft.com/office/drawing/2014/main" id="{216FCEF4-0AF6-46C7-8F7E-C3CE2A022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329"/>
                <a:ext cx="3166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06" name="Rectangle 798">
                <a:extLst>
                  <a:ext uri="{FF2B5EF4-FFF2-40B4-BE49-F238E27FC236}">
                    <a16:creationId xmlns:a16="http://schemas.microsoft.com/office/drawing/2014/main" id="{FEAF0141-4E89-4138-A6E3-68A5464B0C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340"/>
                <a:ext cx="3166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07" name="Rectangle 799">
                <a:extLst>
                  <a:ext uri="{FF2B5EF4-FFF2-40B4-BE49-F238E27FC236}">
                    <a16:creationId xmlns:a16="http://schemas.microsoft.com/office/drawing/2014/main" id="{47EECEB1-E6BA-429F-BBE4-D37C623E8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350"/>
                <a:ext cx="3166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08" name="Rectangle 800">
                <a:extLst>
                  <a:ext uri="{FF2B5EF4-FFF2-40B4-BE49-F238E27FC236}">
                    <a16:creationId xmlns:a16="http://schemas.microsoft.com/office/drawing/2014/main" id="{E7DC548A-B439-48EE-9949-BB2476BAD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361"/>
                <a:ext cx="3166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09" name="Rectangle 801">
                <a:extLst>
                  <a:ext uri="{FF2B5EF4-FFF2-40B4-BE49-F238E27FC236}">
                    <a16:creationId xmlns:a16="http://schemas.microsoft.com/office/drawing/2014/main" id="{9710EDF1-23BC-4270-B808-AD709C12C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372"/>
                <a:ext cx="316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10" name="Rectangle 802">
                <a:extLst>
                  <a:ext uri="{FF2B5EF4-FFF2-40B4-BE49-F238E27FC236}">
                    <a16:creationId xmlns:a16="http://schemas.microsoft.com/office/drawing/2014/main" id="{A8A7C0DB-4BAD-4B46-A205-5D7F72B17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058"/>
                <a:ext cx="3166" cy="3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11" name="Rectangle 803">
                <a:extLst>
                  <a:ext uri="{FF2B5EF4-FFF2-40B4-BE49-F238E27FC236}">
                    <a16:creationId xmlns:a16="http://schemas.microsoft.com/office/drawing/2014/main" id="{F2BB23C3-E75D-4FE7-A65F-9088A3E10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053"/>
                <a:ext cx="3166" cy="1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12" name="Rectangle 804">
                <a:extLst>
                  <a:ext uri="{FF2B5EF4-FFF2-40B4-BE49-F238E27FC236}">
                    <a16:creationId xmlns:a16="http://schemas.microsoft.com/office/drawing/2014/main" id="{D5AB0F04-686C-4EF3-A900-8A398645A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063"/>
                <a:ext cx="3166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13" name="Rectangle 805">
                <a:extLst>
                  <a:ext uri="{FF2B5EF4-FFF2-40B4-BE49-F238E27FC236}">
                    <a16:creationId xmlns:a16="http://schemas.microsoft.com/office/drawing/2014/main" id="{959FA588-EA5B-4F6B-91B8-B3DE73D98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074"/>
                <a:ext cx="3166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14" name="Rectangle 806">
                <a:extLst>
                  <a:ext uri="{FF2B5EF4-FFF2-40B4-BE49-F238E27FC236}">
                    <a16:creationId xmlns:a16="http://schemas.microsoft.com/office/drawing/2014/main" id="{20F0C676-8CAC-428F-8CF6-86050CF14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085"/>
                <a:ext cx="3166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15" name="Rectangle 807">
                <a:extLst>
                  <a:ext uri="{FF2B5EF4-FFF2-40B4-BE49-F238E27FC236}">
                    <a16:creationId xmlns:a16="http://schemas.microsoft.com/office/drawing/2014/main" id="{8CB9CEC2-23DD-4ED4-9E55-CBC35142E5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095"/>
                <a:ext cx="3166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16" name="Rectangle 808">
                <a:extLst>
                  <a:ext uri="{FF2B5EF4-FFF2-40B4-BE49-F238E27FC236}">
                    <a16:creationId xmlns:a16="http://schemas.microsoft.com/office/drawing/2014/main" id="{746C04BA-006D-4C8C-A35C-6596E3881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106"/>
                <a:ext cx="3166" cy="10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817" name="Rectangle 809">
                <a:extLst>
                  <a:ext uri="{FF2B5EF4-FFF2-40B4-BE49-F238E27FC236}">
                    <a16:creationId xmlns:a16="http://schemas.microsoft.com/office/drawing/2014/main" id="{924AC242-92DB-44D9-8C42-30AB1CA55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116"/>
                <a:ext cx="3166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05483" name="Group 810">
              <a:extLst>
                <a:ext uri="{FF2B5EF4-FFF2-40B4-BE49-F238E27FC236}">
                  <a16:creationId xmlns:a16="http://schemas.microsoft.com/office/drawing/2014/main" id="{65DA78AD-3421-4749-8402-D04344223C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3" y="2053"/>
              <a:ext cx="5509" cy="638"/>
              <a:chOff x="123" y="2053"/>
              <a:chExt cx="5509" cy="638"/>
            </a:xfrm>
          </p:grpSpPr>
          <p:sp>
            <p:nvSpPr>
              <p:cNvPr id="106418" name="Rectangle 811">
                <a:extLst>
                  <a:ext uri="{FF2B5EF4-FFF2-40B4-BE49-F238E27FC236}">
                    <a16:creationId xmlns:a16="http://schemas.microsoft.com/office/drawing/2014/main" id="{B3F941F6-10ED-423C-A2AB-59328AA6F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127"/>
                <a:ext cx="3166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19" name="Rectangle 812">
                <a:extLst>
                  <a:ext uri="{FF2B5EF4-FFF2-40B4-BE49-F238E27FC236}">
                    <a16:creationId xmlns:a16="http://schemas.microsoft.com/office/drawing/2014/main" id="{1513BC0E-C744-445F-AEFF-BABC5B833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138"/>
                <a:ext cx="3166" cy="1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20" name="Rectangle 813">
                <a:extLst>
                  <a:ext uri="{FF2B5EF4-FFF2-40B4-BE49-F238E27FC236}">
                    <a16:creationId xmlns:a16="http://schemas.microsoft.com/office/drawing/2014/main" id="{F296E0DF-7DC7-498D-A514-CC14C8907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148"/>
                <a:ext cx="3166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21" name="Rectangle 814">
                <a:extLst>
                  <a:ext uri="{FF2B5EF4-FFF2-40B4-BE49-F238E27FC236}">
                    <a16:creationId xmlns:a16="http://schemas.microsoft.com/office/drawing/2014/main" id="{972FC20E-755D-44C5-9E05-87B2AE0F2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159"/>
                <a:ext cx="3166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22" name="Rectangle 815">
                <a:extLst>
                  <a:ext uri="{FF2B5EF4-FFF2-40B4-BE49-F238E27FC236}">
                    <a16:creationId xmlns:a16="http://schemas.microsoft.com/office/drawing/2014/main" id="{F67F5F60-5992-44A0-BB6A-C88C54B3CE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170"/>
                <a:ext cx="3166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23" name="Rectangle 816">
                <a:extLst>
                  <a:ext uri="{FF2B5EF4-FFF2-40B4-BE49-F238E27FC236}">
                    <a16:creationId xmlns:a16="http://schemas.microsoft.com/office/drawing/2014/main" id="{75741F0B-E58B-44D6-A452-7BD3EDE35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181"/>
                <a:ext cx="3166" cy="10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24" name="Rectangle 817">
                <a:extLst>
                  <a:ext uri="{FF2B5EF4-FFF2-40B4-BE49-F238E27FC236}">
                    <a16:creationId xmlns:a16="http://schemas.microsoft.com/office/drawing/2014/main" id="{A7E2D676-34C1-48CB-A1A0-649360DFE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191"/>
                <a:ext cx="3166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25" name="Rectangle 818">
                <a:extLst>
                  <a:ext uri="{FF2B5EF4-FFF2-40B4-BE49-F238E27FC236}">
                    <a16:creationId xmlns:a16="http://schemas.microsoft.com/office/drawing/2014/main" id="{DCBE81B0-C9FB-457A-B797-2BE73D659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202"/>
                <a:ext cx="3166" cy="1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26" name="Rectangle 819">
                <a:extLst>
                  <a:ext uri="{FF2B5EF4-FFF2-40B4-BE49-F238E27FC236}">
                    <a16:creationId xmlns:a16="http://schemas.microsoft.com/office/drawing/2014/main" id="{9E53327F-78D1-4A34-BBEF-03D972BEC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212"/>
                <a:ext cx="3166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27" name="Rectangle 820">
                <a:extLst>
                  <a:ext uri="{FF2B5EF4-FFF2-40B4-BE49-F238E27FC236}">
                    <a16:creationId xmlns:a16="http://schemas.microsoft.com/office/drawing/2014/main" id="{19EADCEB-FC8D-447B-AEA4-2AAF9221A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223"/>
                <a:ext cx="3166" cy="10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28" name="Rectangle 821">
                <a:extLst>
                  <a:ext uri="{FF2B5EF4-FFF2-40B4-BE49-F238E27FC236}">
                    <a16:creationId xmlns:a16="http://schemas.microsoft.com/office/drawing/2014/main" id="{A64EDE31-8AD8-4340-A3F8-93EB19EBC5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233"/>
                <a:ext cx="3166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29" name="Rectangle 822">
                <a:extLst>
                  <a:ext uri="{FF2B5EF4-FFF2-40B4-BE49-F238E27FC236}">
                    <a16:creationId xmlns:a16="http://schemas.microsoft.com/office/drawing/2014/main" id="{3A51DD2F-4889-4522-ACAB-78AA96415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244"/>
                <a:ext cx="3166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30" name="Rectangle 823">
                <a:extLst>
                  <a:ext uri="{FF2B5EF4-FFF2-40B4-BE49-F238E27FC236}">
                    <a16:creationId xmlns:a16="http://schemas.microsoft.com/office/drawing/2014/main" id="{71198AA6-8003-48B6-82A8-0A5B1894B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255"/>
                <a:ext cx="3166" cy="10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31" name="Rectangle 824">
                <a:extLst>
                  <a:ext uri="{FF2B5EF4-FFF2-40B4-BE49-F238E27FC236}">
                    <a16:creationId xmlns:a16="http://schemas.microsoft.com/office/drawing/2014/main" id="{2C52D6F4-1387-442A-B15D-61D013BD1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265"/>
                <a:ext cx="3166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32" name="Rectangle 825">
                <a:extLst>
                  <a:ext uri="{FF2B5EF4-FFF2-40B4-BE49-F238E27FC236}">
                    <a16:creationId xmlns:a16="http://schemas.microsoft.com/office/drawing/2014/main" id="{21803CC4-27F7-41A7-84ED-6DD7AA12C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276"/>
                <a:ext cx="3166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33" name="Rectangle 826">
                <a:extLst>
                  <a:ext uri="{FF2B5EF4-FFF2-40B4-BE49-F238E27FC236}">
                    <a16:creationId xmlns:a16="http://schemas.microsoft.com/office/drawing/2014/main" id="{9905598C-F5D6-4338-9CDB-B1205DBF58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287"/>
                <a:ext cx="3166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34" name="Rectangle 827">
                <a:extLst>
                  <a:ext uri="{FF2B5EF4-FFF2-40B4-BE49-F238E27FC236}">
                    <a16:creationId xmlns:a16="http://schemas.microsoft.com/office/drawing/2014/main" id="{DD57D06B-2CBA-4843-AA54-9519FA1A28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297"/>
                <a:ext cx="3166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35" name="Rectangle 828">
                <a:extLst>
                  <a:ext uri="{FF2B5EF4-FFF2-40B4-BE49-F238E27FC236}">
                    <a16:creationId xmlns:a16="http://schemas.microsoft.com/office/drawing/2014/main" id="{7586D9B4-E535-4155-B96E-6AE3CB8CA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308"/>
                <a:ext cx="3166" cy="11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36" name="Rectangle 829">
                <a:extLst>
                  <a:ext uri="{FF2B5EF4-FFF2-40B4-BE49-F238E27FC236}">
                    <a16:creationId xmlns:a16="http://schemas.microsoft.com/office/drawing/2014/main" id="{2CBBBCC6-CF97-4565-8BD5-C749D1BD4E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319"/>
                <a:ext cx="3166" cy="1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37" name="Rectangle 830">
                <a:extLst>
                  <a:ext uri="{FF2B5EF4-FFF2-40B4-BE49-F238E27FC236}">
                    <a16:creationId xmlns:a16="http://schemas.microsoft.com/office/drawing/2014/main" id="{31F1546E-6689-4937-9776-8DBE4653E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329"/>
                <a:ext cx="3166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38" name="Rectangle 831">
                <a:extLst>
                  <a:ext uri="{FF2B5EF4-FFF2-40B4-BE49-F238E27FC236}">
                    <a16:creationId xmlns:a16="http://schemas.microsoft.com/office/drawing/2014/main" id="{05898FD5-6359-490B-9AB2-1752E4262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340"/>
                <a:ext cx="3166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39" name="Rectangle 832">
                <a:extLst>
                  <a:ext uri="{FF2B5EF4-FFF2-40B4-BE49-F238E27FC236}">
                    <a16:creationId xmlns:a16="http://schemas.microsoft.com/office/drawing/2014/main" id="{A58DC3C1-13CE-4D47-B2BC-FC6AF495B0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350"/>
                <a:ext cx="3166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40" name="Rectangle 833">
                <a:extLst>
                  <a:ext uri="{FF2B5EF4-FFF2-40B4-BE49-F238E27FC236}">
                    <a16:creationId xmlns:a16="http://schemas.microsoft.com/office/drawing/2014/main" id="{3DD2391A-1F59-4B1D-95C0-FEB9B0CC5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361"/>
                <a:ext cx="3166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41" name="Rectangle 834">
                <a:extLst>
                  <a:ext uri="{FF2B5EF4-FFF2-40B4-BE49-F238E27FC236}">
                    <a16:creationId xmlns:a16="http://schemas.microsoft.com/office/drawing/2014/main" id="{C79AA596-EBA9-4680-BCB2-D7B9A813FE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372"/>
                <a:ext cx="316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42" name="Rectangle 835">
                <a:extLst>
                  <a:ext uri="{FF2B5EF4-FFF2-40B4-BE49-F238E27FC236}">
                    <a16:creationId xmlns:a16="http://schemas.microsoft.com/office/drawing/2014/main" id="{252B883C-0B61-40D9-A24A-C786A1A79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053"/>
                <a:ext cx="1202" cy="1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43" name="Rectangle 836">
                <a:extLst>
                  <a:ext uri="{FF2B5EF4-FFF2-40B4-BE49-F238E27FC236}">
                    <a16:creationId xmlns:a16="http://schemas.microsoft.com/office/drawing/2014/main" id="{5C7475E9-7542-4420-BBA5-7060EB96B7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063"/>
                <a:ext cx="1202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44" name="Rectangle 837">
                <a:extLst>
                  <a:ext uri="{FF2B5EF4-FFF2-40B4-BE49-F238E27FC236}">
                    <a16:creationId xmlns:a16="http://schemas.microsoft.com/office/drawing/2014/main" id="{71BB4CFC-0C2B-472F-844E-C3E3441A4F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074"/>
                <a:ext cx="1202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45" name="Rectangle 838">
                <a:extLst>
                  <a:ext uri="{FF2B5EF4-FFF2-40B4-BE49-F238E27FC236}">
                    <a16:creationId xmlns:a16="http://schemas.microsoft.com/office/drawing/2014/main" id="{6916A7F9-BDC9-4AAD-A36B-151CED05FD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085"/>
                <a:ext cx="1202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46" name="Rectangle 839">
                <a:extLst>
                  <a:ext uri="{FF2B5EF4-FFF2-40B4-BE49-F238E27FC236}">
                    <a16:creationId xmlns:a16="http://schemas.microsoft.com/office/drawing/2014/main" id="{E8B3300A-2496-47C5-987C-F47D9F17DD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095"/>
                <a:ext cx="1202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47" name="Rectangle 840">
                <a:extLst>
                  <a:ext uri="{FF2B5EF4-FFF2-40B4-BE49-F238E27FC236}">
                    <a16:creationId xmlns:a16="http://schemas.microsoft.com/office/drawing/2014/main" id="{13DC9C6D-6E0C-4344-A255-AA4724481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106"/>
                <a:ext cx="1202" cy="10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48" name="Rectangle 841">
                <a:extLst>
                  <a:ext uri="{FF2B5EF4-FFF2-40B4-BE49-F238E27FC236}">
                    <a16:creationId xmlns:a16="http://schemas.microsoft.com/office/drawing/2014/main" id="{5A301F8D-BDBD-433C-981A-C0A8E54FD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116"/>
                <a:ext cx="1202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49" name="Rectangle 842">
                <a:extLst>
                  <a:ext uri="{FF2B5EF4-FFF2-40B4-BE49-F238E27FC236}">
                    <a16:creationId xmlns:a16="http://schemas.microsoft.com/office/drawing/2014/main" id="{B81095EE-9A85-4B8F-8AEA-EB06FCC71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127"/>
                <a:ext cx="1202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50" name="Rectangle 843">
                <a:extLst>
                  <a:ext uri="{FF2B5EF4-FFF2-40B4-BE49-F238E27FC236}">
                    <a16:creationId xmlns:a16="http://schemas.microsoft.com/office/drawing/2014/main" id="{B67306ED-9A27-4A42-9F3B-00F7CD9DAB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138"/>
                <a:ext cx="1202" cy="1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51" name="Rectangle 844">
                <a:extLst>
                  <a:ext uri="{FF2B5EF4-FFF2-40B4-BE49-F238E27FC236}">
                    <a16:creationId xmlns:a16="http://schemas.microsoft.com/office/drawing/2014/main" id="{8EB24808-6D53-4C4A-964D-482B8A5E5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148"/>
                <a:ext cx="1202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52" name="Rectangle 845">
                <a:extLst>
                  <a:ext uri="{FF2B5EF4-FFF2-40B4-BE49-F238E27FC236}">
                    <a16:creationId xmlns:a16="http://schemas.microsoft.com/office/drawing/2014/main" id="{1535595C-89FB-4E07-9DD0-DA4C5CC70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159"/>
                <a:ext cx="1202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53" name="Rectangle 846">
                <a:extLst>
                  <a:ext uri="{FF2B5EF4-FFF2-40B4-BE49-F238E27FC236}">
                    <a16:creationId xmlns:a16="http://schemas.microsoft.com/office/drawing/2014/main" id="{1DEC1C98-C1B2-4EFE-8FE2-79E68130C3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170"/>
                <a:ext cx="1202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54" name="Rectangle 847">
                <a:extLst>
                  <a:ext uri="{FF2B5EF4-FFF2-40B4-BE49-F238E27FC236}">
                    <a16:creationId xmlns:a16="http://schemas.microsoft.com/office/drawing/2014/main" id="{035C7C03-3A8B-4F93-B0DC-E940E01A42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181"/>
                <a:ext cx="1202" cy="10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55" name="Rectangle 848">
                <a:extLst>
                  <a:ext uri="{FF2B5EF4-FFF2-40B4-BE49-F238E27FC236}">
                    <a16:creationId xmlns:a16="http://schemas.microsoft.com/office/drawing/2014/main" id="{C79ABD7C-0812-4CBD-80FD-961F0CA8E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191"/>
                <a:ext cx="1202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56" name="Rectangle 849">
                <a:extLst>
                  <a:ext uri="{FF2B5EF4-FFF2-40B4-BE49-F238E27FC236}">
                    <a16:creationId xmlns:a16="http://schemas.microsoft.com/office/drawing/2014/main" id="{E4B9DF58-24D0-42D2-B6D3-0F44515745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202"/>
                <a:ext cx="1202" cy="1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57" name="Rectangle 850">
                <a:extLst>
                  <a:ext uri="{FF2B5EF4-FFF2-40B4-BE49-F238E27FC236}">
                    <a16:creationId xmlns:a16="http://schemas.microsoft.com/office/drawing/2014/main" id="{7937DEC7-992A-4676-AA6A-BEEA43AD5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212"/>
                <a:ext cx="1202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58" name="Rectangle 851">
                <a:extLst>
                  <a:ext uri="{FF2B5EF4-FFF2-40B4-BE49-F238E27FC236}">
                    <a16:creationId xmlns:a16="http://schemas.microsoft.com/office/drawing/2014/main" id="{C7E0FB40-01FE-4FF1-A009-E35951ECF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223"/>
                <a:ext cx="1202" cy="10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59" name="Rectangle 852">
                <a:extLst>
                  <a:ext uri="{FF2B5EF4-FFF2-40B4-BE49-F238E27FC236}">
                    <a16:creationId xmlns:a16="http://schemas.microsoft.com/office/drawing/2014/main" id="{ED99209E-4F37-4AA7-A96E-52C91E4A5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233"/>
                <a:ext cx="1202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60" name="Rectangle 853">
                <a:extLst>
                  <a:ext uri="{FF2B5EF4-FFF2-40B4-BE49-F238E27FC236}">
                    <a16:creationId xmlns:a16="http://schemas.microsoft.com/office/drawing/2014/main" id="{B44BA666-1181-4713-AC88-69082CC05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244"/>
                <a:ext cx="1202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61" name="Rectangle 854">
                <a:extLst>
                  <a:ext uri="{FF2B5EF4-FFF2-40B4-BE49-F238E27FC236}">
                    <a16:creationId xmlns:a16="http://schemas.microsoft.com/office/drawing/2014/main" id="{3ECDB442-FCF6-49DC-8986-4BCA207E2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255"/>
                <a:ext cx="1202" cy="10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62" name="Rectangle 855">
                <a:extLst>
                  <a:ext uri="{FF2B5EF4-FFF2-40B4-BE49-F238E27FC236}">
                    <a16:creationId xmlns:a16="http://schemas.microsoft.com/office/drawing/2014/main" id="{0AE251AD-6003-470C-8EA0-2BF3367CF7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265"/>
                <a:ext cx="1202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63" name="Rectangle 856">
                <a:extLst>
                  <a:ext uri="{FF2B5EF4-FFF2-40B4-BE49-F238E27FC236}">
                    <a16:creationId xmlns:a16="http://schemas.microsoft.com/office/drawing/2014/main" id="{CFCA1AA5-4AD7-4D89-A65C-385FC30AF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276"/>
                <a:ext cx="1202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64" name="Rectangle 857">
                <a:extLst>
                  <a:ext uri="{FF2B5EF4-FFF2-40B4-BE49-F238E27FC236}">
                    <a16:creationId xmlns:a16="http://schemas.microsoft.com/office/drawing/2014/main" id="{62A63487-DC2C-41F7-96D2-DBC7317B7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287"/>
                <a:ext cx="1202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65" name="Rectangle 858">
                <a:extLst>
                  <a:ext uri="{FF2B5EF4-FFF2-40B4-BE49-F238E27FC236}">
                    <a16:creationId xmlns:a16="http://schemas.microsoft.com/office/drawing/2014/main" id="{FF24028F-2B9C-439C-9598-7C964423C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297"/>
                <a:ext cx="1202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66" name="Rectangle 859">
                <a:extLst>
                  <a:ext uri="{FF2B5EF4-FFF2-40B4-BE49-F238E27FC236}">
                    <a16:creationId xmlns:a16="http://schemas.microsoft.com/office/drawing/2014/main" id="{2AA91955-9644-4228-B844-864025E6A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308"/>
                <a:ext cx="1202" cy="11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67" name="Rectangle 860">
                <a:extLst>
                  <a:ext uri="{FF2B5EF4-FFF2-40B4-BE49-F238E27FC236}">
                    <a16:creationId xmlns:a16="http://schemas.microsoft.com/office/drawing/2014/main" id="{FE0E3B8B-EB47-45B5-BD7A-B0C05C7FE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319"/>
                <a:ext cx="1202" cy="1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68" name="Rectangle 861">
                <a:extLst>
                  <a:ext uri="{FF2B5EF4-FFF2-40B4-BE49-F238E27FC236}">
                    <a16:creationId xmlns:a16="http://schemas.microsoft.com/office/drawing/2014/main" id="{9497F6EE-26AC-4627-BD68-EF0FFD04F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329"/>
                <a:ext cx="1202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69" name="Rectangle 862">
                <a:extLst>
                  <a:ext uri="{FF2B5EF4-FFF2-40B4-BE49-F238E27FC236}">
                    <a16:creationId xmlns:a16="http://schemas.microsoft.com/office/drawing/2014/main" id="{DF0E783C-8EC3-4545-9172-E53AED553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340"/>
                <a:ext cx="1202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70" name="Rectangle 863">
                <a:extLst>
                  <a:ext uri="{FF2B5EF4-FFF2-40B4-BE49-F238E27FC236}">
                    <a16:creationId xmlns:a16="http://schemas.microsoft.com/office/drawing/2014/main" id="{E8C858D1-6023-41F7-B2AD-E5997FCFA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350"/>
                <a:ext cx="1202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71" name="Rectangle 864">
                <a:extLst>
                  <a:ext uri="{FF2B5EF4-FFF2-40B4-BE49-F238E27FC236}">
                    <a16:creationId xmlns:a16="http://schemas.microsoft.com/office/drawing/2014/main" id="{C091002A-C5C8-41B7-85B9-E406BB004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361"/>
                <a:ext cx="1202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72" name="Rectangle 865">
                <a:extLst>
                  <a:ext uri="{FF2B5EF4-FFF2-40B4-BE49-F238E27FC236}">
                    <a16:creationId xmlns:a16="http://schemas.microsoft.com/office/drawing/2014/main" id="{18FD9629-9C98-4535-84BD-96BF5CE275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372"/>
                <a:ext cx="1202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73" name="Rectangle 866">
                <a:extLst>
                  <a:ext uri="{FF2B5EF4-FFF2-40B4-BE49-F238E27FC236}">
                    <a16:creationId xmlns:a16="http://schemas.microsoft.com/office/drawing/2014/main" id="{C27279FA-EEC2-4AB2-B816-9F0510CC0A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058"/>
                <a:ext cx="1202" cy="3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74" name="Rectangle 867">
                <a:extLst>
                  <a:ext uri="{FF2B5EF4-FFF2-40B4-BE49-F238E27FC236}">
                    <a16:creationId xmlns:a16="http://schemas.microsoft.com/office/drawing/2014/main" id="{92428E2F-63F5-4A62-93F5-A67C4EC1B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053"/>
                <a:ext cx="1202" cy="1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75" name="Rectangle 868">
                <a:extLst>
                  <a:ext uri="{FF2B5EF4-FFF2-40B4-BE49-F238E27FC236}">
                    <a16:creationId xmlns:a16="http://schemas.microsoft.com/office/drawing/2014/main" id="{85DE4F17-3F4F-4D10-9D41-0F56E9272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063"/>
                <a:ext cx="1202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76" name="Rectangle 869">
                <a:extLst>
                  <a:ext uri="{FF2B5EF4-FFF2-40B4-BE49-F238E27FC236}">
                    <a16:creationId xmlns:a16="http://schemas.microsoft.com/office/drawing/2014/main" id="{8555476E-76D0-4998-8D72-4AE0551E4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074"/>
                <a:ext cx="1202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77" name="Rectangle 870">
                <a:extLst>
                  <a:ext uri="{FF2B5EF4-FFF2-40B4-BE49-F238E27FC236}">
                    <a16:creationId xmlns:a16="http://schemas.microsoft.com/office/drawing/2014/main" id="{94989313-44F8-451F-BA15-8245CC52A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085"/>
                <a:ext cx="1202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78" name="Rectangle 871">
                <a:extLst>
                  <a:ext uri="{FF2B5EF4-FFF2-40B4-BE49-F238E27FC236}">
                    <a16:creationId xmlns:a16="http://schemas.microsoft.com/office/drawing/2014/main" id="{74527187-F363-4F84-84C2-CFB3ACFCB9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095"/>
                <a:ext cx="1202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79" name="Rectangle 872">
                <a:extLst>
                  <a:ext uri="{FF2B5EF4-FFF2-40B4-BE49-F238E27FC236}">
                    <a16:creationId xmlns:a16="http://schemas.microsoft.com/office/drawing/2014/main" id="{3B2233D0-58B4-46AA-9A84-D1258F1FB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106"/>
                <a:ext cx="1202" cy="10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80" name="Rectangle 873">
                <a:extLst>
                  <a:ext uri="{FF2B5EF4-FFF2-40B4-BE49-F238E27FC236}">
                    <a16:creationId xmlns:a16="http://schemas.microsoft.com/office/drawing/2014/main" id="{24E657C7-7965-4DEA-BE9B-FFA2C3DF6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116"/>
                <a:ext cx="1202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81" name="Rectangle 874">
                <a:extLst>
                  <a:ext uri="{FF2B5EF4-FFF2-40B4-BE49-F238E27FC236}">
                    <a16:creationId xmlns:a16="http://schemas.microsoft.com/office/drawing/2014/main" id="{CAC7D002-74FB-40BD-918B-C739E0492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127"/>
                <a:ext cx="1202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82" name="Rectangle 875">
                <a:extLst>
                  <a:ext uri="{FF2B5EF4-FFF2-40B4-BE49-F238E27FC236}">
                    <a16:creationId xmlns:a16="http://schemas.microsoft.com/office/drawing/2014/main" id="{C7E843C1-2ADF-404D-AEC1-706BF1808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138"/>
                <a:ext cx="1202" cy="1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83" name="Rectangle 876">
                <a:extLst>
                  <a:ext uri="{FF2B5EF4-FFF2-40B4-BE49-F238E27FC236}">
                    <a16:creationId xmlns:a16="http://schemas.microsoft.com/office/drawing/2014/main" id="{1BCE7FED-DB91-474A-8C93-C1EEBF2AD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148"/>
                <a:ext cx="1202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84" name="Rectangle 877">
                <a:extLst>
                  <a:ext uri="{FF2B5EF4-FFF2-40B4-BE49-F238E27FC236}">
                    <a16:creationId xmlns:a16="http://schemas.microsoft.com/office/drawing/2014/main" id="{0955D12E-3F17-4205-8C59-548757D94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159"/>
                <a:ext cx="1202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85" name="Rectangle 878">
                <a:extLst>
                  <a:ext uri="{FF2B5EF4-FFF2-40B4-BE49-F238E27FC236}">
                    <a16:creationId xmlns:a16="http://schemas.microsoft.com/office/drawing/2014/main" id="{C469B459-1FFB-4B81-B58C-508ECE677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170"/>
                <a:ext cx="1202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86" name="Rectangle 879">
                <a:extLst>
                  <a:ext uri="{FF2B5EF4-FFF2-40B4-BE49-F238E27FC236}">
                    <a16:creationId xmlns:a16="http://schemas.microsoft.com/office/drawing/2014/main" id="{DB5128EF-0B7C-4C24-8E0A-0D0A743A4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181"/>
                <a:ext cx="1202" cy="10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87" name="Rectangle 880">
                <a:extLst>
                  <a:ext uri="{FF2B5EF4-FFF2-40B4-BE49-F238E27FC236}">
                    <a16:creationId xmlns:a16="http://schemas.microsoft.com/office/drawing/2014/main" id="{AD31678F-DBA8-4D01-AD44-D1E54B261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191"/>
                <a:ext cx="1202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88" name="Rectangle 881">
                <a:extLst>
                  <a:ext uri="{FF2B5EF4-FFF2-40B4-BE49-F238E27FC236}">
                    <a16:creationId xmlns:a16="http://schemas.microsoft.com/office/drawing/2014/main" id="{75BF1EB9-71F4-4C89-B94E-CE60ADCA5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202"/>
                <a:ext cx="1202" cy="1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89" name="Rectangle 882">
                <a:extLst>
                  <a:ext uri="{FF2B5EF4-FFF2-40B4-BE49-F238E27FC236}">
                    <a16:creationId xmlns:a16="http://schemas.microsoft.com/office/drawing/2014/main" id="{8A033193-86BC-40B4-8740-EF9863E7B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212"/>
                <a:ext cx="1202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90" name="Rectangle 883">
                <a:extLst>
                  <a:ext uri="{FF2B5EF4-FFF2-40B4-BE49-F238E27FC236}">
                    <a16:creationId xmlns:a16="http://schemas.microsoft.com/office/drawing/2014/main" id="{17913A69-8C1B-4C51-BEC8-0EBB57B6C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223"/>
                <a:ext cx="1202" cy="10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91" name="Rectangle 884">
                <a:extLst>
                  <a:ext uri="{FF2B5EF4-FFF2-40B4-BE49-F238E27FC236}">
                    <a16:creationId xmlns:a16="http://schemas.microsoft.com/office/drawing/2014/main" id="{BE2E9583-35F7-4628-8DBB-ED24298EE8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233"/>
                <a:ext cx="1202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92" name="Rectangle 885">
                <a:extLst>
                  <a:ext uri="{FF2B5EF4-FFF2-40B4-BE49-F238E27FC236}">
                    <a16:creationId xmlns:a16="http://schemas.microsoft.com/office/drawing/2014/main" id="{61840E39-022A-4FB7-A33D-543B64F8E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244"/>
                <a:ext cx="1202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93" name="Rectangle 886">
                <a:extLst>
                  <a:ext uri="{FF2B5EF4-FFF2-40B4-BE49-F238E27FC236}">
                    <a16:creationId xmlns:a16="http://schemas.microsoft.com/office/drawing/2014/main" id="{1E295B71-BC28-47E5-9498-9E7504B9E7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255"/>
                <a:ext cx="1202" cy="10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94" name="Rectangle 887">
                <a:extLst>
                  <a:ext uri="{FF2B5EF4-FFF2-40B4-BE49-F238E27FC236}">
                    <a16:creationId xmlns:a16="http://schemas.microsoft.com/office/drawing/2014/main" id="{7E3DCB22-0822-465B-8717-FD6CBB906B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265"/>
                <a:ext cx="1202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95" name="Rectangle 888">
                <a:extLst>
                  <a:ext uri="{FF2B5EF4-FFF2-40B4-BE49-F238E27FC236}">
                    <a16:creationId xmlns:a16="http://schemas.microsoft.com/office/drawing/2014/main" id="{62FD2BE4-B02A-4249-850F-87D2775A9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276"/>
                <a:ext cx="1202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96" name="Rectangle 889">
                <a:extLst>
                  <a:ext uri="{FF2B5EF4-FFF2-40B4-BE49-F238E27FC236}">
                    <a16:creationId xmlns:a16="http://schemas.microsoft.com/office/drawing/2014/main" id="{03CE9626-D664-473A-85BC-51A24BC25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287"/>
                <a:ext cx="1202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97" name="Rectangle 890">
                <a:extLst>
                  <a:ext uri="{FF2B5EF4-FFF2-40B4-BE49-F238E27FC236}">
                    <a16:creationId xmlns:a16="http://schemas.microsoft.com/office/drawing/2014/main" id="{750A9A5C-AEC1-4E0B-977F-A633E4FC6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297"/>
                <a:ext cx="1202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98" name="Rectangle 891">
                <a:extLst>
                  <a:ext uri="{FF2B5EF4-FFF2-40B4-BE49-F238E27FC236}">
                    <a16:creationId xmlns:a16="http://schemas.microsoft.com/office/drawing/2014/main" id="{71E57BCE-F586-4E46-B5A6-C2F5B41776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308"/>
                <a:ext cx="1202" cy="11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99" name="Rectangle 892">
                <a:extLst>
                  <a:ext uri="{FF2B5EF4-FFF2-40B4-BE49-F238E27FC236}">
                    <a16:creationId xmlns:a16="http://schemas.microsoft.com/office/drawing/2014/main" id="{97D08AFE-6589-4457-BA96-384C8652C3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319"/>
                <a:ext cx="1202" cy="1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00" name="Rectangle 893">
                <a:extLst>
                  <a:ext uri="{FF2B5EF4-FFF2-40B4-BE49-F238E27FC236}">
                    <a16:creationId xmlns:a16="http://schemas.microsoft.com/office/drawing/2014/main" id="{C57A4366-6902-4557-8CEF-97ED86BA3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329"/>
                <a:ext cx="1202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01" name="Rectangle 894">
                <a:extLst>
                  <a:ext uri="{FF2B5EF4-FFF2-40B4-BE49-F238E27FC236}">
                    <a16:creationId xmlns:a16="http://schemas.microsoft.com/office/drawing/2014/main" id="{E948DCED-E4E5-4578-889A-A727566D0D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340"/>
                <a:ext cx="1202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02" name="Rectangle 895">
                <a:extLst>
                  <a:ext uri="{FF2B5EF4-FFF2-40B4-BE49-F238E27FC236}">
                    <a16:creationId xmlns:a16="http://schemas.microsoft.com/office/drawing/2014/main" id="{6316A803-1A68-43A1-B0C5-1B9C08EE3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350"/>
                <a:ext cx="1202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03" name="Rectangle 896">
                <a:extLst>
                  <a:ext uri="{FF2B5EF4-FFF2-40B4-BE49-F238E27FC236}">
                    <a16:creationId xmlns:a16="http://schemas.microsoft.com/office/drawing/2014/main" id="{26852619-C88D-44A6-9B63-AFDA5039D9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361"/>
                <a:ext cx="1202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04" name="Rectangle 897">
                <a:extLst>
                  <a:ext uri="{FF2B5EF4-FFF2-40B4-BE49-F238E27FC236}">
                    <a16:creationId xmlns:a16="http://schemas.microsoft.com/office/drawing/2014/main" id="{78B7D81A-9578-45CB-9D99-5E3B4C6089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372"/>
                <a:ext cx="1202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05" name="Rectangle 898">
                <a:extLst>
                  <a:ext uri="{FF2B5EF4-FFF2-40B4-BE49-F238E27FC236}">
                    <a16:creationId xmlns:a16="http://schemas.microsoft.com/office/drawing/2014/main" id="{5FC6CF44-1000-4351-82FC-6F02963949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053"/>
                <a:ext cx="1141" cy="1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06" name="Rectangle 899">
                <a:extLst>
                  <a:ext uri="{FF2B5EF4-FFF2-40B4-BE49-F238E27FC236}">
                    <a16:creationId xmlns:a16="http://schemas.microsoft.com/office/drawing/2014/main" id="{3B34F220-2F77-41B8-B4BF-D68A856656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063"/>
                <a:ext cx="1141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07" name="Rectangle 900">
                <a:extLst>
                  <a:ext uri="{FF2B5EF4-FFF2-40B4-BE49-F238E27FC236}">
                    <a16:creationId xmlns:a16="http://schemas.microsoft.com/office/drawing/2014/main" id="{36754E96-8BCF-4C18-9363-A82C08C27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074"/>
                <a:ext cx="1141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08" name="Rectangle 901">
                <a:extLst>
                  <a:ext uri="{FF2B5EF4-FFF2-40B4-BE49-F238E27FC236}">
                    <a16:creationId xmlns:a16="http://schemas.microsoft.com/office/drawing/2014/main" id="{092086DA-F3B0-4CA1-85FB-173F33B217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085"/>
                <a:ext cx="1141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09" name="Rectangle 902">
                <a:extLst>
                  <a:ext uri="{FF2B5EF4-FFF2-40B4-BE49-F238E27FC236}">
                    <a16:creationId xmlns:a16="http://schemas.microsoft.com/office/drawing/2014/main" id="{610BF281-4C0E-4376-9399-E7E43CF9E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095"/>
                <a:ext cx="1141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10" name="Rectangle 903">
                <a:extLst>
                  <a:ext uri="{FF2B5EF4-FFF2-40B4-BE49-F238E27FC236}">
                    <a16:creationId xmlns:a16="http://schemas.microsoft.com/office/drawing/2014/main" id="{653FEB51-92CD-4685-8710-1495AA01A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106"/>
                <a:ext cx="1141" cy="10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11" name="Rectangle 904">
                <a:extLst>
                  <a:ext uri="{FF2B5EF4-FFF2-40B4-BE49-F238E27FC236}">
                    <a16:creationId xmlns:a16="http://schemas.microsoft.com/office/drawing/2014/main" id="{F3595656-8634-4239-A682-614B20FC3E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116"/>
                <a:ext cx="1141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12" name="Rectangle 905">
                <a:extLst>
                  <a:ext uri="{FF2B5EF4-FFF2-40B4-BE49-F238E27FC236}">
                    <a16:creationId xmlns:a16="http://schemas.microsoft.com/office/drawing/2014/main" id="{05AC8DBB-C7D3-4ABF-8111-E6852C7C6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127"/>
                <a:ext cx="1141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13" name="Rectangle 906">
                <a:extLst>
                  <a:ext uri="{FF2B5EF4-FFF2-40B4-BE49-F238E27FC236}">
                    <a16:creationId xmlns:a16="http://schemas.microsoft.com/office/drawing/2014/main" id="{6DE63438-7788-4FB8-975D-74C0DCE8D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138"/>
                <a:ext cx="1141" cy="1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14" name="Rectangle 907">
                <a:extLst>
                  <a:ext uri="{FF2B5EF4-FFF2-40B4-BE49-F238E27FC236}">
                    <a16:creationId xmlns:a16="http://schemas.microsoft.com/office/drawing/2014/main" id="{341B3D80-F43E-4B05-BCF7-67939A53E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148"/>
                <a:ext cx="1141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15" name="Rectangle 908">
                <a:extLst>
                  <a:ext uri="{FF2B5EF4-FFF2-40B4-BE49-F238E27FC236}">
                    <a16:creationId xmlns:a16="http://schemas.microsoft.com/office/drawing/2014/main" id="{FDF70048-4C21-4562-8E96-66CFAE6FE7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159"/>
                <a:ext cx="1141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16" name="Rectangle 909">
                <a:extLst>
                  <a:ext uri="{FF2B5EF4-FFF2-40B4-BE49-F238E27FC236}">
                    <a16:creationId xmlns:a16="http://schemas.microsoft.com/office/drawing/2014/main" id="{9F5F4566-25A8-415F-AF79-B5FC0D2FF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170"/>
                <a:ext cx="1141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17" name="Rectangle 910">
                <a:extLst>
                  <a:ext uri="{FF2B5EF4-FFF2-40B4-BE49-F238E27FC236}">
                    <a16:creationId xmlns:a16="http://schemas.microsoft.com/office/drawing/2014/main" id="{047B40A3-D805-4237-A5A1-B0AEEA54C8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181"/>
                <a:ext cx="1141" cy="10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18" name="Rectangle 911">
                <a:extLst>
                  <a:ext uri="{FF2B5EF4-FFF2-40B4-BE49-F238E27FC236}">
                    <a16:creationId xmlns:a16="http://schemas.microsoft.com/office/drawing/2014/main" id="{1E3E6F13-029B-471C-A308-B8B70F2F22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191"/>
                <a:ext cx="1141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19" name="Rectangle 912">
                <a:extLst>
                  <a:ext uri="{FF2B5EF4-FFF2-40B4-BE49-F238E27FC236}">
                    <a16:creationId xmlns:a16="http://schemas.microsoft.com/office/drawing/2014/main" id="{B304EE92-418A-4A4D-A982-021183F99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202"/>
                <a:ext cx="1141" cy="1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20" name="Rectangle 913">
                <a:extLst>
                  <a:ext uri="{FF2B5EF4-FFF2-40B4-BE49-F238E27FC236}">
                    <a16:creationId xmlns:a16="http://schemas.microsoft.com/office/drawing/2014/main" id="{A34DD0FE-5053-4B76-81E8-169FDDB87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212"/>
                <a:ext cx="1141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21" name="Rectangle 914">
                <a:extLst>
                  <a:ext uri="{FF2B5EF4-FFF2-40B4-BE49-F238E27FC236}">
                    <a16:creationId xmlns:a16="http://schemas.microsoft.com/office/drawing/2014/main" id="{F56085EC-A766-468A-8878-96A1B08B0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223"/>
                <a:ext cx="1141" cy="10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22" name="Rectangle 915">
                <a:extLst>
                  <a:ext uri="{FF2B5EF4-FFF2-40B4-BE49-F238E27FC236}">
                    <a16:creationId xmlns:a16="http://schemas.microsoft.com/office/drawing/2014/main" id="{C32F263A-B871-497E-943E-D2E4D5EE1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233"/>
                <a:ext cx="1141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23" name="Rectangle 916">
                <a:extLst>
                  <a:ext uri="{FF2B5EF4-FFF2-40B4-BE49-F238E27FC236}">
                    <a16:creationId xmlns:a16="http://schemas.microsoft.com/office/drawing/2014/main" id="{A53DD08A-B0EB-490A-B7BB-D60D40A3A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244"/>
                <a:ext cx="1141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24" name="Rectangle 917">
                <a:extLst>
                  <a:ext uri="{FF2B5EF4-FFF2-40B4-BE49-F238E27FC236}">
                    <a16:creationId xmlns:a16="http://schemas.microsoft.com/office/drawing/2014/main" id="{FD65BAC9-6B71-461A-A414-AD587D9A4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255"/>
                <a:ext cx="1141" cy="10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25" name="Rectangle 918">
                <a:extLst>
                  <a:ext uri="{FF2B5EF4-FFF2-40B4-BE49-F238E27FC236}">
                    <a16:creationId xmlns:a16="http://schemas.microsoft.com/office/drawing/2014/main" id="{65532328-3123-43FD-B250-B8C8E10E2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265"/>
                <a:ext cx="1141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26" name="Rectangle 919">
                <a:extLst>
                  <a:ext uri="{FF2B5EF4-FFF2-40B4-BE49-F238E27FC236}">
                    <a16:creationId xmlns:a16="http://schemas.microsoft.com/office/drawing/2014/main" id="{C37DFEB6-14BB-4821-8480-0C797CC9F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276"/>
                <a:ext cx="1141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27" name="Rectangle 920">
                <a:extLst>
                  <a:ext uri="{FF2B5EF4-FFF2-40B4-BE49-F238E27FC236}">
                    <a16:creationId xmlns:a16="http://schemas.microsoft.com/office/drawing/2014/main" id="{4907B7E2-6A18-44F8-95D6-53EE0B476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287"/>
                <a:ext cx="1141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28" name="Rectangle 921">
                <a:extLst>
                  <a:ext uri="{FF2B5EF4-FFF2-40B4-BE49-F238E27FC236}">
                    <a16:creationId xmlns:a16="http://schemas.microsoft.com/office/drawing/2014/main" id="{7D8EA4F9-7D78-4C96-849D-D8B53A230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297"/>
                <a:ext cx="1141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29" name="Rectangle 922">
                <a:extLst>
                  <a:ext uri="{FF2B5EF4-FFF2-40B4-BE49-F238E27FC236}">
                    <a16:creationId xmlns:a16="http://schemas.microsoft.com/office/drawing/2014/main" id="{EC7C4FA3-B415-40BE-9A96-E4ADA8E3B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308"/>
                <a:ext cx="1141" cy="11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30" name="Rectangle 923">
                <a:extLst>
                  <a:ext uri="{FF2B5EF4-FFF2-40B4-BE49-F238E27FC236}">
                    <a16:creationId xmlns:a16="http://schemas.microsoft.com/office/drawing/2014/main" id="{BDFB8A3C-5AAE-4F04-9949-2FE27A806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319"/>
                <a:ext cx="1141" cy="1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31" name="Rectangle 924">
                <a:extLst>
                  <a:ext uri="{FF2B5EF4-FFF2-40B4-BE49-F238E27FC236}">
                    <a16:creationId xmlns:a16="http://schemas.microsoft.com/office/drawing/2014/main" id="{E5566BDA-C349-4A1F-ABE0-6AC4196D74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329"/>
                <a:ext cx="1141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32" name="Rectangle 925">
                <a:extLst>
                  <a:ext uri="{FF2B5EF4-FFF2-40B4-BE49-F238E27FC236}">
                    <a16:creationId xmlns:a16="http://schemas.microsoft.com/office/drawing/2014/main" id="{50152261-C31B-4694-83B6-A2D9CEAA3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340"/>
                <a:ext cx="1141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33" name="Rectangle 926">
                <a:extLst>
                  <a:ext uri="{FF2B5EF4-FFF2-40B4-BE49-F238E27FC236}">
                    <a16:creationId xmlns:a16="http://schemas.microsoft.com/office/drawing/2014/main" id="{0291352D-7E35-4502-A80B-8028B9052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350"/>
                <a:ext cx="1141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34" name="Rectangle 927">
                <a:extLst>
                  <a:ext uri="{FF2B5EF4-FFF2-40B4-BE49-F238E27FC236}">
                    <a16:creationId xmlns:a16="http://schemas.microsoft.com/office/drawing/2014/main" id="{482B3C0F-140B-4016-9EF5-3A8BFE505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361"/>
                <a:ext cx="1141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35" name="Rectangle 928">
                <a:extLst>
                  <a:ext uri="{FF2B5EF4-FFF2-40B4-BE49-F238E27FC236}">
                    <a16:creationId xmlns:a16="http://schemas.microsoft.com/office/drawing/2014/main" id="{2DCE47ED-46D2-4796-A8E8-FF181576A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372"/>
                <a:ext cx="114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36" name="Rectangle 929">
                <a:extLst>
                  <a:ext uri="{FF2B5EF4-FFF2-40B4-BE49-F238E27FC236}">
                    <a16:creationId xmlns:a16="http://schemas.microsoft.com/office/drawing/2014/main" id="{927D279C-9171-44D3-BBC4-DF4620A88C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058"/>
                <a:ext cx="1141" cy="3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37" name="Rectangle 930">
                <a:extLst>
                  <a:ext uri="{FF2B5EF4-FFF2-40B4-BE49-F238E27FC236}">
                    <a16:creationId xmlns:a16="http://schemas.microsoft.com/office/drawing/2014/main" id="{EB432DAF-EFD2-4027-8806-ECC7A697B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053"/>
                <a:ext cx="1141" cy="1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38" name="Rectangle 931">
                <a:extLst>
                  <a:ext uri="{FF2B5EF4-FFF2-40B4-BE49-F238E27FC236}">
                    <a16:creationId xmlns:a16="http://schemas.microsoft.com/office/drawing/2014/main" id="{438E6191-761A-4B33-B998-6EAB54E65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063"/>
                <a:ext cx="1141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39" name="Rectangle 932">
                <a:extLst>
                  <a:ext uri="{FF2B5EF4-FFF2-40B4-BE49-F238E27FC236}">
                    <a16:creationId xmlns:a16="http://schemas.microsoft.com/office/drawing/2014/main" id="{3948A919-8602-4F71-8CED-846523C05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074"/>
                <a:ext cx="1141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40" name="Rectangle 933">
                <a:extLst>
                  <a:ext uri="{FF2B5EF4-FFF2-40B4-BE49-F238E27FC236}">
                    <a16:creationId xmlns:a16="http://schemas.microsoft.com/office/drawing/2014/main" id="{E2908D6E-D0CF-4B91-B740-78DE52431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085"/>
                <a:ext cx="1141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41" name="Rectangle 934">
                <a:extLst>
                  <a:ext uri="{FF2B5EF4-FFF2-40B4-BE49-F238E27FC236}">
                    <a16:creationId xmlns:a16="http://schemas.microsoft.com/office/drawing/2014/main" id="{EED56648-ECF5-4D81-B0C2-3097146E4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095"/>
                <a:ext cx="1141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42" name="Rectangle 935">
                <a:extLst>
                  <a:ext uri="{FF2B5EF4-FFF2-40B4-BE49-F238E27FC236}">
                    <a16:creationId xmlns:a16="http://schemas.microsoft.com/office/drawing/2014/main" id="{4530C657-A3BE-4A3C-991D-8CF95571C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106"/>
                <a:ext cx="1141" cy="10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43" name="Rectangle 936">
                <a:extLst>
                  <a:ext uri="{FF2B5EF4-FFF2-40B4-BE49-F238E27FC236}">
                    <a16:creationId xmlns:a16="http://schemas.microsoft.com/office/drawing/2014/main" id="{1B342312-8D0E-4490-9E2E-7074B41BE9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116"/>
                <a:ext cx="1141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44" name="Rectangle 937">
                <a:extLst>
                  <a:ext uri="{FF2B5EF4-FFF2-40B4-BE49-F238E27FC236}">
                    <a16:creationId xmlns:a16="http://schemas.microsoft.com/office/drawing/2014/main" id="{DB32A026-3EDE-40B9-9AB3-A56D952338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127"/>
                <a:ext cx="1141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45" name="Rectangle 938">
                <a:extLst>
                  <a:ext uri="{FF2B5EF4-FFF2-40B4-BE49-F238E27FC236}">
                    <a16:creationId xmlns:a16="http://schemas.microsoft.com/office/drawing/2014/main" id="{49530135-CF3C-46A6-8CA5-F4D5D9F5CB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138"/>
                <a:ext cx="1141" cy="1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46" name="Rectangle 939">
                <a:extLst>
                  <a:ext uri="{FF2B5EF4-FFF2-40B4-BE49-F238E27FC236}">
                    <a16:creationId xmlns:a16="http://schemas.microsoft.com/office/drawing/2014/main" id="{2631426A-ED7D-4672-8209-12EC778563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148"/>
                <a:ext cx="1141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47" name="Rectangle 940">
                <a:extLst>
                  <a:ext uri="{FF2B5EF4-FFF2-40B4-BE49-F238E27FC236}">
                    <a16:creationId xmlns:a16="http://schemas.microsoft.com/office/drawing/2014/main" id="{DB81F494-4FC2-4BE0-8FAC-5791D8CF3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159"/>
                <a:ext cx="1141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48" name="Rectangle 941">
                <a:extLst>
                  <a:ext uri="{FF2B5EF4-FFF2-40B4-BE49-F238E27FC236}">
                    <a16:creationId xmlns:a16="http://schemas.microsoft.com/office/drawing/2014/main" id="{A3489104-E63A-417A-AB76-207BA589D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170"/>
                <a:ext cx="1141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49" name="Rectangle 942">
                <a:extLst>
                  <a:ext uri="{FF2B5EF4-FFF2-40B4-BE49-F238E27FC236}">
                    <a16:creationId xmlns:a16="http://schemas.microsoft.com/office/drawing/2014/main" id="{3DE27D57-0311-484D-9291-5AE94E261B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181"/>
                <a:ext cx="1141" cy="10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50" name="Rectangle 943">
                <a:extLst>
                  <a:ext uri="{FF2B5EF4-FFF2-40B4-BE49-F238E27FC236}">
                    <a16:creationId xmlns:a16="http://schemas.microsoft.com/office/drawing/2014/main" id="{92098BDF-F3F2-4EBE-9252-3339888D3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191"/>
                <a:ext cx="1141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51" name="Rectangle 944">
                <a:extLst>
                  <a:ext uri="{FF2B5EF4-FFF2-40B4-BE49-F238E27FC236}">
                    <a16:creationId xmlns:a16="http://schemas.microsoft.com/office/drawing/2014/main" id="{25E7517A-5685-411B-8CEC-A919D7111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202"/>
                <a:ext cx="1141" cy="1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52" name="Rectangle 945">
                <a:extLst>
                  <a:ext uri="{FF2B5EF4-FFF2-40B4-BE49-F238E27FC236}">
                    <a16:creationId xmlns:a16="http://schemas.microsoft.com/office/drawing/2014/main" id="{25123E8F-CA72-43DC-9C81-D61802458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212"/>
                <a:ext cx="1141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53" name="Rectangle 946">
                <a:extLst>
                  <a:ext uri="{FF2B5EF4-FFF2-40B4-BE49-F238E27FC236}">
                    <a16:creationId xmlns:a16="http://schemas.microsoft.com/office/drawing/2014/main" id="{4856CE73-D851-40AB-AF7A-D3B6C2D388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223"/>
                <a:ext cx="1141" cy="10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54" name="Rectangle 947">
                <a:extLst>
                  <a:ext uri="{FF2B5EF4-FFF2-40B4-BE49-F238E27FC236}">
                    <a16:creationId xmlns:a16="http://schemas.microsoft.com/office/drawing/2014/main" id="{8A2C6198-1730-4779-8DB1-8ACF0E482E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233"/>
                <a:ext cx="1141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55" name="Rectangle 948">
                <a:extLst>
                  <a:ext uri="{FF2B5EF4-FFF2-40B4-BE49-F238E27FC236}">
                    <a16:creationId xmlns:a16="http://schemas.microsoft.com/office/drawing/2014/main" id="{F1E12B30-BEC0-4BF2-93C4-BBC090BE9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244"/>
                <a:ext cx="1141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56" name="Rectangle 949">
                <a:extLst>
                  <a:ext uri="{FF2B5EF4-FFF2-40B4-BE49-F238E27FC236}">
                    <a16:creationId xmlns:a16="http://schemas.microsoft.com/office/drawing/2014/main" id="{038AB3D9-FCFC-4C02-8006-ECED7DD6D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255"/>
                <a:ext cx="1141" cy="10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57" name="Rectangle 950">
                <a:extLst>
                  <a:ext uri="{FF2B5EF4-FFF2-40B4-BE49-F238E27FC236}">
                    <a16:creationId xmlns:a16="http://schemas.microsoft.com/office/drawing/2014/main" id="{E2AF8FCB-5AD0-46D6-AD34-93F1F3A14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265"/>
                <a:ext cx="1141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58" name="Rectangle 951">
                <a:extLst>
                  <a:ext uri="{FF2B5EF4-FFF2-40B4-BE49-F238E27FC236}">
                    <a16:creationId xmlns:a16="http://schemas.microsoft.com/office/drawing/2014/main" id="{5FE61F7F-D894-4DA9-BFE8-9334F4B7F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276"/>
                <a:ext cx="1141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59" name="Rectangle 952">
                <a:extLst>
                  <a:ext uri="{FF2B5EF4-FFF2-40B4-BE49-F238E27FC236}">
                    <a16:creationId xmlns:a16="http://schemas.microsoft.com/office/drawing/2014/main" id="{717BE394-DBB2-4FC8-8F1F-31ABD6364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287"/>
                <a:ext cx="1141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60" name="Rectangle 953">
                <a:extLst>
                  <a:ext uri="{FF2B5EF4-FFF2-40B4-BE49-F238E27FC236}">
                    <a16:creationId xmlns:a16="http://schemas.microsoft.com/office/drawing/2014/main" id="{61E717FA-454A-48E2-9E7B-1639C96CB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297"/>
                <a:ext cx="1141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61" name="Rectangle 954">
                <a:extLst>
                  <a:ext uri="{FF2B5EF4-FFF2-40B4-BE49-F238E27FC236}">
                    <a16:creationId xmlns:a16="http://schemas.microsoft.com/office/drawing/2014/main" id="{507B2510-FED8-42FA-86DE-8193F3219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308"/>
                <a:ext cx="1141" cy="11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62" name="Rectangle 955">
                <a:extLst>
                  <a:ext uri="{FF2B5EF4-FFF2-40B4-BE49-F238E27FC236}">
                    <a16:creationId xmlns:a16="http://schemas.microsoft.com/office/drawing/2014/main" id="{56A53E0D-23A2-42CF-A179-330B5C74A2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319"/>
                <a:ext cx="1141" cy="1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63" name="Rectangle 956">
                <a:extLst>
                  <a:ext uri="{FF2B5EF4-FFF2-40B4-BE49-F238E27FC236}">
                    <a16:creationId xmlns:a16="http://schemas.microsoft.com/office/drawing/2014/main" id="{56D23D22-BCD7-42A9-A9D1-92ED0AAD04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329"/>
                <a:ext cx="1141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64" name="Rectangle 957">
                <a:extLst>
                  <a:ext uri="{FF2B5EF4-FFF2-40B4-BE49-F238E27FC236}">
                    <a16:creationId xmlns:a16="http://schemas.microsoft.com/office/drawing/2014/main" id="{0A6722AD-22FE-47FB-84AF-0E3AD4DA95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340"/>
                <a:ext cx="1141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65" name="Rectangle 958">
                <a:extLst>
                  <a:ext uri="{FF2B5EF4-FFF2-40B4-BE49-F238E27FC236}">
                    <a16:creationId xmlns:a16="http://schemas.microsoft.com/office/drawing/2014/main" id="{70814541-D0E2-4EE9-AEBE-B3823CCEF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350"/>
                <a:ext cx="1141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66" name="Rectangle 959">
                <a:extLst>
                  <a:ext uri="{FF2B5EF4-FFF2-40B4-BE49-F238E27FC236}">
                    <a16:creationId xmlns:a16="http://schemas.microsoft.com/office/drawing/2014/main" id="{0A74CF9A-2BDA-4733-8EE5-8D4403EC4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361"/>
                <a:ext cx="1141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67" name="Rectangle 960">
                <a:extLst>
                  <a:ext uri="{FF2B5EF4-FFF2-40B4-BE49-F238E27FC236}">
                    <a16:creationId xmlns:a16="http://schemas.microsoft.com/office/drawing/2014/main" id="{CD7C85D2-3207-42F4-A8DB-F246C4BCC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372"/>
                <a:ext cx="114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68" name="Rectangle 961">
                <a:extLst>
                  <a:ext uri="{FF2B5EF4-FFF2-40B4-BE49-F238E27FC236}">
                    <a16:creationId xmlns:a16="http://schemas.microsoft.com/office/drawing/2014/main" id="{A31A612F-EAD6-4B2C-8BC4-BBFA3B0C4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372"/>
                <a:ext cx="3166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69" name="Rectangle 962">
                <a:extLst>
                  <a:ext uri="{FF2B5EF4-FFF2-40B4-BE49-F238E27FC236}">
                    <a16:creationId xmlns:a16="http://schemas.microsoft.com/office/drawing/2014/main" id="{77D51AD6-9777-4E30-8BB2-E7EE13DEF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383"/>
                <a:ext cx="3166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70" name="Rectangle 963">
                <a:extLst>
                  <a:ext uri="{FF2B5EF4-FFF2-40B4-BE49-F238E27FC236}">
                    <a16:creationId xmlns:a16="http://schemas.microsoft.com/office/drawing/2014/main" id="{2DBD2480-9F65-4BAE-80B4-4F9A88A52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393"/>
                <a:ext cx="3166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71" name="Rectangle 964">
                <a:extLst>
                  <a:ext uri="{FF2B5EF4-FFF2-40B4-BE49-F238E27FC236}">
                    <a16:creationId xmlns:a16="http://schemas.microsoft.com/office/drawing/2014/main" id="{72EB86EE-304E-4A23-A22C-83F506EA97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404"/>
                <a:ext cx="3166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72" name="Rectangle 965">
                <a:extLst>
                  <a:ext uri="{FF2B5EF4-FFF2-40B4-BE49-F238E27FC236}">
                    <a16:creationId xmlns:a16="http://schemas.microsoft.com/office/drawing/2014/main" id="{7011B8D7-F902-49C3-A1BE-98377C5E9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414"/>
                <a:ext cx="3166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73" name="Rectangle 966">
                <a:extLst>
                  <a:ext uri="{FF2B5EF4-FFF2-40B4-BE49-F238E27FC236}">
                    <a16:creationId xmlns:a16="http://schemas.microsoft.com/office/drawing/2014/main" id="{0CC5D3C2-B928-41B9-8C58-3580123884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425"/>
                <a:ext cx="3166" cy="10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74" name="Rectangle 967">
                <a:extLst>
                  <a:ext uri="{FF2B5EF4-FFF2-40B4-BE49-F238E27FC236}">
                    <a16:creationId xmlns:a16="http://schemas.microsoft.com/office/drawing/2014/main" id="{389A3732-EA8C-4B6E-9C0B-5DBF8D50FA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435"/>
                <a:ext cx="3166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75" name="Rectangle 968">
                <a:extLst>
                  <a:ext uri="{FF2B5EF4-FFF2-40B4-BE49-F238E27FC236}">
                    <a16:creationId xmlns:a16="http://schemas.microsoft.com/office/drawing/2014/main" id="{93D976A1-C539-46DA-AE1A-8959CCEAC5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446"/>
                <a:ext cx="3166" cy="1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76" name="Rectangle 969">
                <a:extLst>
                  <a:ext uri="{FF2B5EF4-FFF2-40B4-BE49-F238E27FC236}">
                    <a16:creationId xmlns:a16="http://schemas.microsoft.com/office/drawing/2014/main" id="{49DC365C-3D98-492A-9639-5D445775D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456"/>
                <a:ext cx="3166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77" name="Rectangle 970">
                <a:extLst>
                  <a:ext uri="{FF2B5EF4-FFF2-40B4-BE49-F238E27FC236}">
                    <a16:creationId xmlns:a16="http://schemas.microsoft.com/office/drawing/2014/main" id="{F71E5C8F-9338-4D95-B373-481A5CD78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467"/>
                <a:ext cx="3166" cy="10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78" name="Rectangle 971">
                <a:extLst>
                  <a:ext uri="{FF2B5EF4-FFF2-40B4-BE49-F238E27FC236}">
                    <a16:creationId xmlns:a16="http://schemas.microsoft.com/office/drawing/2014/main" id="{44DD8EC8-41CF-4BFC-B886-BFDFA580F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477"/>
                <a:ext cx="3166" cy="1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79" name="Rectangle 972">
                <a:extLst>
                  <a:ext uri="{FF2B5EF4-FFF2-40B4-BE49-F238E27FC236}">
                    <a16:creationId xmlns:a16="http://schemas.microsoft.com/office/drawing/2014/main" id="{FAC7CA0B-2099-47F0-A030-9E9CBA144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487"/>
                <a:ext cx="3166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80" name="Rectangle 973">
                <a:extLst>
                  <a:ext uri="{FF2B5EF4-FFF2-40B4-BE49-F238E27FC236}">
                    <a16:creationId xmlns:a16="http://schemas.microsoft.com/office/drawing/2014/main" id="{DF232816-DAAD-44C1-B080-1EE7C12B63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498"/>
                <a:ext cx="3166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81" name="Rectangle 974">
                <a:extLst>
                  <a:ext uri="{FF2B5EF4-FFF2-40B4-BE49-F238E27FC236}">
                    <a16:creationId xmlns:a16="http://schemas.microsoft.com/office/drawing/2014/main" id="{F173F85F-2EAD-4A2E-8127-6DFD6EBEE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509"/>
                <a:ext cx="3166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82" name="Rectangle 975">
                <a:extLst>
                  <a:ext uri="{FF2B5EF4-FFF2-40B4-BE49-F238E27FC236}">
                    <a16:creationId xmlns:a16="http://schemas.microsoft.com/office/drawing/2014/main" id="{742041B9-95CC-4855-B37C-A9D4FDD6C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519"/>
                <a:ext cx="3166" cy="1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83" name="Rectangle 976">
                <a:extLst>
                  <a:ext uri="{FF2B5EF4-FFF2-40B4-BE49-F238E27FC236}">
                    <a16:creationId xmlns:a16="http://schemas.microsoft.com/office/drawing/2014/main" id="{66937520-B402-4543-84C5-70EE94470F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529"/>
                <a:ext cx="3166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84" name="Rectangle 977">
                <a:extLst>
                  <a:ext uri="{FF2B5EF4-FFF2-40B4-BE49-F238E27FC236}">
                    <a16:creationId xmlns:a16="http://schemas.microsoft.com/office/drawing/2014/main" id="{4A155643-2481-40CE-8D13-24D5621DB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539"/>
                <a:ext cx="3166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85" name="Rectangle 978">
                <a:extLst>
                  <a:ext uri="{FF2B5EF4-FFF2-40B4-BE49-F238E27FC236}">
                    <a16:creationId xmlns:a16="http://schemas.microsoft.com/office/drawing/2014/main" id="{DCB68CE7-922C-41B6-9DA0-FCB5E825E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550"/>
                <a:ext cx="3166" cy="1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86" name="Rectangle 979">
                <a:extLst>
                  <a:ext uri="{FF2B5EF4-FFF2-40B4-BE49-F238E27FC236}">
                    <a16:creationId xmlns:a16="http://schemas.microsoft.com/office/drawing/2014/main" id="{D67B947F-0870-4AF3-8BCD-B810E9894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560"/>
                <a:ext cx="3166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87" name="Rectangle 980">
                <a:extLst>
                  <a:ext uri="{FF2B5EF4-FFF2-40B4-BE49-F238E27FC236}">
                    <a16:creationId xmlns:a16="http://schemas.microsoft.com/office/drawing/2014/main" id="{72CFF218-9A4A-4EB1-B83F-D24D63B9E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571"/>
                <a:ext cx="3166" cy="10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88" name="Rectangle 981">
                <a:extLst>
                  <a:ext uri="{FF2B5EF4-FFF2-40B4-BE49-F238E27FC236}">
                    <a16:creationId xmlns:a16="http://schemas.microsoft.com/office/drawing/2014/main" id="{4B798F58-1C13-4056-9047-5360BC21F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581"/>
                <a:ext cx="3166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89" name="Rectangle 982">
                <a:extLst>
                  <a:ext uri="{FF2B5EF4-FFF2-40B4-BE49-F238E27FC236}">
                    <a16:creationId xmlns:a16="http://schemas.microsoft.com/office/drawing/2014/main" id="{14CDB01D-25CA-4DC3-8020-6E841214E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592"/>
                <a:ext cx="3166" cy="10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90" name="Rectangle 983">
                <a:extLst>
                  <a:ext uri="{FF2B5EF4-FFF2-40B4-BE49-F238E27FC236}">
                    <a16:creationId xmlns:a16="http://schemas.microsoft.com/office/drawing/2014/main" id="{010BCC36-64F9-40D8-AB53-E21E05DD7A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602"/>
                <a:ext cx="3166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91" name="Rectangle 984">
                <a:extLst>
                  <a:ext uri="{FF2B5EF4-FFF2-40B4-BE49-F238E27FC236}">
                    <a16:creationId xmlns:a16="http://schemas.microsoft.com/office/drawing/2014/main" id="{CD386EE7-3BCD-436D-AF94-CC06D8FA3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613"/>
                <a:ext cx="3166" cy="10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92" name="Rectangle 985">
                <a:extLst>
                  <a:ext uri="{FF2B5EF4-FFF2-40B4-BE49-F238E27FC236}">
                    <a16:creationId xmlns:a16="http://schemas.microsoft.com/office/drawing/2014/main" id="{0F3F63B7-056F-4BD0-AD0E-D0FF47A7F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623"/>
                <a:ext cx="3166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93" name="Rectangle 986">
                <a:extLst>
                  <a:ext uri="{FF2B5EF4-FFF2-40B4-BE49-F238E27FC236}">
                    <a16:creationId xmlns:a16="http://schemas.microsoft.com/office/drawing/2014/main" id="{5F89B52F-4DD2-4EB8-9E1E-6E672745F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633"/>
                <a:ext cx="3166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94" name="Rectangle 987">
                <a:extLst>
                  <a:ext uri="{FF2B5EF4-FFF2-40B4-BE49-F238E27FC236}">
                    <a16:creationId xmlns:a16="http://schemas.microsoft.com/office/drawing/2014/main" id="{6F1000A5-9F7A-4A5C-8702-CEEED3FBC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644"/>
                <a:ext cx="3166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95" name="Rectangle 988">
                <a:extLst>
                  <a:ext uri="{FF2B5EF4-FFF2-40B4-BE49-F238E27FC236}">
                    <a16:creationId xmlns:a16="http://schemas.microsoft.com/office/drawing/2014/main" id="{0CCAD903-1774-4F9D-ADB0-8DF227E5A6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655"/>
                <a:ext cx="3166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96" name="Rectangle 989">
                <a:extLst>
                  <a:ext uri="{FF2B5EF4-FFF2-40B4-BE49-F238E27FC236}">
                    <a16:creationId xmlns:a16="http://schemas.microsoft.com/office/drawing/2014/main" id="{A5A86039-B274-4A21-BEF3-5D46186CD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665"/>
                <a:ext cx="3166" cy="1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97" name="Rectangle 990">
                <a:extLst>
                  <a:ext uri="{FF2B5EF4-FFF2-40B4-BE49-F238E27FC236}">
                    <a16:creationId xmlns:a16="http://schemas.microsoft.com/office/drawing/2014/main" id="{71409CE2-54AA-419F-B093-053155DC8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675"/>
                <a:ext cx="3166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98" name="Rectangle 991">
                <a:extLst>
                  <a:ext uri="{FF2B5EF4-FFF2-40B4-BE49-F238E27FC236}">
                    <a16:creationId xmlns:a16="http://schemas.microsoft.com/office/drawing/2014/main" id="{30314E1E-9975-419D-9DBD-20DAC3ECCC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686"/>
                <a:ext cx="316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599" name="Rectangle 992">
                <a:extLst>
                  <a:ext uri="{FF2B5EF4-FFF2-40B4-BE49-F238E27FC236}">
                    <a16:creationId xmlns:a16="http://schemas.microsoft.com/office/drawing/2014/main" id="{A9B12CCD-FA0D-4670-A5C2-4A82A39D88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377"/>
                <a:ext cx="3166" cy="31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00" name="Rectangle 993">
                <a:extLst>
                  <a:ext uri="{FF2B5EF4-FFF2-40B4-BE49-F238E27FC236}">
                    <a16:creationId xmlns:a16="http://schemas.microsoft.com/office/drawing/2014/main" id="{53CF3B5E-C96C-4560-B95E-8AB899967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372"/>
                <a:ext cx="3166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01" name="Rectangle 994">
                <a:extLst>
                  <a:ext uri="{FF2B5EF4-FFF2-40B4-BE49-F238E27FC236}">
                    <a16:creationId xmlns:a16="http://schemas.microsoft.com/office/drawing/2014/main" id="{4EA8FF23-BD65-47B0-ADC6-C9D7BE268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383"/>
                <a:ext cx="3166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02" name="Rectangle 995">
                <a:extLst>
                  <a:ext uri="{FF2B5EF4-FFF2-40B4-BE49-F238E27FC236}">
                    <a16:creationId xmlns:a16="http://schemas.microsoft.com/office/drawing/2014/main" id="{C4515AA5-1FC2-4C8A-8AF5-E16FD5109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393"/>
                <a:ext cx="3166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03" name="Rectangle 996">
                <a:extLst>
                  <a:ext uri="{FF2B5EF4-FFF2-40B4-BE49-F238E27FC236}">
                    <a16:creationId xmlns:a16="http://schemas.microsoft.com/office/drawing/2014/main" id="{96210A87-9AD9-4F14-81A5-032B75C2D9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404"/>
                <a:ext cx="3166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04" name="Rectangle 997">
                <a:extLst>
                  <a:ext uri="{FF2B5EF4-FFF2-40B4-BE49-F238E27FC236}">
                    <a16:creationId xmlns:a16="http://schemas.microsoft.com/office/drawing/2014/main" id="{9FF42B3E-90E3-413A-9E5A-C51E39082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414"/>
                <a:ext cx="3166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05" name="Rectangle 998">
                <a:extLst>
                  <a:ext uri="{FF2B5EF4-FFF2-40B4-BE49-F238E27FC236}">
                    <a16:creationId xmlns:a16="http://schemas.microsoft.com/office/drawing/2014/main" id="{BFB9A9E3-D743-4C6B-A761-0289AD0B0A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425"/>
                <a:ext cx="3166" cy="10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06" name="Rectangle 999">
                <a:extLst>
                  <a:ext uri="{FF2B5EF4-FFF2-40B4-BE49-F238E27FC236}">
                    <a16:creationId xmlns:a16="http://schemas.microsoft.com/office/drawing/2014/main" id="{62E674D4-E549-4D5F-8907-4300D8D107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435"/>
                <a:ext cx="3166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07" name="Rectangle 1000">
                <a:extLst>
                  <a:ext uri="{FF2B5EF4-FFF2-40B4-BE49-F238E27FC236}">
                    <a16:creationId xmlns:a16="http://schemas.microsoft.com/office/drawing/2014/main" id="{8F3BC46A-74EC-4821-BA3D-FCD9D1F93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446"/>
                <a:ext cx="3166" cy="1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08" name="Rectangle 1001">
                <a:extLst>
                  <a:ext uri="{FF2B5EF4-FFF2-40B4-BE49-F238E27FC236}">
                    <a16:creationId xmlns:a16="http://schemas.microsoft.com/office/drawing/2014/main" id="{6546ABE4-6978-4191-9330-B5BB4125C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456"/>
                <a:ext cx="3166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09" name="Rectangle 1002">
                <a:extLst>
                  <a:ext uri="{FF2B5EF4-FFF2-40B4-BE49-F238E27FC236}">
                    <a16:creationId xmlns:a16="http://schemas.microsoft.com/office/drawing/2014/main" id="{6ECD861B-84FC-4FCD-A1FF-34C778F7C2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467"/>
                <a:ext cx="3166" cy="10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10" name="Rectangle 1003">
                <a:extLst>
                  <a:ext uri="{FF2B5EF4-FFF2-40B4-BE49-F238E27FC236}">
                    <a16:creationId xmlns:a16="http://schemas.microsoft.com/office/drawing/2014/main" id="{3331A8C6-A1A4-49F8-B1F9-F8F277C51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477"/>
                <a:ext cx="3166" cy="1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11" name="Rectangle 1004">
                <a:extLst>
                  <a:ext uri="{FF2B5EF4-FFF2-40B4-BE49-F238E27FC236}">
                    <a16:creationId xmlns:a16="http://schemas.microsoft.com/office/drawing/2014/main" id="{F25FBAB5-BE64-4945-8AF1-814C8DA26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487"/>
                <a:ext cx="3166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12" name="Rectangle 1005">
                <a:extLst>
                  <a:ext uri="{FF2B5EF4-FFF2-40B4-BE49-F238E27FC236}">
                    <a16:creationId xmlns:a16="http://schemas.microsoft.com/office/drawing/2014/main" id="{C72F685B-A592-40AC-AE41-3CCE28177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498"/>
                <a:ext cx="3166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13" name="Rectangle 1006">
                <a:extLst>
                  <a:ext uri="{FF2B5EF4-FFF2-40B4-BE49-F238E27FC236}">
                    <a16:creationId xmlns:a16="http://schemas.microsoft.com/office/drawing/2014/main" id="{A3ABE47F-7E0F-46E1-9D5A-7C9B1199D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509"/>
                <a:ext cx="3166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14" name="Rectangle 1007">
                <a:extLst>
                  <a:ext uri="{FF2B5EF4-FFF2-40B4-BE49-F238E27FC236}">
                    <a16:creationId xmlns:a16="http://schemas.microsoft.com/office/drawing/2014/main" id="{3469E902-D3DA-46A2-9173-6119D4C89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519"/>
                <a:ext cx="3166" cy="1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15" name="Rectangle 1008">
                <a:extLst>
                  <a:ext uri="{FF2B5EF4-FFF2-40B4-BE49-F238E27FC236}">
                    <a16:creationId xmlns:a16="http://schemas.microsoft.com/office/drawing/2014/main" id="{A4E0689F-FB46-4807-85D1-0E27D66A5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529"/>
                <a:ext cx="3166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16" name="Rectangle 1009">
                <a:extLst>
                  <a:ext uri="{FF2B5EF4-FFF2-40B4-BE49-F238E27FC236}">
                    <a16:creationId xmlns:a16="http://schemas.microsoft.com/office/drawing/2014/main" id="{A6E779F2-9DCA-48BA-A94E-4BAFA450A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539"/>
                <a:ext cx="3166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617" name="Rectangle 1010">
                <a:extLst>
                  <a:ext uri="{FF2B5EF4-FFF2-40B4-BE49-F238E27FC236}">
                    <a16:creationId xmlns:a16="http://schemas.microsoft.com/office/drawing/2014/main" id="{CAE9756B-A421-4E68-B898-884709FEA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550"/>
                <a:ext cx="3166" cy="1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05484" name="Group 1011">
              <a:extLst>
                <a:ext uri="{FF2B5EF4-FFF2-40B4-BE49-F238E27FC236}">
                  <a16:creationId xmlns:a16="http://schemas.microsoft.com/office/drawing/2014/main" id="{3046CCCE-6909-4078-86E3-6B550E7900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3" y="2372"/>
              <a:ext cx="5509" cy="668"/>
              <a:chOff x="123" y="2372"/>
              <a:chExt cx="5509" cy="668"/>
            </a:xfrm>
          </p:grpSpPr>
          <p:sp>
            <p:nvSpPr>
              <p:cNvPr id="106218" name="Rectangle 1012">
                <a:extLst>
                  <a:ext uri="{FF2B5EF4-FFF2-40B4-BE49-F238E27FC236}">
                    <a16:creationId xmlns:a16="http://schemas.microsoft.com/office/drawing/2014/main" id="{5A5F6BA9-E72E-4B0D-B507-8183CCB6A3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560"/>
                <a:ext cx="3166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19" name="Rectangle 1013">
                <a:extLst>
                  <a:ext uri="{FF2B5EF4-FFF2-40B4-BE49-F238E27FC236}">
                    <a16:creationId xmlns:a16="http://schemas.microsoft.com/office/drawing/2014/main" id="{2BFE9ECF-8B1C-447B-A40B-1B62B66F4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571"/>
                <a:ext cx="3166" cy="10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20" name="Rectangle 1014">
                <a:extLst>
                  <a:ext uri="{FF2B5EF4-FFF2-40B4-BE49-F238E27FC236}">
                    <a16:creationId xmlns:a16="http://schemas.microsoft.com/office/drawing/2014/main" id="{784164E0-4DA0-4004-84F6-F55ECF95BB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581"/>
                <a:ext cx="3166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21" name="Rectangle 1015">
                <a:extLst>
                  <a:ext uri="{FF2B5EF4-FFF2-40B4-BE49-F238E27FC236}">
                    <a16:creationId xmlns:a16="http://schemas.microsoft.com/office/drawing/2014/main" id="{0CB9C9B7-A272-4DDC-9578-3DF7FBD14B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592"/>
                <a:ext cx="3166" cy="10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22" name="Rectangle 1016">
                <a:extLst>
                  <a:ext uri="{FF2B5EF4-FFF2-40B4-BE49-F238E27FC236}">
                    <a16:creationId xmlns:a16="http://schemas.microsoft.com/office/drawing/2014/main" id="{3BA5FA82-516D-4EA6-9995-13715CB10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602"/>
                <a:ext cx="3166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23" name="Rectangle 1017">
                <a:extLst>
                  <a:ext uri="{FF2B5EF4-FFF2-40B4-BE49-F238E27FC236}">
                    <a16:creationId xmlns:a16="http://schemas.microsoft.com/office/drawing/2014/main" id="{2A001694-8BAE-43C5-814A-9399612988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613"/>
                <a:ext cx="3166" cy="10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24" name="Rectangle 1018">
                <a:extLst>
                  <a:ext uri="{FF2B5EF4-FFF2-40B4-BE49-F238E27FC236}">
                    <a16:creationId xmlns:a16="http://schemas.microsoft.com/office/drawing/2014/main" id="{6E6EB313-7EF5-4B5A-9240-A43E24A89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623"/>
                <a:ext cx="3166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25" name="Rectangle 1019">
                <a:extLst>
                  <a:ext uri="{FF2B5EF4-FFF2-40B4-BE49-F238E27FC236}">
                    <a16:creationId xmlns:a16="http://schemas.microsoft.com/office/drawing/2014/main" id="{8D0DF531-021F-4A73-BAB9-9A3D1C383A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633"/>
                <a:ext cx="3166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26" name="Rectangle 1020">
                <a:extLst>
                  <a:ext uri="{FF2B5EF4-FFF2-40B4-BE49-F238E27FC236}">
                    <a16:creationId xmlns:a16="http://schemas.microsoft.com/office/drawing/2014/main" id="{AA84266B-B3A5-4618-8626-93812F825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644"/>
                <a:ext cx="3166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27" name="Rectangle 1021">
                <a:extLst>
                  <a:ext uri="{FF2B5EF4-FFF2-40B4-BE49-F238E27FC236}">
                    <a16:creationId xmlns:a16="http://schemas.microsoft.com/office/drawing/2014/main" id="{9E839755-1598-416B-887D-83413B42A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655"/>
                <a:ext cx="3166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28" name="Rectangle 1022">
                <a:extLst>
                  <a:ext uri="{FF2B5EF4-FFF2-40B4-BE49-F238E27FC236}">
                    <a16:creationId xmlns:a16="http://schemas.microsoft.com/office/drawing/2014/main" id="{AA6A9915-8033-49AE-AE20-B0807B2F4B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665"/>
                <a:ext cx="3166" cy="1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29" name="Rectangle 1023">
                <a:extLst>
                  <a:ext uri="{FF2B5EF4-FFF2-40B4-BE49-F238E27FC236}">
                    <a16:creationId xmlns:a16="http://schemas.microsoft.com/office/drawing/2014/main" id="{4F400225-63AD-4490-BC47-5B2151304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675"/>
                <a:ext cx="3166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30" name="Rectangle 1024">
                <a:extLst>
                  <a:ext uri="{FF2B5EF4-FFF2-40B4-BE49-F238E27FC236}">
                    <a16:creationId xmlns:a16="http://schemas.microsoft.com/office/drawing/2014/main" id="{DA4FE1C6-E1E4-49BA-BC37-F5C343C6B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686"/>
                <a:ext cx="3166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31" name="Rectangle 1025">
                <a:extLst>
                  <a:ext uri="{FF2B5EF4-FFF2-40B4-BE49-F238E27FC236}">
                    <a16:creationId xmlns:a16="http://schemas.microsoft.com/office/drawing/2014/main" id="{5E492808-D4EE-4757-A4E0-CB19FB35D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372"/>
                <a:ext cx="1202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32" name="Rectangle 1026">
                <a:extLst>
                  <a:ext uri="{FF2B5EF4-FFF2-40B4-BE49-F238E27FC236}">
                    <a16:creationId xmlns:a16="http://schemas.microsoft.com/office/drawing/2014/main" id="{E4CF8378-2956-4841-A0F7-958F7A8C1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383"/>
                <a:ext cx="1202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33" name="Rectangle 1027">
                <a:extLst>
                  <a:ext uri="{FF2B5EF4-FFF2-40B4-BE49-F238E27FC236}">
                    <a16:creationId xmlns:a16="http://schemas.microsoft.com/office/drawing/2014/main" id="{B1F8FB0C-832D-410E-A5E1-B0B206CB0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393"/>
                <a:ext cx="1202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34" name="Rectangle 1028">
                <a:extLst>
                  <a:ext uri="{FF2B5EF4-FFF2-40B4-BE49-F238E27FC236}">
                    <a16:creationId xmlns:a16="http://schemas.microsoft.com/office/drawing/2014/main" id="{6CF1EC6B-0F0D-4C91-A8F5-F4C100D3A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404"/>
                <a:ext cx="1202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35" name="Rectangle 1029">
                <a:extLst>
                  <a:ext uri="{FF2B5EF4-FFF2-40B4-BE49-F238E27FC236}">
                    <a16:creationId xmlns:a16="http://schemas.microsoft.com/office/drawing/2014/main" id="{40194057-3A52-481B-8F0F-969B8179B5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414"/>
                <a:ext cx="1202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36" name="Rectangle 1030">
                <a:extLst>
                  <a:ext uri="{FF2B5EF4-FFF2-40B4-BE49-F238E27FC236}">
                    <a16:creationId xmlns:a16="http://schemas.microsoft.com/office/drawing/2014/main" id="{249363CF-EC53-4AEE-A68E-B24817A1D6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425"/>
                <a:ext cx="1202" cy="10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37" name="Rectangle 1031">
                <a:extLst>
                  <a:ext uri="{FF2B5EF4-FFF2-40B4-BE49-F238E27FC236}">
                    <a16:creationId xmlns:a16="http://schemas.microsoft.com/office/drawing/2014/main" id="{FDBD58AF-B400-4635-8568-768BF6957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435"/>
                <a:ext cx="1202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38" name="Rectangle 1032">
                <a:extLst>
                  <a:ext uri="{FF2B5EF4-FFF2-40B4-BE49-F238E27FC236}">
                    <a16:creationId xmlns:a16="http://schemas.microsoft.com/office/drawing/2014/main" id="{E6B4218F-6C46-4075-B27C-1655610466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446"/>
                <a:ext cx="1202" cy="1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39" name="Rectangle 1033">
                <a:extLst>
                  <a:ext uri="{FF2B5EF4-FFF2-40B4-BE49-F238E27FC236}">
                    <a16:creationId xmlns:a16="http://schemas.microsoft.com/office/drawing/2014/main" id="{54A0B79F-10A3-4BD4-92ED-6B5EECB75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456"/>
                <a:ext cx="1202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40" name="Rectangle 1034">
                <a:extLst>
                  <a:ext uri="{FF2B5EF4-FFF2-40B4-BE49-F238E27FC236}">
                    <a16:creationId xmlns:a16="http://schemas.microsoft.com/office/drawing/2014/main" id="{9725280D-3BB4-4562-8CDF-36CEFD9AC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467"/>
                <a:ext cx="1202" cy="10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41" name="Rectangle 1035">
                <a:extLst>
                  <a:ext uri="{FF2B5EF4-FFF2-40B4-BE49-F238E27FC236}">
                    <a16:creationId xmlns:a16="http://schemas.microsoft.com/office/drawing/2014/main" id="{2C4F0164-B7CA-4277-A652-4E199B81B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477"/>
                <a:ext cx="1202" cy="1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42" name="Rectangle 1036">
                <a:extLst>
                  <a:ext uri="{FF2B5EF4-FFF2-40B4-BE49-F238E27FC236}">
                    <a16:creationId xmlns:a16="http://schemas.microsoft.com/office/drawing/2014/main" id="{E760E201-9740-4716-935B-190BE8D7A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487"/>
                <a:ext cx="1202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43" name="Rectangle 1037">
                <a:extLst>
                  <a:ext uri="{FF2B5EF4-FFF2-40B4-BE49-F238E27FC236}">
                    <a16:creationId xmlns:a16="http://schemas.microsoft.com/office/drawing/2014/main" id="{AF6D8A0D-23E7-450B-8BB3-F327B31F4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498"/>
                <a:ext cx="1202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44" name="Rectangle 1038">
                <a:extLst>
                  <a:ext uri="{FF2B5EF4-FFF2-40B4-BE49-F238E27FC236}">
                    <a16:creationId xmlns:a16="http://schemas.microsoft.com/office/drawing/2014/main" id="{53301E1B-3991-4B9F-8B74-2F1FEE42F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509"/>
                <a:ext cx="1202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45" name="Rectangle 1039">
                <a:extLst>
                  <a:ext uri="{FF2B5EF4-FFF2-40B4-BE49-F238E27FC236}">
                    <a16:creationId xmlns:a16="http://schemas.microsoft.com/office/drawing/2014/main" id="{BEF911E8-7CB1-4229-86A3-513B06FEF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519"/>
                <a:ext cx="1202" cy="1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46" name="Rectangle 1040">
                <a:extLst>
                  <a:ext uri="{FF2B5EF4-FFF2-40B4-BE49-F238E27FC236}">
                    <a16:creationId xmlns:a16="http://schemas.microsoft.com/office/drawing/2014/main" id="{9D767E5A-29B5-44E0-9FAC-7B03D615EB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529"/>
                <a:ext cx="1202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47" name="Rectangle 1041">
                <a:extLst>
                  <a:ext uri="{FF2B5EF4-FFF2-40B4-BE49-F238E27FC236}">
                    <a16:creationId xmlns:a16="http://schemas.microsoft.com/office/drawing/2014/main" id="{5A17739A-312C-4CD3-B1BD-A7B88DEF94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539"/>
                <a:ext cx="1202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48" name="Rectangle 1042">
                <a:extLst>
                  <a:ext uri="{FF2B5EF4-FFF2-40B4-BE49-F238E27FC236}">
                    <a16:creationId xmlns:a16="http://schemas.microsoft.com/office/drawing/2014/main" id="{0E4BAC70-3258-4AA5-A160-772D817F0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550"/>
                <a:ext cx="1202" cy="1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49" name="Rectangle 1043">
                <a:extLst>
                  <a:ext uri="{FF2B5EF4-FFF2-40B4-BE49-F238E27FC236}">
                    <a16:creationId xmlns:a16="http://schemas.microsoft.com/office/drawing/2014/main" id="{80FC5F4B-0AB6-4D07-9261-EE6DEEAEC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560"/>
                <a:ext cx="1202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50" name="Rectangle 1044">
                <a:extLst>
                  <a:ext uri="{FF2B5EF4-FFF2-40B4-BE49-F238E27FC236}">
                    <a16:creationId xmlns:a16="http://schemas.microsoft.com/office/drawing/2014/main" id="{FCC7D9AC-0328-4809-9609-B6A437283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571"/>
                <a:ext cx="1202" cy="10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51" name="Rectangle 1045">
                <a:extLst>
                  <a:ext uri="{FF2B5EF4-FFF2-40B4-BE49-F238E27FC236}">
                    <a16:creationId xmlns:a16="http://schemas.microsoft.com/office/drawing/2014/main" id="{ADFCF932-C8C3-4B7D-A92A-E44A2A2E6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581"/>
                <a:ext cx="1202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52" name="Rectangle 1046">
                <a:extLst>
                  <a:ext uri="{FF2B5EF4-FFF2-40B4-BE49-F238E27FC236}">
                    <a16:creationId xmlns:a16="http://schemas.microsoft.com/office/drawing/2014/main" id="{E50FE937-DF71-44F2-9F13-B094DBBE43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592"/>
                <a:ext cx="1202" cy="10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53" name="Rectangle 1047">
                <a:extLst>
                  <a:ext uri="{FF2B5EF4-FFF2-40B4-BE49-F238E27FC236}">
                    <a16:creationId xmlns:a16="http://schemas.microsoft.com/office/drawing/2014/main" id="{12EE9E91-B044-4455-91A4-39BEEA126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602"/>
                <a:ext cx="1202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54" name="Rectangle 1048">
                <a:extLst>
                  <a:ext uri="{FF2B5EF4-FFF2-40B4-BE49-F238E27FC236}">
                    <a16:creationId xmlns:a16="http://schemas.microsoft.com/office/drawing/2014/main" id="{D7B29B0C-0448-49F4-A574-FC114B5EC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613"/>
                <a:ext cx="1202" cy="10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55" name="Rectangle 1049">
                <a:extLst>
                  <a:ext uri="{FF2B5EF4-FFF2-40B4-BE49-F238E27FC236}">
                    <a16:creationId xmlns:a16="http://schemas.microsoft.com/office/drawing/2014/main" id="{B28CE6B7-EF90-482B-884B-A39217212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623"/>
                <a:ext cx="1202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56" name="Rectangle 1050">
                <a:extLst>
                  <a:ext uri="{FF2B5EF4-FFF2-40B4-BE49-F238E27FC236}">
                    <a16:creationId xmlns:a16="http://schemas.microsoft.com/office/drawing/2014/main" id="{70FE3F6A-654C-4B02-8035-A85205D792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633"/>
                <a:ext cx="1202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57" name="Rectangle 1051">
                <a:extLst>
                  <a:ext uri="{FF2B5EF4-FFF2-40B4-BE49-F238E27FC236}">
                    <a16:creationId xmlns:a16="http://schemas.microsoft.com/office/drawing/2014/main" id="{22C9DE35-72E8-4978-AD0D-4B9DF373A0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644"/>
                <a:ext cx="1202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58" name="Rectangle 1052">
                <a:extLst>
                  <a:ext uri="{FF2B5EF4-FFF2-40B4-BE49-F238E27FC236}">
                    <a16:creationId xmlns:a16="http://schemas.microsoft.com/office/drawing/2014/main" id="{610CFB0C-1808-4846-977F-F058E63E45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655"/>
                <a:ext cx="1202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59" name="Rectangle 1053">
                <a:extLst>
                  <a:ext uri="{FF2B5EF4-FFF2-40B4-BE49-F238E27FC236}">
                    <a16:creationId xmlns:a16="http://schemas.microsoft.com/office/drawing/2014/main" id="{D1EC89FC-5D68-48DC-8E41-AE9E10D37A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665"/>
                <a:ext cx="1202" cy="1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60" name="Rectangle 1054">
                <a:extLst>
                  <a:ext uri="{FF2B5EF4-FFF2-40B4-BE49-F238E27FC236}">
                    <a16:creationId xmlns:a16="http://schemas.microsoft.com/office/drawing/2014/main" id="{DBEEADE5-34B9-4AA6-834E-A3F824BE2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675"/>
                <a:ext cx="1202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61" name="Rectangle 1055">
                <a:extLst>
                  <a:ext uri="{FF2B5EF4-FFF2-40B4-BE49-F238E27FC236}">
                    <a16:creationId xmlns:a16="http://schemas.microsoft.com/office/drawing/2014/main" id="{90452A22-32BA-44DF-9B14-D1E647EA8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686"/>
                <a:ext cx="1202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62" name="Rectangle 1056">
                <a:extLst>
                  <a:ext uri="{FF2B5EF4-FFF2-40B4-BE49-F238E27FC236}">
                    <a16:creationId xmlns:a16="http://schemas.microsoft.com/office/drawing/2014/main" id="{57673081-3325-43A0-A2CC-4F5E810955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377"/>
                <a:ext cx="1202" cy="31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63" name="Rectangle 1057">
                <a:extLst>
                  <a:ext uri="{FF2B5EF4-FFF2-40B4-BE49-F238E27FC236}">
                    <a16:creationId xmlns:a16="http://schemas.microsoft.com/office/drawing/2014/main" id="{DC656574-927B-440B-83BC-D2BC66725E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372"/>
                <a:ext cx="1202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64" name="Rectangle 1058">
                <a:extLst>
                  <a:ext uri="{FF2B5EF4-FFF2-40B4-BE49-F238E27FC236}">
                    <a16:creationId xmlns:a16="http://schemas.microsoft.com/office/drawing/2014/main" id="{B691218A-BBFF-45B8-90DB-530DB045D2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383"/>
                <a:ext cx="1202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65" name="Rectangle 1059">
                <a:extLst>
                  <a:ext uri="{FF2B5EF4-FFF2-40B4-BE49-F238E27FC236}">
                    <a16:creationId xmlns:a16="http://schemas.microsoft.com/office/drawing/2014/main" id="{F2785960-C1FA-4539-96E2-E62618EDB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393"/>
                <a:ext cx="1202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66" name="Rectangle 1060">
                <a:extLst>
                  <a:ext uri="{FF2B5EF4-FFF2-40B4-BE49-F238E27FC236}">
                    <a16:creationId xmlns:a16="http://schemas.microsoft.com/office/drawing/2014/main" id="{C0AD813C-71BB-4572-A60C-E6A9538D4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404"/>
                <a:ext cx="1202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67" name="Rectangle 1061">
                <a:extLst>
                  <a:ext uri="{FF2B5EF4-FFF2-40B4-BE49-F238E27FC236}">
                    <a16:creationId xmlns:a16="http://schemas.microsoft.com/office/drawing/2014/main" id="{3C7FD8A3-AF47-4333-8883-0D2CC095C1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414"/>
                <a:ext cx="1202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68" name="Rectangle 1062">
                <a:extLst>
                  <a:ext uri="{FF2B5EF4-FFF2-40B4-BE49-F238E27FC236}">
                    <a16:creationId xmlns:a16="http://schemas.microsoft.com/office/drawing/2014/main" id="{3102554F-1626-45D3-9F4D-989FE680B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425"/>
                <a:ext cx="1202" cy="10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69" name="Rectangle 1063">
                <a:extLst>
                  <a:ext uri="{FF2B5EF4-FFF2-40B4-BE49-F238E27FC236}">
                    <a16:creationId xmlns:a16="http://schemas.microsoft.com/office/drawing/2014/main" id="{A6C93915-5A0C-40AF-99A3-8F9E78BB13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435"/>
                <a:ext cx="1202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70" name="Rectangle 1064">
                <a:extLst>
                  <a:ext uri="{FF2B5EF4-FFF2-40B4-BE49-F238E27FC236}">
                    <a16:creationId xmlns:a16="http://schemas.microsoft.com/office/drawing/2014/main" id="{737CA77B-E240-4131-94EA-AACA1A2AB2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446"/>
                <a:ext cx="1202" cy="1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71" name="Rectangle 1065">
                <a:extLst>
                  <a:ext uri="{FF2B5EF4-FFF2-40B4-BE49-F238E27FC236}">
                    <a16:creationId xmlns:a16="http://schemas.microsoft.com/office/drawing/2014/main" id="{4D74B137-A5DE-43E9-A25E-C460CDE45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456"/>
                <a:ext cx="1202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72" name="Rectangle 1066">
                <a:extLst>
                  <a:ext uri="{FF2B5EF4-FFF2-40B4-BE49-F238E27FC236}">
                    <a16:creationId xmlns:a16="http://schemas.microsoft.com/office/drawing/2014/main" id="{29629A1D-8F03-4E3C-AAA5-F466FB15D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467"/>
                <a:ext cx="1202" cy="10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73" name="Rectangle 1067">
                <a:extLst>
                  <a:ext uri="{FF2B5EF4-FFF2-40B4-BE49-F238E27FC236}">
                    <a16:creationId xmlns:a16="http://schemas.microsoft.com/office/drawing/2014/main" id="{5BFCA048-9CB2-49B9-B5C4-1DCCD4D43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477"/>
                <a:ext cx="1202" cy="1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74" name="Rectangle 1068">
                <a:extLst>
                  <a:ext uri="{FF2B5EF4-FFF2-40B4-BE49-F238E27FC236}">
                    <a16:creationId xmlns:a16="http://schemas.microsoft.com/office/drawing/2014/main" id="{109D3836-71AF-4E98-A193-518ACA872C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487"/>
                <a:ext cx="1202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75" name="Rectangle 1069">
                <a:extLst>
                  <a:ext uri="{FF2B5EF4-FFF2-40B4-BE49-F238E27FC236}">
                    <a16:creationId xmlns:a16="http://schemas.microsoft.com/office/drawing/2014/main" id="{61E9BFC6-A63F-4055-AD67-962A65EA3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498"/>
                <a:ext cx="1202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76" name="Rectangle 1070">
                <a:extLst>
                  <a:ext uri="{FF2B5EF4-FFF2-40B4-BE49-F238E27FC236}">
                    <a16:creationId xmlns:a16="http://schemas.microsoft.com/office/drawing/2014/main" id="{85D1A4AC-11FB-43FA-B1C5-54B29091E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509"/>
                <a:ext cx="1202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77" name="Rectangle 1071">
                <a:extLst>
                  <a:ext uri="{FF2B5EF4-FFF2-40B4-BE49-F238E27FC236}">
                    <a16:creationId xmlns:a16="http://schemas.microsoft.com/office/drawing/2014/main" id="{A2442869-5EA5-4043-B909-E30284B76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519"/>
                <a:ext cx="1202" cy="1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78" name="Rectangle 1072">
                <a:extLst>
                  <a:ext uri="{FF2B5EF4-FFF2-40B4-BE49-F238E27FC236}">
                    <a16:creationId xmlns:a16="http://schemas.microsoft.com/office/drawing/2014/main" id="{7021DD49-1C3B-4944-8CAF-03B22CE16D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529"/>
                <a:ext cx="1202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79" name="Rectangle 1073">
                <a:extLst>
                  <a:ext uri="{FF2B5EF4-FFF2-40B4-BE49-F238E27FC236}">
                    <a16:creationId xmlns:a16="http://schemas.microsoft.com/office/drawing/2014/main" id="{D08C348F-2992-4695-BA82-5B5089B10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539"/>
                <a:ext cx="1202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80" name="Rectangle 1074">
                <a:extLst>
                  <a:ext uri="{FF2B5EF4-FFF2-40B4-BE49-F238E27FC236}">
                    <a16:creationId xmlns:a16="http://schemas.microsoft.com/office/drawing/2014/main" id="{DCF616D8-7FF5-4B7C-A9C2-57F332AE7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550"/>
                <a:ext cx="1202" cy="1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81" name="Rectangle 1075">
                <a:extLst>
                  <a:ext uri="{FF2B5EF4-FFF2-40B4-BE49-F238E27FC236}">
                    <a16:creationId xmlns:a16="http://schemas.microsoft.com/office/drawing/2014/main" id="{AFED3BC6-FE46-49BB-8D50-F7A2B49D4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560"/>
                <a:ext cx="1202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82" name="Rectangle 1076">
                <a:extLst>
                  <a:ext uri="{FF2B5EF4-FFF2-40B4-BE49-F238E27FC236}">
                    <a16:creationId xmlns:a16="http://schemas.microsoft.com/office/drawing/2014/main" id="{E57DE07A-8A94-46D2-A8F4-1BFC50868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571"/>
                <a:ext cx="1202" cy="10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83" name="Rectangle 1077">
                <a:extLst>
                  <a:ext uri="{FF2B5EF4-FFF2-40B4-BE49-F238E27FC236}">
                    <a16:creationId xmlns:a16="http://schemas.microsoft.com/office/drawing/2014/main" id="{EDD94E80-AAA0-4075-8296-7DD7F2B97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581"/>
                <a:ext cx="1202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84" name="Rectangle 1078">
                <a:extLst>
                  <a:ext uri="{FF2B5EF4-FFF2-40B4-BE49-F238E27FC236}">
                    <a16:creationId xmlns:a16="http://schemas.microsoft.com/office/drawing/2014/main" id="{94D3A71E-7C64-46DA-88AD-89A3369213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592"/>
                <a:ext cx="1202" cy="10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85" name="Rectangle 1079">
                <a:extLst>
                  <a:ext uri="{FF2B5EF4-FFF2-40B4-BE49-F238E27FC236}">
                    <a16:creationId xmlns:a16="http://schemas.microsoft.com/office/drawing/2014/main" id="{291C6C20-1094-474B-9472-CAA485936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602"/>
                <a:ext cx="1202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86" name="Rectangle 1080">
                <a:extLst>
                  <a:ext uri="{FF2B5EF4-FFF2-40B4-BE49-F238E27FC236}">
                    <a16:creationId xmlns:a16="http://schemas.microsoft.com/office/drawing/2014/main" id="{32D8009E-1F06-4D9C-9B3A-7F56A6B1C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613"/>
                <a:ext cx="1202" cy="10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87" name="Rectangle 1081">
                <a:extLst>
                  <a:ext uri="{FF2B5EF4-FFF2-40B4-BE49-F238E27FC236}">
                    <a16:creationId xmlns:a16="http://schemas.microsoft.com/office/drawing/2014/main" id="{EBC3C0D4-6726-4056-94CE-53BC66F4BD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623"/>
                <a:ext cx="1202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88" name="Rectangle 1082">
                <a:extLst>
                  <a:ext uri="{FF2B5EF4-FFF2-40B4-BE49-F238E27FC236}">
                    <a16:creationId xmlns:a16="http://schemas.microsoft.com/office/drawing/2014/main" id="{13B2B861-EDDA-4FDA-8946-5BD44645D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633"/>
                <a:ext cx="1202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89" name="Rectangle 1083">
                <a:extLst>
                  <a:ext uri="{FF2B5EF4-FFF2-40B4-BE49-F238E27FC236}">
                    <a16:creationId xmlns:a16="http://schemas.microsoft.com/office/drawing/2014/main" id="{4C9D7E16-1981-4C2F-9AAC-E5BD2ADF2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644"/>
                <a:ext cx="1202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90" name="Rectangle 1084">
                <a:extLst>
                  <a:ext uri="{FF2B5EF4-FFF2-40B4-BE49-F238E27FC236}">
                    <a16:creationId xmlns:a16="http://schemas.microsoft.com/office/drawing/2014/main" id="{74F3AA89-9F61-458E-AE65-D059A5A3A8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655"/>
                <a:ext cx="1202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91" name="Rectangle 1085">
                <a:extLst>
                  <a:ext uri="{FF2B5EF4-FFF2-40B4-BE49-F238E27FC236}">
                    <a16:creationId xmlns:a16="http://schemas.microsoft.com/office/drawing/2014/main" id="{041C0EA7-9669-41F2-B66C-7C98C012A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665"/>
                <a:ext cx="1202" cy="1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92" name="Rectangle 1086">
                <a:extLst>
                  <a:ext uri="{FF2B5EF4-FFF2-40B4-BE49-F238E27FC236}">
                    <a16:creationId xmlns:a16="http://schemas.microsoft.com/office/drawing/2014/main" id="{47E0C824-9186-42D8-8DFF-7437B03D2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675"/>
                <a:ext cx="1202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93" name="Rectangle 1087">
                <a:extLst>
                  <a:ext uri="{FF2B5EF4-FFF2-40B4-BE49-F238E27FC236}">
                    <a16:creationId xmlns:a16="http://schemas.microsoft.com/office/drawing/2014/main" id="{96D4B7D8-AB65-49D7-9DF9-E9EA9A60D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686"/>
                <a:ext cx="1202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94" name="Rectangle 1088">
                <a:extLst>
                  <a:ext uri="{FF2B5EF4-FFF2-40B4-BE49-F238E27FC236}">
                    <a16:creationId xmlns:a16="http://schemas.microsoft.com/office/drawing/2014/main" id="{74FFE488-897B-4550-B579-41AD0CA79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372"/>
                <a:ext cx="1141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95" name="Rectangle 1089">
                <a:extLst>
                  <a:ext uri="{FF2B5EF4-FFF2-40B4-BE49-F238E27FC236}">
                    <a16:creationId xmlns:a16="http://schemas.microsoft.com/office/drawing/2014/main" id="{CFFA12BA-50CB-4891-8B95-DC05DDCDE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383"/>
                <a:ext cx="1141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96" name="Rectangle 1090">
                <a:extLst>
                  <a:ext uri="{FF2B5EF4-FFF2-40B4-BE49-F238E27FC236}">
                    <a16:creationId xmlns:a16="http://schemas.microsoft.com/office/drawing/2014/main" id="{A11646F9-EF92-45A1-A439-58297F0E4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393"/>
                <a:ext cx="1141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97" name="Rectangle 1091">
                <a:extLst>
                  <a:ext uri="{FF2B5EF4-FFF2-40B4-BE49-F238E27FC236}">
                    <a16:creationId xmlns:a16="http://schemas.microsoft.com/office/drawing/2014/main" id="{E2513A39-1C2D-469A-834E-5E36FDD81A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404"/>
                <a:ext cx="1141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98" name="Rectangle 1092">
                <a:extLst>
                  <a:ext uri="{FF2B5EF4-FFF2-40B4-BE49-F238E27FC236}">
                    <a16:creationId xmlns:a16="http://schemas.microsoft.com/office/drawing/2014/main" id="{B21509C6-772F-4A6B-8F50-D7A5B6DB4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414"/>
                <a:ext cx="1141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99" name="Rectangle 1093">
                <a:extLst>
                  <a:ext uri="{FF2B5EF4-FFF2-40B4-BE49-F238E27FC236}">
                    <a16:creationId xmlns:a16="http://schemas.microsoft.com/office/drawing/2014/main" id="{2797DF76-25BE-41C1-9526-E1E32B502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425"/>
                <a:ext cx="1141" cy="10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00" name="Rectangle 1094">
                <a:extLst>
                  <a:ext uri="{FF2B5EF4-FFF2-40B4-BE49-F238E27FC236}">
                    <a16:creationId xmlns:a16="http://schemas.microsoft.com/office/drawing/2014/main" id="{AE21F152-8BDF-478D-9B20-79F63B4E8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435"/>
                <a:ext cx="1141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01" name="Rectangle 1095">
                <a:extLst>
                  <a:ext uri="{FF2B5EF4-FFF2-40B4-BE49-F238E27FC236}">
                    <a16:creationId xmlns:a16="http://schemas.microsoft.com/office/drawing/2014/main" id="{6040157A-1B94-46D4-A52A-928B8FEE6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446"/>
                <a:ext cx="1141" cy="1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02" name="Rectangle 1096">
                <a:extLst>
                  <a:ext uri="{FF2B5EF4-FFF2-40B4-BE49-F238E27FC236}">
                    <a16:creationId xmlns:a16="http://schemas.microsoft.com/office/drawing/2014/main" id="{9A1F84EC-FC5C-495E-9EBA-19EFB2844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456"/>
                <a:ext cx="1141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03" name="Rectangle 1097">
                <a:extLst>
                  <a:ext uri="{FF2B5EF4-FFF2-40B4-BE49-F238E27FC236}">
                    <a16:creationId xmlns:a16="http://schemas.microsoft.com/office/drawing/2014/main" id="{A2991F45-DD2B-4294-B501-54A486F14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467"/>
                <a:ext cx="1141" cy="10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04" name="Rectangle 1098">
                <a:extLst>
                  <a:ext uri="{FF2B5EF4-FFF2-40B4-BE49-F238E27FC236}">
                    <a16:creationId xmlns:a16="http://schemas.microsoft.com/office/drawing/2014/main" id="{37695E6C-8BBD-4371-BFDD-2596B9B0A2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477"/>
                <a:ext cx="1141" cy="1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05" name="Rectangle 1099">
                <a:extLst>
                  <a:ext uri="{FF2B5EF4-FFF2-40B4-BE49-F238E27FC236}">
                    <a16:creationId xmlns:a16="http://schemas.microsoft.com/office/drawing/2014/main" id="{C7B29DB5-439F-4FF8-A2C5-CADBBA8A3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487"/>
                <a:ext cx="1141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06" name="Rectangle 1100">
                <a:extLst>
                  <a:ext uri="{FF2B5EF4-FFF2-40B4-BE49-F238E27FC236}">
                    <a16:creationId xmlns:a16="http://schemas.microsoft.com/office/drawing/2014/main" id="{A464E3DC-71F9-47D6-BF51-4D1C5CDDA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498"/>
                <a:ext cx="1141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07" name="Rectangle 1101">
                <a:extLst>
                  <a:ext uri="{FF2B5EF4-FFF2-40B4-BE49-F238E27FC236}">
                    <a16:creationId xmlns:a16="http://schemas.microsoft.com/office/drawing/2014/main" id="{014C9A47-8E46-4BCC-A47A-AE55B38F96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509"/>
                <a:ext cx="1141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08" name="Rectangle 1102">
                <a:extLst>
                  <a:ext uri="{FF2B5EF4-FFF2-40B4-BE49-F238E27FC236}">
                    <a16:creationId xmlns:a16="http://schemas.microsoft.com/office/drawing/2014/main" id="{8AC5D0BC-6DD5-484E-A121-9889575B9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519"/>
                <a:ext cx="1141" cy="1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09" name="Rectangle 1103">
                <a:extLst>
                  <a:ext uri="{FF2B5EF4-FFF2-40B4-BE49-F238E27FC236}">
                    <a16:creationId xmlns:a16="http://schemas.microsoft.com/office/drawing/2014/main" id="{14EFD9F6-3A2F-4A7B-8C73-BAF973709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529"/>
                <a:ext cx="1141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10" name="Rectangle 1104">
                <a:extLst>
                  <a:ext uri="{FF2B5EF4-FFF2-40B4-BE49-F238E27FC236}">
                    <a16:creationId xmlns:a16="http://schemas.microsoft.com/office/drawing/2014/main" id="{B1A970AD-FB66-42EE-B811-61AB4AA70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539"/>
                <a:ext cx="1141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11" name="Rectangle 1105">
                <a:extLst>
                  <a:ext uri="{FF2B5EF4-FFF2-40B4-BE49-F238E27FC236}">
                    <a16:creationId xmlns:a16="http://schemas.microsoft.com/office/drawing/2014/main" id="{D3384A2E-3AF6-48E5-B6ED-1D502BB84A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550"/>
                <a:ext cx="1141" cy="1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12" name="Rectangle 1106">
                <a:extLst>
                  <a:ext uri="{FF2B5EF4-FFF2-40B4-BE49-F238E27FC236}">
                    <a16:creationId xmlns:a16="http://schemas.microsoft.com/office/drawing/2014/main" id="{02047282-4D72-4867-B1E4-AA9711AC8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560"/>
                <a:ext cx="1141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13" name="Rectangle 1107">
                <a:extLst>
                  <a:ext uri="{FF2B5EF4-FFF2-40B4-BE49-F238E27FC236}">
                    <a16:creationId xmlns:a16="http://schemas.microsoft.com/office/drawing/2014/main" id="{7299D0C4-0217-4451-A142-74FDEF266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571"/>
                <a:ext cx="1141" cy="10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14" name="Rectangle 1108">
                <a:extLst>
                  <a:ext uri="{FF2B5EF4-FFF2-40B4-BE49-F238E27FC236}">
                    <a16:creationId xmlns:a16="http://schemas.microsoft.com/office/drawing/2014/main" id="{65057248-FFA7-4D55-9AAA-22056124E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581"/>
                <a:ext cx="1141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15" name="Rectangle 1109">
                <a:extLst>
                  <a:ext uri="{FF2B5EF4-FFF2-40B4-BE49-F238E27FC236}">
                    <a16:creationId xmlns:a16="http://schemas.microsoft.com/office/drawing/2014/main" id="{6FA865D8-65AB-42ED-A111-505EE7E7E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592"/>
                <a:ext cx="1141" cy="10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16" name="Rectangle 1110">
                <a:extLst>
                  <a:ext uri="{FF2B5EF4-FFF2-40B4-BE49-F238E27FC236}">
                    <a16:creationId xmlns:a16="http://schemas.microsoft.com/office/drawing/2014/main" id="{0141483A-6452-415E-841B-9F18856CF2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602"/>
                <a:ext cx="1141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17" name="Rectangle 1111">
                <a:extLst>
                  <a:ext uri="{FF2B5EF4-FFF2-40B4-BE49-F238E27FC236}">
                    <a16:creationId xmlns:a16="http://schemas.microsoft.com/office/drawing/2014/main" id="{55145F6F-F758-4B7A-95E4-684851F01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613"/>
                <a:ext cx="1141" cy="10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18" name="Rectangle 1112">
                <a:extLst>
                  <a:ext uri="{FF2B5EF4-FFF2-40B4-BE49-F238E27FC236}">
                    <a16:creationId xmlns:a16="http://schemas.microsoft.com/office/drawing/2014/main" id="{23024471-7188-4F68-9695-F8FD267AC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623"/>
                <a:ext cx="1141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19" name="Rectangle 1113">
                <a:extLst>
                  <a:ext uri="{FF2B5EF4-FFF2-40B4-BE49-F238E27FC236}">
                    <a16:creationId xmlns:a16="http://schemas.microsoft.com/office/drawing/2014/main" id="{C78D7DDC-7A61-45E3-B9C7-B17CB1FFAF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633"/>
                <a:ext cx="1141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20" name="Rectangle 1114">
                <a:extLst>
                  <a:ext uri="{FF2B5EF4-FFF2-40B4-BE49-F238E27FC236}">
                    <a16:creationId xmlns:a16="http://schemas.microsoft.com/office/drawing/2014/main" id="{ABB82959-622A-4470-B987-B719621BC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644"/>
                <a:ext cx="1141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21" name="Rectangle 1115">
                <a:extLst>
                  <a:ext uri="{FF2B5EF4-FFF2-40B4-BE49-F238E27FC236}">
                    <a16:creationId xmlns:a16="http://schemas.microsoft.com/office/drawing/2014/main" id="{1B357B44-9EEF-488D-88A4-17BE51008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655"/>
                <a:ext cx="1141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22" name="Rectangle 1116">
                <a:extLst>
                  <a:ext uri="{FF2B5EF4-FFF2-40B4-BE49-F238E27FC236}">
                    <a16:creationId xmlns:a16="http://schemas.microsoft.com/office/drawing/2014/main" id="{80FE79D2-4D6B-48EE-8EF6-FBEE7AEEB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665"/>
                <a:ext cx="1141" cy="1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23" name="Rectangle 1117">
                <a:extLst>
                  <a:ext uri="{FF2B5EF4-FFF2-40B4-BE49-F238E27FC236}">
                    <a16:creationId xmlns:a16="http://schemas.microsoft.com/office/drawing/2014/main" id="{BC8E9443-B61C-4040-A3B5-ABDCBC0F5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675"/>
                <a:ext cx="1141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24" name="Rectangle 1118">
                <a:extLst>
                  <a:ext uri="{FF2B5EF4-FFF2-40B4-BE49-F238E27FC236}">
                    <a16:creationId xmlns:a16="http://schemas.microsoft.com/office/drawing/2014/main" id="{C209923D-6D93-427A-9BC7-7D083F9B4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686"/>
                <a:ext cx="114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25" name="Rectangle 1119">
                <a:extLst>
                  <a:ext uri="{FF2B5EF4-FFF2-40B4-BE49-F238E27FC236}">
                    <a16:creationId xmlns:a16="http://schemas.microsoft.com/office/drawing/2014/main" id="{C70899B3-0F98-496D-99CB-BFE3C54066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377"/>
                <a:ext cx="1141" cy="31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26" name="Rectangle 1120">
                <a:extLst>
                  <a:ext uri="{FF2B5EF4-FFF2-40B4-BE49-F238E27FC236}">
                    <a16:creationId xmlns:a16="http://schemas.microsoft.com/office/drawing/2014/main" id="{52F5FDE3-8EB2-4604-8EB4-245F8F777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372"/>
                <a:ext cx="1141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27" name="Rectangle 1121">
                <a:extLst>
                  <a:ext uri="{FF2B5EF4-FFF2-40B4-BE49-F238E27FC236}">
                    <a16:creationId xmlns:a16="http://schemas.microsoft.com/office/drawing/2014/main" id="{7252BB51-37DB-4A39-954E-CF0D9E8865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383"/>
                <a:ext cx="1141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28" name="Rectangle 1122">
                <a:extLst>
                  <a:ext uri="{FF2B5EF4-FFF2-40B4-BE49-F238E27FC236}">
                    <a16:creationId xmlns:a16="http://schemas.microsoft.com/office/drawing/2014/main" id="{379F59F2-E358-42DE-906D-DDB5F158F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393"/>
                <a:ext cx="1141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29" name="Rectangle 1123">
                <a:extLst>
                  <a:ext uri="{FF2B5EF4-FFF2-40B4-BE49-F238E27FC236}">
                    <a16:creationId xmlns:a16="http://schemas.microsoft.com/office/drawing/2014/main" id="{C64760B1-C362-457B-85C4-FCA0B2C3D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404"/>
                <a:ext cx="1141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30" name="Rectangle 1124">
                <a:extLst>
                  <a:ext uri="{FF2B5EF4-FFF2-40B4-BE49-F238E27FC236}">
                    <a16:creationId xmlns:a16="http://schemas.microsoft.com/office/drawing/2014/main" id="{C7481F88-52E3-4157-9627-5C5601042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414"/>
                <a:ext cx="1141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31" name="Rectangle 1125">
                <a:extLst>
                  <a:ext uri="{FF2B5EF4-FFF2-40B4-BE49-F238E27FC236}">
                    <a16:creationId xmlns:a16="http://schemas.microsoft.com/office/drawing/2014/main" id="{AC888FAF-C700-4DBE-A4BE-8D0B2CC73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425"/>
                <a:ext cx="1141" cy="10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32" name="Rectangle 1126">
                <a:extLst>
                  <a:ext uri="{FF2B5EF4-FFF2-40B4-BE49-F238E27FC236}">
                    <a16:creationId xmlns:a16="http://schemas.microsoft.com/office/drawing/2014/main" id="{28C7824B-715D-4C30-832D-18F84B1BB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435"/>
                <a:ext cx="1141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33" name="Rectangle 1127">
                <a:extLst>
                  <a:ext uri="{FF2B5EF4-FFF2-40B4-BE49-F238E27FC236}">
                    <a16:creationId xmlns:a16="http://schemas.microsoft.com/office/drawing/2014/main" id="{7A3FB0EF-A7CE-471B-BCCE-C918A28AFB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446"/>
                <a:ext cx="1141" cy="1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34" name="Rectangle 1128">
                <a:extLst>
                  <a:ext uri="{FF2B5EF4-FFF2-40B4-BE49-F238E27FC236}">
                    <a16:creationId xmlns:a16="http://schemas.microsoft.com/office/drawing/2014/main" id="{EE0969AA-99BD-441B-8835-8615996E09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456"/>
                <a:ext cx="1141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35" name="Rectangle 1129">
                <a:extLst>
                  <a:ext uri="{FF2B5EF4-FFF2-40B4-BE49-F238E27FC236}">
                    <a16:creationId xmlns:a16="http://schemas.microsoft.com/office/drawing/2014/main" id="{4F806A44-B47C-4EC2-9BCD-7587FEECE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467"/>
                <a:ext cx="1141" cy="10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36" name="Rectangle 1130">
                <a:extLst>
                  <a:ext uri="{FF2B5EF4-FFF2-40B4-BE49-F238E27FC236}">
                    <a16:creationId xmlns:a16="http://schemas.microsoft.com/office/drawing/2014/main" id="{FB860ED1-F70E-4644-B49D-783C73B5C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477"/>
                <a:ext cx="1141" cy="1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37" name="Rectangle 1131">
                <a:extLst>
                  <a:ext uri="{FF2B5EF4-FFF2-40B4-BE49-F238E27FC236}">
                    <a16:creationId xmlns:a16="http://schemas.microsoft.com/office/drawing/2014/main" id="{F7EBED1A-1A18-4154-94B2-813A0FBFF5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487"/>
                <a:ext cx="1141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38" name="Rectangle 1132">
                <a:extLst>
                  <a:ext uri="{FF2B5EF4-FFF2-40B4-BE49-F238E27FC236}">
                    <a16:creationId xmlns:a16="http://schemas.microsoft.com/office/drawing/2014/main" id="{713EB084-1913-4941-94FB-AF799FAE5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498"/>
                <a:ext cx="1141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39" name="Rectangle 1133">
                <a:extLst>
                  <a:ext uri="{FF2B5EF4-FFF2-40B4-BE49-F238E27FC236}">
                    <a16:creationId xmlns:a16="http://schemas.microsoft.com/office/drawing/2014/main" id="{88A77EFA-520D-4F60-9703-131D57B31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509"/>
                <a:ext cx="1141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40" name="Rectangle 1134">
                <a:extLst>
                  <a:ext uri="{FF2B5EF4-FFF2-40B4-BE49-F238E27FC236}">
                    <a16:creationId xmlns:a16="http://schemas.microsoft.com/office/drawing/2014/main" id="{778E379E-89A5-4C81-B54C-1F071B9E2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519"/>
                <a:ext cx="1141" cy="1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41" name="Rectangle 1135">
                <a:extLst>
                  <a:ext uri="{FF2B5EF4-FFF2-40B4-BE49-F238E27FC236}">
                    <a16:creationId xmlns:a16="http://schemas.microsoft.com/office/drawing/2014/main" id="{6A8B2D55-CB29-4816-89E9-D0AC040C4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529"/>
                <a:ext cx="1141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42" name="Rectangle 1136">
                <a:extLst>
                  <a:ext uri="{FF2B5EF4-FFF2-40B4-BE49-F238E27FC236}">
                    <a16:creationId xmlns:a16="http://schemas.microsoft.com/office/drawing/2014/main" id="{562181BB-9171-4389-895A-F999AA6CD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539"/>
                <a:ext cx="1141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43" name="Rectangle 1137">
                <a:extLst>
                  <a:ext uri="{FF2B5EF4-FFF2-40B4-BE49-F238E27FC236}">
                    <a16:creationId xmlns:a16="http://schemas.microsoft.com/office/drawing/2014/main" id="{952C5925-AD3F-4AFD-BB32-2D9D94B917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550"/>
                <a:ext cx="1141" cy="1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44" name="Rectangle 1138">
                <a:extLst>
                  <a:ext uri="{FF2B5EF4-FFF2-40B4-BE49-F238E27FC236}">
                    <a16:creationId xmlns:a16="http://schemas.microsoft.com/office/drawing/2014/main" id="{1EAFAF33-546F-46A1-A0EF-E8E07B5E8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560"/>
                <a:ext cx="1141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45" name="Rectangle 1139">
                <a:extLst>
                  <a:ext uri="{FF2B5EF4-FFF2-40B4-BE49-F238E27FC236}">
                    <a16:creationId xmlns:a16="http://schemas.microsoft.com/office/drawing/2014/main" id="{6D62A1A7-8B0C-4268-8F66-936270DA5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571"/>
                <a:ext cx="1141" cy="10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46" name="Rectangle 1140">
                <a:extLst>
                  <a:ext uri="{FF2B5EF4-FFF2-40B4-BE49-F238E27FC236}">
                    <a16:creationId xmlns:a16="http://schemas.microsoft.com/office/drawing/2014/main" id="{3097B6AE-6395-416E-8FD7-94A757D6EE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581"/>
                <a:ext cx="1141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47" name="Rectangle 1141">
                <a:extLst>
                  <a:ext uri="{FF2B5EF4-FFF2-40B4-BE49-F238E27FC236}">
                    <a16:creationId xmlns:a16="http://schemas.microsoft.com/office/drawing/2014/main" id="{6EECB9FD-3E29-48A6-99B3-1409674E8B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592"/>
                <a:ext cx="1141" cy="10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48" name="Rectangle 1142">
                <a:extLst>
                  <a:ext uri="{FF2B5EF4-FFF2-40B4-BE49-F238E27FC236}">
                    <a16:creationId xmlns:a16="http://schemas.microsoft.com/office/drawing/2014/main" id="{369E135A-6A6D-4283-8628-C0A015109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602"/>
                <a:ext cx="1141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49" name="Rectangle 1143">
                <a:extLst>
                  <a:ext uri="{FF2B5EF4-FFF2-40B4-BE49-F238E27FC236}">
                    <a16:creationId xmlns:a16="http://schemas.microsoft.com/office/drawing/2014/main" id="{6011C69D-F0FF-48CB-8F6D-D9B60DE7D6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613"/>
                <a:ext cx="1141" cy="10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50" name="Rectangle 1144">
                <a:extLst>
                  <a:ext uri="{FF2B5EF4-FFF2-40B4-BE49-F238E27FC236}">
                    <a16:creationId xmlns:a16="http://schemas.microsoft.com/office/drawing/2014/main" id="{182AAAF8-60F6-474D-B099-945690889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623"/>
                <a:ext cx="1141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51" name="Rectangle 1145">
                <a:extLst>
                  <a:ext uri="{FF2B5EF4-FFF2-40B4-BE49-F238E27FC236}">
                    <a16:creationId xmlns:a16="http://schemas.microsoft.com/office/drawing/2014/main" id="{A74360B9-0688-48AC-81EF-08FA797F9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633"/>
                <a:ext cx="1141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52" name="Rectangle 1146">
                <a:extLst>
                  <a:ext uri="{FF2B5EF4-FFF2-40B4-BE49-F238E27FC236}">
                    <a16:creationId xmlns:a16="http://schemas.microsoft.com/office/drawing/2014/main" id="{3F41968E-FE19-4674-99B9-920922990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644"/>
                <a:ext cx="1141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53" name="Rectangle 1147">
                <a:extLst>
                  <a:ext uri="{FF2B5EF4-FFF2-40B4-BE49-F238E27FC236}">
                    <a16:creationId xmlns:a16="http://schemas.microsoft.com/office/drawing/2014/main" id="{742C2A2C-620F-49B7-9695-CFE6B5E69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655"/>
                <a:ext cx="1141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54" name="Rectangle 1148">
                <a:extLst>
                  <a:ext uri="{FF2B5EF4-FFF2-40B4-BE49-F238E27FC236}">
                    <a16:creationId xmlns:a16="http://schemas.microsoft.com/office/drawing/2014/main" id="{8902C453-C8AD-413F-949D-1BDA738F8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665"/>
                <a:ext cx="1141" cy="1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55" name="Rectangle 1149">
                <a:extLst>
                  <a:ext uri="{FF2B5EF4-FFF2-40B4-BE49-F238E27FC236}">
                    <a16:creationId xmlns:a16="http://schemas.microsoft.com/office/drawing/2014/main" id="{5E9E5221-6619-456A-BAED-9ACFE7353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675"/>
                <a:ext cx="1141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56" name="Rectangle 1150">
                <a:extLst>
                  <a:ext uri="{FF2B5EF4-FFF2-40B4-BE49-F238E27FC236}">
                    <a16:creationId xmlns:a16="http://schemas.microsoft.com/office/drawing/2014/main" id="{1B5A7779-E555-470D-9B58-0AD5CBC4E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686"/>
                <a:ext cx="1141" cy="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57" name="Rectangle 1151">
                <a:extLst>
                  <a:ext uri="{FF2B5EF4-FFF2-40B4-BE49-F238E27FC236}">
                    <a16:creationId xmlns:a16="http://schemas.microsoft.com/office/drawing/2014/main" id="{944BAB96-677C-42A7-9CD2-9CE49BD829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686"/>
                <a:ext cx="3166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58" name="Rectangle 1152">
                <a:extLst>
                  <a:ext uri="{FF2B5EF4-FFF2-40B4-BE49-F238E27FC236}">
                    <a16:creationId xmlns:a16="http://schemas.microsoft.com/office/drawing/2014/main" id="{6FE03C62-360C-4DF9-AB23-11E2A5C49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697"/>
                <a:ext cx="3166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59" name="Rectangle 1153">
                <a:extLst>
                  <a:ext uri="{FF2B5EF4-FFF2-40B4-BE49-F238E27FC236}">
                    <a16:creationId xmlns:a16="http://schemas.microsoft.com/office/drawing/2014/main" id="{3F28BF07-828F-4F47-88CE-F24B134CDC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709"/>
                <a:ext cx="3166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60" name="Rectangle 1154">
                <a:extLst>
                  <a:ext uri="{FF2B5EF4-FFF2-40B4-BE49-F238E27FC236}">
                    <a16:creationId xmlns:a16="http://schemas.microsoft.com/office/drawing/2014/main" id="{1EFFAA4D-1CBA-42D8-A42E-1CC083871D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721"/>
                <a:ext cx="3166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61" name="Rectangle 1155">
                <a:extLst>
                  <a:ext uri="{FF2B5EF4-FFF2-40B4-BE49-F238E27FC236}">
                    <a16:creationId xmlns:a16="http://schemas.microsoft.com/office/drawing/2014/main" id="{A98FAF51-9A4D-4A31-A058-DF7C1AACAA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732"/>
                <a:ext cx="3166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62" name="Rectangle 1156">
                <a:extLst>
                  <a:ext uri="{FF2B5EF4-FFF2-40B4-BE49-F238E27FC236}">
                    <a16:creationId xmlns:a16="http://schemas.microsoft.com/office/drawing/2014/main" id="{6C7DEBC8-20A7-4BDD-9F84-5F8629FE5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744"/>
                <a:ext cx="3166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63" name="Rectangle 1157">
                <a:extLst>
                  <a:ext uri="{FF2B5EF4-FFF2-40B4-BE49-F238E27FC236}">
                    <a16:creationId xmlns:a16="http://schemas.microsoft.com/office/drawing/2014/main" id="{6B7091F7-AB97-48CF-9C79-91C3D7113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756"/>
                <a:ext cx="3166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64" name="Rectangle 1158">
                <a:extLst>
                  <a:ext uri="{FF2B5EF4-FFF2-40B4-BE49-F238E27FC236}">
                    <a16:creationId xmlns:a16="http://schemas.microsoft.com/office/drawing/2014/main" id="{06648B1E-8B87-44A2-B408-39C3CBB00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767"/>
                <a:ext cx="3166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65" name="Rectangle 1159">
                <a:extLst>
                  <a:ext uri="{FF2B5EF4-FFF2-40B4-BE49-F238E27FC236}">
                    <a16:creationId xmlns:a16="http://schemas.microsoft.com/office/drawing/2014/main" id="{F6D8F524-4297-4218-A945-3F5330E2F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779"/>
                <a:ext cx="3166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66" name="Rectangle 1160">
                <a:extLst>
                  <a:ext uri="{FF2B5EF4-FFF2-40B4-BE49-F238E27FC236}">
                    <a16:creationId xmlns:a16="http://schemas.microsoft.com/office/drawing/2014/main" id="{B216A93E-FE69-454A-ACC9-B282F1F55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790"/>
                <a:ext cx="3166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67" name="Rectangle 1161">
                <a:extLst>
                  <a:ext uri="{FF2B5EF4-FFF2-40B4-BE49-F238E27FC236}">
                    <a16:creationId xmlns:a16="http://schemas.microsoft.com/office/drawing/2014/main" id="{6CE149F0-0D4E-48DC-8E1E-E4590B047B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802"/>
                <a:ext cx="3166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68" name="Rectangle 1162">
                <a:extLst>
                  <a:ext uri="{FF2B5EF4-FFF2-40B4-BE49-F238E27FC236}">
                    <a16:creationId xmlns:a16="http://schemas.microsoft.com/office/drawing/2014/main" id="{26CC2A11-4D39-41A7-94B7-80A0B69AD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813"/>
                <a:ext cx="3166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69" name="Rectangle 1163">
                <a:extLst>
                  <a:ext uri="{FF2B5EF4-FFF2-40B4-BE49-F238E27FC236}">
                    <a16:creationId xmlns:a16="http://schemas.microsoft.com/office/drawing/2014/main" id="{51ABF868-7A50-4107-8E6C-78F676140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825"/>
                <a:ext cx="3166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70" name="Rectangle 1164">
                <a:extLst>
                  <a:ext uri="{FF2B5EF4-FFF2-40B4-BE49-F238E27FC236}">
                    <a16:creationId xmlns:a16="http://schemas.microsoft.com/office/drawing/2014/main" id="{2EFB5905-555B-49F3-AF00-205F3B132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837"/>
                <a:ext cx="3166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71" name="Rectangle 1165">
                <a:extLst>
                  <a:ext uri="{FF2B5EF4-FFF2-40B4-BE49-F238E27FC236}">
                    <a16:creationId xmlns:a16="http://schemas.microsoft.com/office/drawing/2014/main" id="{D96681C4-C3C5-4181-870E-07A9111A9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848"/>
                <a:ext cx="3166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72" name="Rectangle 1166">
                <a:extLst>
                  <a:ext uri="{FF2B5EF4-FFF2-40B4-BE49-F238E27FC236}">
                    <a16:creationId xmlns:a16="http://schemas.microsoft.com/office/drawing/2014/main" id="{CF14C808-4B8C-4A64-8B8F-F384DA4C1E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860"/>
                <a:ext cx="3166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73" name="Rectangle 1167">
                <a:extLst>
                  <a:ext uri="{FF2B5EF4-FFF2-40B4-BE49-F238E27FC236}">
                    <a16:creationId xmlns:a16="http://schemas.microsoft.com/office/drawing/2014/main" id="{94C98DCB-DC7F-48E8-B89B-F4DC77980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871"/>
                <a:ext cx="3166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74" name="Rectangle 1168">
                <a:extLst>
                  <a:ext uri="{FF2B5EF4-FFF2-40B4-BE49-F238E27FC236}">
                    <a16:creationId xmlns:a16="http://schemas.microsoft.com/office/drawing/2014/main" id="{9762C86A-6CB6-45B6-BF07-0923AEB779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883"/>
                <a:ext cx="3166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75" name="Rectangle 1169">
                <a:extLst>
                  <a:ext uri="{FF2B5EF4-FFF2-40B4-BE49-F238E27FC236}">
                    <a16:creationId xmlns:a16="http://schemas.microsoft.com/office/drawing/2014/main" id="{8537FFF5-08DA-400C-8A6D-D252328A7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895"/>
                <a:ext cx="3166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76" name="Rectangle 1170">
                <a:extLst>
                  <a:ext uri="{FF2B5EF4-FFF2-40B4-BE49-F238E27FC236}">
                    <a16:creationId xmlns:a16="http://schemas.microsoft.com/office/drawing/2014/main" id="{BE597039-EF1E-4C2E-8FB2-DDB0FCBF3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906"/>
                <a:ext cx="3166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77" name="Rectangle 1171">
                <a:extLst>
                  <a:ext uri="{FF2B5EF4-FFF2-40B4-BE49-F238E27FC236}">
                    <a16:creationId xmlns:a16="http://schemas.microsoft.com/office/drawing/2014/main" id="{1C15B083-42CE-4EA4-8F78-C4ECFB5E76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918"/>
                <a:ext cx="3166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78" name="Rectangle 1172">
                <a:extLst>
                  <a:ext uri="{FF2B5EF4-FFF2-40B4-BE49-F238E27FC236}">
                    <a16:creationId xmlns:a16="http://schemas.microsoft.com/office/drawing/2014/main" id="{B65BA6D7-E723-422C-99A3-A18ED93E9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929"/>
                <a:ext cx="3166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79" name="Rectangle 1173">
                <a:extLst>
                  <a:ext uri="{FF2B5EF4-FFF2-40B4-BE49-F238E27FC236}">
                    <a16:creationId xmlns:a16="http://schemas.microsoft.com/office/drawing/2014/main" id="{47F99835-5B22-4EE4-8264-28A41A972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941"/>
                <a:ext cx="3166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80" name="Rectangle 1174">
                <a:extLst>
                  <a:ext uri="{FF2B5EF4-FFF2-40B4-BE49-F238E27FC236}">
                    <a16:creationId xmlns:a16="http://schemas.microsoft.com/office/drawing/2014/main" id="{ED676868-3511-49C2-995D-EDA9D39E96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953"/>
                <a:ext cx="3166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81" name="Rectangle 1175">
                <a:extLst>
                  <a:ext uri="{FF2B5EF4-FFF2-40B4-BE49-F238E27FC236}">
                    <a16:creationId xmlns:a16="http://schemas.microsoft.com/office/drawing/2014/main" id="{C617F09F-259A-4013-B688-52C54EDB7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964"/>
                <a:ext cx="3166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82" name="Rectangle 1176">
                <a:extLst>
                  <a:ext uri="{FF2B5EF4-FFF2-40B4-BE49-F238E27FC236}">
                    <a16:creationId xmlns:a16="http://schemas.microsoft.com/office/drawing/2014/main" id="{5B5481F8-6E9A-4A14-9E67-3730262FBB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976"/>
                <a:ext cx="3166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83" name="Rectangle 1177">
                <a:extLst>
                  <a:ext uri="{FF2B5EF4-FFF2-40B4-BE49-F238E27FC236}">
                    <a16:creationId xmlns:a16="http://schemas.microsoft.com/office/drawing/2014/main" id="{231A2F4C-59E0-470F-B46C-489247333F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988"/>
                <a:ext cx="3166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84" name="Rectangle 1178">
                <a:extLst>
                  <a:ext uri="{FF2B5EF4-FFF2-40B4-BE49-F238E27FC236}">
                    <a16:creationId xmlns:a16="http://schemas.microsoft.com/office/drawing/2014/main" id="{BC5BDE92-93BC-44E0-9F17-EFD45C321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999"/>
                <a:ext cx="3166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85" name="Rectangle 1179">
                <a:extLst>
                  <a:ext uri="{FF2B5EF4-FFF2-40B4-BE49-F238E27FC236}">
                    <a16:creationId xmlns:a16="http://schemas.microsoft.com/office/drawing/2014/main" id="{103D5FCD-371B-411C-82A2-25D3EC9DF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011"/>
                <a:ext cx="3166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86" name="Rectangle 1180">
                <a:extLst>
                  <a:ext uri="{FF2B5EF4-FFF2-40B4-BE49-F238E27FC236}">
                    <a16:creationId xmlns:a16="http://schemas.microsoft.com/office/drawing/2014/main" id="{97460E43-C318-4658-89EA-C5842BCC2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023"/>
                <a:ext cx="3166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87" name="Rectangle 1181">
                <a:extLst>
                  <a:ext uri="{FF2B5EF4-FFF2-40B4-BE49-F238E27FC236}">
                    <a16:creationId xmlns:a16="http://schemas.microsoft.com/office/drawing/2014/main" id="{A3BD7994-0639-47B1-BCC3-BE31E5C6F6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034"/>
                <a:ext cx="316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88" name="Rectangle 1182">
                <a:extLst>
                  <a:ext uri="{FF2B5EF4-FFF2-40B4-BE49-F238E27FC236}">
                    <a16:creationId xmlns:a16="http://schemas.microsoft.com/office/drawing/2014/main" id="{A932D451-90E4-42FE-BC8F-C1D54D989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691"/>
                <a:ext cx="3166" cy="34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89" name="Rectangle 1183">
                <a:extLst>
                  <a:ext uri="{FF2B5EF4-FFF2-40B4-BE49-F238E27FC236}">
                    <a16:creationId xmlns:a16="http://schemas.microsoft.com/office/drawing/2014/main" id="{4EF256CF-67A6-4D38-A3ED-ABFBA9801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686"/>
                <a:ext cx="3166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90" name="Rectangle 1184">
                <a:extLst>
                  <a:ext uri="{FF2B5EF4-FFF2-40B4-BE49-F238E27FC236}">
                    <a16:creationId xmlns:a16="http://schemas.microsoft.com/office/drawing/2014/main" id="{E536473A-2263-4267-A4E0-8584DD3A91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697"/>
                <a:ext cx="3166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91" name="Rectangle 1185">
                <a:extLst>
                  <a:ext uri="{FF2B5EF4-FFF2-40B4-BE49-F238E27FC236}">
                    <a16:creationId xmlns:a16="http://schemas.microsoft.com/office/drawing/2014/main" id="{AF040FAD-F218-4E56-A894-B226D0E5F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709"/>
                <a:ext cx="3166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92" name="Rectangle 1186">
                <a:extLst>
                  <a:ext uri="{FF2B5EF4-FFF2-40B4-BE49-F238E27FC236}">
                    <a16:creationId xmlns:a16="http://schemas.microsoft.com/office/drawing/2014/main" id="{ABFA3156-27BB-44B1-8F35-7BDB1008F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721"/>
                <a:ext cx="3166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93" name="Rectangle 1187">
                <a:extLst>
                  <a:ext uri="{FF2B5EF4-FFF2-40B4-BE49-F238E27FC236}">
                    <a16:creationId xmlns:a16="http://schemas.microsoft.com/office/drawing/2014/main" id="{9635983E-1029-41C4-8259-95EDF4EFE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732"/>
                <a:ext cx="3166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94" name="Rectangle 1188">
                <a:extLst>
                  <a:ext uri="{FF2B5EF4-FFF2-40B4-BE49-F238E27FC236}">
                    <a16:creationId xmlns:a16="http://schemas.microsoft.com/office/drawing/2014/main" id="{111921AA-5F63-4D32-9FFA-D608355EE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744"/>
                <a:ext cx="3166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95" name="Rectangle 1189">
                <a:extLst>
                  <a:ext uri="{FF2B5EF4-FFF2-40B4-BE49-F238E27FC236}">
                    <a16:creationId xmlns:a16="http://schemas.microsoft.com/office/drawing/2014/main" id="{10787898-EAB8-4455-A40D-BC4BBC335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756"/>
                <a:ext cx="3166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96" name="Rectangle 1190">
                <a:extLst>
                  <a:ext uri="{FF2B5EF4-FFF2-40B4-BE49-F238E27FC236}">
                    <a16:creationId xmlns:a16="http://schemas.microsoft.com/office/drawing/2014/main" id="{9083203C-5427-43B7-8C6C-5DF0CB8FE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767"/>
                <a:ext cx="3166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97" name="Rectangle 1191">
                <a:extLst>
                  <a:ext uri="{FF2B5EF4-FFF2-40B4-BE49-F238E27FC236}">
                    <a16:creationId xmlns:a16="http://schemas.microsoft.com/office/drawing/2014/main" id="{0FA222CF-51DA-4DA2-B181-F90F32DD21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779"/>
                <a:ext cx="3166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98" name="Rectangle 1192">
                <a:extLst>
                  <a:ext uri="{FF2B5EF4-FFF2-40B4-BE49-F238E27FC236}">
                    <a16:creationId xmlns:a16="http://schemas.microsoft.com/office/drawing/2014/main" id="{2C2784F2-7FF8-43B0-B5A1-1AE6F6D63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790"/>
                <a:ext cx="3166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399" name="Rectangle 1193">
                <a:extLst>
                  <a:ext uri="{FF2B5EF4-FFF2-40B4-BE49-F238E27FC236}">
                    <a16:creationId xmlns:a16="http://schemas.microsoft.com/office/drawing/2014/main" id="{BB370011-C2A3-4CDF-BB9F-DC029912B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802"/>
                <a:ext cx="3166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00" name="Rectangle 1194">
                <a:extLst>
                  <a:ext uri="{FF2B5EF4-FFF2-40B4-BE49-F238E27FC236}">
                    <a16:creationId xmlns:a16="http://schemas.microsoft.com/office/drawing/2014/main" id="{8CE2BE71-6A45-41CA-835E-0A4517858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813"/>
                <a:ext cx="3166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01" name="Rectangle 1195">
                <a:extLst>
                  <a:ext uri="{FF2B5EF4-FFF2-40B4-BE49-F238E27FC236}">
                    <a16:creationId xmlns:a16="http://schemas.microsoft.com/office/drawing/2014/main" id="{5FF7F668-BF08-4794-B10B-21E2BDD1B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825"/>
                <a:ext cx="3166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02" name="Rectangle 1196">
                <a:extLst>
                  <a:ext uri="{FF2B5EF4-FFF2-40B4-BE49-F238E27FC236}">
                    <a16:creationId xmlns:a16="http://schemas.microsoft.com/office/drawing/2014/main" id="{E27BEF5F-AE10-41EB-91D7-A870AD17A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837"/>
                <a:ext cx="3166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03" name="Rectangle 1197">
                <a:extLst>
                  <a:ext uri="{FF2B5EF4-FFF2-40B4-BE49-F238E27FC236}">
                    <a16:creationId xmlns:a16="http://schemas.microsoft.com/office/drawing/2014/main" id="{5CD3CE5C-9057-447A-983F-99EC2E55B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848"/>
                <a:ext cx="3166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04" name="Rectangle 1198">
                <a:extLst>
                  <a:ext uri="{FF2B5EF4-FFF2-40B4-BE49-F238E27FC236}">
                    <a16:creationId xmlns:a16="http://schemas.microsoft.com/office/drawing/2014/main" id="{501EA1B8-75DA-43EF-B233-2F382D00A2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860"/>
                <a:ext cx="3166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05" name="Rectangle 1199">
                <a:extLst>
                  <a:ext uri="{FF2B5EF4-FFF2-40B4-BE49-F238E27FC236}">
                    <a16:creationId xmlns:a16="http://schemas.microsoft.com/office/drawing/2014/main" id="{4ECE0843-CA00-4EC7-9F80-A3737FDF6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871"/>
                <a:ext cx="3166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06" name="Rectangle 1200">
                <a:extLst>
                  <a:ext uri="{FF2B5EF4-FFF2-40B4-BE49-F238E27FC236}">
                    <a16:creationId xmlns:a16="http://schemas.microsoft.com/office/drawing/2014/main" id="{0B6E6C16-C614-44EF-B0D2-94E3049C6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883"/>
                <a:ext cx="3166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07" name="Rectangle 1201">
                <a:extLst>
                  <a:ext uri="{FF2B5EF4-FFF2-40B4-BE49-F238E27FC236}">
                    <a16:creationId xmlns:a16="http://schemas.microsoft.com/office/drawing/2014/main" id="{8D365DFB-79E6-4ACF-B554-A282D1040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895"/>
                <a:ext cx="3166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08" name="Rectangle 1202">
                <a:extLst>
                  <a:ext uri="{FF2B5EF4-FFF2-40B4-BE49-F238E27FC236}">
                    <a16:creationId xmlns:a16="http://schemas.microsoft.com/office/drawing/2014/main" id="{338B3AE8-58AC-4201-889A-BFDA5687E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906"/>
                <a:ext cx="3166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09" name="Rectangle 1203">
                <a:extLst>
                  <a:ext uri="{FF2B5EF4-FFF2-40B4-BE49-F238E27FC236}">
                    <a16:creationId xmlns:a16="http://schemas.microsoft.com/office/drawing/2014/main" id="{40373400-A701-4319-8A13-483A5F5B2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918"/>
                <a:ext cx="3166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10" name="Rectangle 1204">
                <a:extLst>
                  <a:ext uri="{FF2B5EF4-FFF2-40B4-BE49-F238E27FC236}">
                    <a16:creationId xmlns:a16="http://schemas.microsoft.com/office/drawing/2014/main" id="{EF131FC6-72A8-4BDB-AB49-D2E48C690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929"/>
                <a:ext cx="3166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11" name="Rectangle 1205">
                <a:extLst>
                  <a:ext uri="{FF2B5EF4-FFF2-40B4-BE49-F238E27FC236}">
                    <a16:creationId xmlns:a16="http://schemas.microsoft.com/office/drawing/2014/main" id="{C72C6631-ADF8-4A8D-AF60-6B1C511584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941"/>
                <a:ext cx="3166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12" name="Rectangle 1206">
                <a:extLst>
                  <a:ext uri="{FF2B5EF4-FFF2-40B4-BE49-F238E27FC236}">
                    <a16:creationId xmlns:a16="http://schemas.microsoft.com/office/drawing/2014/main" id="{2F15909D-6689-4D24-9AA9-21BDF4BCF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953"/>
                <a:ext cx="3166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13" name="Rectangle 1207">
                <a:extLst>
                  <a:ext uri="{FF2B5EF4-FFF2-40B4-BE49-F238E27FC236}">
                    <a16:creationId xmlns:a16="http://schemas.microsoft.com/office/drawing/2014/main" id="{46C01C87-2CD5-4BFE-BB2E-A388376F9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964"/>
                <a:ext cx="3166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14" name="Rectangle 1208">
                <a:extLst>
                  <a:ext uri="{FF2B5EF4-FFF2-40B4-BE49-F238E27FC236}">
                    <a16:creationId xmlns:a16="http://schemas.microsoft.com/office/drawing/2014/main" id="{31214135-4A49-4037-8A79-3AC1DBFE3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976"/>
                <a:ext cx="3166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15" name="Rectangle 1209">
                <a:extLst>
                  <a:ext uri="{FF2B5EF4-FFF2-40B4-BE49-F238E27FC236}">
                    <a16:creationId xmlns:a16="http://schemas.microsoft.com/office/drawing/2014/main" id="{3C7A0A58-BC4C-49C5-B31B-855217717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988"/>
                <a:ext cx="3166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16" name="Rectangle 1210">
                <a:extLst>
                  <a:ext uri="{FF2B5EF4-FFF2-40B4-BE49-F238E27FC236}">
                    <a16:creationId xmlns:a16="http://schemas.microsoft.com/office/drawing/2014/main" id="{627E25FF-6572-4417-89C1-EB0FCBA7D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2999"/>
                <a:ext cx="3166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417" name="Rectangle 1211">
                <a:extLst>
                  <a:ext uri="{FF2B5EF4-FFF2-40B4-BE49-F238E27FC236}">
                    <a16:creationId xmlns:a16="http://schemas.microsoft.com/office/drawing/2014/main" id="{E4651095-8852-4AA3-89FF-3B6554F92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011"/>
                <a:ext cx="3166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05485" name="Group 1212">
              <a:extLst>
                <a:ext uri="{FF2B5EF4-FFF2-40B4-BE49-F238E27FC236}">
                  <a16:creationId xmlns:a16="http://schemas.microsoft.com/office/drawing/2014/main" id="{DAE47E31-76B7-4A67-94BA-E5A9409882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3" y="2686"/>
              <a:ext cx="5509" cy="684"/>
              <a:chOff x="123" y="2686"/>
              <a:chExt cx="5509" cy="684"/>
            </a:xfrm>
          </p:grpSpPr>
          <p:sp>
            <p:nvSpPr>
              <p:cNvPr id="106018" name="Rectangle 1213">
                <a:extLst>
                  <a:ext uri="{FF2B5EF4-FFF2-40B4-BE49-F238E27FC236}">
                    <a16:creationId xmlns:a16="http://schemas.microsoft.com/office/drawing/2014/main" id="{4815552B-76E0-4832-9B5F-B7A41A1D9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023"/>
                <a:ext cx="3166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19" name="Rectangle 1214">
                <a:extLst>
                  <a:ext uri="{FF2B5EF4-FFF2-40B4-BE49-F238E27FC236}">
                    <a16:creationId xmlns:a16="http://schemas.microsoft.com/office/drawing/2014/main" id="{A0241AD9-F2BE-4198-BE83-68DF0C8493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034"/>
                <a:ext cx="316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20" name="Rectangle 1215">
                <a:extLst>
                  <a:ext uri="{FF2B5EF4-FFF2-40B4-BE49-F238E27FC236}">
                    <a16:creationId xmlns:a16="http://schemas.microsoft.com/office/drawing/2014/main" id="{CAF031C6-638D-4CDF-9E5C-AC758A258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686"/>
                <a:ext cx="1202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21" name="Rectangle 1216">
                <a:extLst>
                  <a:ext uri="{FF2B5EF4-FFF2-40B4-BE49-F238E27FC236}">
                    <a16:creationId xmlns:a16="http://schemas.microsoft.com/office/drawing/2014/main" id="{68A0DC05-4F02-4A9B-9B16-F1F0B843B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697"/>
                <a:ext cx="1202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22" name="Rectangle 1217">
                <a:extLst>
                  <a:ext uri="{FF2B5EF4-FFF2-40B4-BE49-F238E27FC236}">
                    <a16:creationId xmlns:a16="http://schemas.microsoft.com/office/drawing/2014/main" id="{F9902D31-1621-4CD7-A2A4-244EF3E57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709"/>
                <a:ext cx="1202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23" name="Rectangle 1218">
                <a:extLst>
                  <a:ext uri="{FF2B5EF4-FFF2-40B4-BE49-F238E27FC236}">
                    <a16:creationId xmlns:a16="http://schemas.microsoft.com/office/drawing/2014/main" id="{A50B0E63-7905-4C5E-B416-E724FCF77B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721"/>
                <a:ext cx="1202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24" name="Rectangle 1219">
                <a:extLst>
                  <a:ext uri="{FF2B5EF4-FFF2-40B4-BE49-F238E27FC236}">
                    <a16:creationId xmlns:a16="http://schemas.microsoft.com/office/drawing/2014/main" id="{ADDA7345-FBAF-4694-9328-2F91951EA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732"/>
                <a:ext cx="1202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25" name="Rectangle 1220">
                <a:extLst>
                  <a:ext uri="{FF2B5EF4-FFF2-40B4-BE49-F238E27FC236}">
                    <a16:creationId xmlns:a16="http://schemas.microsoft.com/office/drawing/2014/main" id="{04CBD1D0-4391-4CCF-988B-A20447978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744"/>
                <a:ext cx="1202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26" name="Rectangle 1221">
                <a:extLst>
                  <a:ext uri="{FF2B5EF4-FFF2-40B4-BE49-F238E27FC236}">
                    <a16:creationId xmlns:a16="http://schemas.microsoft.com/office/drawing/2014/main" id="{A12D3E7D-6077-4675-9F94-DD3C29B21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756"/>
                <a:ext cx="1202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27" name="Rectangle 1222">
                <a:extLst>
                  <a:ext uri="{FF2B5EF4-FFF2-40B4-BE49-F238E27FC236}">
                    <a16:creationId xmlns:a16="http://schemas.microsoft.com/office/drawing/2014/main" id="{D8260FF2-87FE-4F58-B686-C3C23F41A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767"/>
                <a:ext cx="1202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28" name="Rectangle 1223">
                <a:extLst>
                  <a:ext uri="{FF2B5EF4-FFF2-40B4-BE49-F238E27FC236}">
                    <a16:creationId xmlns:a16="http://schemas.microsoft.com/office/drawing/2014/main" id="{4F649455-7C5B-4727-93B6-507ACE009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779"/>
                <a:ext cx="1202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29" name="Rectangle 1224">
                <a:extLst>
                  <a:ext uri="{FF2B5EF4-FFF2-40B4-BE49-F238E27FC236}">
                    <a16:creationId xmlns:a16="http://schemas.microsoft.com/office/drawing/2014/main" id="{4A1B1A0A-848B-4970-9ADF-63592ABB9A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790"/>
                <a:ext cx="1202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30" name="Rectangle 1225">
                <a:extLst>
                  <a:ext uri="{FF2B5EF4-FFF2-40B4-BE49-F238E27FC236}">
                    <a16:creationId xmlns:a16="http://schemas.microsoft.com/office/drawing/2014/main" id="{E2414442-E78C-4081-B45B-11ADE275A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802"/>
                <a:ext cx="1202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31" name="Rectangle 1226">
                <a:extLst>
                  <a:ext uri="{FF2B5EF4-FFF2-40B4-BE49-F238E27FC236}">
                    <a16:creationId xmlns:a16="http://schemas.microsoft.com/office/drawing/2014/main" id="{2BBD3E22-1D61-4724-A9C5-1118F2A5E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813"/>
                <a:ext cx="1202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32" name="Rectangle 1227">
                <a:extLst>
                  <a:ext uri="{FF2B5EF4-FFF2-40B4-BE49-F238E27FC236}">
                    <a16:creationId xmlns:a16="http://schemas.microsoft.com/office/drawing/2014/main" id="{CDBD5D86-13EB-4679-B669-EBC118E52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825"/>
                <a:ext cx="1202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33" name="Rectangle 1228">
                <a:extLst>
                  <a:ext uri="{FF2B5EF4-FFF2-40B4-BE49-F238E27FC236}">
                    <a16:creationId xmlns:a16="http://schemas.microsoft.com/office/drawing/2014/main" id="{FACC21D9-9BA9-4F9F-A3B2-4104452FE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837"/>
                <a:ext cx="1202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34" name="Rectangle 1229">
                <a:extLst>
                  <a:ext uri="{FF2B5EF4-FFF2-40B4-BE49-F238E27FC236}">
                    <a16:creationId xmlns:a16="http://schemas.microsoft.com/office/drawing/2014/main" id="{CD55522B-97A1-4C7D-BE52-2D1993D98E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848"/>
                <a:ext cx="1202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35" name="Rectangle 1230">
                <a:extLst>
                  <a:ext uri="{FF2B5EF4-FFF2-40B4-BE49-F238E27FC236}">
                    <a16:creationId xmlns:a16="http://schemas.microsoft.com/office/drawing/2014/main" id="{BDF2AC61-B69F-41D5-9345-DBEFD91410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860"/>
                <a:ext cx="1202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36" name="Rectangle 1231">
                <a:extLst>
                  <a:ext uri="{FF2B5EF4-FFF2-40B4-BE49-F238E27FC236}">
                    <a16:creationId xmlns:a16="http://schemas.microsoft.com/office/drawing/2014/main" id="{ECBB9685-5669-4C25-BE51-8A5BC09C9E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871"/>
                <a:ext cx="1202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37" name="Rectangle 1232">
                <a:extLst>
                  <a:ext uri="{FF2B5EF4-FFF2-40B4-BE49-F238E27FC236}">
                    <a16:creationId xmlns:a16="http://schemas.microsoft.com/office/drawing/2014/main" id="{3F87A7C1-C20D-4372-8FF5-AE332CBE63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883"/>
                <a:ext cx="1202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38" name="Rectangle 1233">
                <a:extLst>
                  <a:ext uri="{FF2B5EF4-FFF2-40B4-BE49-F238E27FC236}">
                    <a16:creationId xmlns:a16="http://schemas.microsoft.com/office/drawing/2014/main" id="{976881B0-9EDF-4963-ACA1-5495C4C60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895"/>
                <a:ext cx="1202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39" name="Rectangle 1234">
                <a:extLst>
                  <a:ext uri="{FF2B5EF4-FFF2-40B4-BE49-F238E27FC236}">
                    <a16:creationId xmlns:a16="http://schemas.microsoft.com/office/drawing/2014/main" id="{263765C5-CA73-4211-A789-B2EE4CE24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906"/>
                <a:ext cx="1202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40" name="Rectangle 1235">
                <a:extLst>
                  <a:ext uri="{FF2B5EF4-FFF2-40B4-BE49-F238E27FC236}">
                    <a16:creationId xmlns:a16="http://schemas.microsoft.com/office/drawing/2014/main" id="{3B6F4A6B-285E-484F-8F04-0DAE02DBC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918"/>
                <a:ext cx="1202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41" name="Rectangle 1236">
                <a:extLst>
                  <a:ext uri="{FF2B5EF4-FFF2-40B4-BE49-F238E27FC236}">
                    <a16:creationId xmlns:a16="http://schemas.microsoft.com/office/drawing/2014/main" id="{4B0D9FF1-739A-4669-9777-B84FA877A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929"/>
                <a:ext cx="1202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42" name="Rectangle 1237">
                <a:extLst>
                  <a:ext uri="{FF2B5EF4-FFF2-40B4-BE49-F238E27FC236}">
                    <a16:creationId xmlns:a16="http://schemas.microsoft.com/office/drawing/2014/main" id="{7E623672-FC16-447D-B80E-10E1010D7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941"/>
                <a:ext cx="1202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43" name="Rectangle 1238">
                <a:extLst>
                  <a:ext uri="{FF2B5EF4-FFF2-40B4-BE49-F238E27FC236}">
                    <a16:creationId xmlns:a16="http://schemas.microsoft.com/office/drawing/2014/main" id="{0A2BE4A1-A122-45AD-B5E8-5B5F009D4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953"/>
                <a:ext cx="1202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44" name="Rectangle 1239">
                <a:extLst>
                  <a:ext uri="{FF2B5EF4-FFF2-40B4-BE49-F238E27FC236}">
                    <a16:creationId xmlns:a16="http://schemas.microsoft.com/office/drawing/2014/main" id="{AAE9E23D-7343-4071-9CC6-8D5A3E7E82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964"/>
                <a:ext cx="1202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45" name="Rectangle 1240">
                <a:extLst>
                  <a:ext uri="{FF2B5EF4-FFF2-40B4-BE49-F238E27FC236}">
                    <a16:creationId xmlns:a16="http://schemas.microsoft.com/office/drawing/2014/main" id="{C90B6862-DD93-40E8-8C37-DEEA6BCE2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976"/>
                <a:ext cx="1202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46" name="Rectangle 1241">
                <a:extLst>
                  <a:ext uri="{FF2B5EF4-FFF2-40B4-BE49-F238E27FC236}">
                    <a16:creationId xmlns:a16="http://schemas.microsoft.com/office/drawing/2014/main" id="{3DB5F36C-8D73-4ED7-A4B3-9E3E6758D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988"/>
                <a:ext cx="1202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47" name="Rectangle 1242">
                <a:extLst>
                  <a:ext uri="{FF2B5EF4-FFF2-40B4-BE49-F238E27FC236}">
                    <a16:creationId xmlns:a16="http://schemas.microsoft.com/office/drawing/2014/main" id="{62B8D9B0-327A-43CB-9745-E7E22B6CD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999"/>
                <a:ext cx="1202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48" name="Rectangle 1243">
                <a:extLst>
                  <a:ext uri="{FF2B5EF4-FFF2-40B4-BE49-F238E27FC236}">
                    <a16:creationId xmlns:a16="http://schemas.microsoft.com/office/drawing/2014/main" id="{C10E3A99-4D0D-43A8-A6B4-6C72BB787C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011"/>
                <a:ext cx="1202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49" name="Rectangle 1244">
                <a:extLst>
                  <a:ext uri="{FF2B5EF4-FFF2-40B4-BE49-F238E27FC236}">
                    <a16:creationId xmlns:a16="http://schemas.microsoft.com/office/drawing/2014/main" id="{50AAA65B-75D0-4A06-BA1D-66FA9E52A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023"/>
                <a:ext cx="1202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50" name="Rectangle 1245">
                <a:extLst>
                  <a:ext uri="{FF2B5EF4-FFF2-40B4-BE49-F238E27FC236}">
                    <a16:creationId xmlns:a16="http://schemas.microsoft.com/office/drawing/2014/main" id="{4E708000-2E4A-4391-AFA7-8409BCB250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034"/>
                <a:ext cx="120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51" name="Rectangle 1246">
                <a:extLst>
                  <a:ext uri="{FF2B5EF4-FFF2-40B4-BE49-F238E27FC236}">
                    <a16:creationId xmlns:a16="http://schemas.microsoft.com/office/drawing/2014/main" id="{26218226-8C63-42E2-9E0D-2595BB6D0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691"/>
                <a:ext cx="1202" cy="34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52" name="Rectangle 1247">
                <a:extLst>
                  <a:ext uri="{FF2B5EF4-FFF2-40B4-BE49-F238E27FC236}">
                    <a16:creationId xmlns:a16="http://schemas.microsoft.com/office/drawing/2014/main" id="{9595B7EA-F113-4CBE-B515-5877A16F9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686"/>
                <a:ext cx="1202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53" name="Rectangle 1248">
                <a:extLst>
                  <a:ext uri="{FF2B5EF4-FFF2-40B4-BE49-F238E27FC236}">
                    <a16:creationId xmlns:a16="http://schemas.microsoft.com/office/drawing/2014/main" id="{AF2139E1-3B1F-4A7E-B53B-32CA505D4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697"/>
                <a:ext cx="1202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54" name="Rectangle 1249">
                <a:extLst>
                  <a:ext uri="{FF2B5EF4-FFF2-40B4-BE49-F238E27FC236}">
                    <a16:creationId xmlns:a16="http://schemas.microsoft.com/office/drawing/2014/main" id="{684A8A56-AEF9-4DF5-B0AA-9984F2E04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709"/>
                <a:ext cx="1202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55" name="Rectangle 1250">
                <a:extLst>
                  <a:ext uri="{FF2B5EF4-FFF2-40B4-BE49-F238E27FC236}">
                    <a16:creationId xmlns:a16="http://schemas.microsoft.com/office/drawing/2014/main" id="{503CC648-531D-4E76-ADA3-E7A5E7D60E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721"/>
                <a:ext cx="1202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56" name="Rectangle 1251">
                <a:extLst>
                  <a:ext uri="{FF2B5EF4-FFF2-40B4-BE49-F238E27FC236}">
                    <a16:creationId xmlns:a16="http://schemas.microsoft.com/office/drawing/2014/main" id="{9D2954CF-13C4-4034-8FBE-960284FB4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732"/>
                <a:ext cx="1202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57" name="Rectangle 1252">
                <a:extLst>
                  <a:ext uri="{FF2B5EF4-FFF2-40B4-BE49-F238E27FC236}">
                    <a16:creationId xmlns:a16="http://schemas.microsoft.com/office/drawing/2014/main" id="{E3D44DE4-FC2B-41BF-9EFB-8CF81D50C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744"/>
                <a:ext cx="1202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58" name="Rectangle 1253">
                <a:extLst>
                  <a:ext uri="{FF2B5EF4-FFF2-40B4-BE49-F238E27FC236}">
                    <a16:creationId xmlns:a16="http://schemas.microsoft.com/office/drawing/2014/main" id="{C80E04F6-0464-442E-8C05-054FEC8266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756"/>
                <a:ext cx="1202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59" name="Rectangle 1254">
                <a:extLst>
                  <a:ext uri="{FF2B5EF4-FFF2-40B4-BE49-F238E27FC236}">
                    <a16:creationId xmlns:a16="http://schemas.microsoft.com/office/drawing/2014/main" id="{25EB996E-F9E7-4737-BE1A-F23E0BCD30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767"/>
                <a:ext cx="1202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60" name="Rectangle 1255">
                <a:extLst>
                  <a:ext uri="{FF2B5EF4-FFF2-40B4-BE49-F238E27FC236}">
                    <a16:creationId xmlns:a16="http://schemas.microsoft.com/office/drawing/2014/main" id="{3AA6C7A1-88D4-4883-BCEC-BA95A187BC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779"/>
                <a:ext cx="1202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61" name="Rectangle 1256">
                <a:extLst>
                  <a:ext uri="{FF2B5EF4-FFF2-40B4-BE49-F238E27FC236}">
                    <a16:creationId xmlns:a16="http://schemas.microsoft.com/office/drawing/2014/main" id="{98D8B007-BD9F-4A80-8C5C-7D4E96D4E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790"/>
                <a:ext cx="1202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62" name="Rectangle 1257">
                <a:extLst>
                  <a:ext uri="{FF2B5EF4-FFF2-40B4-BE49-F238E27FC236}">
                    <a16:creationId xmlns:a16="http://schemas.microsoft.com/office/drawing/2014/main" id="{5806F424-8D7F-44F6-A3C5-EF25AAAF3A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802"/>
                <a:ext cx="1202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63" name="Rectangle 1258">
                <a:extLst>
                  <a:ext uri="{FF2B5EF4-FFF2-40B4-BE49-F238E27FC236}">
                    <a16:creationId xmlns:a16="http://schemas.microsoft.com/office/drawing/2014/main" id="{0E4C4E97-393A-4951-A1C7-40B934A09E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813"/>
                <a:ext cx="1202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64" name="Rectangle 1259">
                <a:extLst>
                  <a:ext uri="{FF2B5EF4-FFF2-40B4-BE49-F238E27FC236}">
                    <a16:creationId xmlns:a16="http://schemas.microsoft.com/office/drawing/2014/main" id="{AB611CD5-887A-4634-B579-FD31C4E70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825"/>
                <a:ext cx="1202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65" name="Rectangle 1260">
                <a:extLst>
                  <a:ext uri="{FF2B5EF4-FFF2-40B4-BE49-F238E27FC236}">
                    <a16:creationId xmlns:a16="http://schemas.microsoft.com/office/drawing/2014/main" id="{05CB16D4-F472-42F4-9DF2-BD1EDBB3B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837"/>
                <a:ext cx="1202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66" name="Rectangle 1261">
                <a:extLst>
                  <a:ext uri="{FF2B5EF4-FFF2-40B4-BE49-F238E27FC236}">
                    <a16:creationId xmlns:a16="http://schemas.microsoft.com/office/drawing/2014/main" id="{EF5573EB-D859-451A-BFCE-8803272D0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848"/>
                <a:ext cx="1202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67" name="Rectangle 1262">
                <a:extLst>
                  <a:ext uri="{FF2B5EF4-FFF2-40B4-BE49-F238E27FC236}">
                    <a16:creationId xmlns:a16="http://schemas.microsoft.com/office/drawing/2014/main" id="{AB6B78E9-B7EC-4901-BCCA-E1F7697DA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860"/>
                <a:ext cx="1202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68" name="Rectangle 1263">
                <a:extLst>
                  <a:ext uri="{FF2B5EF4-FFF2-40B4-BE49-F238E27FC236}">
                    <a16:creationId xmlns:a16="http://schemas.microsoft.com/office/drawing/2014/main" id="{348A7BDB-BC8F-4000-9AD3-ED9E1D62F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871"/>
                <a:ext cx="1202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69" name="Rectangle 1264">
                <a:extLst>
                  <a:ext uri="{FF2B5EF4-FFF2-40B4-BE49-F238E27FC236}">
                    <a16:creationId xmlns:a16="http://schemas.microsoft.com/office/drawing/2014/main" id="{97333A89-145A-47FD-AFBA-01F4F497F6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883"/>
                <a:ext cx="1202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70" name="Rectangle 1265">
                <a:extLst>
                  <a:ext uri="{FF2B5EF4-FFF2-40B4-BE49-F238E27FC236}">
                    <a16:creationId xmlns:a16="http://schemas.microsoft.com/office/drawing/2014/main" id="{A5550319-22A2-4AD3-99D2-70933EB24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895"/>
                <a:ext cx="1202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71" name="Rectangle 1266">
                <a:extLst>
                  <a:ext uri="{FF2B5EF4-FFF2-40B4-BE49-F238E27FC236}">
                    <a16:creationId xmlns:a16="http://schemas.microsoft.com/office/drawing/2014/main" id="{964AE510-FD91-42A4-AB4D-4A66DD90BB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906"/>
                <a:ext cx="1202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72" name="Rectangle 1267">
                <a:extLst>
                  <a:ext uri="{FF2B5EF4-FFF2-40B4-BE49-F238E27FC236}">
                    <a16:creationId xmlns:a16="http://schemas.microsoft.com/office/drawing/2014/main" id="{C2EC2671-776A-4FBD-9F73-5CEECC71B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918"/>
                <a:ext cx="1202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73" name="Rectangle 1268">
                <a:extLst>
                  <a:ext uri="{FF2B5EF4-FFF2-40B4-BE49-F238E27FC236}">
                    <a16:creationId xmlns:a16="http://schemas.microsoft.com/office/drawing/2014/main" id="{B38D5517-0D96-4991-A0DA-97061BDCD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929"/>
                <a:ext cx="1202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74" name="Rectangle 1269">
                <a:extLst>
                  <a:ext uri="{FF2B5EF4-FFF2-40B4-BE49-F238E27FC236}">
                    <a16:creationId xmlns:a16="http://schemas.microsoft.com/office/drawing/2014/main" id="{032A4FAD-61D9-4803-AE01-4CF5C507A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941"/>
                <a:ext cx="1202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75" name="Rectangle 1270">
                <a:extLst>
                  <a:ext uri="{FF2B5EF4-FFF2-40B4-BE49-F238E27FC236}">
                    <a16:creationId xmlns:a16="http://schemas.microsoft.com/office/drawing/2014/main" id="{F6064E2D-7143-4431-B02F-6908616CC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953"/>
                <a:ext cx="1202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76" name="Rectangle 1271">
                <a:extLst>
                  <a:ext uri="{FF2B5EF4-FFF2-40B4-BE49-F238E27FC236}">
                    <a16:creationId xmlns:a16="http://schemas.microsoft.com/office/drawing/2014/main" id="{41083A40-4B73-45BA-803C-C4656DA87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964"/>
                <a:ext cx="1202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77" name="Rectangle 1272">
                <a:extLst>
                  <a:ext uri="{FF2B5EF4-FFF2-40B4-BE49-F238E27FC236}">
                    <a16:creationId xmlns:a16="http://schemas.microsoft.com/office/drawing/2014/main" id="{672ABA03-2F34-4076-997C-1353AC847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976"/>
                <a:ext cx="1202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78" name="Rectangle 1273">
                <a:extLst>
                  <a:ext uri="{FF2B5EF4-FFF2-40B4-BE49-F238E27FC236}">
                    <a16:creationId xmlns:a16="http://schemas.microsoft.com/office/drawing/2014/main" id="{FA7FFB92-740B-4402-9D10-E2CBB2545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988"/>
                <a:ext cx="1202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79" name="Rectangle 1274">
                <a:extLst>
                  <a:ext uri="{FF2B5EF4-FFF2-40B4-BE49-F238E27FC236}">
                    <a16:creationId xmlns:a16="http://schemas.microsoft.com/office/drawing/2014/main" id="{39ADA8A5-C24D-4157-B860-0C5950E9E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2999"/>
                <a:ext cx="1202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80" name="Rectangle 1275">
                <a:extLst>
                  <a:ext uri="{FF2B5EF4-FFF2-40B4-BE49-F238E27FC236}">
                    <a16:creationId xmlns:a16="http://schemas.microsoft.com/office/drawing/2014/main" id="{6D833C54-0EB4-4C46-B60D-0D9B89E1A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011"/>
                <a:ext cx="1202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81" name="Rectangle 1276">
                <a:extLst>
                  <a:ext uri="{FF2B5EF4-FFF2-40B4-BE49-F238E27FC236}">
                    <a16:creationId xmlns:a16="http://schemas.microsoft.com/office/drawing/2014/main" id="{DECB86CD-F2DB-4D3F-AEC6-A091F4C09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023"/>
                <a:ext cx="1202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82" name="Rectangle 1277">
                <a:extLst>
                  <a:ext uri="{FF2B5EF4-FFF2-40B4-BE49-F238E27FC236}">
                    <a16:creationId xmlns:a16="http://schemas.microsoft.com/office/drawing/2014/main" id="{CD6FE01F-7C5D-416F-8AE4-EF42B9C91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034"/>
                <a:ext cx="120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83" name="Rectangle 1278">
                <a:extLst>
                  <a:ext uri="{FF2B5EF4-FFF2-40B4-BE49-F238E27FC236}">
                    <a16:creationId xmlns:a16="http://schemas.microsoft.com/office/drawing/2014/main" id="{3E59487E-1218-473B-9AB5-8227FBB81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686"/>
                <a:ext cx="1141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84" name="Rectangle 1279">
                <a:extLst>
                  <a:ext uri="{FF2B5EF4-FFF2-40B4-BE49-F238E27FC236}">
                    <a16:creationId xmlns:a16="http://schemas.microsoft.com/office/drawing/2014/main" id="{8A2CCB9B-40D8-4643-A073-B4B76F1CD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697"/>
                <a:ext cx="1141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85" name="Rectangle 1280">
                <a:extLst>
                  <a:ext uri="{FF2B5EF4-FFF2-40B4-BE49-F238E27FC236}">
                    <a16:creationId xmlns:a16="http://schemas.microsoft.com/office/drawing/2014/main" id="{8D3AE32B-F965-4D44-A1E7-C636AA47F1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709"/>
                <a:ext cx="1141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86" name="Rectangle 1281">
                <a:extLst>
                  <a:ext uri="{FF2B5EF4-FFF2-40B4-BE49-F238E27FC236}">
                    <a16:creationId xmlns:a16="http://schemas.microsoft.com/office/drawing/2014/main" id="{D621206D-9F19-4C4A-9A58-2BC08ED03D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721"/>
                <a:ext cx="1141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87" name="Rectangle 1282">
                <a:extLst>
                  <a:ext uri="{FF2B5EF4-FFF2-40B4-BE49-F238E27FC236}">
                    <a16:creationId xmlns:a16="http://schemas.microsoft.com/office/drawing/2014/main" id="{A2B9E6D6-0C5A-4F9A-BF6C-ACF68F9E3A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732"/>
                <a:ext cx="1141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88" name="Rectangle 1283">
                <a:extLst>
                  <a:ext uri="{FF2B5EF4-FFF2-40B4-BE49-F238E27FC236}">
                    <a16:creationId xmlns:a16="http://schemas.microsoft.com/office/drawing/2014/main" id="{A6AE886F-E7D0-4EF7-A5A9-DDCF7EFF1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744"/>
                <a:ext cx="1141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89" name="Rectangle 1284">
                <a:extLst>
                  <a:ext uri="{FF2B5EF4-FFF2-40B4-BE49-F238E27FC236}">
                    <a16:creationId xmlns:a16="http://schemas.microsoft.com/office/drawing/2014/main" id="{422F3B26-3008-4A17-A584-251C745F9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756"/>
                <a:ext cx="1141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90" name="Rectangle 1285">
                <a:extLst>
                  <a:ext uri="{FF2B5EF4-FFF2-40B4-BE49-F238E27FC236}">
                    <a16:creationId xmlns:a16="http://schemas.microsoft.com/office/drawing/2014/main" id="{1BC93998-F43B-41EB-B06A-F508E856A0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767"/>
                <a:ext cx="1141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91" name="Rectangle 1286">
                <a:extLst>
                  <a:ext uri="{FF2B5EF4-FFF2-40B4-BE49-F238E27FC236}">
                    <a16:creationId xmlns:a16="http://schemas.microsoft.com/office/drawing/2014/main" id="{68228CA5-9421-425A-B36A-D01824425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779"/>
                <a:ext cx="1141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92" name="Rectangle 1287">
                <a:extLst>
                  <a:ext uri="{FF2B5EF4-FFF2-40B4-BE49-F238E27FC236}">
                    <a16:creationId xmlns:a16="http://schemas.microsoft.com/office/drawing/2014/main" id="{95F5A749-33F3-461E-A726-9CFFE84BA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790"/>
                <a:ext cx="1141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93" name="Rectangle 1288">
                <a:extLst>
                  <a:ext uri="{FF2B5EF4-FFF2-40B4-BE49-F238E27FC236}">
                    <a16:creationId xmlns:a16="http://schemas.microsoft.com/office/drawing/2014/main" id="{CA8E2917-CB13-4239-A2A5-931C5912D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802"/>
                <a:ext cx="1141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94" name="Rectangle 1289">
                <a:extLst>
                  <a:ext uri="{FF2B5EF4-FFF2-40B4-BE49-F238E27FC236}">
                    <a16:creationId xmlns:a16="http://schemas.microsoft.com/office/drawing/2014/main" id="{F24D6D0A-A5D5-4D92-9044-6DDA832E8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813"/>
                <a:ext cx="1141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95" name="Rectangle 1290">
                <a:extLst>
                  <a:ext uri="{FF2B5EF4-FFF2-40B4-BE49-F238E27FC236}">
                    <a16:creationId xmlns:a16="http://schemas.microsoft.com/office/drawing/2014/main" id="{CEB99718-FC59-4D92-8422-0EA6B44C9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825"/>
                <a:ext cx="1141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96" name="Rectangle 1291">
                <a:extLst>
                  <a:ext uri="{FF2B5EF4-FFF2-40B4-BE49-F238E27FC236}">
                    <a16:creationId xmlns:a16="http://schemas.microsoft.com/office/drawing/2014/main" id="{64DCCBE1-49A3-44B3-9E3B-A9DFCF3E9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837"/>
                <a:ext cx="1141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97" name="Rectangle 1292">
                <a:extLst>
                  <a:ext uri="{FF2B5EF4-FFF2-40B4-BE49-F238E27FC236}">
                    <a16:creationId xmlns:a16="http://schemas.microsoft.com/office/drawing/2014/main" id="{F3F09C05-9B63-44BB-B2CE-1C681807B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848"/>
                <a:ext cx="1141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98" name="Rectangle 1293">
                <a:extLst>
                  <a:ext uri="{FF2B5EF4-FFF2-40B4-BE49-F238E27FC236}">
                    <a16:creationId xmlns:a16="http://schemas.microsoft.com/office/drawing/2014/main" id="{76BC40D0-D2C6-4D14-AE91-EA2963EDA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860"/>
                <a:ext cx="1141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99" name="Rectangle 1294">
                <a:extLst>
                  <a:ext uri="{FF2B5EF4-FFF2-40B4-BE49-F238E27FC236}">
                    <a16:creationId xmlns:a16="http://schemas.microsoft.com/office/drawing/2014/main" id="{D4AD82C8-473D-44D2-BBA8-9E243926B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871"/>
                <a:ext cx="1141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00" name="Rectangle 1295">
                <a:extLst>
                  <a:ext uri="{FF2B5EF4-FFF2-40B4-BE49-F238E27FC236}">
                    <a16:creationId xmlns:a16="http://schemas.microsoft.com/office/drawing/2014/main" id="{8A450C5A-03AE-49A1-B89C-F1BBD7704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883"/>
                <a:ext cx="1141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01" name="Rectangle 1296">
                <a:extLst>
                  <a:ext uri="{FF2B5EF4-FFF2-40B4-BE49-F238E27FC236}">
                    <a16:creationId xmlns:a16="http://schemas.microsoft.com/office/drawing/2014/main" id="{4E687313-30E0-48E1-A388-E01244136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895"/>
                <a:ext cx="1141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02" name="Rectangle 1297">
                <a:extLst>
                  <a:ext uri="{FF2B5EF4-FFF2-40B4-BE49-F238E27FC236}">
                    <a16:creationId xmlns:a16="http://schemas.microsoft.com/office/drawing/2014/main" id="{FC3ACAA6-25BD-4319-8ED5-811C26810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906"/>
                <a:ext cx="1141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03" name="Rectangle 1298">
                <a:extLst>
                  <a:ext uri="{FF2B5EF4-FFF2-40B4-BE49-F238E27FC236}">
                    <a16:creationId xmlns:a16="http://schemas.microsoft.com/office/drawing/2014/main" id="{A6601FB4-92CB-47EC-94BB-BDE347AE6D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918"/>
                <a:ext cx="1141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04" name="Rectangle 1299">
                <a:extLst>
                  <a:ext uri="{FF2B5EF4-FFF2-40B4-BE49-F238E27FC236}">
                    <a16:creationId xmlns:a16="http://schemas.microsoft.com/office/drawing/2014/main" id="{3565D774-76D4-44B9-8571-24D6BBBE28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929"/>
                <a:ext cx="1141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05" name="Rectangle 1300">
                <a:extLst>
                  <a:ext uri="{FF2B5EF4-FFF2-40B4-BE49-F238E27FC236}">
                    <a16:creationId xmlns:a16="http://schemas.microsoft.com/office/drawing/2014/main" id="{7FA4136F-CF76-4520-B20B-83D824E99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941"/>
                <a:ext cx="1141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06" name="Rectangle 1301">
                <a:extLst>
                  <a:ext uri="{FF2B5EF4-FFF2-40B4-BE49-F238E27FC236}">
                    <a16:creationId xmlns:a16="http://schemas.microsoft.com/office/drawing/2014/main" id="{1DB6B2A0-3B48-4557-89AF-36CDE8E33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953"/>
                <a:ext cx="1141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07" name="Rectangle 1302">
                <a:extLst>
                  <a:ext uri="{FF2B5EF4-FFF2-40B4-BE49-F238E27FC236}">
                    <a16:creationId xmlns:a16="http://schemas.microsoft.com/office/drawing/2014/main" id="{0FC0EDF8-BA38-4BF5-8D48-A60871E99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964"/>
                <a:ext cx="1141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08" name="Rectangle 1303">
                <a:extLst>
                  <a:ext uri="{FF2B5EF4-FFF2-40B4-BE49-F238E27FC236}">
                    <a16:creationId xmlns:a16="http://schemas.microsoft.com/office/drawing/2014/main" id="{511A2248-114E-4D0C-930E-FD341D02F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976"/>
                <a:ext cx="1141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09" name="Rectangle 1304">
                <a:extLst>
                  <a:ext uri="{FF2B5EF4-FFF2-40B4-BE49-F238E27FC236}">
                    <a16:creationId xmlns:a16="http://schemas.microsoft.com/office/drawing/2014/main" id="{47E4249C-1BE0-4070-936F-D1E58CDF4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988"/>
                <a:ext cx="1141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10" name="Rectangle 1305">
                <a:extLst>
                  <a:ext uri="{FF2B5EF4-FFF2-40B4-BE49-F238E27FC236}">
                    <a16:creationId xmlns:a16="http://schemas.microsoft.com/office/drawing/2014/main" id="{13C8F56B-C000-4C74-B7C2-A52BD5398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999"/>
                <a:ext cx="1141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11" name="Rectangle 1306">
                <a:extLst>
                  <a:ext uri="{FF2B5EF4-FFF2-40B4-BE49-F238E27FC236}">
                    <a16:creationId xmlns:a16="http://schemas.microsoft.com/office/drawing/2014/main" id="{7C57F170-8E58-4BED-AE27-C8272CAA20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011"/>
                <a:ext cx="1141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12" name="Rectangle 1307">
                <a:extLst>
                  <a:ext uri="{FF2B5EF4-FFF2-40B4-BE49-F238E27FC236}">
                    <a16:creationId xmlns:a16="http://schemas.microsoft.com/office/drawing/2014/main" id="{1D0DD130-9F52-42C8-B1B6-167BC1060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023"/>
                <a:ext cx="1141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13" name="Rectangle 1308">
                <a:extLst>
                  <a:ext uri="{FF2B5EF4-FFF2-40B4-BE49-F238E27FC236}">
                    <a16:creationId xmlns:a16="http://schemas.microsoft.com/office/drawing/2014/main" id="{BBA7B93A-3837-4D0D-B8BE-7A2454A4A6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034"/>
                <a:ext cx="114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14" name="Rectangle 1309">
                <a:extLst>
                  <a:ext uri="{FF2B5EF4-FFF2-40B4-BE49-F238E27FC236}">
                    <a16:creationId xmlns:a16="http://schemas.microsoft.com/office/drawing/2014/main" id="{AE7BBDCB-AACB-4D55-A1E1-60773BCAB2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691"/>
                <a:ext cx="1141" cy="34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15" name="Rectangle 1310">
                <a:extLst>
                  <a:ext uri="{FF2B5EF4-FFF2-40B4-BE49-F238E27FC236}">
                    <a16:creationId xmlns:a16="http://schemas.microsoft.com/office/drawing/2014/main" id="{760FFD5E-1F60-4DC0-815C-7120F55972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686"/>
                <a:ext cx="1141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16" name="Rectangle 1311">
                <a:extLst>
                  <a:ext uri="{FF2B5EF4-FFF2-40B4-BE49-F238E27FC236}">
                    <a16:creationId xmlns:a16="http://schemas.microsoft.com/office/drawing/2014/main" id="{F470F066-2F18-431C-B6BE-FDB8D8D6E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697"/>
                <a:ext cx="1141" cy="12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17" name="Rectangle 1312">
                <a:extLst>
                  <a:ext uri="{FF2B5EF4-FFF2-40B4-BE49-F238E27FC236}">
                    <a16:creationId xmlns:a16="http://schemas.microsoft.com/office/drawing/2014/main" id="{77D9599C-8C7C-44E4-B069-07095D991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709"/>
                <a:ext cx="1141" cy="12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18" name="Rectangle 1313">
                <a:extLst>
                  <a:ext uri="{FF2B5EF4-FFF2-40B4-BE49-F238E27FC236}">
                    <a16:creationId xmlns:a16="http://schemas.microsoft.com/office/drawing/2014/main" id="{2587578E-7A1C-45C1-B2DA-AAA1E452E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721"/>
                <a:ext cx="1141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19" name="Rectangle 1314">
                <a:extLst>
                  <a:ext uri="{FF2B5EF4-FFF2-40B4-BE49-F238E27FC236}">
                    <a16:creationId xmlns:a16="http://schemas.microsoft.com/office/drawing/2014/main" id="{59050B6B-CE73-49D1-A623-83486126F2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732"/>
                <a:ext cx="1141" cy="12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20" name="Rectangle 1315">
                <a:extLst>
                  <a:ext uri="{FF2B5EF4-FFF2-40B4-BE49-F238E27FC236}">
                    <a16:creationId xmlns:a16="http://schemas.microsoft.com/office/drawing/2014/main" id="{D834B32F-0AA8-4382-819F-A339AD295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744"/>
                <a:ext cx="1141" cy="12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21" name="Rectangle 1316">
                <a:extLst>
                  <a:ext uri="{FF2B5EF4-FFF2-40B4-BE49-F238E27FC236}">
                    <a16:creationId xmlns:a16="http://schemas.microsoft.com/office/drawing/2014/main" id="{304D4D88-A146-421B-BF89-8DA2FD9F0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756"/>
                <a:ext cx="1141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22" name="Rectangle 1317">
                <a:extLst>
                  <a:ext uri="{FF2B5EF4-FFF2-40B4-BE49-F238E27FC236}">
                    <a16:creationId xmlns:a16="http://schemas.microsoft.com/office/drawing/2014/main" id="{D9A90AC9-F891-4DF7-ADB2-0771D2FEA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767"/>
                <a:ext cx="1141" cy="12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23" name="Rectangle 1318">
                <a:extLst>
                  <a:ext uri="{FF2B5EF4-FFF2-40B4-BE49-F238E27FC236}">
                    <a16:creationId xmlns:a16="http://schemas.microsoft.com/office/drawing/2014/main" id="{EC34170A-9A88-4C38-A919-B949597133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779"/>
                <a:ext cx="1141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24" name="Rectangle 1319">
                <a:extLst>
                  <a:ext uri="{FF2B5EF4-FFF2-40B4-BE49-F238E27FC236}">
                    <a16:creationId xmlns:a16="http://schemas.microsoft.com/office/drawing/2014/main" id="{3268E3F2-3AD9-4454-8B6B-3D8C41F06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790"/>
                <a:ext cx="1141" cy="12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25" name="Rectangle 1320">
                <a:extLst>
                  <a:ext uri="{FF2B5EF4-FFF2-40B4-BE49-F238E27FC236}">
                    <a16:creationId xmlns:a16="http://schemas.microsoft.com/office/drawing/2014/main" id="{98C0DDCB-B642-4A0A-B0A1-6105C7E10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802"/>
                <a:ext cx="1141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26" name="Rectangle 1321">
                <a:extLst>
                  <a:ext uri="{FF2B5EF4-FFF2-40B4-BE49-F238E27FC236}">
                    <a16:creationId xmlns:a16="http://schemas.microsoft.com/office/drawing/2014/main" id="{B54DDA3F-4AD4-4D96-A608-EE712CD91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813"/>
                <a:ext cx="1141" cy="12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27" name="Rectangle 1322">
                <a:extLst>
                  <a:ext uri="{FF2B5EF4-FFF2-40B4-BE49-F238E27FC236}">
                    <a16:creationId xmlns:a16="http://schemas.microsoft.com/office/drawing/2014/main" id="{D8B7430C-67A5-4326-ACF0-D7C45DA03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825"/>
                <a:ext cx="1141" cy="12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28" name="Rectangle 1323">
                <a:extLst>
                  <a:ext uri="{FF2B5EF4-FFF2-40B4-BE49-F238E27FC236}">
                    <a16:creationId xmlns:a16="http://schemas.microsoft.com/office/drawing/2014/main" id="{05BEBEE9-DE88-4D99-A97B-A7838F4B8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837"/>
                <a:ext cx="1141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29" name="Rectangle 1324">
                <a:extLst>
                  <a:ext uri="{FF2B5EF4-FFF2-40B4-BE49-F238E27FC236}">
                    <a16:creationId xmlns:a16="http://schemas.microsoft.com/office/drawing/2014/main" id="{4D7B3E4E-57E9-4C22-AB07-85A7DF86A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848"/>
                <a:ext cx="1141" cy="12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30" name="Rectangle 1325">
                <a:extLst>
                  <a:ext uri="{FF2B5EF4-FFF2-40B4-BE49-F238E27FC236}">
                    <a16:creationId xmlns:a16="http://schemas.microsoft.com/office/drawing/2014/main" id="{A055D213-3644-4BBF-97D8-BB6F24E0A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860"/>
                <a:ext cx="1141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31" name="Rectangle 1326">
                <a:extLst>
                  <a:ext uri="{FF2B5EF4-FFF2-40B4-BE49-F238E27FC236}">
                    <a16:creationId xmlns:a16="http://schemas.microsoft.com/office/drawing/2014/main" id="{697F3844-DA72-4D88-9CB8-F8DECDE2B8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871"/>
                <a:ext cx="1141" cy="12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32" name="Rectangle 1327">
                <a:extLst>
                  <a:ext uri="{FF2B5EF4-FFF2-40B4-BE49-F238E27FC236}">
                    <a16:creationId xmlns:a16="http://schemas.microsoft.com/office/drawing/2014/main" id="{5FC232AD-A881-4605-91DB-915DCD253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883"/>
                <a:ext cx="1141" cy="12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33" name="Rectangle 1328">
                <a:extLst>
                  <a:ext uri="{FF2B5EF4-FFF2-40B4-BE49-F238E27FC236}">
                    <a16:creationId xmlns:a16="http://schemas.microsoft.com/office/drawing/2014/main" id="{1C1C28E7-778F-4FDB-9DB6-844C5FD131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895"/>
                <a:ext cx="1141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34" name="Rectangle 1329">
                <a:extLst>
                  <a:ext uri="{FF2B5EF4-FFF2-40B4-BE49-F238E27FC236}">
                    <a16:creationId xmlns:a16="http://schemas.microsoft.com/office/drawing/2014/main" id="{0C2DA46C-C098-4871-9B82-EEE2AB109E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906"/>
                <a:ext cx="1141" cy="12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35" name="Rectangle 1330">
                <a:extLst>
                  <a:ext uri="{FF2B5EF4-FFF2-40B4-BE49-F238E27FC236}">
                    <a16:creationId xmlns:a16="http://schemas.microsoft.com/office/drawing/2014/main" id="{F7A3CEFB-9160-4DBB-A480-043705D5A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918"/>
                <a:ext cx="1141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36" name="Rectangle 1331">
                <a:extLst>
                  <a:ext uri="{FF2B5EF4-FFF2-40B4-BE49-F238E27FC236}">
                    <a16:creationId xmlns:a16="http://schemas.microsoft.com/office/drawing/2014/main" id="{B0036E5D-711A-4F6C-81FD-51987958D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929"/>
                <a:ext cx="1141" cy="12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37" name="Rectangle 1332">
                <a:extLst>
                  <a:ext uri="{FF2B5EF4-FFF2-40B4-BE49-F238E27FC236}">
                    <a16:creationId xmlns:a16="http://schemas.microsoft.com/office/drawing/2014/main" id="{A52415E1-D780-4365-9E04-C98B311CF0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941"/>
                <a:ext cx="1141" cy="12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38" name="Rectangle 1333">
                <a:extLst>
                  <a:ext uri="{FF2B5EF4-FFF2-40B4-BE49-F238E27FC236}">
                    <a16:creationId xmlns:a16="http://schemas.microsoft.com/office/drawing/2014/main" id="{3A943ACC-EAD8-41ED-8DF6-A4078E761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953"/>
                <a:ext cx="1141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39" name="Rectangle 1334">
                <a:extLst>
                  <a:ext uri="{FF2B5EF4-FFF2-40B4-BE49-F238E27FC236}">
                    <a16:creationId xmlns:a16="http://schemas.microsoft.com/office/drawing/2014/main" id="{270D42EF-7443-490F-8588-3E15A7520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964"/>
                <a:ext cx="1141" cy="12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40" name="Rectangle 1335">
                <a:extLst>
                  <a:ext uri="{FF2B5EF4-FFF2-40B4-BE49-F238E27FC236}">
                    <a16:creationId xmlns:a16="http://schemas.microsoft.com/office/drawing/2014/main" id="{9C8DABFA-2E55-4DD8-982F-D60E4D546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976"/>
                <a:ext cx="1141" cy="12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41" name="Rectangle 1336">
                <a:extLst>
                  <a:ext uri="{FF2B5EF4-FFF2-40B4-BE49-F238E27FC236}">
                    <a16:creationId xmlns:a16="http://schemas.microsoft.com/office/drawing/2014/main" id="{B173176F-756A-491D-A682-300DDDCFC1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988"/>
                <a:ext cx="1141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42" name="Rectangle 1337">
                <a:extLst>
                  <a:ext uri="{FF2B5EF4-FFF2-40B4-BE49-F238E27FC236}">
                    <a16:creationId xmlns:a16="http://schemas.microsoft.com/office/drawing/2014/main" id="{95E08131-B7A1-469E-ABD5-10C9C359B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2999"/>
                <a:ext cx="1141" cy="12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43" name="Rectangle 1338">
                <a:extLst>
                  <a:ext uri="{FF2B5EF4-FFF2-40B4-BE49-F238E27FC236}">
                    <a16:creationId xmlns:a16="http://schemas.microsoft.com/office/drawing/2014/main" id="{6E95BB96-29E6-471F-A718-2F698A0D9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011"/>
                <a:ext cx="1141" cy="12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44" name="Rectangle 1339">
                <a:extLst>
                  <a:ext uri="{FF2B5EF4-FFF2-40B4-BE49-F238E27FC236}">
                    <a16:creationId xmlns:a16="http://schemas.microsoft.com/office/drawing/2014/main" id="{15DBAABE-E756-4AF1-9FC6-30F2B4797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023"/>
                <a:ext cx="1141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45" name="Rectangle 1340">
                <a:extLst>
                  <a:ext uri="{FF2B5EF4-FFF2-40B4-BE49-F238E27FC236}">
                    <a16:creationId xmlns:a16="http://schemas.microsoft.com/office/drawing/2014/main" id="{48C99FB7-059B-4F23-A394-32FA4195F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034"/>
                <a:ext cx="114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46" name="Rectangle 1341">
                <a:extLst>
                  <a:ext uri="{FF2B5EF4-FFF2-40B4-BE49-F238E27FC236}">
                    <a16:creationId xmlns:a16="http://schemas.microsoft.com/office/drawing/2014/main" id="{EF219DD1-E583-4356-BFE4-266F83C63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035"/>
                <a:ext cx="3166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47" name="Rectangle 1342">
                <a:extLst>
                  <a:ext uri="{FF2B5EF4-FFF2-40B4-BE49-F238E27FC236}">
                    <a16:creationId xmlns:a16="http://schemas.microsoft.com/office/drawing/2014/main" id="{DBA903FA-509C-4547-9708-0724E6C7D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046"/>
                <a:ext cx="3166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48" name="Rectangle 1343">
                <a:extLst>
                  <a:ext uri="{FF2B5EF4-FFF2-40B4-BE49-F238E27FC236}">
                    <a16:creationId xmlns:a16="http://schemas.microsoft.com/office/drawing/2014/main" id="{4F72F635-BE4C-4387-9D02-DEC85FACD3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057"/>
                <a:ext cx="3166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49" name="Rectangle 1344">
                <a:extLst>
                  <a:ext uri="{FF2B5EF4-FFF2-40B4-BE49-F238E27FC236}">
                    <a16:creationId xmlns:a16="http://schemas.microsoft.com/office/drawing/2014/main" id="{75B48038-BEBF-4B76-820B-D32AD055E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068"/>
                <a:ext cx="3166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50" name="Rectangle 1345">
                <a:extLst>
                  <a:ext uri="{FF2B5EF4-FFF2-40B4-BE49-F238E27FC236}">
                    <a16:creationId xmlns:a16="http://schemas.microsoft.com/office/drawing/2014/main" id="{B4FBF98B-BFE1-490A-BAC8-665955319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079"/>
                <a:ext cx="3166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51" name="Rectangle 1346">
                <a:extLst>
                  <a:ext uri="{FF2B5EF4-FFF2-40B4-BE49-F238E27FC236}">
                    <a16:creationId xmlns:a16="http://schemas.microsoft.com/office/drawing/2014/main" id="{55D006FD-4140-4DA5-9A71-CFFB5E6E1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090"/>
                <a:ext cx="3166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52" name="Rectangle 1347">
                <a:extLst>
                  <a:ext uri="{FF2B5EF4-FFF2-40B4-BE49-F238E27FC236}">
                    <a16:creationId xmlns:a16="http://schemas.microsoft.com/office/drawing/2014/main" id="{DE108B77-0BAF-4FD7-AD21-F875FADE29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101"/>
                <a:ext cx="3166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53" name="Rectangle 1348">
                <a:extLst>
                  <a:ext uri="{FF2B5EF4-FFF2-40B4-BE49-F238E27FC236}">
                    <a16:creationId xmlns:a16="http://schemas.microsoft.com/office/drawing/2014/main" id="{04FD605C-C0A2-479F-B54F-0FACC6E3AC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112"/>
                <a:ext cx="3166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54" name="Rectangle 1349">
                <a:extLst>
                  <a:ext uri="{FF2B5EF4-FFF2-40B4-BE49-F238E27FC236}">
                    <a16:creationId xmlns:a16="http://schemas.microsoft.com/office/drawing/2014/main" id="{D6E2A676-9F26-4EEC-8696-2EDBE432C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123"/>
                <a:ext cx="3166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55" name="Rectangle 1350">
                <a:extLst>
                  <a:ext uri="{FF2B5EF4-FFF2-40B4-BE49-F238E27FC236}">
                    <a16:creationId xmlns:a16="http://schemas.microsoft.com/office/drawing/2014/main" id="{2113F3D6-6FCE-40D8-90F0-C1E72D0B0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134"/>
                <a:ext cx="3166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56" name="Rectangle 1351">
                <a:extLst>
                  <a:ext uri="{FF2B5EF4-FFF2-40B4-BE49-F238E27FC236}">
                    <a16:creationId xmlns:a16="http://schemas.microsoft.com/office/drawing/2014/main" id="{DE05B0D3-C3DC-4D9D-B6A3-738244E1B6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145"/>
                <a:ext cx="3166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57" name="Rectangle 1352">
                <a:extLst>
                  <a:ext uri="{FF2B5EF4-FFF2-40B4-BE49-F238E27FC236}">
                    <a16:creationId xmlns:a16="http://schemas.microsoft.com/office/drawing/2014/main" id="{3D7093C5-F6F1-4662-BB4B-6FE251E41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156"/>
                <a:ext cx="3166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58" name="Rectangle 1353">
                <a:extLst>
                  <a:ext uri="{FF2B5EF4-FFF2-40B4-BE49-F238E27FC236}">
                    <a16:creationId xmlns:a16="http://schemas.microsoft.com/office/drawing/2014/main" id="{EB90101E-2444-4DEA-9567-B953EB19C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167"/>
                <a:ext cx="3166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59" name="Rectangle 1354">
                <a:extLst>
                  <a:ext uri="{FF2B5EF4-FFF2-40B4-BE49-F238E27FC236}">
                    <a16:creationId xmlns:a16="http://schemas.microsoft.com/office/drawing/2014/main" id="{7F1F88E8-8383-433B-B7AB-588A77C418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178"/>
                <a:ext cx="3166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60" name="Rectangle 1355">
                <a:extLst>
                  <a:ext uri="{FF2B5EF4-FFF2-40B4-BE49-F238E27FC236}">
                    <a16:creationId xmlns:a16="http://schemas.microsoft.com/office/drawing/2014/main" id="{964725A1-B75E-4922-AB8B-55EEDF3C31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188"/>
                <a:ext cx="3166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61" name="Rectangle 1356">
                <a:extLst>
                  <a:ext uri="{FF2B5EF4-FFF2-40B4-BE49-F238E27FC236}">
                    <a16:creationId xmlns:a16="http://schemas.microsoft.com/office/drawing/2014/main" id="{115D762B-E922-419A-99DA-EF7BEC9BE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199"/>
                <a:ext cx="3166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62" name="Rectangle 1357">
                <a:extLst>
                  <a:ext uri="{FF2B5EF4-FFF2-40B4-BE49-F238E27FC236}">
                    <a16:creationId xmlns:a16="http://schemas.microsoft.com/office/drawing/2014/main" id="{D81FF9B0-428A-472E-BEFA-647888CCE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210"/>
                <a:ext cx="3166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63" name="Rectangle 1358">
                <a:extLst>
                  <a:ext uri="{FF2B5EF4-FFF2-40B4-BE49-F238E27FC236}">
                    <a16:creationId xmlns:a16="http://schemas.microsoft.com/office/drawing/2014/main" id="{52364F0B-5A3A-4AE9-BD7A-2CEACB8BF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221"/>
                <a:ext cx="3166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64" name="Rectangle 1359">
                <a:extLst>
                  <a:ext uri="{FF2B5EF4-FFF2-40B4-BE49-F238E27FC236}">
                    <a16:creationId xmlns:a16="http://schemas.microsoft.com/office/drawing/2014/main" id="{52FF1834-11AE-42F5-A1B1-7275D53E4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232"/>
                <a:ext cx="3166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65" name="Rectangle 1360">
                <a:extLst>
                  <a:ext uri="{FF2B5EF4-FFF2-40B4-BE49-F238E27FC236}">
                    <a16:creationId xmlns:a16="http://schemas.microsoft.com/office/drawing/2014/main" id="{291E8F28-EBBD-4810-9984-881674B4D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243"/>
                <a:ext cx="3166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66" name="Rectangle 1361">
                <a:extLst>
                  <a:ext uri="{FF2B5EF4-FFF2-40B4-BE49-F238E27FC236}">
                    <a16:creationId xmlns:a16="http://schemas.microsoft.com/office/drawing/2014/main" id="{FD9F4D26-FB66-4AC4-8F1E-E56A8BB2F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254"/>
                <a:ext cx="3166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67" name="Rectangle 1362">
                <a:extLst>
                  <a:ext uri="{FF2B5EF4-FFF2-40B4-BE49-F238E27FC236}">
                    <a16:creationId xmlns:a16="http://schemas.microsoft.com/office/drawing/2014/main" id="{F8706E4C-31AD-45C2-87A8-3F1F7C686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265"/>
                <a:ext cx="3166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68" name="Rectangle 1363">
                <a:extLst>
                  <a:ext uri="{FF2B5EF4-FFF2-40B4-BE49-F238E27FC236}">
                    <a16:creationId xmlns:a16="http://schemas.microsoft.com/office/drawing/2014/main" id="{C76A3932-ACCE-4D45-AEDF-953A43CCB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276"/>
                <a:ext cx="3166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69" name="Rectangle 1364">
                <a:extLst>
                  <a:ext uri="{FF2B5EF4-FFF2-40B4-BE49-F238E27FC236}">
                    <a16:creationId xmlns:a16="http://schemas.microsoft.com/office/drawing/2014/main" id="{439C4AFB-A612-438B-9EC6-4B0E29BDC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287"/>
                <a:ext cx="3166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70" name="Rectangle 1365">
                <a:extLst>
                  <a:ext uri="{FF2B5EF4-FFF2-40B4-BE49-F238E27FC236}">
                    <a16:creationId xmlns:a16="http://schemas.microsoft.com/office/drawing/2014/main" id="{32F7E742-8D30-4E4F-8FEB-06F2270644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298"/>
                <a:ext cx="3166" cy="11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71" name="Rectangle 1366">
                <a:extLst>
                  <a:ext uri="{FF2B5EF4-FFF2-40B4-BE49-F238E27FC236}">
                    <a16:creationId xmlns:a16="http://schemas.microsoft.com/office/drawing/2014/main" id="{5CE98BA4-7289-4894-9A5E-D3A860D20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309"/>
                <a:ext cx="3166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72" name="Rectangle 1367">
                <a:extLst>
                  <a:ext uri="{FF2B5EF4-FFF2-40B4-BE49-F238E27FC236}">
                    <a16:creationId xmlns:a16="http://schemas.microsoft.com/office/drawing/2014/main" id="{7F30697B-71F2-42DD-AC4D-77424B258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320"/>
                <a:ext cx="3166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73" name="Rectangle 1368">
                <a:extLst>
                  <a:ext uri="{FF2B5EF4-FFF2-40B4-BE49-F238E27FC236}">
                    <a16:creationId xmlns:a16="http://schemas.microsoft.com/office/drawing/2014/main" id="{652C4E7B-612A-4A11-AFA5-206CF819B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331"/>
                <a:ext cx="3166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74" name="Rectangle 1369">
                <a:extLst>
                  <a:ext uri="{FF2B5EF4-FFF2-40B4-BE49-F238E27FC236}">
                    <a16:creationId xmlns:a16="http://schemas.microsoft.com/office/drawing/2014/main" id="{0445181C-81A1-46A6-AF0C-858D6FB2E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342"/>
                <a:ext cx="3166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75" name="Rectangle 1370">
                <a:extLst>
                  <a:ext uri="{FF2B5EF4-FFF2-40B4-BE49-F238E27FC236}">
                    <a16:creationId xmlns:a16="http://schemas.microsoft.com/office/drawing/2014/main" id="{A4CA84FD-4E0E-4B3C-BBB3-3B18BA8AB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353"/>
                <a:ext cx="3166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76" name="Rectangle 1371">
                <a:extLst>
                  <a:ext uri="{FF2B5EF4-FFF2-40B4-BE49-F238E27FC236}">
                    <a16:creationId xmlns:a16="http://schemas.microsoft.com/office/drawing/2014/main" id="{09B735C6-5E85-471F-9280-BC4397B58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364"/>
                <a:ext cx="3166" cy="6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77" name="Rectangle 1372">
                <a:extLst>
                  <a:ext uri="{FF2B5EF4-FFF2-40B4-BE49-F238E27FC236}">
                    <a16:creationId xmlns:a16="http://schemas.microsoft.com/office/drawing/2014/main" id="{1EF3F7FE-F011-43B0-94B2-F2BBE760E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040"/>
                <a:ext cx="3166" cy="33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78" name="Rectangle 1373">
                <a:extLst>
                  <a:ext uri="{FF2B5EF4-FFF2-40B4-BE49-F238E27FC236}">
                    <a16:creationId xmlns:a16="http://schemas.microsoft.com/office/drawing/2014/main" id="{BB94042A-0D42-4893-9FB2-19221DFFD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035"/>
                <a:ext cx="3166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79" name="Rectangle 1374">
                <a:extLst>
                  <a:ext uri="{FF2B5EF4-FFF2-40B4-BE49-F238E27FC236}">
                    <a16:creationId xmlns:a16="http://schemas.microsoft.com/office/drawing/2014/main" id="{45597C0D-6270-47D0-A422-D486C55A5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046"/>
                <a:ext cx="3166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80" name="Rectangle 1375">
                <a:extLst>
                  <a:ext uri="{FF2B5EF4-FFF2-40B4-BE49-F238E27FC236}">
                    <a16:creationId xmlns:a16="http://schemas.microsoft.com/office/drawing/2014/main" id="{22754FCF-6C80-4D0E-BD31-24E6CEC6CB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057"/>
                <a:ext cx="3166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81" name="Rectangle 1376">
                <a:extLst>
                  <a:ext uri="{FF2B5EF4-FFF2-40B4-BE49-F238E27FC236}">
                    <a16:creationId xmlns:a16="http://schemas.microsoft.com/office/drawing/2014/main" id="{E23AB89C-49F0-4785-A8DE-C7D4FF69A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068"/>
                <a:ext cx="3166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82" name="Rectangle 1377">
                <a:extLst>
                  <a:ext uri="{FF2B5EF4-FFF2-40B4-BE49-F238E27FC236}">
                    <a16:creationId xmlns:a16="http://schemas.microsoft.com/office/drawing/2014/main" id="{CBA87069-EAB3-4127-8F63-84B345703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079"/>
                <a:ext cx="3166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83" name="Rectangle 1378">
                <a:extLst>
                  <a:ext uri="{FF2B5EF4-FFF2-40B4-BE49-F238E27FC236}">
                    <a16:creationId xmlns:a16="http://schemas.microsoft.com/office/drawing/2014/main" id="{09B0C3DE-60CE-4EA2-A95F-84660A130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090"/>
                <a:ext cx="3166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84" name="Rectangle 1379">
                <a:extLst>
                  <a:ext uri="{FF2B5EF4-FFF2-40B4-BE49-F238E27FC236}">
                    <a16:creationId xmlns:a16="http://schemas.microsoft.com/office/drawing/2014/main" id="{691F561A-56E6-49C8-B31C-6C25DB727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101"/>
                <a:ext cx="3166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85" name="Rectangle 1380">
                <a:extLst>
                  <a:ext uri="{FF2B5EF4-FFF2-40B4-BE49-F238E27FC236}">
                    <a16:creationId xmlns:a16="http://schemas.microsoft.com/office/drawing/2014/main" id="{1446136E-7126-4635-8D2C-BE124965BB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112"/>
                <a:ext cx="3166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86" name="Rectangle 1381">
                <a:extLst>
                  <a:ext uri="{FF2B5EF4-FFF2-40B4-BE49-F238E27FC236}">
                    <a16:creationId xmlns:a16="http://schemas.microsoft.com/office/drawing/2014/main" id="{E03DDD5D-3750-4686-836E-D9782B27A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123"/>
                <a:ext cx="3166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87" name="Rectangle 1382">
                <a:extLst>
                  <a:ext uri="{FF2B5EF4-FFF2-40B4-BE49-F238E27FC236}">
                    <a16:creationId xmlns:a16="http://schemas.microsoft.com/office/drawing/2014/main" id="{60D6D9A0-4898-4A32-B11B-5060160E5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134"/>
                <a:ext cx="3166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88" name="Rectangle 1383">
                <a:extLst>
                  <a:ext uri="{FF2B5EF4-FFF2-40B4-BE49-F238E27FC236}">
                    <a16:creationId xmlns:a16="http://schemas.microsoft.com/office/drawing/2014/main" id="{414F64DA-67A3-4917-8EDE-FF175F97A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145"/>
                <a:ext cx="3166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89" name="Rectangle 1384">
                <a:extLst>
                  <a:ext uri="{FF2B5EF4-FFF2-40B4-BE49-F238E27FC236}">
                    <a16:creationId xmlns:a16="http://schemas.microsoft.com/office/drawing/2014/main" id="{3AE3E61A-262F-4BDC-A33D-DA869AA5D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156"/>
                <a:ext cx="3166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90" name="Rectangle 1385">
                <a:extLst>
                  <a:ext uri="{FF2B5EF4-FFF2-40B4-BE49-F238E27FC236}">
                    <a16:creationId xmlns:a16="http://schemas.microsoft.com/office/drawing/2014/main" id="{26602666-6108-42C6-B595-331F63EE0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167"/>
                <a:ext cx="3166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91" name="Rectangle 1386">
                <a:extLst>
                  <a:ext uri="{FF2B5EF4-FFF2-40B4-BE49-F238E27FC236}">
                    <a16:creationId xmlns:a16="http://schemas.microsoft.com/office/drawing/2014/main" id="{5E0B6E04-FA71-455A-A796-92370C50D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178"/>
                <a:ext cx="3166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92" name="Rectangle 1387">
                <a:extLst>
                  <a:ext uri="{FF2B5EF4-FFF2-40B4-BE49-F238E27FC236}">
                    <a16:creationId xmlns:a16="http://schemas.microsoft.com/office/drawing/2014/main" id="{DE8467BF-4A0A-424C-ACEF-3A46F5313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188"/>
                <a:ext cx="3166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93" name="Rectangle 1388">
                <a:extLst>
                  <a:ext uri="{FF2B5EF4-FFF2-40B4-BE49-F238E27FC236}">
                    <a16:creationId xmlns:a16="http://schemas.microsoft.com/office/drawing/2014/main" id="{2001BDDB-4CE3-4A3A-A0A5-27628EC58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199"/>
                <a:ext cx="3166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94" name="Rectangle 1389">
                <a:extLst>
                  <a:ext uri="{FF2B5EF4-FFF2-40B4-BE49-F238E27FC236}">
                    <a16:creationId xmlns:a16="http://schemas.microsoft.com/office/drawing/2014/main" id="{FFDB8906-3DA4-4CAB-9ADD-7ABE36CCD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210"/>
                <a:ext cx="3166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95" name="Rectangle 1390">
                <a:extLst>
                  <a:ext uri="{FF2B5EF4-FFF2-40B4-BE49-F238E27FC236}">
                    <a16:creationId xmlns:a16="http://schemas.microsoft.com/office/drawing/2014/main" id="{CEE1BA5D-11B3-4011-B13C-CEBE3F730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221"/>
                <a:ext cx="3166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96" name="Rectangle 1391">
                <a:extLst>
                  <a:ext uri="{FF2B5EF4-FFF2-40B4-BE49-F238E27FC236}">
                    <a16:creationId xmlns:a16="http://schemas.microsoft.com/office/drawing/2014/main" id="{643247A5-E254-4B00-9289-9C3C39AB5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232"/>
                <a:ext cx="3166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97" name="Rectangle 1392">
                <a:extLst>
                  <a:ext uri="{FF2B5EF4-FFF2-40B4-BE49-F238E27FC236}">
                    <a16:creationId xmlns:a16="http://schemas.microsoft.com/office/drawing/2014/main" id="{D8F0DECD-CD6C-44BD-85A5-1E4C47F04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243"/>
                <a:ext cx="3166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98" name="Rectangle 1393">
                <a:extLst>
                  <a:ext uri="{FF2B5EF4-FFF2-40B4-BE49-F238E27FC236}">
                    <a16:creationId xmlns:a16="http://schemas.microsoft.com/office/drawing/2014/main" id="{8BA50F8B-707C-49D3-B844-58FEFEEC1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254"/>
                <a:ext cx="3166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199" name="Rectangle 1394">
                <a:extLst>
                  <a:ext uri="{FF2B5EF4-FFF2-40B4-BE49-F238E27FC236}">
                    <a16:creationId xmlns:a16="http://schemas.microsoft.com/office/drawing/2014/main" id="{3EF9D041-7FF5-48A4-8C78-A0B421358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265"/>
                <a:ext cx="3166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00" name="Rectangle 1395">
                <a:extLst>
                  <a:ext uri="{FF2B5EF4-FFF2-40B4-BE49-F238E27FC236}">
                    <a16:creationId xmlns:a16="http://schemas.microsoft.com/office/drawing/2014/main" id="{D67F0FEE-DCA7-492B-91F7-C31E55F60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276"/>
                <a:ext cx="3166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01" name="Rectangle 1396">
                <a:extLst>
                  <a:ext uri="{FF2B5EF4-FFF2-40B4-BE49-F238E27FC236}">
                    <a16:creationId xmlns:a16="http://schemas.microsoft.com/office/drawing/2014/main" id="{9EB51A81-0051-4CDE-A55E-715B121233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287"/>
                <a:ext cx="3166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02" name="Rectangle 1397">
                <a:extLst>
                  <a:ext uri="{FF2B5EF4-FFF2-40B4-BE49-F238E27FC236}">
                    <a16:creationId xmlns:a16="http://schemas.microsoft.com/office/drawing/2014/main" id="{6F02A218-96B0-4761-AC2E-46CE8D788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298"/>
                <a:ext cx="3166" cy="11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03" name="Rectangle 1398">
                <a:extLst>
                  <a:ext uri="{FF2B5EF4-FFF2-40B4-BE49-F238E27FC236}">
                    <a16:creationId xmlns:a16="http://schemas.microsoft.com/office/drawing/2014/main" id="{3EF1172E-6386-459C-B881-2FEC0259BA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309"/>
                <a:ext cx="3166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04" name="Rectangle 1399">
                <a:extLst>
                  <a:ext uri="{FF2B5EF4-FFF2-40B4-BE49-F238E27FC236}">
                    <a16:creationId xmlns:a16="http://schemas.microsoft.com/office/drawing/2014/main" id="{61FAB6FB-B1E6-4F37-83BD-C2C6085C8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320"/>
                <a:ext cx="3166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05" name="Rectangle 1400">
                <a:extLst>
                  <a:ext uri="{FF2B5EF4-FFF2-40B4-BE49-F238E27FC236}">
                    <a16:creationId xmlns:a16="http://schemas.microsoft.com/office/drawing/2014/main" id="{D394090E-9552-4D37-BE86-F1E52EFFF2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331"/>
                <a:ext cx="3166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06" name="Rectangle 1401">
                <a:extLst>
                  <a:ext uri="{FF2B5EF4-FFF2-40B4-BE49-F238E27FC236}">
                    <a16:creationId xmlns:a16="http://schemas.microsoft.com/office/drawing/2014/main" id="{BEE11658-B626-490E-8B52-2F56DAEBBA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342"/>
                <a:ext cx="3166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07" name="Rectangle 1402">
                <a:extLst>
                  <a:ext uri="{FF2B5EF4-FFF2-40B4-BE49-F238E27FC236}">
                    <a16:creationId xmlns:a16="http://schemas.microsoft.com/office/drawing/2014/main" id="{80628AF9-55D2-46E4-B11D-7C493BA9F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353"/>
                <a:ext cx="3166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08" name="Rectangle 1403">
                <a:extLst>
                  <a:ext uri="{FF2B5EF4-FFF2-40B4-BE49-F238E27FC236}">
                    <a16:creationId xmlns:a16="http://schemas.microsoft.com/office/drawing/2014/main" id="{147D96C3-859A-437C-AB73-F3191C9A8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364"/>
                <a:ext cx="3166" cy="6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09" name="Rectangle 1404">
                <a:extLst>
                  <a:ext uri="{FF2B5EF4-FFF2-40B4-BE49-F238E27FC236}">
                    <a16:creationId xmlns:a16="http://schemas.microsoft.com/office/drawing/2014/main" id="{7B17CCB2-DF94-4048-9B9C-8A0F156C0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035"/>
                <a:ext cx="1202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10" name="Rectangle 1405">
                <a:extLst>
                  <a:ext uri="{FF2B5EF4-FFF2-40B4-BE49-F238E27FC236}">
                    <a16:creationId xmlns:a16="http://schemas.microsoft.com/office/drawing/2014/main" id="{DC3A39E3-51A0-4D01-B69E-9F241FF724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046"/>
                <a:ext cx="1202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11" name="Rectangle 1406">
                <a:extLst>
                  <a:ext uri="{FF2B5EF4-FFF2-40B4-BE49-F238E27FC236}">
                    <a16:creationId xmlns:a16="http://schemas.microsoft.com/office/drawing/2014/main" id="{B8736AB7-CECD-4B8C-B1CA-8995370CFE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057"/>
                <a:ext cx="1202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12" name="Rectangle 1407">
                <a:extLst>
                  <a:ext uri="{FF2B5EF4-FFF2-40B4-BE49-F238E27FC236}">
                    <a16:creationId xmlns:a16="http://schemas.microsoft.com/office/drawing/2014/main" id="{65805D76-54B0-4B44-9BB6-FAFE661EA6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068"/>
                <a:ext cx="1202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13" name="Rectangle 1408">
                <a:extLst>
                  <a:ext uri="{FF2B5EF4-FFF2-40B4-BE49-F238E27FC236}">
                    <a16:creationId xmlns:a16="http://schemas.microsoft.com/office/drawing/2014/main" id="{E0A4D7E0-363A-4369-97DD-D0AD52B45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079"/>
                <a:ext cx="1202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14" name="Rectangle 1409">
                <a:extLst>
                  <a:ext uri="{FF2B5EF4-FFF2-40B4-BE49-F238E27FC236}">
                    <a16:creationId xmlns:a16="http://schemas.microsoft.com/office/drawing/2014/main" id="{DFBB36EE-C843-41BF-89EA-6E7CB0B46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090"/>
                <a:ext cx="1202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15" name="Rectangle 1410">
                <a:extLst>
                  <a:ext uri="{FF2B5EF4-FFF2-40B4-BE49-F238E27FC236}">
                    <a16:creationId xmlns:a16="http://schemas.microsoft.com/office/drawing/2014/main" id="{5834F44A-AE74-4AFA-B21D-3FA28872B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101"/>
                <a:ext cx="1202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16" name="Rectangle 1411">
                <a:extLst>
                  <a:ext uri="{FF2B5EF4-FFF2-40B4-BE49-F238E27FC236}">
                    <a16:creationId xmlns:a16="http://schemas.microsoft.com/office/drawing/2014/main" id="{B68B2F58-0CEA-4DBC-9D74-C79401718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112"/>
                <a:ext cx="1202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217" name="Rectangle 1412">
                <a:extLst>
                  <a:ext uri="{FF2B5EF4-FFF2-40B4-BE49-F238E27FC236}">
                    <a16:creationId xmlns:a16="http://schemas.microsoft.com/office/drawing/2014/main" id="{C8AADD79-7C5E-4F7C-822A-B0E5E5ED2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123"/>
                <a:ext cx="1202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05486" name="Group 1413">
              <a:extLst>
                <a:ext uri="{FF2B5EF4-FFF2-40B4-BE49-F238E27FC236}">
                  <a16:creationId xmlns:a16="http://schemas.microsoft.com/office/drawing/2014/main" id="{69B23C82-CD89-49EE-967F-2D326EC114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3" y="3035"/>
              <a:ext cx="5509" cy="641"/>
              <a:chOff x="123" y="3035"/>
              <a:chExt cx="5509" cy="641"/>
            </a:xfrm>
          </p:grpSpPr>
          <p:sp>
            <p:nvSpPr>
              <p:cNvPr id="105818" name="Rectangle 1414">
                <a:extLst>
                  <a:ext uri="{FF2B5EF4-FFF2-40B4-BE49-F238E27FC236}">
                    <a16:creationId xmlns:a16="http://schemas.microsoft.com/office/drawing/2014/main" id="{7393CC49-5B17-4419-B9B1-19EB1476D0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134"/>
                <a:ext cx="1202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19" name="Rectangle 1415">
                <a:extLst>
                  <a:ext uri="{FF2B5EF4-FFF2-40B4-BE49-F238E27FC236}">
                    <a16:creationId xmlns:a16="http://schemas.microsoft.com/office/drawing/2014/main" id="{2C41D794-66E3-4321-AF3A-B725AB532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145"/>
                <a:ext cx="1202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20" name="Rectangle 1416">
                <a:extLst>
                  <a:ext uri="{FF2B5EF4-FFF2-40B4-BE49-F238E27FC236}">
                    <a16:creationId xmlns:a16="http://schemas.microsoft.com/office/drawing/2014/main" id="{A5846CB6-B270-48FC-B339-87996097A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156"/>
                <a:ext cx="1202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21" name="Rectangle 1417">
                <a:extLst>
                  <a:ext uri="{FF2B5EF4-FFF2-40B4-BE49-F238E27FC236}">
                    <a16:creationId xmlns:a16="http://schemas.microsoft.com/office/drawing/2014/main" id="{F8BF6450-AFE4-4F81-AC35-785A71165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167"/>
                <a:ext cx="1202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22" name="Rectangle 1418">
                <a:extLst>
                  <a:ext uri="{FF2B5EF4-FFF2-40B4-BE49-F238E27FC236}">
                    <a16:creationId xmlns:a16="http://schemas.microsoft.com/office/drawing/2014/main" id="{2B49DC85-5373-435E-9873-AE16BB038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178"/>
                <a:ext cx="1202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23" name="Rectangle 1419">
                <a:extLst>
                  <a:ext uri="{FF2B5EF4-FFF2-40B4-BE49-F238E27FC236}">
                    <a16:creationId xmlns:a16="http://schemas.microsoft.com/office/drawing/2014/main" id="{56233A9F-D54B-4976-ADAF-F642EF0FE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188"/>
                <a:ext cx="1202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24" name="Rectangle 1420">
                <a:extLst>
                  <a:ext uri="{FF2B5EF4-FFF2-40B4-BE49-F238E27FC236}">
                    <a16:creationId xmlns:a16="http://schemas.microsoft.com/office/drawing/2014/main" id="{299DDA7D-A709-45DA-BAF4-A08468EAF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199"/>
                <a:ext cx="1202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25" name="Rectangle 1421">
                <a:extLst>
                  <a:ext uri="{FF2B5EF4-FFF2-40B4-BE49-F238E27FC236}">
                    <a16:creationId xmlns:a16="http://schemas.microsoft.com/office/drawing/2014/main" id="{970BD7DA-1D3C-4E36-99DD-02A0229E87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210"/>
                <a:ext cx="1202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26" name="Rectangle 1422">
                <a:extLst>
                  <a:ext uri="{FF2B5EF4-FFF2-40B4-BE49-F238E27FC236}">
                    <a16:creationId xmlns:a16="http://schemas.microsoft.com/office/drawing/2014/main" id="{0920C5B2-222E-4489-8B86-8B369051E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221"/>
                <a:ext cx="1202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27" name="Rectangle 1423">
                <a:extLst>
                  <a:ext uri="{FF2B5EF4-FFF2-40B4-BE49-F238E27FC236}">
                    <a16:creationId xmlns:a16="http://schemas.microsoft.com/office/drawing/2014/main" id="{D8D19633-02B2-4BA3-948B-D930E427E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232"/>
                <a:ext cx="1202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28" name="Rectangle 1424">
                <a:extLst>
                  <a:ext uri="{FF2B5EF4-FFF2-40B4-BE49-F238E27FC236}">
                    <a16:creationId xmlns:a16="http://schemas.microsoft.com/office/drawing/2014/main" id="{27500F5A-BE84-4EB4-B686-CCBD66BC4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243"/>
                <a:ext cx="1202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29" name="Rectangle 1425">
                <a:extLst>
                  <a:ext uri="{FF2B5EF4-FFF2-40B4-BE49-F238E27FC236}">
                    <a16:creationId xmlns:a16="http://schemas.microsoft.com/office/drawing/2014/main" id="{37E3ABA2-4128-4180-8301-8A19FA7004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254"/>
                <a:ext cx="1202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30" name="Rectangle 1426">
                <a:extLst>
                  <a:ext uri="{FF2B5EF4-FFF2-40B4-BE49-F238E27FC236}">
                    <a16:creationId xmlns:a16="http://schemas.microsoft.com/office/drawing/2014/main" id="{899C580E-5738-4A66-8989-CAC0D3C28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265"/>
                <a:ext cx="1202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31" name="Rectangle 1427">
                <a:extLst>
                  <a:ext uri="{FF2B5EF4-FFF2-40B4-BE49-F238E27FC236}">
                    <a16:creationId xmlns:a16="http://schemas.microsoft.com/office/drawing/2014/main" id="{DF180266-43DA-41B2-9949-43CA1F8589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276"/>
                <a:ext cx="1202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32" name="Rectangle 1428">
                <a:extLst>
                  <a:ext uri="{FF2B5EF4-FFF2-40B4-BE49-F238E27FC236}">
                    <a16:creationId xmlns:a16="http://schemas.microsoft.com/office/drawing/2014/main" id="{E5AD9617-1A43-4FF9-BB60-DC7858331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287"/>
                <a:ext cx="1202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33" name="Rectangle 1429">
                <a:extLst>
                  <a:ext uri="{FF2B5EF4-FFF2-40B4-BE49-F238E27FC236}">
                    <a16:creationId xmlns:a16="http://schemas.microsoft.com/office/drawing/2014/main" id="{4E3666B1-434E-43EB-B89A-0EA13A7B7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298"/>
                <a:ext cx="1202" cy="11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34" name="Rectangle 1430">
                <a:extLst>
                  <a:ext uri="{FF2B5EF4-FFF2-40B4-BE49-F238E27FC236}">
                    <a16:creationId xmlns:a16="http://schemas.microsoft.com/office/drawing/2014/main" id="{956E5874-D161-4A68-8E7F-A3D073A7A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309"/>
                <a:ext cx="1202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35" name="Rectangle 1431">
                <a:extLst>
                  <a:ext uri="{FF2B5EF4-FFF2-40B4-BE49-F238E27FC236}">
                    <a16:creationId xmlns:a16="http://schemas.microsoft.com/office/drawing/2014/main" id="{30D1B41E-5A48-4503-98DD-DD0904137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320"/>
                <a:ext cx="1202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36" name="Rectangle 1432">
                <a:extLst>
                  <a:ext uri="{FF2B5EF4-FFF2-40B4-BE49-F238E27FC236}">
                    <a16:creationId xmlns:a16="http://schemas.microsoft.com/office/drawing/2014/main" id="{0027F458-3613-45AF-BB22-598E055E5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331"/>
                <a:ext cx="1202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37" name="Rectangle 1433">
                <a:extLst>
                  <a:ext uri="{FF2B5EF4-FFF2-40B4-BE49-F238E27FC236}">
                    <a16:creationId xmlns:a16="http://schemas.microsoft.com/office/drawing/2014/main" id="{54D3AAEA-1CAA-4CE0-B007-38D63C1F2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342"/>
                <a:ext cx="1202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38" name="Rectangle 1434">
                <a:extLst>
                  <a:ext uri="{FF2B5EF4-FFF2-40B4-BE49-F238E27FC236}">
                    <a16:creationId xmlns:a16="http://schemas.microsoft.com/office/drawing/2014/main" id="{06F09130-2BB0-4F64-810E-3F13E6A830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353"/>
                <a:ext cx="1202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39" name="Rectangle 1435">
                <a:extLst>
                  <a:ext uri="{FF2B5EF4-FFF2-40B4-BE49-F238E27FC236}">
                    <a16:creationId xmlns:a16="http://schemas.microsoft.com/office/drawing/2014/main" id="{BDBE3ACC-687D-4067-8C44-F3749AB97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364"/>
                <a:ext cx="1202" cy="6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40" name="Rectangle 1436">
                <a:extLst>
                  <a:ext uri="{FF2B5EF4-FFF2-40B4-BE49-F238E27FC236}">
                    <a16:creationId xmlns:a16="http://schemas.microsoft.com/office/drawing/2014/main" id="{72C721B6-CCE3-40FC-A9E3-FCBB09F1B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040"/>
                <a:ext cx="1202" cy="33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41" name="Rectangle 1437">
                <a:extLst>
                  <a:ext uri="{FF2B5EF4-FFF2-40B4-BE49-F238E27FC236}">
                    <a16:creationId xmlns:a16="http://schemas.microsoft.com/office/drawing/2014/main" id="{CB505DFF-CD74-4E18-970F-92FD1CD8E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035"/>
                <a:ext cx="1202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42" name="Rectangle 1438">
                <a:extLst>
                  <a:ext uri="{FF2B5EF4-FFF2-40B4-BE49-F238E27FC236}">
                    <a16:creationId xmlns:a16="http://schemas.microsoft.com/office/drawing/2014/main" id="{BD3933C5-AB62-4CFB-894C-760E8061E6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046"/>
                <a:ext cx="1202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43" name="Rectangle 1439">
                <a:extLst>
                  <a:ext uri="{FF2B5EF4-FFF2-40B4-BE49-F238E27FC236}">
                    <a16:creationId xmlns:a16="http://schemas.microsoft.com/office/drawing/2014/main" id="{39AF062D-3D0E-4403-AD01-FBDE92C6F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057"/>
                <a:ext cx="1202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44" name="Rectangle 1440">
                <a:extLst>
                  <a:ext uri="{FF2B5EF4-FFF2-40B4-BE49-F238E27FC236}">
                    <a16:creationId xmlns:a16="http://schemas.microsoft.com/office/drawing/2014/main" id="{F4FD1A86-8BF9-458C-B8ED-5581ED481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068"/>
                <a:ext cx="1202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45" name="Rectangle 1441">
                <a:extLst>
                  <a:ext uri="{FF2B5EF4-FFF2-40B4-BE49-F238E27FC236}">
                    <a16:creationId xmlns:a16="http://schemas.microsoft.com/office/drawing/2014/main" id="{CDCDF572-B4DD-403D-8666-35C871CB6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079"/>
                <a:ext cx="1202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46" name="Rectangle 1442">
                <a:extLst>
                  <a:ext uri="{FF2B5EF4-FFF2-40B4-BE49-F238E27FC236}">
                    <a16:creationId xmlns:a16="http://schemas.microsoft.com/office/drawing/2014/main" id="{2564311B-19C0-4F81-A90E-50EC28BE94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090"/>
                <a:ext cx="1202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47" name="Rectangle 1443">
                <a:extLst>
                  <a:ext uri="{FF2B5EF4-FFF2-40B4-BE49-F238E27FC236}">
                    <a16:creationId xmlns:a16="http://schemas.microsoft.com/office/drawing/2014/main" id="{DE6A493D-E3AC-46DA-B51E-97BF6CAE3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101"/>
                <a:ext cx="1202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48" name="Rectangle 1444">
                <a:extLst>
                  <a:ext uri="{FF2B5EF4-FFF2-40B4-BE49-F238E27FC236}">
                    <a16:creationId xmlns:a16="http://schemas.microsoft.com/office/drawing/2014/main" id="{211531B1-FCE3-42FC-ACE4-9D649D2B6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112"/>
                <a:ext cx="1202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49" name="Rectangle 1445">
                <a:extLst>
                  <a:ext uri="{FF2B5EF4-FFF2-40B4-BE49-F238E27FC236}">
                    <a16:creationId xmlns:a16="http://schemas.microsoft.com/office/drawing/2014/main" id="{623A3EA0-5AB5-4FDD-A057-2F5F84561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123"/>
                <a:ext cx="1202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50" name="Rectangle 1446">
                <a:extLst>
                  <a:ext uri="{FF2B5EF4-FFF2-40B4-BE49-F238E27FC236}">
                    <a16:creationId xmlns:a16="http://schemas.microsoft.com/office/drawing/2014/main" id="{B06832AC-2DB0-4A64-A638-9CE368B63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134"/>
                <a:ext cx="1202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51" name="Rectangle 1447">
                <a:extLst>
                  <a:ext uri="{FF2B5EF4-FFF2-40B4-BE49-F238E27FC236}">
                    <a16:creationId xmlns:a16="http://schemas.microsoft.com/office/drawing/2014/main" id="{D8F5F0BC-15D8-4571-AC1A-63A91224C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145"/>
                <a:ext cx="1202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52" name="Rectangle 1448">
                <a:extLst>
                  <a:ext uri="{FF2B5EF4-FFF2-40B4-BE49-F238E27FC236}">
                    <a16:creationId xmlns:a16="http://schemas.microsoft.com/office/drawing/2014/main" id="{40F30D5D-D085-44F6-B8BB-6FF24A35C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156"/>
                <a:ext cx="1202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53" name="Rectangle 1449">
                <a:extLst>
                  <a:ext uri="{FF2B5EF4-FFF2-40B4-BE49-F238E27FC236}">
                    <a16:creationId xmlns:a16="http://schemas.microsoft.com/office/drawing/2014/main" id="{1632F2B5-E9E9-486E-86F9-F6B25B201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167"/>
                <a:ext cx="1202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54" name="Rectangle 1450">
                <a:extLst>
                  <a:ext uri="{FF2B5EF4-FFF2-40B4-BE49-F238E27FC236}">
                    <a16:creationId xmlns:a16="http://schemas.microsoft.com/office/drawing/2014/main" id="{173193AE-F6CD-4E31-88AF-B8358BA92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178"/>
                <a:ext cx="1202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55" name="Rectangle 1451">
                <a:extLst>
                  <a:ext uri="{FF2B5EF4-FFF2-40B4-BE49-F238E27FC236}">
                    <a16:creationId xmlns:a16="http://schemas.microsoft.com/office/drawing/2014/main" id="{5291AB37-0FCD-436A-AB70-781AD25AE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188"/>
                <a:ext cx="1202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56" name="Rectangle 1452">
                <a:extLst>
                  <a:ext uri="{FF2B5EF4-FFF2-40B4-BE49-F238E27FC236}">
                    <a16:creationId xmlns:a16="http://schemas.microsoft.com/office/drawing/2014/main" id="{9F09E7BB-57AC-4316-A72D-646BA3EFB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199"/>
                <a:ext cx="1202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57" name="Rectangle 1453">
                <a:extLst>
                  <a:ext uri="{FF2B5EF4-FFF2-40B4-BE49-F238E27FC236}">
                    <a16:creationId xmlns:a16="http://schemas.microsoft.com/office/drawing/2014/main" id="{3E97AEC7-BDAC-416D-ACF6-E58E63F4E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210"/>
                <a:ext cx="1202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58" name="Rectangle 1454">
                <a:extLst>
                  <a:ext uri="{FF2B5EF4-FFF2-40B4-BE49-F238E27FC236}">
                    <a16:creationId xmlns:a16="http://schemas.microsoft.com/office/drawing/2014/main" id="{90478C48-2908-4E73-890D-199DE0BCD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221"/>
                <a:ext cx="1202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59" name="Rectangle 1455">
                <a:extLst>
                  <a:ext uri="{FF2B5EF4-FFF2-40B4-BE49-F238E27FC236}">
                    <a16:creationId xmlns:a16="http://schemas.microsoft.com/office/drawing/2014/main" id="{6BB42CA6-37B4-4A89-9008-3ED3805DA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232"/>
                <a:ext cx="1202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60" name="Rectangle 1456">
                <a:extLst>
                  <a:ext uri="{FF2B5EF4-FFF2-40B4-BE49-F238E27FC236}">
                    <a16:creationId xmlns:a16="http://schemas.microsoft.com/office/drawing/2014/main" id="{93B971E6-DC5C-4AB2-A4BF-7804EDA24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243"/>
                <a:ext cx="1202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61" name="Rectangle 1457">
                <a:extLst>
                  <a:ext uri="{FF2B5EF4-FFF2-40B4-BE49-F238E27FC236}">
                    <a16:creationId xmlns:a16="http://schemas.microsoft.com/office/drawing/2014/main" id="{DEDD5C39-1045-4CF8-AA3E-CE70E3E4E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254"/>
                <a:ext cx="1202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62" name="Rectangle 1458">
                <a:extLst>
                  <a:ext uri="{FF2B5EF4-FFF2-40B4-BE49-F238E27FC236}">
                    <a16:creationId xmlns:a16="http://schemas.microsoft.com/office/drawing/2014/main" id="{90512CAD-E151-470E-8E09-2A8F0BEBDB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265"/>
                <a:ext cx="1202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63" name="Rectangle 1459">
                <a:extLst>
                  <a:ext uri="{FF2B5EF4-FFF2-40B4-BE49-F238E27FC236}">
                    <a16:creationId xmlns:a16="http://schemas.microsoft.com/office/drawing/2014/main" id="{6DD2D581-F0C1-42B0-9694-49EB7C13B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276"/>
                <a:ext cx="1202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64" name="Rectangle 1460">
                <a:extLst>
                  <a:ext uri="{FF2B5EF4-FFF2-40B4-BE49-F238E27FC236}">
                    <a16:creationId xmlns:a16="http://schemas.microsoft.com/office/drawing/2014/main" id="{5642AC5B-5F7A-4598-8926-95DD06270F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287"/>
                <a:ext cx="1202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65" name="Rectangle 1461">
                <a:extLst>
                  <a:ext uri="{FF2B5EF4-FFF2-40B4-BE49-F238E27FC236}">
                    <a16:creationId xmlns:a16="http://schemas.microsoft.com/office/drawing/2014/main" id="{0FD79220-D5C7-405A-BD8B-FD04C12D6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298"/>
                <a:ext cx="1202" cy="11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66" name="Rectangle 1462">
                <a:extLst>
                  <a:ext uri="{FF2B5EF4-FFF2-40B4-BE49-F238E27FC236}">
                    <a16:creationId xmlns:a16="http://schemas.microsoft.com/office/drawing/2014/main" id="{B50F92C2-4465-40A6-8EC4-9220EE1A5C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309"/>
                <a:ext cx="1202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67" name="Rectangle 1463">
                <a:extLst>
                  <a:ext uri="{FF2B5EF4-FFF2-40B4-BE49-F238E27FC236}">
                    <a16:creationId xmlns:a16="http://schemas.microsoft.com/office/drawing/2014/main" id="{5C41A10C-D0A3-4D83-9070-5AC51C354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320"/>
                <a:ext cx="1202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68" name="Rectangle 1464">
                <a:extLst>
                  <a:ext uri="{FF2B5EF4-FFF2-40B4-BE49-F238E27FC236}">
                    <a16:creationId xmlns:a16="http://schemas.microsoft.com/office/drawing/2014/main" id="{9E27CD4D-256C-4838-9BFE-A2CDC140B5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331"/>
                <a:ext cx="1202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69" name="Rectangle 1465">
                <a:extLst>
                  <a:ext uri="{FF2B5EF4-FFF2-40B4-BE49-F238E27FC236}">
                    <a16:creationId xmlns:a16="http://schemas.microsoft.com/office/drawing/2014/main" id="{5C08173F-8BC9-43EF-9AED-B8F26F06E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342"/>
                <a:ext cx="1202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70" name="Rectangle 1466">
                <a:extLst>
                  <a:ext uri="{FF2B5EF4-FFF2-40B4-BE49-F238E27FC236}">
                    <a16:creationId xmlns:a16="http://schemas.microsoft.com/office/drawing/2014/main" id="{FC0660B8-55CF-4F8B-A9AF-D4966A5E8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353"/>
                <a:ext cx="1202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71" name="Rectangle 1467">
                <a:extLst>
                  <a:ext uri="{FF2B5EF4-FFF2-40B4-BE49-F238E27FC236}">
                    <a16:creationId xmlns:a16="http://schemas.microsoft.com/office/drawing/2014/main" id="{A7728733-6A0C-45D8-8629-96E8C58C6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364"/>
                <a:ext cx="1202" cy="6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72" name="Rectangle 1468">
                <a:extLst>
                  <a:ext uri="{FF2B5EF4-FFF2-40B4-BE49-F238E27FC236}">
                    <a16:creationId xmlns:a16="http://schemas.microsoft.com/office/drawing/2014/main" id="{39ECEE62-D4BF-4C1E-BDA1-4114F607E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035"/>
                <a:ext cx="1141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73" name="Rectangle 1469">
                <a:extLst>
                  <a:ext uri="{FF2B5EF4-FFF2-40B4-BE49-F238E27FC236}">
                    <a16:creationId xmlns:a16="http://schemas.microsoft.com/office/drawing/2014/main" id="{F97D243E-F8E8-4FC4-97EA-B4D8335A0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046"/>
                <a:ext cx="1141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74" name="Rectangle 1470">
                <a:extLst>
                  <a:ext uri="{FF2B5EF4-FFF2-40B4-BE49-F238E27FC236}">
                    <a16:creationId xmlns:a16="http://schemas.microsoft.com/office/drawing/2014/main" id="{D2301124-95DC-4195-B3FE-24017AD3A6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057"/>
                <a:ext cx="1141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75" name="Rectangle 1471">
                <a:extLst>
                  <a:ext uri="{FF2B5EF4-FFF2-40B4-BE49-F238E27FC236}">
                    <a16:creationId xmlns:a16="http://schemas.microsoft.com/office/drawing/2014/main" id="{FE096F20-67D4-45DD-9D53-3EACE329D2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068"/>
                <a:ext cx="1141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76" name="Rectangle 1472">
                <a:extLst>
                  <a:ext uri="{FF2B5EF4-FFF2-40B4-BE49-F238E27FC236}">
                    <a16:creationId xmlns:a16="http://schemas.microsoft.com/office/drawing/2014/main" id="{29D30916-798A-4569-9707-FD1C0C6E6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079"/>
                <a:ext cx="1141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77" name="Rectangle 1473">
                <a:extLst>
                  <a:ext uri="{FF2B5EF4-FFF2-40B4-BE49-F238E27FC236}">
                    <a16:creationId xmlns:a16="http://schemas.microsoft.com/office/drawing/2014/main" id="{B3D15256-1347-4236-890D-9241BE869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090"/>
                <a:ext cx="1141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78" name="Rectangle 1474">
                <a:extLst>
                  <a:ext uri="{FF2B5EF4-FFF2-40B4-BE49-F238E27FC236}">
                    <a16:creationId xmlns:a16="http://schemas.microsoft.com/office/drawing/2014/main" id="{F046B95B-EC2F-4F29-A600-B2A3396E7B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101"/>
                <a:ext cx="1141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79" name="Rectangle 1475">
                <a:extLst>
                  <a:ext uri="{FF2B5EF4-FFF2-40B4-BE49-F238E27FC236}">
                    <a16:creationId xmlns:a16="http://schemas.microsoft.com/office/drawing/2014/main" id="{2B26B269-B49D-42D8-9BCD-0097F55D9F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112"/>
                <a:ext cx="1141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80" name="Rectangle 1476">
                <a:extLst>
                  <a:ext uri="{FF2B5EF4-FFF2-40B4-BE49-F238E27FC236}">
                    <a16:creationId xmlns:a16="http://schemas.microsoft.com/office/drawing/2014/main" id="{A2C2AAF4-D942-414A-8FB5-9BCE1529E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123"/>
                <a:ext cx="1141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81" name="Rectangle 1477">
                <a:extLst>
                  <a:ext uri="{FF2B5EF4-FFF2-40B4-BE49-F238E27FC236}">
                    <a16:creationId xmlns:a16="http://schemas.microsoft.com/office/drawing/2014/main" id="{649C1D30-BB3F-47C8-924A-541AC2F60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134"/>
                <a:ext cx="1141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82" name="Rectangle 1478">
                <a:extLst>
                  <a:ext uri="{FF2B5EF4-FFF2-40B4-BE49-F238E27FC236}">
                    <a16:creationId xmlns:a16="http://schemas.microsoft.com/office/drawing/2014/main" id="{C1C6EFFB-38D4-4784-A80A-4D25A54A3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145"/>
                <a:ext cx="1141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83" name="Rectangle 1479">
                <a:extLst>
                  <a:ext uri="{FF2B5EF4-FFF2-40B4-BE49-F238E27FC236}">
                    <a16:creationId xmlns:a16="http://schemas.microsoft.com/office/drawing/2014/main" id="{5444C8C3-BBD9-4119-99BB-8774F0E45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156"/>
                <a:ext cx="1141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84" name="Rectangle 1480">
                <a:extLst>
                  <a:ext uri="{FF2B5EF4-FFF2-40B4-BE49-F238E27FC236}">
                    <a16:creationId xmlns:a16="http://schemas.microsoft.com/office/drawing/2014/main" id="{CD56315C-EC4B-47D0-8548-805A604C41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167"/>
                <a:ext cx="1141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85" name="Rectangle 1481">
                <a:extLst>
                  <a:ext uri="{FF2B5EF4-FFF2-40B4-BE49-F238E27FC236}">
                    <a16:creationId xmlns:a16="http://schemas.microsoft.com/office/drawing/2014/main" id="{3131B52A-031F-48B0-BFFE-2BC0997B1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178"/>
                <a:ext cx="1141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86" name="Rectangle 1482">
                <a:extLst>
                  <a:ext uri="{FF2B5EF4-FFF2-40B4-BE49-F238E27FC236}">
                    <a16:creationId xmlns:a16="http://schemas.microsoft.com/office/drawing/2014/main" id="{8FC3D23F-6C44-4E27-A33D-26B8412F1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188"/>
                <a:ext cx="1141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87" name="Rectangle 1483">
                <a:extLst>
                  <a:ext uri="{FF2B5EF4-FFF2-40B4-BE49-F238E27FC236}">
                    <a16:creationId xmlns:a16="http://schemas.microsoft.com/office/drawing/2014/main" id="{17CA441D-D7E6-4800-8326-188EDC487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199"/>
                <a:ext cx="1141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88" name="Rectangle 1484">
                <a:extLst>
                  <a:ext uri="{FF2B5EF4-FFF2-40B4-BE49-F238E27FC236}">
                    <a16:creationId xmlns:a16="http://schemas.microsoft.com/office/drawing/2014/main" id="{885F9CB5-F2B1-4ACB-A2C0-197CAFFCB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210"/>
                <a:ext cx="1141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89" name="Rectangle 1485">
                <a:extLst>
                  <a:ext uri="{FF2B5EF4-FFF2-40B4-BE49-F238E27FC236}">
                    <a16:creationId xmlns:a16="http://schemas.microsoft.com/office/drawing/2014/main" id="{482EA89F-87F1-4954-8AD1-06CBCDBB2E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221"/>
                <a:ext cx="1141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90" name="Rectangle 1486">
                <a:extLst>
                  <a:ext uri="{FF2B5EF4-FFF2-40B4-BE49-F238E27FC236}">
                    <a16:creationId xmlns:a16="http://schemas.microsoft.com/office/drawing/2014/main" id="{EC073063-D6E6-47ED-BD63-CCBA7C71F9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232"/>
                <a:ext cx="1141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91" name="Rectangle 1487">
                <a:extLst>
                  <a:ext uri="{FF2B5EF4-FFF2-40B4-BE49-F238E27FC236}">
                    <a16:creationId xmlns:a16="http://schemas.microsoft.com/office/drawing/2014/main" id="{D749B449-3C32-49CF-BB8A-9C1DE30554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243"/>
                <a:ext cx="1141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92" name="Rectangle 1488">
                <a:extLst>
                  <a:ext uri="{FF2B5EF4-FFF2-40B4-BE49-F238E27FC236}">
                    <a16:creationId xmlns:a16="http://schemas.microsoft.com/office/drawing/2014/main" id="{4E01C0D9-78A8-4997-9A6E-35BC1E738D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254"/>
                <a:ext cx="1141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93" name="Rectangle 1489">
                <a:extLst>
                  <a:ext uri="{FF2B5EF4-FFF2-40B4-BE49-F238E27FC236}">
                    <a16:creationId xmlns:a16="http://schemas.microsoft.com/office/drawing/2014/main" id="{7CF6EB0C-7B8F-4602-94E9-3FCBCE2A2A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265"/>
                <a:ext cx="1141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94" name="Rectangle 1490">
                <a:extLst>
                  <a:ext uri="{FF2B5EF4-FFF2-40B4-BE49-F238E27FC236}">
                    <a16:creationId xmlns:a16="http://schemas.microsoft.com/office/drawing/2014/main" id="{9FFE33AE-1D8B-4A69-8F4E-35892653C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276"/>
                <a:ext cx="1141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95" name="Rectangle 1491">
                <a:extLst>
                  <a:ext uri="{FF2B5EF4-FFF2-40B4-BE49-F238E27FC236}">
                    <a16:creationId xmlns:a16="http://schemas.microsoft.com/office/drawing/2014/main" id="{961FCD85-E48A-4AB3-B751-8B10C352F8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287"/>
                <a:ext cx="1141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96" name="Rectangle 1492">
                <a:extLst>
                  <a:ext uri="{FF2B5EF4-FFF2-40B4-BE49-F238E27FC236}">
                    <a16:creationId xmlns:a16="http://schemas.microsoft.com/office/drawing/2014/main" id="{B66895C6-D179-4C39-8779-F7779C8C3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298"/>
                <a:ext cx="1141" cy="11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97" name="Rectangle 1493">
                <a:extLst>
                  <a:ext uri="{FF2B5EF4-FFF2-40B4-BE49-F238E27FC236}">
                    <a16:creationId xmlns:a16="http://schemas.microsoft.com/office/drawing/2014/main" id="{B763278C-A832-4A5E-8DEB-82C78761E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309"/>
                <a:ext cx="1141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98" name="Rectangle 1494">
                <a:extLst>
                  <a:ext uri="{FF2B5EF4-FFF2-40B4-BE49-F238E27FC236}">
                    <a16:creationId xmlns:a16="http://schemas.microsoft.com/office/drawing/2014/main" id="{38B459BB-2A20-4A8F-A896-EA82A5E78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320"/>
                <a:ext cx="1141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99" name="Rectangle 1495">
                <a:extLst>
                  <a:ext uri="{FF2B5EF4-FFF2-40B4-BE49-F238E27FC236}">
                    <a16:creationId xmlns:a16="http://schemas.microsoft.com/office/drawing/2014/main" id="{EE1D79DC-800B-4A54-B5F4-8E884E2E5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331"/>
                <a:ext cx="1141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00" name="Rectangle 1496">
                <a:extLst>
                  <a:ext uri="{FF2B5EF4-FFF2-40B4-BE49-F238E27FC236}">
                    <a16:creationId xmlns:a16="http://schemas.microsoft.com/office/drawing/2014/main" id="{F4990E6C-7B23-4C8B-89A6-8FC77DFA6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342"/>
                <a:ext cx="1141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01" name="Rectangle 1497">
                <a:extLst>
                  <a:ext uri="{FF2B5EF4-FFF2-40B4-BE49-F238E27FC236}">
                    <a16:creationId xmlns:a16="http://schemas.microsoft.com/office/drawing/2014/main" id="{772B8AC8-6B0C-4583-BE79-5F3C737D0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353"/>
                <a:ext cx="1141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02" name="Rectangle 1498">
                <a:extLst>
                  <a:ext uri="{FF2B5EF4-FFF2-40B4-BE49-F238E27FC236}">
                    <a16:creationId xmlns:a16="http://schemas.microsoft.com/office/drawing/2014/main" id="{71585454-E60D-4317-B1C7-43E52F4F8C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364"/>
                <a:ext cx="1141" cy="6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03" name="Rectangle 1499">
                <a:extLst>
                  <a:ext uri="{FF2B5EF4-FFF2-40B4-BE49-F238E27FC236}">
                    <a16:creationId xmlns:a16="http://schemas.microsoft.com/office/drawing/2014/main" id="{44D5EAB1-2100-4D5D-92DA-08E6B5DD0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040"/>
                <a:ext cx="1141" cy="33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04" name="Rectangle 1500">
                <a:extLst>
                  <a:ext uri="{FF2B5EF4-FFF2-40B4-BE49-F238E27FC236}">
                    <a16:creationId xmlns:a16="http://schemas.microsoft.com/office/drawing/2014/main" id="{5203AA3F-8EC4-4EAA-8A90-39A95E3CD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035"/>
                <a:ext cx="1141" cy="11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05" name="Rectangle 1501">
                <a:extLst>
                  <a:ext uri="{FF2B5EF4-FFF2-40B4-BE49-F238E27FC236}">
                    <a16:creationId xmlns:a16="http://schemas.microsoft.com/office/drawing/2014/main" id="{BC7A482A-4289-4E7D-89E9-EA26A54B0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046"/>
                <a:ext cx="1141" cy="11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06" name="Rectangle 1502">
                <a:extLst>
                  <a:ext uri="{FF2B5EF4-FFF2-40B4-BE49-F238E27FC236}">
                    <a16:creationId xmlns:a16="http://schemas.microsoft.com/office/drawing/2014/main" id="{6B4FB08C-7C54-4B7D-B960-F61DB9039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057"/>
                <a:ext cx="1141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07" name="Rectangle 1503">
                <a:extLst>
                  <a:ext uri="{FF2B5EF4-FFF2-40B4-BE49-F238E27FC236}">
                    <a16:creationId xmlns:a16="http://schemas.microsoft.com/office/drawing/2014/main" id="{9FCFAD62-4E38-4DBE-A62A-427270DEC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068"/>
                <a:ext cx="1141" cy="11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08" name="Rectangle 1504">
                <a:extLst>
                  <a:ext uri="{FF2B5EF4-FFF2-40B4-BE49-F238E27FC236}">
                    <a16:creationId xmlns:a16="http://schemas.microsoft.com/office/drawing/2014/main" id="{B517A212-3FB2-4266-87CF-3296E1581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079"/>
                <a:ext cx="1141" cy="11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09" name="Rectangle 1505">
                <a:extLst>
                  <a:ext uri="{FF2B5EF4-FFF2-40B4-BE49-F238E27FC236}">
                    <a16:creationId xmlns:a16="http://schemas.microsoft.com/office/drawing/2014/main" id="{69155329-8633-4DC8-90E4-3C2E9BA6F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090"/>
                <a:ext cx="1141" cy="11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10" name="Rectangle 1506">
                <a:extLst>
                  <a:ext uri="{FF2B5EF4-FFF2-40B4-BE49-F238E27FC236}">
                    <a16:creationId xmlns:a16="http://schemas.microsoft.com/office/drawing/2014/main" id="{E971F0F7-A951-456E-8527-B39F17AA6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101"/>
                <a:ext cx="1141" cy="11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11" name="Rectangle 1507">
                <a:extLst>
                  <a:ext uri="{FF2B5EF4-FFF2-40B4-BE49-F238E27FC236}">
                    <a16:creationId xmlns:a16="http://schemas.microsoft.com/office/drawing/2014/main" id="{3773195B-8D55-494D-9AD7-C6EC03989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112"/>
                <a:ext cx="1141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12" name="Rectangle 1508">
                <a:extLst>
                  <a:ext uri="{FF2B5EF4-FFF2-40B4-BE49-F238E27FC236}">
                    <a16:creationId xmlns:a16="http://schemas.microsoft.com/office/drawing/2014/main" id="{3C38CBF0-7C66-4F18-8593-95754E3B8E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123"/>
                <a:ext cx="1141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13" name="Rectangle 1509">
                <a:extLst>
                  <a:ext uri="{FF2B5EF4-FFF2-40B4-BE49-F238E27FC236}">
                    <a16:creationId xmlns:a16="http://schemas.microsoft.com/office/drawing/2014/main" id="{E0A630A4-E805-4D75-844C-749CC8FB4D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134"/>
                <a:ext cx="1141" cy="11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14" name="Rectangle 1510">
                <a:extLst>
                  <a:ext uri="{FF2B5EF4-FFF2-40B4-BE49-F238E27FC236}">
                    <a16:creationId xmlns:a16="http://schemas.microsoft.com/office/drawing/2014/main" id="{E53ED4A4-1E2B-4D4C-8CAC-EC1276F25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145"/>
                <a:ext cx="1141" cy="11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15" name="Rectangle 1511">
                <a:extLst>
                  <a:ext uri="{FF2B5EF4-FFF2-40B4-BE49-F238E27FC236}">
                    <a16:creationId xmlns:a16="http://schemas.microsoft.com/office/drawing/2014/main" id="{C7493952-95BD-4F7F-AB46-8D2C1DEDB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156"/>
                <a:ext cx="1141" cy="11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16" name="Rectangle 1512">
                <a:extLst>
                  <a:ext uri="{FF2B5EF4-FFF2-40B4-BE49-F238E27FC236}">
                    <a16:creationId xmlns:a16="http://schemas.microsoft.com/office/drawing/2014/main" id="{29DB7F12-7855-4A65-8EBC-EA90CE66C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167"/>
                <a:ext cx="1141" cy="11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17" name="Rectangle 1513">
                <a:extLst>
                  <a:ext uri="{FF2B5EF4-FFF2-40B4-BE49-F238E27FC236}">
                    <a16:creationId xmlns:a16="http://schemas.microsoft.com/office/drawing/2014/main" id="{E5266920-AD53-4DAC-BE05-7D1C05FBC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178"/>
                <a:ext cx="1141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18" name="Rectangle 1514">
                <a:extLst>
                  <a:ext uri="{FF2B5EF4-FFF2-40B4-BE49-F238E27FC236}">
                    <a16:creationId xmlns:a16="http://schemas.microsoft.com/office/drawing/2014/main" id="{FA30E34C-C0DB-4A0A-A41E-4E42A0112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188"/>
                <a:ext cx="1141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19" name="Rectangle 1515">
                <a:extLst>
                  <a:ext uri="{FF2B5EF4-FFF2-40B4-BE49-F238E27FC236}">
                    <a16:creationId xmlns:a16="http://schemas.microsoft.com/office/drawing/2014/main" id="{A01A4410-46EE-4AD3-B142-8E397A353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199"/>
                <a:ext cx="1141" cy="11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20" name="Rectangle 1516">
                <a:extLst>
                  <a:ext uri="{FF2B5EF4-FFF2-40B4-BE49-F238E27FC236}">
                    <a16:creationId xmlns:a16="http://schemas.microsoft.com/office/drawing/2014/main" id="{4E8E301E-6340-4C1B-8787-825973251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210"/>
                <a:ext cx="1141" cy="11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21" name="Rectangle 1517">
                <a:extLst>
                  <a:ext uri="{FF2B5EF4-FFF2-40B4-BE49-F238E27FC236}">
                    <a16:creationId xmlns:a16="http://schemas.microsoft.com/office/drawing/2014/main" id="{34751AC4-4497-455A-AEC7-ED5FAD777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221"/>
                <a:ext cx="1141" cy="11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22" name="Rectangle 1518">
                <a:extLst>
                  <a:ext uri="{FF2B5EF4-FFF2-40B4-BE49-F238E27FC236}">
                    <a16:creationId xmlns:a16="http://schemas.microsoft.com/office/drawing/2014/main" id="{BB79D0C0-CDEA-4D39-8171-8C60DDF2F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232"/>
                <a:ext cx="1141" cy="11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23" name="Rectangle 1519">
                <a:extLst>
                  <a:ext uri="{FF2B5EF4-FFF2-40B4-BE49-F238E27FC236}">
                    <a16:creationId xmlns:a16="http://schemas.microsoft.com/office/drawing/2014/main" id="{B35CEAD9-8850-4EF6-A8F9-2F1F595D70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243"/>
                <a:ext cx="1141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24" name="Rectangle 1520">
                <a:extLst>
                  <a:ext uri="{FF2B5EF4-FFF2-40B4-BE49-F238E27FC236}">
                    <a16:creationId xmlns:a16="http://schemas.microsoft.com/office/drawing/2014/main" id="{5A7D66CB-F175-41A8-82B1-5152C2CB63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254"/>
                <a:ext cx="1141" cy="11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25" name="Rectangle 1521">
                <a:extLst>
                  <a:ext uri="{FF2B5EF4-FFF2-40B4-BE49-F238E27FC236}">
                    <a16:creationId xmlns:a16="http://schemas.microsoft.com/office/drawing/2014/main" id="{F64215B3-B8D3-40FE-98FE-143AFECE7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265"/>
                <a:ext cx="1141" cy="11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26" name="Rectangle 1522">
                <a:extLst>
                  <a:ext uri="{FF2B5EF4-FFF2-40B4-BE49-F238E27FC236}">
                    <a16:creationId xmlns:a16="http://schemas.microsoft.com/office/drawing/2014/main" id="{A6E978BF-B9D4-4A14-BBA1-A84B70DE46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276"/>
                <a:ext cx="1141" cy="11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27" name="Rectangle 1523">
                <a:extLst>
                  <a:ext uri="{FF2B5EF4-FFF2-40B4-BE49-F238E27FC236}">
                    <a16:creationId xmlns:a16="http://schemas.microsoft.com/office/drawing/2014/main" id="{2E1D931E-4C05-4730-95D1-DA04EE756D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287"/>
                <a:ext cx="1141" cy="11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28" name="Rectangle 1524">
                <a:extLst>
                  <a:ext uri="{FF2B5EF4-FFF2-40B4-BE49-F238E27FC236}">
                    <a16:creationId xmlns:a16="http://schemas.microsoft.com/office/drawing/2014/main" id="{78A16B9D-BA7B-4E79-9F53-5618BCB82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298"/>
                <a:ext cx="1141" cy="11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29" name="Rectangle 1525">
                <a:extLst>
                  <a:ext uri="{FF2B5EF4-FFF2-40B4-BE49-F238E27FC236}">
                    <a16:creationId xmlns:a16="http://schemas.microsoft.com/office/drawing/2014/main" id="{D1061099-F736-4771-AF07-18244F744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309"/>
                <a:ext cx="1141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30" name="Rectangle 1526">
                <a:extLst>
                  <a:ext uri="{FF2B5EF4-FFF2-40B4-BE49-F238E27FC236}">
                    <a16:creationId xmlns:a16="http://schemas.microsoft.com/office/drawing/2014/main" id="{9F24B350-6BA3-4B53-8E6C-91ACC1A93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320"/>
                <a:ext cx="1141" cy="11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31" name="Rectangle 1527">
                <a:extLst>
                  <a:ext uri="{FF2B5EF4-FFF2-40B4-BE49-F238E27FC236}">
                    <a16:creationId xmlns:a16="http://schemas.microsoft.com/office/drawing/2014/main" id="{71907231-3C70-4E9A-9F83-62F9B8BA1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331"/>
                <a:ext cx="1141" cy="11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32" name="Rectangle 1528">
                <a:extLst>
                  <a:ext uri="{FF2B5EF4-FFF2-40B4-BE49-F238E27FC236}">
                    <a16:creationId xmlns:a16="http://schemas.microsoft.com/office/drawing/2014/main" id="{452871F1-29C2-4359-ABE1-873BA3A65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342"/>
                <a:ext cx="1141" cy="11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33" name="Rectangle 1529">
                <a:extLst>
                  <a:ext uri="{FF2B5EF4-FFF2-40B4-BE49-F238E27FC236}">
                    <a16:creationId xmlns:a16="http://schemas.microsoft.com/office/drawing/2014/main" id="{0F0E62F8-7AAA-4CCC-A896-5576D65883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353"/>
                <a:ext cx="1141" cy="11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34" name="Rectangle 1530">
                <a:extLst>
                  <a:ext uri="{FF2B5EF4-FFF2-40B4-BE49-F238E27FC236}">
                    <a16:creationId xmlns:a16="http://schemas.microsoft.com/office/drawing/2014/main" id="{1981F3D6-A60A-4116-BB26-BA8639669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364"/>
                <a:ext cx="1141" cy="6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35" name="Rectangle 1531">
                <a:extLst>
                  <a:ext uri="{FF2B5EF4-FFF2-40B4-BE49-F238E27FC236}">
                    <a16:creationId xmlns:a16="http://schemas.microsoft.com/office/drawing/2014/main" id="{1A77733F-E94C-4CF3-B31F-B97C0AE171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365"/>
                <a:ext cx="3166" cy="1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36" name="Rectangle 1532">
                <a:extLst>
                  <a:ext uri="{FF2B5EF4-FFF2-40B4-BE49-F238E27FC236}">
                    <a16:creationId xmlns:a16="http://schemas.microsoft.com/office/drawing/2014/main" id="{5C14CF21-E58A-465A-9FB2-8C21C5757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375"/>
                <a:ext cx="3166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37" name="Rectangle 1533">
                <a:extLst>
                  <a:ext uri="{FF2B5EF4-FFF2-40B4-BE49-F238E27FC236}">
                    <a16:creationId xmlns:a16="http://schemas.microsoft.com/office/drawing/2014/main" id="{C9F5175D-4963-413D-8165-DFC4619B25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385"/>
                <a:ext cx="3166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38" name="Rectangle 1534">
                <a:extLst>
                  <a:ext uri="{FF2B5EF4-FFF2-40B4-BE49-F238E27FC236}">
                    <a16:creationId xmlns:a16="http://schemas.microsoft.com/office/drawing/2014/main" id="{7BEFC07A-F3CC-47D7-8CC0-D7E02E17A0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396"/>
                <a:ext cx="3166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39" name="Rectangle 1535">
                <a:extLst>
                  <a:ext uri="{FF2B5EF4-FFF2-40B4-BE49-F238E27FC236}">
                    <a16:creationId xmlns:a16="http://schemas.microsoft.com/office/drawing/2014/main" id="{C49525B2-9274-419B-B12D-17D917256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406"/>
                <a:ext cx="3166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40" name="Rectangle 1536">
                <a:extLst>
                  <a:ext uri="{FF2B5EF4-FFF2-40B4-BE49-F238E27FC236}">
                    <a16:creationId xmlns:a16="http://schemas.microsoft.com/office/drawing/2014/main" id="{68CC90FD-51A0-4C2A-AB3C-17B7EA0DA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416"/>
                <a:ext cx="3166" cy="10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41" name="Rectangle 1537">
                <a:extLst>
                  <a:ext uri="{FF2B5EF4-FFF2-40B4-BE49-F238E27FC236}">
                    <a16:creationId xmlns:a16="http://schemas.microsoft.com/office/drawing/2014/main" id="{9865962A-E307-4CE4-8E27-364D0563A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426"/>
                <a:ext cx="3166" cy="1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42" name="Rectangle 1538">
                <a:extLst>
                  <a:ext uri="{FF2B5EF4-FFF2-40B4-BE49-F238E27FC236}">
                    <a16:creationId xmlns:a16="http://schemas.microsoft.com/office/drawing/2014/main" id="{C6EB82F9-C3BB-4BEE-B665-128A212EA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436"/>
                <a:ext cx="3166" cy="1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43" name="Rectangle 1539">
                <a:extLst>
                  <a:ext uri="{FF2B5EF4-FFF2-40B4-BE49-F238E27FC236}">
                    <a16:creationId xmlns:a16="http://schemas.microsoft.com/office/drawing/2014/main" id="{703BB317-9738-42BE-9514-676EFC0D3C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446"/>
                <a:ext cx="3166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44" name="Rectangle 1540">
                <a:extLst>
                  <a:ext uri="{FF2B5EF4-FFF2-40B4-BE49-F238E27FC236}">
                    <a16:creationId xmlns:a16="http://schemas.microsoft.com/office/drawing/2014/main" id="{54EF36ED-1D6A-4D10-867A-B4BC0A8B68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457"/>
                <a:ext cx="3166" cy="10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45" name="Rectangle 1541">
                <a:extLst>
                  <a:ext uri="{FF2B5EF4-FFF2-40B4-BE49-F238E27FC236}">
                    <a16:creationId xmlns:a16="http://schemas.microsoft.com/office/drawing/2014/main" id="{FB8D0859-47DD-4B01-A165-E5A5EFFCB4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467"/>
                <a:ext cx="3166" cy="1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46" name="Rectangle 1542">
                <a:extLst>
                  <a:ext uri="{FF2B5EF4-FFF2-40B4-BE49-F238E27FC236}">
                    <a16:creationId xmlns:a16="http://schemas.microsoft.com/office/drawing/2014/main" id="{2EA84567-4C11-4FB7-B6CE-A580F59D1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477"/>
                <a:ext cx="3166" cy="1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47" name="Rectangle 1543">
                <a:extLst>
                  <a:ext uri="{FF2B5EF4-FFF2-40B4-BE49-F238E27FC236}">
                    <a16:creationId xmlns:a16="http://schemas.microsoft.com/office/drawing/2014/main" id="{B22DA81C-039C-40AB-91CF-FAD545B7D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487"/>
                <a:ext cx="3166" cy="10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48" name="Rectangle 1544">
                <a:extLst>
                  <a:ext uri="{FF2B5EF4-FFF2-40B4-BE49-F238E27FC236}">
                    <a16:creationId xmlns:a16="http://schemas.microsoft.com/office/drawing/2014/main" id="{803681B4-65F3-4D45-A8E8-A2AFC1842D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497"/>
                <a:ext cx="3166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49" name="Rectangle 1545">
                <a:extLst>
                  <a:ext uri="{FF2B5EF4-FFF2-40B4-BE49-F238E27FC236}">
                    <a16:creationId xmlns:a16="http://schemas.microsoft.com/office/drawing/2014/main" id="{A3AFE304-1B4A-4E0B-ADCB-081322AA6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507"/>
                <a:ext cx="3166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50" name="Rectangle 1546">
                <a:extLst>
                  <a:ext uri="{FF2B5EF4-FFF2-40B4-BE49-F238E27FC236}">
                    <a16:creationId xmlns:a16="http://schemas.microsoft.com/office/drawing/2014/main" id="{D4900B59-21F4-4C7D-A8D7-ED1F9FC2D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518"/>
                <a:ext cx="3166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51" name="Rectangle 1547">
                <a:extLst>
                  <a:ext uri="{FF2B5EF4-FFF2-40B4-BE49-F238E27FC236}">
                    <a16:creationId xmlns:a16="http://schemas.microsoft.com/office/drawing/2014/main" id="{3BC272A8-79CF-4BAA-ADC0-C74DB4C690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528"/>
                <a:ext cx="3166" cy="10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52" name="Rectangle 1548">
                <a:extLst>
                  <a:ext uri="{FF2B5EF4-FFF2-40B4-BE49-F238E27FC236}">
                    <a16:creationId xmlns:a16="http://schemas.microsoft.com/office/drawing/2014/main" id="{C33B22D3-CFDA-47BD-BCB4-83B503095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538"/>
                <a:ext cx="3166" cy="1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53" name="Rectangle 1549">
                <a:extLst>
                  <a:ext uri="{FF2B5EF4-FFF2-40B4-BE49-F238E27FC236}">
                    <a16:creationId xmlns:a16="http://schemas.microsoft.com/office/drawing/2014/main" id="{937D18EA-B971-4223-8238-F8CCFDE114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548"/>
                <a:ext cx="3166" cy="1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54" name="Rectangle 1550">
                <a:extLst>
                  <a:ext uri="{FF2B5EF4-FFF2-40B4-BE49-F238E27FC236}">
                    <a16:creationId xmlns:a16="http://schemas.microsoft.com/office/drawing/2014/main" id="{D920732B-A31F-41E2-8701-78AE48DF2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558"/>
                <a:ext cx="3166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55" name="Rectangle 1551">
                <a:extLst>
                  <a:ext uri="{FF2B5EF4-FFF2-40B4-BE49-F238E27FC236}">
                    <a16:creationId xmlns:a16="http://schemas.microsoft.com/office/drawing/2014/main" id="{71A048F4-A667-4D96-90AE-06E72E3F4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569"/>
                <a:ext cx="3166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56" name="Rectangle 1552">
                <a:extLst>
                  <a:ext uri="{FF2B5EF4-FFF2-40B4-BE49-F238E27FC236}">
                    <a16:creationId xmlns:a16="http://schemas.microsoft.com/office/drawing/2014/main" id="{18346AA7-CDB3-4FA7-9B25-0650C222D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579"/>
                <a:ext cx="3166" cy="10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57" name="Rectangle 1553">
                <a:extLst>
                  <a:ext uri="{FF2B5EF4-FFF2-40B4-BE49-F238E27FC236}">
                    <a16:creationId xmlns:a16="http://schemas.microsoft.com/office/drawing/2014/main" id="{E35B1CA5-E8B3-4860-87C2-CACF6C670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589"/>
                <a:ext cx="3166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58" name="Rectangle 1554">
                <a:extLst>
                  <a:ext uri="{FF2B5EF4-FFF2-40B4-BE49-F238E27FC236}">
                    <a16:creationId xmlns:a16="http://schemas.microsoft.com/office/drawing/2014/main" id="{FDE9AB0C-9570-40FC-87FD-797D9D7050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599"/>
                <a:ext cx="3166" cy="10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59" name="Rectangle 1555">
                <a:extLst>
                  <a:ext uri="{FF2B5EF4-FFF2-40B4-BE49-F238E27FC236}">
                    <a16:creationId xmlns:a16="http://schemas.microsoft.com/office/drawing/2014/main" id="{D53278AF-D360-46C3-8F2E-F5440EE67C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609"/>
                <a:ext cx="3166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60" name="Rectangle 1556">
                <a:extLst>
                  <a:ext uri="{FF2B5EF4-FFF2-40B4-BE49-F238E27FC236}">
                    <a16:creationId xmlns:a16="http://schemas.microsoft.com/office/drawing/2014/main" id="{2DC4B356-5EA0-47D2-B868-6F262F8C7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619"/>
                <a:ext cx="3166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61" name="Rectangle 1557">
                <a:extLst>
                  <a:ext uri="{FF2B5EF4-FFF2-40B4-BE49-F238E27FC236}">
                    <a16:creationId xmlns:a16="http://schemas.microsoft.com/office/drawing/2014/main" id="{A1BF9956-0E0B-46EA-AA15-2EF312ED3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630"/>
                <a:ext cx="3166" cy="10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62" name="Rectangle 1558">
                <a:extLst>
                  <a:ext uri="{FF2B5EF4-FFF2-40B4-BE49-F238E27FC236}">
                    <a16:creationId xmlns:a16="http://schemas.microsoft.com/office/drawing/2014/main" id="{C3767D32-977D-45F0-A487-9E1EE1A36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640"/>
                <a:ext cx="3166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63" name="Rectangle 1559">
                <a:extLst>
                  <a:ext uri="{FF2B5EF4-FFF2-40B4-BE49-F238E27FC236}">
                    <a16:creationId xmlns:a16="http://schemas.microsoft.com/office/drawing/2014/main" id="{D2B1AED2-4C9B-4814-9178-F3078D03BC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650"/>
                <a:ext cx="3166" cy="1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64" name="Rectangle 1560">
                <a:extLst>
                  <a:ext uri="{FF2B5EF4-FFF2-40B4-BE49-F238E27FC236}">
                    <a16:creationId xmlns:a16="http://schemas.microsoft.com/office/drawing/2014/main" id="{A522BA6D-5D6B-459B-97D9-FA764E32C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660"/>
                <a:ext cx="3166" cy="1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65" name="Rectangle 1561">
                <a:extLst>
                  <a:ext uri="{FF2B5EF4-FFF2-40B4-BE49-F238E27FC236}">
                    <a16:creationId xmlns:a16="http://schemas.microsoft.com/office/drawing/2014/main" id="{B106936F-9831-476E-927A-E2A514CFF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670"/>
                <a:ext cx="316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66" name="Rectangle 1562">
                <a:extLst>
                  <a:ext uri="{FF2B5EF4-FFF2-40B4-BE49-F238E27FC236}">
                    <a16:creationId xmlns:a16="http://schemas.microsoft.com/office/drawing/2014/main" id="{88B038C1-769C-4FE4-AD61-0DDB0E971F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370"/>
                <a:ext cx="3166" cy="30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67" name="Rectangle 1563">
                <a:extLst>
                  <a:ext uri="{FF2B5EF4-FFF2-40B4-BE49-F238E27FC236}">
                    <a16:creationId xmlns:a16="http://schemas.microsoft.com/office/drawing/2014/main" id="{E557880F-8C9E-41CF-923F-9194F573C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365"/>
                <a:ext cx="3166" cy="1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68" name="Rectangle 1564">
                <a:extLst>
                  <a:ext uri="{FF2B5EF4-FFF2-40B4-BE49-F238E27FC236}">
                    <a16:creationId xmlns:a16="http://schemas.microsoft.com/office/drawing/2014/main" id="{A554ADF5-7757-43DF-BB16-A74C04E21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375"/>
                <a:ext cx="3166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69" name="Rectangle 1565">
                <a:extLst>
                  <a:ext uri="{FF2B5EF4-FFF2-40B4-BE49-F238E27FC236}">
                    <a16:creationId xmlns:a16="http://schemas.microsoft.com/office/drawing/2014/main" id="{46AA97C2-2923-4029-8A7F-F86D82DA3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385"/>
                <a:ext cx="3166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70" name="Rectangle 1566">
                <a:extLst>
                  <a:ext uri="{FF2B5EF4-FFF2-40B4-BE49-F238E27FC236}">
                    <a16:creationId xmlns:a16="http://schemas.microsoft.com/office/drawing/2014/main" id="{FA3B6B7C-010A-4DBC-A2B7-E5724792AD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396"/>
                <a:ext cx="3166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71" name="Rectangle 1567">
                <a:extLst>
                  <a:ext uri="{FF2B5EF4-FFF2-40B4-BE49-F238E27FC236}">
                    <a16:creationId xmlns:a16="http://schemas.microsoft.com/office/drawing/2014/main" id="{925B7854-DF18-4AE7-897F-4CB1F4F34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406"/>
                <a:ext cx="3166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72" name="Rectangle 1568">
                <a:extLst>
                  <a:ext uri="{FF2B5EF4-FFF2-40B4-BE49-F238E27FC236}">
                    <a16:creationId xmlns:a16="http://schemas.microsoft.com/office/drawing/2014/main" id="{163FDE95-395B-45E9-85C7-25896381A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416"/>
                <a:ext cx="3166" cy="10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73" name="Rectangle 1569">
                <a:extLst>
                  <a:ext uri="{FF2B5EF4-FFF2-40B4-BE49-F238E27FC236}">
                    <a16:creationId xmlns:a16="http://schemas.microsoft.com/office/drawing/2014/main" id="{76F9164C-7155-4546-A86E-0197CEADCE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426"/>
                <a:ext cx="3166" cy="1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74" name="Rectangle 1570">
                <a:extLst>
                  <a:ext uri="{FF2B5EF4-FFF2-40B4-BE49-F238E27FC236}">
                    <a16:creationId xmlns:a16="http://schemas.microsoft.com/office/drawing/2014/main" id="{3230DF79-162B-4CDB-9E35-579E68EED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436"/>
                <a:ext cx="3166" cy="1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75" name="Rectangle 1571">
                <a:extLst>
                  <a:ext uri="{FF2B5EF4-FFF2-40B4-BE49-F238E27FC236}">
                    <a16:creationId xmlns:a16="http://schemas.microsoft.com/office/drawing/2014/main" id="{DDBFA770-E964-4A30-BCC7-068F1394D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446"/>
                <a:ext cx="3166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76" name="Rectangle 1572">
                <a:extLst>
                  <a:ext uri="{FF2B5EF4-FFF2-40B4-BE49-F238E27FC236}">
                    <a16:creationId xmlns:a16="http://schemas.microsoft.com/office/drawing/2014/main" id="{2DCDBBA7-F72D-4D5B-AA8A-2359E5690B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457"/>
                <a:ext cx="3166" cy="10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77" name="Rectangle 1573">
                <a:extLst>
                  <a:ext uri="{FF2B5EF4-FFF2-40B4-BE49-F238E27FC236}">
                    <a16:creationId xmlns:a16="http://schemas.microsoft.com/office/drawing/2014/main" id="{7F154A4C-B16E-46FB-97E9-0EEB40B5B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467"/>
                <a:ext cx="3166" cy="1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78" name="Rectangle 1574">
                <a:extLst>
                  <a:ext uri="{FF2B5EF4-FFF2-40B4-BE49-F238E27FC236}">
                    <a16:creationId xmlns:a16="http://schemas.microsoft.com/office/drawing/2014/main" id="{C9FB2D88-3854-4181-8E3E-410D276D0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477"/>
                <a:ext cx="3166" cy="1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79" name="Rectangle 1575">
                <a:extLst>
                  <a:ext uri="{FF2B5EF4-FFF2-40B4-BE49-F238E27FC236}">
                    <a16:creationId xmlns:a16="http://schemas.microsoft.com/office/drawing/2014/main" id="{8A03EA30-C44D-4213-8D15-52F07C128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487"/>
                <a:ext cx="3166" cy="10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80" name="Rectangle 1576">
                <a:extLst>
                  <a:ext uri="{FF2B5EF4-FFF2-40B4-BE49-F238E27FC236}">
                    <a16:creationId xmlns:a16="http://schemas.microsoft.com/office/drawing/2014/main" id="{E0ED3370-68AA-4A6B-ADD5-2BF34B7CD5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497"/>
                <a:ext cx="3166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81" name="Rectangle 1577">
                <a:extLst>
                  <a:ext uri="{FF2B5EF4-FFF2-40B4-BE49-F238E27FC236}">
                    <a16:creationId xmlns:a16="http://schemas.microsoft.com/office/drawing/2014/main" id="{AC82A47E-9A9C-4DF5-88EC-AD3F1D5C8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507"/>
                <a:ext cx="3166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82" name="Rectangle 1578">
                <a:extLst>
                  <a:ext uri="{FF2B5EF4-FFF2-40B4-BE49-F238E27FC236}">
                    <a16:creationId xmlns:a16="http://schemas.microsoft.com/office/drawing/2014/main" id="{350E83C7-2D40-4C3D-B065-69E32692A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518"/>
                <a:ext cx="3166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83" name="Rectangle 1579">
                <a:extLst>
                  <a:ext uri="{FF2B5EF4-FFF2-40B4-BE49-F238E27FC236}">
                    <a16:creationId xmlns:a16="http://schemas.microsoft.com/office/drawing/2014/main" id="{3E77A812-8048-47DE-B2FF-7C87582E5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528"/>
                <a:ext cx="3166" cy="10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84" name="Rectangle 1580">
                <a:extLst>
                  <a:ext uri="{FF2B5EF4-FFF2-40B4-BE49-F238E27FC236}">
                    <a16:creationId xmlns:a16="http://schemas.microsoft.com/office/drawing/2014/main" id="{0A78F4C1-F732-4E3A-9C86-A8A952691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538"/>
                <a:ext cx="3166" cy="1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85" name="Rectangle 1581">
                <a:extLst>
                  <a:ext uri="{FF2B5EF4-FFF2-40B4-BE49-F238E27FC236}">
                    <a16:creationId xmlns:a16="http://schemas.microsoft.com/office/drawing/2014/main" id="{9AB27B36-8CAA-42CD-A024-65DBE1E06D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548"/>
                <a:ext cx="3166" cy="1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86" name="Rectangle 1582">
                <a:extLst>
                  <a:ext uri="{FF2B5EF4-FFF2-40B4-BE49-F238E27FC236}">
                    <a16:creationId xmlns:a16="http://schemas.microsoft.com/office/drawing/2014/main" id="{99BCE66B-2026-461C-8EE7-310321143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558"/>
                <a:ext cx="3166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87" name="Rectangle 1583">
                <a:extLst>
                  <a:ext uri="{FF2B5EF4-FFF2-40B4-BE49-F238E27FC236}">
                    <a16:creationId xmlns:a16="http://schemas.microsoft.com/office/drawing/2014/main" id="{C5BB67D3-147B-4D10-B08D-FC66E0782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569"/>
                <a:ext cx="3166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88" name="Rectangle 1584">
                <a:extLst>
                  <a:ext uri="{FF2B5EF4-FFF2-40B4-BE49-F238E27FC236}">
                    <a16:creationId xmlns:a16="http://schemas.microsoft.com/office/drawing/2014/main" id="{F0A07A1E-81DA-4B2C-ABFD-AA76684E2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579"/>
                <a:ext cx="3166" cy="10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89" name="Rectangle 1585">
                <a:extLst>
                  <a:ext uri="{FF2B5EF4-FFF2-40B4-BE49-F238E27FC236}">
                    <a16:creationId xmlns:a16="http://schemas.microsoft.com/office/drawing/2014/main" id="{D1D1F1BA-A17A-463D-A5D5-83F96F13D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589"/>
                <a:ext cx="3166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90" name="Rectangle 1586">
                <a:extLst>
                  <a:ext uri="{FF2B5EF4-FFF2-40B4-BE49-F238E27FC236}">
                    <a16:creationId xmlns:a16="http://schemas.microsoft.com/office/drawing/2014/main" id="{E858A002-F8BE-4C07-953F-39A97E6D4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599"/>
                <a:ext cx="3166" cy="10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91" name="Rectangle 1587">
                <a:extLst>
                  <a:ext uri="{FF2B5EF4-FFF2-40B4-BE49-F238E27FC236}">
                    <a16:creationId xmlns:a16="http://schemas.microsoft.com/office/drawing/2014/main" id="{D4EBDA35-982C-4550-86B3-281AEB0D3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609"/>
                <a:ext cx="3166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92" name="Rectangle 1588">
                <a:extLst>
                  <a:ext uri="{FF2B5EF4-FFF2-40B4-BE49-F238E27FC236}">
                    <a16:creationId xmlns:a16="http://schemas.microsoft.com/office/drawing/2014/main" id="{3554F7FE-A3D1-4EB0-9920-ACC98BF14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619"/>
                <a:ext cx="3166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93" name="Rectangle 1589">
                <a:extLst>
                  <a:ext uri="{FF2B5EF4-FFF2-40B4-BE49-F238E27FC236}">
                    <a16:creationId xmlns:a16="http://schemas.microsoft.com/office/drawing/2014/main" id="{7CBC3955-A1A6-46DC-84A0-0735210BDE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630"/>
                <a:ext cx="3166" cy="10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94" name="Rectangle 1590">
                <a:extLst>
                  <a:ext uri="{FF2B5EF4-FFF2-40B4-BE49-F238E27FC236}">
                    <a16:creationId xmlns:a16="http://schemas.microsoft.com/office/drawing/2014/main" id="{1139378C-6127-4F86-954B-3E48D07F78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640"/>
                <a:ext cx="3166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95" name="Rectangle 1591">
                <a:extLst>
                  <a:ext uri="{FF2B5EF4-FFF2-40B4-BE49-F238E27FC236}">
                    <a16:creationId xmlns:a16="http://schemas.microsoft.com/office/drawing/2014/main" id="{E5E40959-74A5-4A86-B8D0-BBD6E45BE9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650"/>
                <a:ext cx="3166" cy="1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96" name="Rectangle 1592">
                <a:extLst>
                  <a:ext uri="{FF2B5EF4-FFF2-40B4-BE49-F238E27FC236}">
                    <a16:creationId xmlns:a16="http://schemas.microsoft.com/office/drawing/2014/main" id="{09880809-83C5-447E-B94F-1CB732F84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660"/>
                <a:ext cx="3166" cy="1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97" name="Rectangle 1593">
                <a:extLst>
                  <a:ext uri="{FF2B5EF4-FFF2-40B4-BE49-F238E27FC236}">
                    <a16:creationId xmlns:a16="http://schemas.microsoft.com/office/drawing/2014/main" id="{8307852D-D796-40D8-A143-CAB43DD19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670"/>
                <a:ext cx="316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98" name="Rectangle 1594">
                <a:extLst>
                  <a:ext uri="{FF2B5EF4-FFF2-40B4-BE49-F238E27FC236}">
                    <a16:creationId xmlns:a16="http://schemas.microsoft.com/office/drawing/2014/main" id="{6D848645-62B8-451B-89B4-73927AD72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365"/>
                <a:ext cx="1202" cy="1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999" name="Rectangle 1595">
                <a:extLst>
                  <a:ext uri="{FF2B5EF4-FFF2-40B4-BE49-F238E27FC236}">
                    <a16:creationId xmlns:a16="http://schemas.microsoft.com/office/drawing/2014/main" id="{E3455DAB-DDBD-40B3-BDA1-3E0561724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375"/>
                <a:ext cx="1202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00" name="Rectangle 1596">
                <a:extLst>
                  <a:ext uri="{FF2B5EF4-FFF2-40B4-BE49-F238E27FC236}">
                    <a16:creationId xmlns:a16="http://schemas.microsoft.com/office/drawing/2014/main" id="{C78AFAC2-CA93-428B-A8D5-64307B305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385"/>
                <a:ext cx="1202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01" name="Rectangle 1597">
                <a:extLst>
                  <a:ext uri="{FF2B5EF4-FFF2-40B4-BE49-F238E27FC236}">
                    <a16:creationId xmlns:a16="http://schemas.microsoft.com/office/drawing/2014/main" id="{8A9850F6-F60B-444B-9945-034D22E881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396"/>
                <a:ext cx="1202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02" name="Rectangle 1598">
                <a:extLst>
                  <a:ext uri="{FF2B5EF4-FFF2-40B4-BE49-F238E27FC236}">
                    <a16:creationId xmlns:a16="http://schemas.microsoft.com/office/drawing/2014/main" id="{2F87DE6E-AEE3-4E35-BC0D-7A079FA02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406"/>
                <a:ext cx="1202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03" name="Rectangle 1599">
                <a:extLst>
                  <a:ext uri="{FF2B5EF4-FFF2-40B4-BE49-F238E27FC236}">
                    <a16:creationId xmlns:a16="http://schemas.microsoft.com/office/drawing/2014/main" id="{53731F11-A708-49B9-B133-55E6CB2FA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416"/>
                <a:ext cx="1202" cy="10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04" name="Rectangle 1600">
                <a:extLst>
                  <a:ext uri="{FF2B5EF4-FFF2-40B4-BE49-F238E27FC236}">
                    <a16:creationId xmlns:a16="http://schemas.microsoft.com/office/drawing/2014/main" id="{D6B39C22-1E8A-45DE-AC01-70E205935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426"/>
                <a:ext cx="1202" cy="1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05" name="Rectangle 1601">
                <a:extLst>
                  <a:ext uri="{FF2B5EF4-FFF2-40B4-BE49-F238E27FC236}">
                    <a16:creationId xmlns:a16="http://schemas.microsoft.com/office/drawing/2014/main" id="{7F1D3649-8D7E-4B0C-9B0F-D7695C903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436"/>
                <a:ext cx="1202" cy="1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06" name="Rectangle 1602">
                <a:extLst>
                  <a:ext uri="{FF2B5EF4-FFF2-40B4-BE49-F238E27FC236}">
                    <a16:creationId xmlns:a16="http://schemas.microsoft.com/office/drawing/2014/main" id="{B054F47A-9D87-4550-852F-E8E69C5BF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446"/>
                <a:ext cx="1202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07" name="Rectangle 1603">
                <a:extLst>
                  <a:ext uri="{FF2B5EF4-FFF2-40B4-BE49-F238E27FC236}">
                    <a16:creationId xmlns:a16="http://schemas.microsoft.com/office/drawing/2014/main" id="{D7C2BE58-80C9-4BF0-8B0C-6C3E5832D5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457"/>
                <a:ext cx="1202" cy="10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08" name="Rectangle 1604">
                <a:extLst>
                  <a:ext uri="{FF2B5EF4-FFF2-40B4-BE49-F238E27FC236}">
                    <a16:creationId xmlns:a16="http://schemas.microsoft.com/office/drawing/2014/main" id="{9D1ECDC7-6EA5-40B8-A512-99EEBAC8B1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467"/>
                <a:ext cx="1202" cy="1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09" name="Rectangle 1605">
                <a:extLst>
                  <a:ext uri="{FF2B5EF4-FFF2-40B4-BE49-F238E27FC236}">
                    <a16:creationId xmlns:a16="http://schemas.microsoft.com/office/drawing/2014/main" id="{08CD77B6-E8F0-4B70-AB8D-E36D28D9E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477"/>
                <a:ext cx="1202" cy="1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10" name="Rectangle 1606">
                <a:extLst>
                  <a:ext uri="{FF2B5EF4-FFF2-40B4-BE49-F238E27FC236}">
                    <a16:creationId xmlns:a16="http://schemas.microsoft.com/office/drawing/2014/main" id="{9768FB29-8848-476B-A6CB-B42AD10863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487"/>
                <a:ext cx="1202" cy="10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11" name="Rectangle 1607">
                <a:extLst>
                  <a:ext uri="{FF2B5EF4-FFF2-40B4-BE49-F238E27FC236}">
                    <a16:creationId xmlns:a16="http://schemas.microsoft.com/office/drawing/2014/main" id="{E88383F1-4E00-4118-95F1-CCF203F1B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497"/>
                <a:ext cx="1202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12" name="Rectangle 1608">
                <a:extLst>
                  <a:ext uri="{FF2B5EF4-FFF2-40B4-BE49-F238E27FC236}">
                    <a16:creationId xmlns:a16="http://schemas.microsoft.com/office/drawing/2014/main" id="{20CF8FA5-F900-47F8-89E6-08DD150BB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507"/>
                <a:ext cx="1202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13" name="Rectangle 1609">
                <a:extLst>
                  <a:ext uri="{FF2B5EF4-FFF2-40B4-BE49-F238E27FC236}">
                    <a16:creationId xmlns:a16="http://schemas.microsoft.com/office/drawing/2014/main" id="{1605A0FE-CEC8-4BC9-8330-BC01916A6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518"/>
                <a:ext cx="1202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14" name="Rectangle 1610">
                <a:extLst>
                  <a:ext uri="{FF2B5EF4-FFF2-40B4-BE49-F238E27FC236}">
                    <a16:creationId xmlns:a16="http://schemas.microsoft.com/office/drawing/2014/main" id="{77E39539-4A31-4BEF-8611-C5D292642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528"/>
                <a:ext cx="1202" cy="10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15" name="Rectangle 1611">
                <a:extLst>
                  <a:ext uri="{FF2B5EF4-FFF2-40B4-BE49-F238E27FC236}">
                    <a16:creationId xmlns:a16="http://schemas.microsoft.com/office/drawing/2014/main" id="{27D3FC14-AE69-4E22-BA1E-E9989B777C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538"/>
                <a:ext cx="1202" cy="1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16" name="Rectangle 1612">
                <a:extLst>
                  <a:ext uri="{FF2B5EF4-FFF2-40B4-BE49-F238E27FC236}">
                    <a16:creationId xmlns:a16="http://schemas.microsoft.com/office/drawing/2014/main" id="{A3058A14-D7B3-4FAB-9739-79702A2CC2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548"/>
                <a:ext cx="1202" cy="1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6017" name="Rectangle 1613">
                <a:extLst>
                  <a:ext uri="{FF2B5EF4-FFF2-40B4-BE49-F238E27FC236}">
                    <a16:creationId xmlns:a16="http://schemas.microsoft.com/office/drawing/2014/main" id="{60092262-7B09-4E9C-8910-A040F27CD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558"/>
                <a:ext cx="1202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05487" name="Group 1614">
              <a:extLst>
                <a:ext uri="{FF2B5EF4-FFF2-40B4-BE49-F238E27FC236}">
                  <a16:creationId xmlns:a16="http://schemas.microsoft.com/office/drawing/2014/main" id="{72F10AA7-C8D6-4EAF-B1BA-3A5E8488AA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3" y="3365"/>
              <a:ext cx="5509" cy="617"/>
              <a:chOff x="123" y="3365"/>
              <a:chExt cx="5509" cy="617"/>
            </a:xfrm>
          </p:grpSpPr>
          <p:sp>
            <p:nvSpPr>
              <p:cNvPr id="105618" name="Rectangle 1615">
                <a:extLst>
                  <a:ext uri="{FF2B5EF4-FFF2-40B4-BE49-F238E27FC236}">
                    <a16:creationId xmlns:a16="http://schemas.microsoft.com/office/drawing/2014/main" id="{04B6A01B-3237-4522-B781-B948BEB3F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569"/>
                <a:ext cx="1202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19" name="Rectangle 1616">
                <a:extLst>
                  <a:ext uri="{FF2B5EF4-FFF2-40B4-BE49-F238E27FC236}">
                    <a16:creationId xmlns:a16="http://schemas.microsoft.com/office/drawing/2014/main" id="{E234742C-4F9A-4875-9135-AD138B20DA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579"/>
                <a:ext cx="1202" cy="10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20" name="Rectangle 1617">
                <a:extLst>
                  <a:ext uri="{FF2B5EF4-FFF2-40B4-BE49-F238E27FC236}">
                    <a16:creationId xmlns:a16="http://schemas.microsoft.com/office/drawing/2014/main" id="{8F434AD9-A5BD-4A00-BA59-EED0D0CF3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589"/>
                <a:ext cx="1202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21" name="Rectangle 1618">
                <a:extLst>
                  <a:ext uri="{FF2B5EF4-FFF2-40B4-BE49-F238E27FC236}">
                    <a16:creationId xmlns:a16="http://schemas.microsoft.com/office/drawing/2014/main" id="{425FB1D7-105E-49CE-965D-1B96D7E478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599"/>
                <a:ext cx="1202" cy="10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22" name="Rectangle 1619">
                <a:extLst>
                  <a:ext uri="{FF2B5EF4-FFF2-40B4-BE49-F238E27FC236}">
                    <a16:creationId xmlns:a16="http://schemas.microsoft.com/office/drawing/2014/main" id="{54518A4F-D8A5-4191-98F9-FBDE1EB60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609"/>
                <a:ext cx="1202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23" name="Rectangle 1620">
                <a:extLst>
                  <a:ext uri="{FF2B5EF4-FFF2-40B4-BE49-F238E27FC236}">
                    <a16:creationId xmlns:a16="http://schemas.microsoft.com/office/drawing/2014/main" id="{9A0E863E-F1A3-4206-8062-06A8C778D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619"/>
                <a:ext cx="1202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24" name="Rectangle 1621">
                <a:extLst>
                  <a:ext uri="{FF2B5EF4-FFF2-40B4-BE49-F238E27FC236}">
                    <a16:creationId xmlns:a16="http://schemas.microsoft.com/office/drawing/2014/main" id="{91C4ED2F-E31D-49CD-BCDD-3DE85991E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630"/>
                <a:ext cx="1202" cy="10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25" name="Rectangle 1622">
                <a:extLst>
                  <a:ext uri="{FF2B5EF4-FFF2-40B4-BE49-F238E27FC236}">
                    <a16:creationId xmlns:a16="http://schemas.microsoft.com/office/drawing/2014/main" id="{0E90DCD0-BCDA-48DB-A5EC-F0098B411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640"/>
                <a:ext cx="1202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26" name="Rectangle 1623">
                <a:extLst>
                  <a:ext uri="{FF2B5EF4-FFF2-40B4-BE49-F238E27FC236}">
                    <a16:creationId xmlns:a16="http://schemas.microsoft.com/office/drawing/2014/main" id="{76D43B3A-5DDF-4898-830E-50B69B0DC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650"/>
                <a:ext cx="1202" cy="1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27" name="Rectangle 1624">
                <a:extLst>
                  <a:ext uri="{FF2B5EF4-FFF2-40B4-BE49-F238E27FC236}">
                    <a16:creationId xmlns:a16="http://schemas.microsoft.com/office/drawing/2014/main" id="{5129F613-70F4-47CA-BC2C-0ACC0877B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660"/>
                <a:ext cx="1202" cy="1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28" name="Rectangle 1625">
                <a:extLst>
                  <a:ext uri="{FF2B5EF4-FFF2-40B4-BE49-F238E27FC236}">
                    <a16:creationId xmlns:a16="http://schemas.microsoft.com/office/drawing/2014/main" id="{76D9408C-1E13-41F1-8D74-E4C2613B40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670"/>
                <a:ext cx="120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29" name="Rectangle 1626">
                <a:extLst>
                  <a:ext uri="{FF2B5EF4-FFF2-40B4-BE49-F238E27FC236}">
                    <a16:creationId xmlns:a16="http://schemas.microsoft.com/office/drawing/2014/main" id="{BEA2F851-26E2-4514-9717-62737D0020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370"/>
                <a:ext cx="1202" cy="30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30" name="Rectangle 1627">
                <a:extLst>
                  <a:ext uri="{FF2B5EF4-FFF2-40B4-BE49-F238E27FC236}">
                    <a16:creationId xmlns:a16="http://schemas.microsoft.com/office/drawing/2014/main" id="{914C721E-001B-418E-A94B-1772A8775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365"/>
                <a:ext cx="1202" cy="1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31" name="Rectangle 1628">
                <a:extLst>
                  <a:ext uri="{FF2B5EF4-FFF2-40B4-BE49-F238E27FC236}">
                    <a16:creationId xmlns:a16="http://schemas.microsoft.com/office/drawing/2014/main" id="{F406873D-84E9-4FC8-8310-E09CAA3A7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375"/>
                <a:ext cx="1202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32" name="Rectangle 1629">
                <a:extLst>
                  <a:ext uri="{FF2B5EF4-FFF2-40B4-BE49-F238E27FC236}">
                    <a16:creationId xmlns:a16="http://schemas.microsoft.com/office/drawing/2014/main" id="{ED5342B2-3101-4A05-9642-1B71C64F1B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385"/>
                <a:ext cx="1202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33" name="Rectangle 1630">
                <a:extLst>
                  <a:ext uri="{FF2B5EF4-FFF2-40B4-BE49-F238E27FC236}">
                    <a16:creationId xmlns:a16="http://schemas.microsoft.com/office/drawing/2014/main" id="{1897B263-C46C-4C4D-9099-513573AF0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396"/>
                <a:ext cx="1202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34" name="Rectangle 1631">
                <a:extLst>
                  <a:ext uri="{FF2B5EF4-FFF2-40B4-BE49-F238E27FC236}">
                    <a16:creationId xmlns:a16="http://schemas.microsoft.com/office/drawing/2014/main" id="{3E145295-FC3E-42F1-9702-1BAE3EA16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406"/>
                <a:ext cx="1202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35" name="Rectangle 1632">
                <a:extLst>
                  <a:ext uri="{FF2B5EF4-FFF2-40B4-BE49-F238E27FC236}">
                    <a16:creationId xmlns:a16="http://schemas.microsoft.com/office/drawing/2014/main" id="{BF4F1345-C331-42A4-8580-36EA5D242B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416"/>
                <a:ext cx="1202" cy="10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36" name="Rectangle 1633">
                <a:extLst>
                  <a:ext uri="{FF2B5EF4-FFF2-40B4-BE49-F238E27FC236}">
                    <a16:creationId xmlns:a16="http://schemas.microsoft.com/office/drawing/2014/main" id="{06034C2A-20F0-49E6-BD16-ECDF1BFD4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426"/>
                <a:ext cx="1202" cy="1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37" name="Rectangle 1634">
                <a:extLst>
                  <a:ext uri="{FF2B5EF4-FFF2-40B4-BE49-F238E27FC236}">
                    <a16:creationId xmlns:a16="http://schemas.microsoft.com/office/drawing/2014/main" id="{1BF0BA76-BEBA-47B2-935C-F7018E927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436"/>
                <a:ext cx="1202" cy="1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38" name="Rectangle 1635">
                <a:extLst>
                  <a:ext uri="{FF2B5EF4-FFF2-40B4-BE49-F238E27FC236}">
                    <a16:creationId xmlns:a16="http://schemas.microsoft.com/office/drawing/2014/main" id="{736C9F41-2B3C-4617-96BD-39576FEEE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446"/>
                <a:ext cx="1202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39" name="Rectangle 1636">
                <a:extLst>
                  <a:ext uri="{FF2B5EF4-FFF2-40B4-BE49-F238E27FC236}">
                    <a16:creationId xmlns:a16="http://schemas.microsoft.com/office/drawing/2014/main" id="{B5FF8784-5BA7-404A-B52F-7841D30E5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457"/>
                <a:ext cx="1202" cy="10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40" name="Rectangle 1637">
                <a:extLst>
                  <a:ext uri="{FF2B5EF4-FFF2-40B4-BE49-F238E27FC236}">
                    <a16:creationId xmlns:a16="http://schemas.microsoft.com/office/drawing/2014/main" id="{9CEE4548-51AC-4F1D-B63B-B411C0A5D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467"/>
                <a:ext cx="1202" cy="1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41" name="Rectangle 1638">
                <a:extLst>
                  <a:ext uri="{FF2B5EF4-FFF2-40B4-BE49-F238E27FC236}">
                    <a16:creationId xmlns:a16="http://schemas.microsoft.com/office/drawing/2014/main" id="{D3A5710B-81E3-4215-BEDD-E80B4BF48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477"/>
                <a:ext cx="1202" cy="1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42" name="Rectangle 1639">
                <a:extLst>
                  <a:ext uri="{FF2B5EF4-FFF2-40B4-BE49-F238E27FC236}">
                    <a16:creationId xmlns:a16="http://schemas.microsoft.com/office/drawing/2014/main" id="{43E2E161-CE17-4FE1-B00A-2887B330D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487"/>
                <a:ext cx="1202" cy="10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43" name="Rectangle 1640">
                <a:extLst>
                  <a:ext uri="{FF2B5EF4-FFF2-40B4-BE49-F238E27FC236}">
                    <a16:creationId xmlns:a16="http://schemas.microsoft.com/office/drawing/2014/main" id="{CDDE1966-7EFB-48ED-A51D-088A99BC92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497"/>
                <a:ext cx="1202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44" name="Rectangle 1641">
                <a:extLst>
                  <a:ext uri="{FF2B5EF4-FFF2-40B4-BE49-F238E27FC236}">
                    <a16:creationId xmlns:a16="http://schemas.microsoft.com/office/drawing/2014/main" id="{F3C9FF25-9330-432C-9642-A002727F0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507"/>
                <a:ext cx="1202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45" name="Rectangle 1642">
                <a:extLst>
                  <a:ext uri="{FF2B5EF4-FFF2-40B4-BE49-F238E27FC236}">
                    <a16:creationId xmlns:a16="http://schemas.microsoft.com/office/drawing/2014/main" id="{7C517835-93FD-40B7-8753-4745ABB6A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518"/>
                <a:ext cx="1202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46" name="Rectangle 1643">
                <a:extLst>
                  <a:ext uri="{FF2B5EF4-FFF2-40B4-BE49-F238E27FC236}">
                    <a16:creationId xmlns:a16="http://schemas.microsoft.com/office/drawing/2014/main" id="{E45650BC-38E9-4B89-92C4-7C254AC51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528"/>
                <a:ext cx="1202" cy="10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47" name="Rectangle 1644">
                <a:extLst>
                  <a:ext uri="{FF2B5EF4-FFF2-40B4-BE49-F238E27FC236}">
                    <a16:creationId xmlns:a16="http://schemas.microsoft.com/office/drawing/2014/main" id="{6752DCA0-57E5-4FA5-BCEE-3D915E483E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538"/>
                <a:ext cx="1202" cy="1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48" name="Rectangle 1645">
                <a:extLst>
                  <a:ext uri="{FF2B5EF4-FFF2-40B4-BE49-F238E27FC236}">
                    <a16:creationId xmlns:a16="http://schemas.microsoft.com/office/drawing/2014/main" id="{5AC7625B-F386-490F-89DF-DC0B8BA9C6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548"/>
                <a:ext cx="1202" cy="1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49" name="Rectangle 1646">
                <a:extLst>
                  <a:ext uri="{FF2B5EF4-FFF2-40B4-BE49-F238E27FC236}">
                    <a16:creationId xmlns:a16="http://schemas.microsoft.com/office/drawing/2014/main" id="{A6226281-6EE4-4CC7-8C33-14510BC06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558"/>
                <a:ext cx="1202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50" name="Rectangle 1647">
                <a:extLst>
                  <a:ext uri="{FF2B5EF4-FFF2-40B4-BE49-F238E27FC236}">
                    <a16:creationId xmlns:a16="http://schemas.microsoft.com/office/drawing/2014/main" id="{780B6916-C0FE-4A11-9A9E-E846A13C8D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569"/>
                <a:ext cx="1202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51" name="Rectangle 1648">
                <a:extLst>
                  <a:ext uri="{FF2B5EF4-FFF2-40B4-BE49-F238E27FC236}">
                    <a16:creationId xmlns:a16="http://schemas.microsoft.com/office/drawing/2014/main" id="{F729544F-EEE0-4686-9C84-4FEA67C2B8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579"/>
                <a:ext cx="1202" cy="10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52" name="Rectangle 1649">
                <a:extLst>
                  <a:ext uri="{FF2B5EF4-FFF2-40B4-BE49-F238E27FC236}">
                    <a16:creationId xmlns:a16="http://schemas.microsoft.com/office/drawing/2014/main" id="{1E7FED0D-076B-4305-B20F-CA5E8C3FA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589"/>
                <a:ext cx="1202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53" name="Rectangle 1650">
                <a:extLst>
                  <a:ext uri="{FF2B5EF4-FFF2-40B4-BE49-F238E27FC236}">
                    <a16:creationId xmlns:a16="http://schemas.microsoft.com/office/drawing/2014/main" id="{81E55423-D6FF-4224-A83D-2CC53E1CB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599"/>
                <a:ext cx="1202" cy="10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54" name="Rectangle 1651">
                <a:extLst>
                  <a:ext uri="{FF2B5EF4-FFF2-40B4-BE49-F238E27FC236}">
                    <a16:creationId xmlns:a16="http://schemas.microsoft.com/office/drawing/2014/main" id="{579BDF4C-3249-4FD3-A33B-EE2BC7C67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609"/>
                <a:ext cx="1202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55" name="Rectangle 1652">
                <a:extLst>
                  <a:ext uri="{FF2B5EF4-FFF2-40B4-BE49-F238E27FC236}">
                    <a16:creationId xmlns:a16="http://schemas.microsoft.com/office/drawing/2014/main" id="{7832B726-F015-4BE2-A58F-4026F0EF2B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619"/>
                <a:ext cx="1202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56" name="Rectangle 1653">
                <a:extLst>
                  <a:ext uri="{FF2B5EF4-FFF2-40B4-BE49-F238E27FC236}">
                    <a16:creationId xmlns:a16="http://schemas.microsoft.com/office/drawing/2014/main" id="{45D80E59-E609-437A-8FB8-4ED425073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630"/>
                <a:ext cx="1202" cy="10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57" name="Rectangle 1654">
                <a:extLst>
                  <a:ext uri="{FF2B5EF4-FFF2-40B4-BE49-F238E27FC236}">
                    <a16:creationId xmlns:a16="http://schemas.microsoft.com/office/drawing/2014/main" id="{70ABA33E-14C2-4FF6-AE01-25C12203E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640"/>
                <a:ext cx="1202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58" name="Rectangle 1655">
                <a:extLst>
                  <a:ext uri="{FF2B5EF4-FFF2-40B4-BE49-F238E27FC236}">
                    <a16:creationId xmlns:a16="http://schemas.microsoft.com/office/drawing/2014/main" id="{03A83E08-A004-4F8A-945A-C073AC264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650"/>
                <a:ext cx="1202" cy="1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59" name="Rectangle 1656">
                <a:extLst>
                  <a:ext uri="{FF2B5EF4-FFF2-40B4-BE49-F238E27FC236}">
                    <a16:creationId xmlns:a16="http://schemas.microsoft.com/office/drawing/2014/main" id="{8E7D813E-8681-4A00-B91B-25C1D4EEB3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660"/>
                <a:ext cx="1202" cy="1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60" name="Rectangle 1657">
                <a:extLst>
                  <a:ext uri="{FF2B5EF4-FFF2-40B4-BE49-F238E27FC236}">
                    <a16:creationId xmlns:a16="http://schemas.microsoft.com/office/drawing/2014/main" id="{4D9C5B3C-8E5F-4AC0-A5AE-004B3CF9B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670"/>
                <a:ext cx="120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61" name="Rectangle 1658">
                <a:extLst>
                  <a:ext uri="{FF2B5EF4-FFF2-40B4-BE49-F238E27FC236}">
                    <a16:creationId xmlns:a16="http://schemas.microsoft.com/office/drawing/2014/main" id="{8D947403-7975-4A89-88E0-C5CF681F1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365"/>
                <a:ext cx="1141" cy="1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62" name="Rectangle 1659">
                <a:extLst>
                  <a:ext uri="{FF2B5EF4-FFF2-40B4-BE49-F238E27FC236}">
                    <a16:creationId xmlns:a16="http://schemas.microsoft.com/office/drawing/2014/main" id="{C6F6D884-E8FF-4924-AE91-E1BB77E31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375"/>
                <a:ext cx="1141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63" name="Rectangle 1660">
                <a:extLst>
                  <a:ext uri="{FF2B5EF4-FFF2-40B4-BE49-F238E27FC236}">
                    <a16:creationId xmlns:a16="http://schemas.microsoft.com/office/drawing/2014/main" id="{D504AF07-E8E7-4EE6-8FC2-C81A3690B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385"/>
                <a:ext cx="1141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64" name="Rectangle 1661">
                <a:extLst>
                  <a:ext uri="{FF2B5EF4-FFF2-40B4-BE49-F238E27FC236}">
                    <a16:creationId xmlns:a16="http://schemas.microsoft.com/office/drawing/2014/main" id="{148302C8-DA41-4661-8FFC-74289417F9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396"/>
                <a:ext cx="1141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65" name="Rectangle 1662">
                <a:extLst>
                  <a:ext uri="{FF2B5EF4-FFF2-40B4-BE49-F238E27FC236}">
                    <a16:creationId xmlns:a16="http://schemas.microsoft.com/office/drawing/2014/main" id="{1FCB982A-6BEE-4822-BEFE-B732F0FD2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406"/>
                <a:ext cx="1141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66" name="Rectangle 1663">
                <a:extLst>
                  <a:ext uri="{FF2B5EF4-FFF2-40B4-BE49-F238E27FC236}">
                    <a16:creationId xmlns:a16="http://schemas.microsoft.com/office/drawing/2014/main" id="{92D29954-BE4E-4043-968D-EA4A6ED4D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416"/>
                <a:ext cx="1141" cy="10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67" name="Rectangle 1664">
                <a:extLst>
                  <a:ext uri="{FF2B5EF4-FFF2-40B4-BE49-F238E27FC236}">
                    <a16:creationId xmlns:a16="http://schemas.microsoft.com/office/drawing/2014/main" id="{18BA67E4-13E9-466B-AE07-AAD853A579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426"/>
                <a:ext cx="1141" cy="1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68" name="Rectangle 1665">
                <a:extLst>
                  <a:ext uri="{FF2B5EF4-FFF2-40B4-BE49-F238E27FC236}">
                    <a16:creationId xmlns:a16="http://schemas.microsoft.com/office/drawing/2014/main" id="{05ADAD9C-7869-40D4-A07F-F64947166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436"/>
                <a:ext cx="1141" cy="1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69" name="Rectangle 1666">
                <a:extLst>
                  <a:ext uri="{FF2B5EF4-FFF2-40B4-BE49-F238E27FC236}">
                    <a16:creationId xmlns:a16="http://schemas.microsoft.com/office/drawing/2014/main" id="{FAD16432-2512-48C0-80E8-865D06C42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446"/>
                <a:ext cx="1141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70" name="Rectangle 1667">
                <a:extLst>
                  <a:ext uri="{FF2B5EF4-FFF2-40B4-BE49-F238E27FC236}">
                    <a16:creationId xmlns:a16="http://schemas.microsoft.com/office/drawing/2014/main" id="{86A23821-60F5-4564-83A9-7DAE1FFB5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457"/>
                <a:ext cx="1141" cy="10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71" name="Rectangle 1668">
                <a:extLst>
                  <a:ext uri="{FF2B5EF4-FFF2-40B4-BE49-F238E27FC236}">
                    <a16:creationId xmlns:a16="http://schemas.microsoft.com/office/drawing/2014/main" id="{6EDA81CD-5D6F-423A-96BF-A5EA33999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467"/>
                <a:ext cx="1141" cy="1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72" name="Rectangle 1669">
                <a:extLst>
                  <a:ext uri="{FF2B5EF4-FFF2-40B4-BE49-F238E27FC236}">
                    <a16:creationId xmlns:a16="http://schemas.microsoft.com/office/drawing/2014/main" id="{5483F90D-23F5-43E1-B3D4-D46294FD98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477"/>
                <a:ext cx="1141" cy="1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73" name="Rectangle 1670">
                <a:extLst>
                  <a:ext uri="{FF2B5EF4-FFF2-40B4-BE49-F238E27FC236}">
                    <a16:creationId xmlns:a16="http://schemas.microsoft.com/office/drawing/2014/main" id="{DCDE63E3-C8B4-41B4-9988-D25FE01265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487"/>
                <a:ext cx="1141" cy="10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74" name="Rectangle 1671">
                <a:extLst>
                  <a:ext uri="{FF2B5EF4-FFF2-40B4-BE49-F238E27FC236}">
                    <a16:creationId xmlns:a16="http://schemas.microsoft.com/office/drawing/2014/main" id="{C43C5C3A-51E0-4A70-9413-CA99780D58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497"/>
                <a:ext cx="1141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75" name="Rectangle 1672">
                <a:extLst>
                  <a:ext uri="{FF2B5EF4-FFF2-40B4-BE49-F238E27FC236}">
                    <a16:creationId xmlns:a16="http://schemas.microsoft.com/office/drawing/2014/main" id="{6A485E62-5E24-4749-BDDA-90153ABE4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507"/>
                <a:ext cx="1141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76" name="Rectangle 1673">
                <a:extLst>
                  <a:ext uri="{FF2B5EF4-FFF2-40B4-BE49-F238E27FC236}">
                    <a16:creationId xmlns:a16="http://schemas.microsoft.com/office/drawing/2014/main" id="{1CD5F2F1-9B7B-4067-ACC5-8F732A528B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518"/>
                <a:ext cx="1141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77" name="Rectangle 1674">
                <a:extLst>
                  <a:ext uri="{FF2B5EF4-FFF2-40B4-BE49-F238E27FC236}">
                    <a16:creationId xmlns:a16="http://schemas.microsoft.com/office/drawing/2014/main" id="{184396E3-DEEC-4CF0-AE89-5DB2F893B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528"/>
                <a:ext cx="1141" cy="10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78" name="Rectangle 1675">
                <a:extLst>
                  <a:ext uri="{FF2B5EF4-FFF2-40B4-BE49-F238E27FC236}">
                    <a16:creationId xmlns:a16="http://schemas.microsoft.com/office/drawing/2014/main" id="{8CE67FF4-DD02-4A8E-8B68-4C274A178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538"/>
                <a:ext cx="1141" cy="1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79" name="Rectangle 1676">
                <a:extLst>
                  <a:ext uri="{FF2B5EF4-FFF2-40B4-BE49-F238E27FC236}">
                    <a16:creationId xmlns:a16="http://schemas.microsoft.com/office/drawing/2014/main" id="{CDFB1F65-1DDE-4888-B5AE-6AC5DCEDAF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548"/>
                <a:ext cx="1141" cy="1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80" name="Rectangle 1677">
                <a:extLst>
                  <a:ext uri="{FF2B5EF4-FFF2-40B4-BE49-F238E27FC236}">
                    <a16:creationId xmlns:a16="http://schemas.microsoft.com/office/drawing/2014/main" id="{668CBC2E-A81E-4383-AD78-F3756D230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558"/>
                <a:ext cx="1141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81" name="Rectangle 1678">
                <a:extLst>
                  <a:ext uri="{FF2B5EF4-FFF2-40B4-BE49-F238E27FC236}">
                    <a16:creationId xmlns:a16="http://schemas.microsoft.com/office/drawing/2014/main" id="{AF8D7695-2BBB-431F-8EB6-AC696346F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569"/>
                <a:ext cx="1141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82" name="Rectangle 1679">
                <a:extLst>
                  <a:ext uri="{FF2B5EF4-FFF2-40B4-BE49-F238E27FC236}">
                    <a16:creationId xmlns:a16="http://schemas.microsoft.com/office/drawing/2014/main" id="{7DE7E9EB-541F-43F0-B534-38620A1E0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579"/>
                <a:ext cx="1141" cy="10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83" name="Rectangle 1680">
                <a:extLst>
                  <a:ext uri="{FF2B5EF4-FFF2-40B4-BE49-F238E27FC236}">
                    <a16:creationId xmlns:a16="http://schemas.microsoft.com/office/drawing/2014/main" id="{BEDA56B0-5EA9-4421-996F-CE725FE78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589"/>
                <a:ext cx="1141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84" name="Rectangle 1681">
                <a:extLst>
                  <a:ext uri="{FF2B5EF4-FFF2-40B4-BE49-F238E27FC236}">
                    <a16:creationId xmlns:a16="http://schemas.microsoft.com/office/drawing/2014/main" id="{9F8B9689-A1EA-4675-BACB-8F8DF183A8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599"/>
                <a:ext cx="1141" cy="10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85" name="Rectangle 1682">
                <a:extLst>
                  <a:ext uri="{FF2B5EF4-FFF2-40B4-BE49-F238E27FC236}">
                    <a16:creationId xmlns:a16="http://schemas.microsoft.com/office/drawing/2014/main" id="{429D09FF-4CCD-43C0-B3D8-43DA18C9A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609"/>
                <a:ext cx="1141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86" name="Rectangle 1683">
                <a:extLst>
                  <a:ext uri="{FF2B5EF4-FFF2-40B4-BE49-F238E27FC236}">
                    <a16:creationId xmlns:a16="http://schemas.microsoft.com/office/drawing/2014/main" id="{EB420B91-EFC8-4589-9E42-DB0F402827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619"/>
                <a:ext cx="1141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87" name="Rectangle 1684">
                <a:extLst>
                  <a:ext uri="{FF2B5EF4-FFF2-40B4-BE49-F238E27FC236}">
                    <a16:creationId xmlns:a16="http://schemas.microsoft.com/office/drawing/2014/main" id="{297F3289-43FC-4D47-A7C5-9F3046D51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630"/>
                <a:ext cx="1141" cy="10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88" name="Rectangle 1685">
                <a:extLst>
                  <a:ext uri="{FF2B5EF4-FFF2-40B4-BE49-F238E27FC236}">
                    <a16:creationId xmlns:a16="http://schemas.microsoft.com/office/drawing/2014/main" id="{E07AD606-CEEC-4BB5-A6D5-168C01177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640"/>
                <a:ext cx="1141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89" name="Rectangle 1686">
                <a:extLst>
                  <a:ext uri="{FF2B5EF4-FFF2-40B4-BE49-F238E27FC236}">
                    <a16:creationId xmlns:a16="http://schemas.microsoft.com/office/drawing/2014/main" id="{939CDC55-FC49-4E9E-BFBE-19DB5F18A1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650"/>
                <a:ext cx="1141" cy="1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90" name="Rectangle 1687">
                <a:extLst>
                  <a:ext uri="{FF2B5EF4-FFF2-40B4-BE49-F238E27FC236}">
                    <a16:creationId xmlns:a16="http://schemas.microsoft.com/office/drawing/2014/main" id="{081BE12C-68A5-462D-B10D-758985859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660"/>
                <a:ext cx="1141" cy="1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91" name="Rectangle 1688">
                <a:extLst>
                  <a:ext uri="{FF2B5EF4-FFF2-40B4-BE49-F238E27FC236}">
                    <a16:creationId xmlns:a16="http://schemas.microsoft.com/office/drawing/2014/main" id="{7EDFC43C-E55F-46AB-8305-632BC5221F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670"/>
                <a:ext cx="114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92" name="Rectangle 1689">
                <a:extLst>
                  <a:ext uri="{FF2B5EF4-FFF2-40B4-BE49-F238E27FC236}">
                    <a16:creationId xmlns:a16="http://schemas.microsoft.com/office/drawing/2014/main" id="{5083B8AB-FC96-4368-8692-725B6B29D2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370"/>
                <a:ext cx="1141" cy="30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93" name="Rectangle 1690">
                <a:extLst>
                  <a:ext uri="{FF2B5EF4-FFF2-40B4-BE49-F238E27FC236}">
                    <a16:creationId xmlns:a16="http://schemas.microsoft.com/office/drawing/2014/main" id="{19E23FDB-ED88-4E68-A291-0FAA131C15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365"/>
                <a:ext cx="1141" cy="1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94" name="Rectangle 1691">
                <a:extLst>
                  <a:ext uri="{FF2B5EF4-FFF2-40B4-BE49-F238E27FC236}">
                    <a16:creationId xmlns:a16="http://schemas.microsoft.com/office/drawing/2014/main" id="{5E47FDF0-11DF-497C-9FCB-39D0FF595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375"/>
                <a:ext cx="1141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95" name="Rectangle 1692">
                <a:extLst>
                  <a:ext uri="{FF2B5EF4-FFF2-40B4-BE49-F238E27FC236}">
                    <a16:creationId xmlns:a16="http://schemas.microsoft.com/office/drawing/2014/main" id="{EA8EA3B8-5628-43B0-95BC-6FB4095FC8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385"/>
                <a:ext cx="1141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96" name="Rectangle 1693">
                <a:extLst>
                  <a:ext uri="{FF2B5EF4-FFF2-40B4-BE49-F238E27FC236}">
                    <a16:creationId xmlns:a16="http://schemas.microsoft.com/office/drawing/2014/main" id="{AB7F7A32-563B-443B-8B57-EA209E43B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396"/>
                <a:ext cx="1141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97" name="Rectangle 1694">
                <a:extLst>
                  <a:ext uri="{FF2B5EF4-FFF2-40B4-BE49-F238E27FC236}">
                    <a16:creationId xmlns:a16="http://schemas.microsoft.com/office/drawing/2014/main" id="{8FC0076F-D98F-4561-993E-3FA8B80AF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406"/>
                <a:ext cx="1141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98" name="Rectangle 1695">
                <a:extLst>
                  <a:ext uri="{FF2B5EF4-FFF2-40B4-BE49-F238E27FC236}">
                    <a16:creationId xmlns:a16="http://schemas.microsoft.com/office/drawing/2014/main" id="{1DB03998-B44F-4A1E-B56C-325A5DCC8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416"/>
                <a:ext cx="1141" cy="10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699" name="Rectangle 1696">
                <a:extLst>
                  <a:ext uri="{FF2B5EF4-FFF2-40B4-BE49-F238E27FC236}">
                    <a16:creationId xmlns:a16="http://schemas.microsoft.com/office/drawing/2014/main" id="{C01A0247-E78D-4D52-9AE1-CBCA7F86E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426"/>
                <a:ext cx="1141" cy="1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00" name="Rectangle 1697">
                <a:extLst>
                  <a:ext uri="{FF2B5EF4-FFF2-40B4-BE49-F238E27FC236}">
                    <a16:creationId xmlns:a16="http://schemas.microsoft.com/office/drawing/2014/main" id="{126A1A92-F900-429A-8489-1171CC0DD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436"/>
                <a:ext cx="1141" cy="10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01" name="Rectangle 1698">
                <a:extLst>
                  <a:ext uri="{FF2B5EF4-FFF2-40B4-BE49-F238E27FC236}">
                    <a16:creationId xmlns:a16="http://schemas.microsoft.com/office/drawing/2014/main" id="{B3727CA5-6870-456E-896E-D5E93C7F5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446"/>
                <a:ext cx="1141" cy="11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02" name="Rectangle 1699">
                <a:extLst>
                  <a:ext uri="{FF2B5EF4-FFF2-40B4-BE49-F238E27FC236}">
                    <a16:creationId xmlns:a16="http://schemas.microsoft.com/office/drawing/2014/main" id="{B5682B15-B030-4C67-844D-2D5EC9B5B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457"/>
                <a:ext cx="1141" cy="10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03" name="Rectangle 1700">
                <a:extLst>
                  <a:ext uri="{FF2B5EF4-FFF2-40B4-BE49-F238E27FC236}">
                    <a16:creationId xmlns:a16="http://schemas.microsoft.com/office/drawing/2014/main" id="{F65CED66-3B72-42EE-8CE4-9663C3C7F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467"/>
                <a:ext cx="1141" cy="1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04" name="Rectangle 1701">
                <a:extLst>
                  <a:ext uri="{FF2B5EF4-FFF2-40B4-BE49-F238E27FC236}">
                    <a16:creationId xmlns:a16="http://schemas.microsoft.com/office/drawing/2014/main" id="{1BFD79AD-7C95-419F-B421-4ABE0E564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477"/>
                <a:ext cx="1141" cy="1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05" name="Rectangle 1702">
                <a:extLst>
                  <a:ext uri="{FF2B5EF4-FFF2-40B4-BE49-F238E27FC236}">
                    <a16:creationId xmlns:a16="http://schemas.microsoft.com/office/drawing/2014/main" id="{88079219-9086-449B-92CC-C969BDF556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487"/>
                <a:ext cx="1141" cy="10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06" name="Rectangle 1703">
                <a:extLst>
                  <a:ext uri="{FF2B5EF4-FFF2-40B4-BE49-F238E27FC236}">
                    <a16:creationId xmlns:a16="http://schemas.microsoft.com/office/drawing/2014/main" id="{684DBF8F-E7F0-44D3-8986-F476F642B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497"/>
                <a:ext cx="1141" cy="10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07" name="Rectangle 1704">
                <a:extLst>
                  <a:ext uri="{FF2B5EF4-FFF2-40B4-BE49-F238E27FC236}">
                    <a16:creationId xmlns:a16="http://schemas.microsoft.com/office/drawing/2014/main" id="{0EBDAC9D-3E9C-472E-A716-6DAED5D2F1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507"/>
                <a:ext cx="1141" cy="11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08" name="Rectangle 1705">
                <a:extLst>
                  <a:ext uri="{FF2B5EF4-FFF2-40B4-BE49-F238E27FC236}">
                    <a16:creationId xmlns:a16="http://schemas.microsoft.com/office/drawing/2014/main" id="{688C7DF5-EB9E-4A3A-A103-230C72B04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518"/>
                <a:ext cx="1141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09" name="Rectangle 1706">
                <a:extLst>
                  <a:ext uri="{FF2B5EF4-FFF2-40B4-BE49-F238E27FC236}">
                    <a16:creationId xmlns:a16="http://schemas.microsoft.com/office/drawing/2014/main" id="{DEB564F4-C81B-4CFA-9F6A-FE15DE38D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528"/>
                <a:ext cx="1141" cy="10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10" name="Rectangle 1707">
                <a:extLst>
                  <a:ext uri="{FF2B5EF4-FFF2-40B4-BE49-F238E27FC236}">
                    <a16:creationId xmlns:a16="http://schemas.microsoft.com/office/drawing/2014/main" id="{0BFEE8FB-D091-4BAB-A7A7-5AA8866C0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538"/>
                <a:ext cx="1141" cy="1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11" name="Rectangle 1708">
                <a:extLst>
                  <a:ext uri="{FF2B5EF4-FFF2-40B4-BE49-F238E27FC236}">
                    <a16:creationId xmlns:a16="http://schemas.microsoft.com/office/drawing/2014/main" id="{972C9B72-610A-48C1-ABEC-05B60901C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548"/>
                <a:ext cx="1141" cy="1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12" name="Rectangle 1709">
                <a:extLst>
                  <a:ext uri="{FF2B5EF4-FFF2-40B4-BE49-F238E27FC236}">
                    <a16:creationId xmlns:a16="http://schemas.microsoft.com/office/drawing/2014/main" id="{3DF4CDAE-8D78-4B8D-9DE1-9BC00DC97F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558"/>
                <a:ext cx="1141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13" name="Rectangle 1710">
                <a:extLst>
                  <a:ext uri="{FF2B5EF4-FFF2-40B4-BE49-F238E27FC236}">
                    <a16:creationId xmlns:a16="http://schemas.microsoft.com/office/drawing/2014/main" id="{59BF0CFF-C271-48C0-B491-5DED0D9728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569"/>
                <a:ext cx="1141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14" name="Rectangle 1711">
                <a:extLst>
                  <a:ext uri="{FF2B5EF4-FFF2-40B4-BE49-F238E27FC236}">
                    <a16:creationId xmlns:a16="http://schemas.microsoft.com/office/drawing/2014/main" id="{EBB38779-807F-4C86-8D45-C603512EB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579"/>
                <a:ext cx="1141" cy="10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15" name="Rectangle 1712">
                <a:extLst>
                  <a:ext uri="{FF2B5EF4-FFF2-40B4-BE49-F238E27FC236}">
                    <a16:creationId xmlns:a16="http://schemas.microsoft.com/office/drawing/2014/main" id="{4CD35E1D-B6E2-44E2-8396-E374A5A445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589"/>
                <a:ext cx="1141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16" name="Rectangle 1713">
                <a:extLst>
                  <a:ext uri="{FF2B5EF4-FFF2-40B4-BE49-F238E27FC236}">
                    <a16:creationId xmlns:a16="http://schemas.microsoft.com/office/drawing/2014/main" id="{828C09F0-19FB-45D8-BB9E-7E0CB043D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599"/>
                <a:ext cx="1141" cy="10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17" name="Rectangle 1714">
                <a:extLst>
                  <a:ext uri="{FF2B5EF4-FFF2-40B4-BE49-F238E27FC236}">
                    <a16:creationId xmlns:a16="http://schemas.microsoft.com/office/drawing/2014/main" id="{5A626632-8721-4FE5-AD9A-919CB389E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609"/>
                <a:ext cx="1141" cy="10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18" name="Rectangle 1715">
                <a:extLst>
                  <a:ext uri="{FF2B5EF4-FFF2-40B4-BE49-F238E27FC236}">
                    <a16:creationId xmlns:a16="http://schemas.microsoft.com/office/drawing/2014/main" id="{2A56DF12-1E3F-49C0-AC29-CAEA1CE4E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619"/>
                <a:ext cx="1141" cy="11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19" name="Rectangle 1716">
                <a:extLst>
                  <a:ext uri="{FF2B5EF4-FFF2-40B4-BE49-F238E27FC236}">
                    <a16:creationId xmlns:a16="http://schemas.microsoft.com/office/drawing/2014/main" id="{47B6BECD-583E-4766-AF65-B85191B97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630"/>
                <a:ext cx="1141" cy="10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20" name="Rectangle 1717">
                <a:extLst>
                  <a:ext uri="{FF2B5EF4-FFF2-40B4-BE49-F238E27FC236}">
                    <a16:creationId xmlns:a16="http://schemas.microsoft.com/office/drawing/2014/main" id="{D7054ADF-248B-44A2-AA4B-0BDF7174E4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640"/>
                <a:ext cx="1141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21" name="Rectangle 1718">
                <a:extLst>
                  <a:ext uri="{FF2B5EF4-FFF2-40B4-BE49-F238E27FC236}">
                    <a16:creationId xmlns:a16="http://schemas.microsoft.com/office/drawing/2014/main" id="{24D65413-720F-4E0F-8A84-5A26F868D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650"/>
                <a:ext cx="1141" cy="1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22" name="Rectangle 1719">
                <a:extLst>
                  <a:ext uri="{FF2B5EF4-FFF2-40B4-BE49-F238E27FC236}">
                    <a16:creationId xmlns:a16="http://schemas.microsoft.com/office/drawing/2014/main" id="{A72A24FC-515C-41C0-9FDC-F9C6095B3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660"/>
                <a:ext cx="1141" cy="1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23" name="Rectangle 1720">
                <a:extLst>
                  <a:ext uri="{FF2B5EF4-FFF2-40B4-BE49-F238E27FC236}">
                    <a16:creationId xmlns:a16="http://schemas.microsoft.com/office/drawing/2014/main" id="{7731BF2D-B816-4F4C-85C2-67099C641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1" y="3670"/>
                <a:ext cx="1141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24" name="Rectangle 1721">
                <a:extLst>
                  <a:ext uri="{FF2B5EF4-FFF2-40B4-BE49-F238E27FC236}">
                    <a16:creationId xmlns:a16="http://schemas.microsoft.com/office/drawing/2014/main" id="{1E567271-403D-461E-ACB0-58AE66FFE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671"/>
                <a:ext cx="3166" cy="1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25" name="Rectangle 1722">
                <a:extLst>
                  <a:ext uri="{FF2B5EF4-FFF2-40B4-BE49-F238E27FC236}">
                    <a16:creationId xmlns:a16="http://schemas.microsoft.com/office/drawing/2014/main" id="{C8CD22ED-6CDE-4135-9FA6-E9A68C26F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681"/>
                <a:ext cx="3166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26" name="Rectangle 1723">
                <a:extLst>
                  <a:ext uri="{FF2B5EF4-FFF2-40B4-BE49-F238E27FC236}">
                    <a16:creationId xmlns:a16="http://schemas.microsoft.com/office/drawing/2014/main" id="{DED71441-B093-4F67-829E-51E9171BDA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691"/>
                <a:ext cx="3166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27" name="Rectangle 1724">
                <a:extLst>
                  <a:ext uri="{FF2B5EF4-FFF2-40B4-BE49-F238E27FC236}">
                    <a16:creationId xmlns:a16="http://schemas.microsoft.com/office/drawing/2014/main" id="{AEE8F01B-F82B-47E6-8FBA-0F3E2559B9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702"/>
                <a:ext cx="3166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28" name="Rectangle 1725">
                <a:extLst>
                  <a:ext uri="{FF2B5EF4-FFF2-40B4-BE49-F238E27FC236}">
                    <a16:creationId xmlns:a16="http://schemas.microsoft.com/office/drawing/2014/main" id="{C14E110E-B2CE-4C52-B1DC-99672F40D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712"/>
                <a:ext cx="3166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29" name="Rectangle 1726">
                <a:extLst>
                  <a:ext uri="{FF2B5EF4-FFF2-40B4-BE49-F238E27FC236}">
                    <a16:creationId xmlns:a16="http://schemas.microsoft.com/office/drawing/2014/main" id="{F729FE38-72D8-4D76-B06E-233EDC62E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722"/>
                <a:ext cx="3166" cy="10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30" name="Rectangle 1727">
                <a:extLst>
                  <a:ext uri="{FF2B5EF4-FFF2-40B4-BE49-F238E27FC236}">
                    <a16:creationId xmlns:a16="http://schemas.microsoft.com/office/drawing/2014/main" id="{A7DF463B-D649-4215-B623-73A776D9C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732"/>
                <a:ext cx="3166" cy="1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31" name="Rectangle 1728">
                <a:extLst>
                  <a:ext uri="{FF2B5EF4-FFF2-40B4-BE49-F238E27FC236}">
                    <a16:creationId xmlns:a16="http://schemas.microsoft.com/office/drawing/2014/main" id="{2D7D51B7-EFAC-46ED-A818-19BED8C1D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742"/>
                <a:ext cx="3166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32" name="Rectangle 1729">
                <a:extLst>
                  <a:ext uri="{FF2B5EF4-FFF2-40B4-BE49-F238E27FC236}">
                    <a16:creationId xmlns:a16="http://schemas.microsoft.com/office/drawing/2014/main" id="{8FD00F22-E6BF-421E-934B-227A1C2D9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753"/>
                <a:ext cx="3166" cy="1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33" name="Rectangle 1730">
                <a:extLst>
                  <a:ext uri="{FF2B5EF4-FFF2-40B4-BE49-F238E27FC236}">
                    <a16:creationId xmlns:a16="http://schemas.microsoft.com/office/drawing/2014/main" id="{95968440-0F67-4DA7-9FE5-5E2A84FBA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763"/>
                <a:ext cx="3166" cy="10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34" name="Rectangle 1731">
                <a:extLst>
                  <a:ext uri="{FF2B5EF4-FFF2-40B4-BE49-F238E27FC236}">
                    <a16:creationId xmlns:a16="http://schemas.microsoft.com/office/drawing/2014/main" id="{E4446978-333F-47B0-94E8-6F085D6B4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773"/>
                <a:ext cx="3166" cy="1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35" name="Rectangle 1732">
                <a:extLst>
                  <a:ext uri="{FF2B5EF4-FFF2-40B4-BE49-F238E27FC236}">
                    <a16:creationId xmlns:a16="http://schemas.microsoft.com/office/drawing/2014/main" id="{925748B0-E953-4378-BFE0-F817F8B6FD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783"/>
                <a:ext cx="3166" cy="1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36" name="Rectangle 1733">
                <a:extLst>
                  <a:ext uri="{FF2B5EF4-FFF2-40B4-BE49-F238E27FC236}">
                    <a16:creationId xmlns:a16="http://schemas.microsoft.com/office/drawing/2014/main" id="{196DF986-60F8-490E-B483-BA986ABB9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793"/>
                <a:ext cx="3166" cy="10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37" name="Rectangle 1734">
                <a:extLst>
                  <a:ext uri="{FF2B5EF4-FFF2-40B4-BE49-F238E27FC236}">
                    <a16:creationId xmlns:a16="http://schemas.microsoft.com/office/drawing/2014/main" id="{4D9E77BF-1EBC-425A-955C-AF081CB4E8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803"/>
                <a:ext cx="3166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38" name="Rectangle 1735">
                <a:extLst>
                  <a:ext uri="{FF2B5EF4-FFF2-40B4-BE49-F238E27FC236}">
                    <a16:creationId xmlns:a16="http://schemas.microsoft.com/office/drawing/2014/main" id="{FB3EA5A3-9548-4E51-B0EB-7D8D8FD1BC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814"/>
                <a:ext cx="3166" cy="1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39" name="Rectangle 1736">
                <a:extLst>
                  <a:ext uri="{FF2B5EF4-FFF2-40B4-BE49-F238E27FC236}">
                    <a16:creationId xmlns:a16="http://schemas.microsoft.com/office/drawing/2014/main" id="{04FB4565-7CA0-4533-A5D6-E3000AB3D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824"/>
                <a:ext cx="3166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40" name="Rectangle 1737">
                <a:extLst>
                  <a:ext uri="{FF2B5EF4-FFF2-40B4-BE49-F238E27FC236}">
                    <a16:creationId xmlns:a16="http://schemas.microsoft.com/office/drawing/2014/main" id="{3D63BF25-F8A0-4B27-A53C-F1B356BD4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834"/>
                <a:ext cx="3166" cy="10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41" name="Rectangle 1738">
                <a:extLst>
                  <a:ext uri="{FF2B5EF4-FFF2-40B4-BE49-F238E27FC236}">
                    <a16:creationId xmlns:a16="http://schemas.microsoft.com/office/drawing/2014/main" id="{54076E3A-44BD-471F-8057-8352B7199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844"/>
                <a:ext cx="3166" cy="1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42" name="Rectangle 1739">
                <a:extLst>
                  <a:ext uri="{FF2B5EF4-FFF2-40B4-BE49-F238E27FC236}">
                    <a16:creationId xmlns:a16="http://schemas.microsoft.com/office/drawing/2014/main" id="{2736EF15-1C87-4FD8-A75E-87B00BF1F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854"/>
                <a:ext cx="3166" cy="1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43" name="Rectangle 1740">
                <a:extLst>
                  <a:ext uri="{FF2B5EF4-FFF2-40B4-BE49-F238E27FC236}">
                    <a16:creationId xmlns:a16="http://schemas.microsoft.com/office/drawing/2014/main" id="{5C971527-7C71-44C6-8A33-94EB85864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864"/>
                <a:ext cx="3166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44" name="Rectangle 1741">
                <a:extLst>
                  <a:ext uri="{FF2B5EF4-FFF2-40B4-BE49-F238E27FC236}">
                    <a16:creationId xmlns:a16="http://schemas.microsoft.com/office/drawing/2014/main" id="{545FCA5B-C0F7-4974-BDDD-09E48E478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875"/>
                <a:ext cx="3166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45" name="Rectangle 1742">
                <a:extLst>
                  <a:ext uri="{FF2B5EF4-FFF2-40B4-BE49-F238E27FC236}">
                    <a16:creationId xmlns:a16="http://schemas.microsoft.com/office/drawing/2014/main" id="{5E951610-69E8-48F2-BB5B-FC3A32331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885"/>
                <a:ext cx="3166" cy="10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46" name="Rectangle 1743">
                <a:extLst>
                  <a:ext uri="{FF2B5EF4-FFF2-40B4-BE49-F238E27FC236}">
                    <a16:creationId xmlns:a16="http://schemas.microsoft.com/office/drawing/2014/main" id="{8F894F4F-E6B3-40E9-833A-B93BFCF85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895"/>
                <a:ext cx="3166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47" name="Rectangle 1744">
                <a:extLst>
                  <a:ext uri="{FF2B5EF4-FFF2-40B4-BE49-F238E27FC236}">
                    <a16:creationId xmlns:a16="http://schemas.microsoft.com/office/drawing/2014/main" id="{AD6D40E3-F1DB-46CB-B76D-F5EBECC6AD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905"/>
                <a:ext cx="3166" cy="10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48" name="Rectangle 1745">
                <a:extLst>
                  <a:ext uri="{FF2B5EF4-FFF2-40B4-BE49-F238E27FC236}">
                    <a16:creationId xmlns:a16="http://schemas.microsoft.com/office/drawing/2014/main" id="{644663D4-B8AC-49F0-954D-9F00DE886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915"/>
                <a:ext cx="3166" cy="11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49" name="Rectangle 1746">
                <a:extLst>
                  <a:ext uri="{FF2B5EF4-FFF2-40B4-BE49-F238E27FC236}">
                    <a16:creationId xmlns:a16="http://schemas.microsoft.com/office/drawing/2014/main" id="{5224D708-8C7B-4138-8AB0-73425CD01E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926"/>
                <a:ext cx="3166" cy="1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50" name="Rectangle 1747">
                <a:extLst>
                  <a:ext uri="{FF2B5EF4-FFF2-40B4-BE49-F238E27FC236}">
                    <a16:creationId xmlns:a16="http://schemas.microsoft.com/office/drawing/2014/main" id="{BBFD9953-CF76-4077-92A8-432F54F59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936"/>
                <a:ext cx="3166" cy="10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51" name="Rectangle 1748">
                <a:extLst>
                  <a:ext uri="{FF2B5EF4-FFF2-40B4-BE49-F238E27FC236}">
                    <a16:creationId xmlns:a16="http://schemas.microsoft.com/office/drawing/2014/main" id="{6A9D02F3-1F59-4979-8F11-08E1D292F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946"/>
                <a:ext cx="3166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52" name="Rectangle 1749">
                <a:extLst>
                  <a:ext uri="{FF2B5EF4-FFF2-40B4-BE49-F238E27FC236}">
                    <a16:creationId xmlns:a16="http://schemas.microsoft.com/office/drawing/2014/main" id="{82299245-5DEB-4340-9870-39C65D87A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956"/>
                <a:ext cx="3166" cy="1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53" name="Rectangle 1750">
                <a:extLst>
                  <a:ext uri="{FF2B5EF4-FFF2-40B4-BE49-F238E27FC236}">
                    <a16:creationId xmlns:a16="http://schemas.microsoft.com/office/drawing/2014/main" id="{464A8CDD-0CFF-4438-8475-40633050F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966"/>
                <a:ext cx="3166" cy="1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54" name="Rectangle 1751">
                <a:extLst>
                  <a:ext uri="{FF2B5EF4-FFF2-40B4-BE49-F238E27FC236}">
                    <a16:creationId xmlns:a16="http://schemas.microsoft.com/office/drawing/2014/main" id="{DE23F15A-551D-4428-9E87-C87741BCEC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976"/>
                <a:ext cx="316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55" name="Rectangle 1752">
                <a:extLst>
                  <a:ext uri="{FF2B5EF4-FFF2-40B4-BE49-F238E27FC236}">
                    <a16:creationId xmlns:a16="http://schemas.microsoft.com/office/drawing/2014/main" id="{E48411BF-965D-46B1-8574-6EDADC507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676"/>
                <a:ext cx="3166" cy="30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56" name="Rectangle 1753">
                <a:extLst>
                  <a:ext uri="{FF2B5EF4-FFF2-40B4-BE49-F238E27FC236}">
                    <a16:creationId xmlns:a16="http://schemas.microsoft.com/office/drawing/2014/main" id="{9DB3DBE4-3BCF-4DDA-8C06-371FD80F20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671"/>
                <a:ext cx="3166" cy="1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57" name="Rectangle 1754">
                <a:extLst>
                  <a:ext uri="{FF2B5EF4-FFF2-40B4-BE49-F238E27FC236}">
                    <a16:creationId xmlns:a16="http://schemas.microsoft.com/office/drawing/2014/main" id="{EA25E99A-F981-4CDE-B694-34BAC685A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681"/>
                <a:ext cx="3166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58" name="Rectangle 1755">
                <a:extLst>
                  <a:ext uri="{FF2B5EF4-FFF2-40B4-BE49-F238E27FC236}">
                    <a16:creationId xmlns:a16="http://schemas.microsoft.com/office/drawing/2014/main" id="{EF45895D-3A7B-41EA-8073-E3FC411176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691"/>
                <a:ext cx="3166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59" name="Rectangle 1756">
                <a:extLst>
                  <a:ext uri="{FF2B5EF4-FFF2-40B4-BE49-F238E27FC236}">
                    <a16:creationId xmlns:a16="http://schemas.microsoft.com/office/drawing/2014/main" id="{3BB53DB6-98FF-469C-BF1D-0AA47F826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702"/>
                <a:ext cx="3166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60" name="Rectangle 1757">
                <a:extLst>
                  <a:ext uri="{FF2B5EF4-FFF2-40B4-BE49-F238E27FC236}">
                    <a16:creationId xmlns:a16="http://schemas.microsoft.com/office/drawing/2014/main" id="{CEAADD4D-9818-4A4A-A699-BBA14C4EA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712"/>
                <a:ext cx="3166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61" name="Rectangle 1758">
                <a:extLst>
                  <a:ext uri="{FF2B5EF4-FFF2-40B4-BE49-F238E27FC236}">
                    <a16:creationId xmlns:a16="http://schemas.microsoft.com/office/drawing/2014/main" id="{E29B1C46-06A1-4156-A636-F23EB282D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722"/>
                <a:ext cx="3166" cy="10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62" name="Rectangle 1759">
                <a:extLst>
                  <a:ext uri="{FF2B5EF4-FFF2-40B4-BE49-F238E27FC236}">
                    <a16:creationId xmlns:a16="http://schemas.microsoft.com/office/drawing/2014/main" id="{45869956-CE85-433B-8F60-71AB92C7B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732"/>
                <a:ext cx="3166" cy="1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63" name="Rectangle 1760">
                <a:extLst>
                  <a:ext uri="{FF2B5EF4-FFF2-40B4-BE49-F238E27FC236}">
                    <a16:creationId xmlns:a16="http://schemas.microsoft.com/office/drawing/2014/main" id="{B63F12E7-6D1C-4B4D-B77D-E59E33B1E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742"/>
                <a:ext cx="3166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64" name="Rectangle 1761">
                <a:extLst>
                  <a:ext uri="{FF2B5EF4-FFF2-40B4-BE49-F238E27FC236}">
                    <a16:creationId xmlns:a16="http://schemas.microsoft.com/office/drawing/2014/main" id="{1DB7108D-93FD-418D-AC5B-ECBFFEFD66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753"/>
                <a:ext cx="3166" cy="1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65" name="Rectangle 1762">
                <a:extLst>
                  <a:ext uri="{FF2B5EF4-FFF2-40B4-BE49-F238E27FC236}">
                    <a16:creationId xmlns:a16="http://schemas.microsoft.com/office/drawing/2014/main" id="{0FD1017C-E0CC-4120-A09B-98AD117E0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763"/>
                <a:ext cx="3166" cy="10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66" name="Rectangle 1763">
                <a:extLst>
                  <a:ext uri="{FF2B5EF4-FFF2-40B4-BE49-F238E27FC236}">
                    <a16:creationId xmlns:a16="http://schemas.microsoft.com/office/drawing/2014/main" id="{13D4BD84-87D3-4493-B24B-2919A91B50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773"/>
                <a:ext cx="3166" cy="1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67" name="Rectangle 1764">
                <a:extLst>
                  <a:ext uri="{FF2B5EF4-FFF2-40B4-BE49-F238E27FC236}">
                    <a16:creationId xmlns:a16="http://schemas.microsoft.com/office/drawing/2014/main" id="{65C65626-56C8-411F-BEF4-B068E2D12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783"/>
                <a:ext cx="3166" cy="1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68" name="Rectangle 1765">
                <a:extLst>
                  <a:ext uri="{FF2B5EF4-FFF2-40B4-BE49-F238E27FC236}">
                    <a16:creationId xmlns:a16="http://schemas.microsoft.com/office/drawing/2014/main" id="{F2D71DFC-FFF0-404F-BBEA-658103232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793"/>
                <a:ext cx="3166" cy="10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69" name="Rectangle 1766">
                <a:extLst>
                  <a:ext uri="{FF2B5EF4-FFF2-40B4-BE49-F238E27FC236}">
                    <a16:creationId xmlns:a16="http://schemas.microsoft.com/office/drawing/2014/main" id="{357AC088-8A0E-4437-8834-C6BF9AEB21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803"/>
                <a:ext cx="3166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70" name="Rectangle 1767">
                <a:extLst>
                  <a:ext uri="{FF2B5EF4-FFF2-40B4-BE49-F238E27FC236}">
                    <a16:creationId xmlns:a16="http://schemas.microsoft.com/office/drawing/2014/main" id="{7A2F289E-DCCA-4E10-A6A4-7E85418E1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814"/>
                <a:ext cx="3166" cy="1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71" name="Rectangle 1768">
                <a:extLst>
                  <a:ext uri="{FF2B5EF4-FFF2-40B4-BE49-F238E27FC236}">
                    <a16:creationId xmlns:a16="http://schemas.microsoft.com/office/drawing/2014/main" id="{AA1FE258-7001-487D-99BB-687125AE9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824"/>
                <a:ext cx="3166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72" name="Rectangle 1769">
                <a:extLst>
                  <a:ext uri="{FF2B5EF4-FFF2-40B4-BE49-F238E27FC236}">
                    <a16:creationId xmlns:a16="http://schemas.microsoft.com/office/drawing/2014/main" id="{7CA0DA65-60CA-474F-99B6-D637DEDCA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834"/>
                <a:ext cx="3166" cy="10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73" name="Rectangle 1770">
                <a:extLst>
                  <a:ext uri="{FF2B5EF4-FFF2-40B4-BE49-F238E27FC236}">
                    <a16:creationId xmlns:a16="http://schemas.microsoft.com/office/drawing/2014/main" id="{BC0E090E-3F75-4585-B588-3EFFFF289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844"/>
                <a:ext cx="3166" cy="1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74" name="Rectangle 1771">
                <a:extLst>
                  <a:ext uri="{FF2B5EF4-FFF2-40B4-BE49-F238E27FC236}">
                    <a16:creationId xmlns:a16="http://schemas.microsoft.com/office/drawing/2014/main" id="{4CB016D4-1496-40D9-A870-B31E6C088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854"/>
                <a:ext cx="3166" cy="1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75" name="Rectangle 1772">
                <a:extLst>
                  <a:ext uri="{FF2B5EF4-FFF2-40B4-BE49-F238E27FC236}">
                    <a16:creationId xmlns:a16="http://schemas.microsoft.com/office/drawing/2014/main" id="{39EBAB62-9FDE-478F-9E74-F5C754B2D6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864"/>
                <a:ext cx="3166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76" name="Rectangle 1773">
                <a:extLst>
                  <a:ext uri="{FF2B5EF4-FFF2-40B4-BE49-F238E27FC236}">
                    <a16:creationId xmlns:a16="http://schemas.microsoft.com/office/drawing/2014/main" id="{8B90B1BA-F269-4C78-A935-5787463C7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875"/>
                <a:ext cx="3166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77" name="Rectangle 1774">
                <a:extLst>
                  <a:ext uri="{FF2B5EF4-FFF2-40B4-BE49-F238E27FC236}">
                    <a16:creationId xmlns:a16="http://schemas.microsoft.com/office/drawing/2014/main" id="{781D8548-D15B-40B6-A8F0-5890A15AF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885"/>
                <a:ext cx="3166" cy="10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78" name="Rectangle 1775">
                <a:extLst>
                  <a:ext uri="{FF2B5EF4-FFF2-40B4-BE49-F238E27FC236}">
                    <a16:creationId xmlns:a16="http://schemas.microsoft.com/office/drawing/2014/main" id="{0D2636B9-892E-4325-BCD9-6D70C3D0D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895"/>
                <a:ext cx="3166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79" name="Rectangle 1776">
                <a:extLst>
                  <a:ext uri="{FF2B5EF4-FFF2-40B4-BE49-F238E27FC236}">
                    <a16:creationId xmlns:a16="http://schemas.microsoft.com/office/drawing/2014/main" id="{89740E19-FAD8-4258-A586-240E97C17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905"/>
                <a:ext cx="3166" cy="10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80" name="Rectangle 1777">
                <a:extLst>
                  <a:ext uri="{FF2B5EF4-FFF2-40B4-BE49-F238E27FC236}">
                    <a16:creationId xmlns:a16="http://schemas.microsoft.com/office/drawing/2014/main" id="{B310BAC7-480B-48A5-B8DE-EEE29A142F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915"/>
                <a:ext cx="3166" cy="11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81" name="Rectangle 1778">
                <a:extLst>
                  <a:ext uri="{FF2B5EF4-FFF2-40B4-BE49-F238E27FC236}">
                    <a16:creationId xmlns:a16="http://schemas.microsoft.com/office/drawing/2014/main" id="{13E80E48-50E8-4817-B548-644A9B45D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926"/>
                <a:ext cx="3166" cy="1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82" name="Rectangle 1779">
                <a:extLst>
                  <a:ext uri="{FF2B5EF4-FFF2-40B4-BE49-F238E27FC236}">
                    <a16:creationId xmlns:a16="http://schemas.microsoft.com/office/drawing/2014/main" id="{234B3EBF-BEA6-45C1-8FB0-B6BE14DE5D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936"/>
                <a:ext cx="3166" cy="10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83" name="Rectangle 1780">
                <a:extLst>
                  <a:ext uri="{FF2B5EF4-FFF2-40B4-BE49-F238E27FC236}">
                    <a16:creationId xmlns:a16="http://schemas.microsoft.com/office/drawing/2014/main" id="{A0D0577D-482A-4AC9-89ED-7D669A5900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946"/>
                <a:ext cx="3166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84" name="Rectangle 1781">
                <a:extLst>
                  <a:ext uri="{FF2B5EF4-FFF2-40B4-BE49-F238E27FC236}">
                    <a16:creationId xmlns:a16="http://schemas.microsoft.com/office/drawing/2014/main" id="{D89B4976-D362-4CF0-931F-4AC1F7066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956"/>
                <a:ext cx="3166" cy="1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85" name="Rectangle 1782">
                <a:extLst>
                  <a:ext uri="{FF2B5EF4-FFF2-40B4-BE49-F238E27FC236}">
                    <a16:creationId xmlns:a16="http://schemas.microsoft.com/office/drawing/2014/main" id="{35895EE8-7293-4CEF-8A0C-BDF133F5E7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966"/>
                <a:ext cx="3166" cy="1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86" name="Rectangle 1783">
                <a:extLst>
                  <a:ext uri="{FF2B5EF4-FFF2-40B4-BE49-F238E27FC236}">
                    <a16:creationId xmlns:a16="http://schemas.microsoft.com/office/drawing/2014/main" id="{4186D922-35F2-4276-B8B9-5120B2F4B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" y="3976"/>
                <a:ext cx="3166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87" name="Rectangle 1784">
                <a:extLst>
                  <a:ext uri="{FF2B5EF4-FFF2-40B4-BE49-F238E27FC236}">
                    <a16:creationId xmlns:a16="http://schemas.microsoft.com/office/drawing/2014/main" id="{BF7B6F7D-D89F-4F9E-B5AA-2C97F8CF8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671"/>
                <a:ext cx="1202" cy="10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88" name="Rectangle 1785">
                <a:extLst>
                  <a:ext uri="{FF2B5EF4-FFF2-40B4-BE49-F238E27FC236}">
                    <a16:creationId xmlns:a16="http://schemas.microsoft.com/office/drawing/2014/main" id="{8CCD34D5-7C03-4D3D-9DB1-08BBC180B7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681"/>
                <a:ext cx="1202" cy="10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89" name="Rectangle 1786">
                <a:extLst>
                  <a:ext uri="{FF2B5EF4-FFF2-40B4-BE49-F238E27FC236}">
                    <a16:creationId xmlns:a16="http://schemas.microsoft.com/office/drawing/2014/main" id="{420C76C6-C151-44E5-865D-A7B70AFCF5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691"/>
                <a:ext cx="1202" cy="11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90" name="Rectangle 1787">
                <a:extLst>
                  <a:ext uri="{FF2B5EF4-FFF2-40B4-BE49-F238E27FC236}">
                    <a16:creationId xmlns:a16="http://schemas.microsoft.com/office/drawing/2014/main" id="{A6403B0E-D059-464E-868C-51FB511D0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702"/>
                <a:ext cx="1202" cy="10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91" name="Rectangle 1788">
                <a:extLst>
                  <a:ext uri="{FF2B5EF4-FFF2-40B4-BE49-F238E27FC236}">
                    <a16:creationId xmlns:a16="http://schemas.microsoft.com/office/drawing/2014/main" id="{9B636BAA-48D9-4FF8-84FB-B4BA68B22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712"/>
                <a:ext cx="1202" cy="10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92" name="Rectangle 1789">
                <a:extLst>
                  <a:ext uri="{FF2B5EF4-FFF2-40B4-BE49-F238E27FC236}">
                    <a16:creationId xmlns:a16="http://schemas.microsoft.com/office/drawing/2014/main" id="{959C2F03-8B3B-44B1-A8AC-A52151CD92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722"/>
                <a:ext cx="1202" cy="10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93" name="Rectangle 1790">
                <a:extLst>
                  <a:ext uri="{FF2B5EF4-FFF2-40B4-BE49-F238E27FC236}">
                    <a16:creationId xmlns:a16="http://schemas.microsoft.com/office/drawing/2014/main" id="{3CB0FA99-5368-41AD-9781-DED2BAC3C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732"/>
                <a:ext cx="1202" cy="10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94" name="Rectangle 1791">
                <a:extLst>
                  <a:ext uri="{FF2B5EF4-FFF2-40B4-BE49-F238E27FC236}">
                    <a16:creationId xmlns:a16="http://schemas.microsoft.com/office/drawing/2014/main" id="{9600317E-0414-40CD-B6E9-D94757AD1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742"/>
                <a:ext cx="1202" cy="11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95" name="Rectangle 1792">
                <a:extLst>
                  <a:ext uri="{FF2B5EF4-FFF2-40B4-BE49-F238E27FC236}">
                    <a16:creationId xmlns:a16="http://schemas.microsoft.com/office/drawing/2014/main" id="{B8F4401C-3965-47B1-B3F9-593577FB4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753"/>
                <a:ext cx="1202" cy="10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96" name="Rectangle 1793">
                <a:extLst>
                  <a:ext uri="{FF2B5EF4-FFF2-40B4-BE49-F238E27FC236}">
                    <a16:creationId xmlns:a16="http://schemas.microsoft.com/office/drawing/2014/main" id="{D234DA11-A877-4093-AA31-B7FB2436A0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763"/>
                <a:ext cx="1202" cy="10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97" name="Rectangle 1794">
                <a:extLst>
                  <a:ext uri="{FF2B5EF4-FFF2-40B4-BE49-F238E27FC236}">
                    <a16:creationId xmlns:a16="http://schemas.microsoft.com/office/drawing/2014/main" id="{83E7F99C-D89D-4EAF-B929-543C45D20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773"/>
                <a:ext cx="1202" cy="10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98" name="Rectangle 1795">
                <a:extLst>
                  <a:ext uri="{FF2B5EF4-FFF2-40B4-BE49-F238E27FC236}">
                    <a16:creationId xmlns:a16="http://schemas.microsoft.com/office/drawing/2014/main" id="{9959C441-5F56-41C2-9232-605ADAE2B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783"/>
                <a:ext cx="1202" cy="10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799" name="Rectangle 1796">
                <a:extLst>
                  <a:ext uri="{FF2B5EF4-FFF2-40B4-BE49-F238E27FC236}">
                    <a16:creationId xmlns:a16="http://schemas.microsoft.com/office/drawing/2014/main" id="{A1E5C2BB-8210-407E-BCDF-CAE5F6370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793"/>
                <a:ext cx="1202" cy="10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00" name="Rectangle 1797">
                <a:extLst>
                  <a:ext uri="{FF2B5EF4-FFF2-40B4-BE49-F238E27FC236}">
                    <a16:creationId xmlns:a16="http://schemas.microsoft.com/office/drawing/2014/main" id="{E35C726A-E8AB-4CEF-B399-254597A753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803"/>
                <a:ext cx="1202" cy="11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01" name="Rectangle 1798">
                <a:extLst>
                  <a:ext uri="{FF2B5EF4-FFF2-40B4-BE49-F238E27FC236}">
                    <a16:creationId xmlns:a16="http://schemas.microsoft.com/office/drawing/2014/main" id="{E23872C4-5202-4264-A9B7-FC9B2C89E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814"/>
                <a:ext cx="1202" cy="10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02" name="Rectangle 1799">
                <a:extLst>
                  <a:ext uri="{FF2B5EF4-FFF2-40B4-BE49-F238E27FC236}">
                    <a16:creationId xmlns:a16="http://schemas.microsoft.com/office/drawing/2014/main" id="{3F439BF0-8A99-42F2-9C00-A74252CB45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824"/>
                <a:ext cx="1202" cy="10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03" name="Rectangle 1800">
                <a:extLst>
                  <a:ext uri="{FF2B5EF4-FFF2-40B4-BE49-F238E27FC236}">
                    <a16:creationId xmlns:a16="http://schemas.microsoft.com/office/drawing/2014/main" id="{FECEF64B-FA9D-4E9E-A3C1-A7A3A2412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834"/>
                <a:ext cx="1202" cy="10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04" name="Rectangle 1801">
                <a:extLst>
                  <a:ext uri="{FF2B5EF4-FFF2-40B4-BE49-F238E27FC236}">
                    <a16:creationId xmlns:a16="http://schemas.microsoft.com/office/drawing/2014/main" id="{1FF51954-2410-4FDD-B86D-C7FEB8308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844"/>
                <a:ext cx="1202" cy="10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05" name="Rectangle 1802">
                <a:extLst>
                  <a:ext uri="{FF2B5EF4-FFF2-40B4-BE49-F238E27FC236}">
                    <a16:creationId xmlns:a16="http://schemas.microsoft.com/office/drawing/2014/main" id="{F61B91DE-B4AA-43B1-9BDC-5C0AC2E5E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854"/>
                <a:ext cx="1202" cy="10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06" name="Rectangle 1803">
                <a:extLst>
                  <a:ext uri="{FF2B5EF4-FFF2-40B4-BE49-F238E27FC236}">
                    <a16:creationId xmlns:a16="http://schemas.microsoft.com/office/drawing/2014/main" id="{BC4C1F72-51B8-4CF1-A44B-18366888D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864"/>
                <a:ext cx="1202" cy="11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07" name="Rectangle 1804">
                <a:extLst>
                  <a:ext uri="{FF2B5EF4-FFF2-40B4-BE49-F238E27FC236}">
                    <a16:creationId xmlns:a16="http://schemas.microsoft.com/office/drawing/2014/main" id="{49B33D99-1CA7-4107-8E21-4BC0D8E26A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875"/>
                <a:ext cx="1202" cy="10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08" name="Rectangle 1805">
                <a:extLst>
                  <a:ext uri="{FF2B5EF4-FFF2-40B4-BE49-F238E27FC236}">
                    <a16:creationId xmlns:a16="http://schemas.microsoft.com/office/drawing/2014/main" id="{827A7051-2951-49A1-B347-739A92C7CB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885"/>
                <a:ext cx="1202" cy="10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09" name="Rectangle 1806">
                <a:extLst>
                  <a:ext uri="{FF2B5EF4-FFF2-40B4-BE49-F238E27FC236}">
                    <a16:creationId xmlns:a16="http://schemas.microsoft.com/office/drawing/2014/main" id="{72E492A8-D88B-4132-9835-ACDAF97B0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895"/>
                <a:ext cx="1202" cy="10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10" name="Rectangle 1807">
                <a:extLst>
                  <a:ext uri="{FF2B5EF4-FFF2-40B4-BE49-F238E27FC236}">
                    <a16:creationId xmlns:a16="http://schemas.microsoft.com/office/drawing/2014/main" id="{0C59E96A-91EB-40AA-8F79-D7F1812EC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905"/>
                <a:ext cx="1202" cy="10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11" name="Rectangle 1808">
                <a:extLst>
                  <a:ext uri="{FF2B5EF4-FFF2-40B4-BE49-F238E27FC236}">
                    <a16:creationId xmlns:a16="http://schemas.microsoft.com/office/drawing/2014/main" id="{EE3BAF84-79FC-4711-9E6A-917FD46F1D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915"/>
                <a:ext cx="1202" cy="11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12" name="Rectangle 1809">
                <a:extLst>
                  <a:ext uri="{FF2B5EF4-FFF2-40B4-BE49-F238E27FC236}">
                    <a16:creationId xmlns:a16="http://schemas.microsoft.com/office/drawing/2014/main" id="{AF239C3E-8D12-45C6-A46E-2F3AD3A838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926"/>
                <a:ext cx="1202" cy="10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13" name="Rectangle 1810">
                <a:extLst>
                  <a:ext uri="{FF2B5EF4-FFF2-40B4-BE49-F238E27FC236}">
                    <a16:creationId xmlns:a16="http://schemas.microsoft.com/office/drawing/2014/main" id="{3A3A3E8F-8162-4D9F-A5EA-4ACEE5A73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936"/>
                <a:ext cx="1202" cy="10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14" name="Rectangle 1811">
                <a:extLst>
                  <a:ext uri="{FF2B5EF4-FFF2-40B4-BE49-F238E27FC236}">
                    <a16:creationId xmlns:a16="http://schemas.microsoft.com/office/drawing/2014/main" id="{880A043F-7801-42BF-AB8D-594EC84D3E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946"/>
                <a:ext cx="1202" cy="10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15" name="Rectangle 1812">
                <a:extLst>
                  <a:ext uri="{FF2B5EF4-FFF2-40B4-BE49-F238E27FC236}">
                    <a16:creationId xmlns:a16="http://schemas.microsoft.com/office/drawing/2014/main" id="{93A47D3E-FB9F-4B17-ACD1-B374442FC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956"/>
                <a:ext cx="1202" cy="10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16" name="Rectangle 1813">
                <a:extLst>
                  <a:ext uri="{FF2B5EF4-FFF2-40B4-BE49-F238E27FC236}">
                    <a16:creationId xmlns:a16="http://schemas.microsoft.com/office/drawing/2014/main" id="{1B508BC7-9837-48DC-85FD-9BA148E6E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966"/>
                <a:ext cx="1202" cy="10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817" name="Rectangle 1814">
                <a:extLst>
                  <a:ext uri="{FF2B5EF4-FFF2-40B4-BE49-F238E27FC236}">
                    <a16:creationId xmlns:a16="http://schemas.microsoft.com/office/drawing/2014/main" id="{DEE8C16D-6E87-488E-95CC-FF6D85CBC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976"/>
                <a:ext cx="1202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105488" name="Rectangle 1815">
              <a:extLst>
                <a:ext uri="{FF2B5EF4-FFF2-40B4-BE49-F238E27FC236}">
                  <a16:creationId xmlns:a16="http://schemas.microsoft.com/office/drawing/2014/main" id="{E81FBC7F-5BF1-48A1-A66E-3FE56670D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3676"/>
              <a:ext cx="1202" cy="30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489" name="Rectangle 1816">
              <a:extLst>
                <a:ext uri="{FF2B5EF4-FFF2-40B4-BE49-F238E27FC236}">
                  <a16:creationId xmlns:a16="http://schemas.microsoft.com/office/drawing/2014/main" id="{D0A08D18-5CEE-4438-909C-1C29770CC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3671"/>
              <a:ext cx="1202" cy="10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490" name="Rectangle 1817">
              <a:extLst>
                <a:ext uri="{FF2B5EF4-FFF2-40B4-BE49-F238E27FC236}">
                  <a16:creationId xmlns:a16="http://schemas.microsoft.com/office/drawing/2014/main" id="{CACB18A6-2241-4636-A005-ACEB0CC3B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3681"/>
              <a:ext cx="1202" cy="10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491" name="Rectangle 1818">
              <a:extLst>
                <a:ext uri="{FF2B5EF4-FFF2-40B4-BE49-F238E27FC236}">
                  <a16:creationId xmlns:a16="http://schemas.microsoft.com/office/drawing/2014/main" id="{CC310424-FC14-45D6-B0E5-DAFD6C6F3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3691"/>
              <a:ext cx="1202" cy="11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492" name="Rectangle 1819">
              <a:extLst>
                <a:ext uri="{FF2B5EF4-FFF2-40B4-BE49-F238E27FC236}">
                  <a16:creationId xmlns:a16="http://schemas.microsoft.com/office/drawing/2014/main" id="{9CDFB129-1161-4C26-9A74-14B9456BE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3702"/>
              <a:ext cx="1202" cy="10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493" name="Rectangle 1820">
              <a:extLst>
                <a:ext uri="{FF2B5EF4-FFF2-40B4-BE49-F238E27FC236}">
                  <a16:creationId xmlns:a16="http://schemas.microsoft.com/office/drawing/2014/main" id="{93563033-0A00-4206-822B-1840DEF3D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3712"/>
              <a:ext cx="1202" cy="10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494" name="Rectangle 1821">
              <a:extLst>
                <a:ext uri="{FF2B5EF4-FFF2-40B4-BE49-F238E27FC236}">
                  <a16:creationId xmlns:a16="http://schemas.microsoft.com/office/drawing/2014/main" id="{27687BF4-A663-4CBD-BE78-0DF4DEDBD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3722"/>
              <a:ext cx="1202" cy="10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495" name="Rectangle 1822">
              <a:extLst>
                <a:ext uri="{FF2B5EF4-FFF2-40B4-BE49-F238E27FC236}">
                  <a16:creationId xmlns:a16="http://schemas.microsoft.com/office/drawing/2014/main" id="{DD2D952E-22CC-4BC3-9600-BFCE34276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3732"/>
              <a:ext cx="1202" cy="10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496" name="Rectangle 1823">
              <a:extLst>
                <a:ext uri="{FF2B5EF4-FFF2-40B4-BE49-F238E27FC236}">
                  <a16:creationId xmlns:a16="http://schemas.microsoft.com/office/drawing/2014/main" id="{BC2DC78A-C7BE-495D-8D21-280FC0D1F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3742"/>
              <a:ext cx="1202" cy="11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497" name="Rectangle 1824">
              <a:extLst>
                <a:ext uri="{FF2B5EF4-FFF2-40B4-BE49-F238E27FC236}">
                  <a16:creationId xmlns:a16="http://schemas.microsoft.com/office/drawing/2014/main" id="{45FB1B73-8F24-4028-8E7B-0B420607D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3753"/>
              <a:ext cx="1202" cy="10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498" name="Rectangle 1825">
              <a:extLst>
                <a:ext uri="{FF2B5EF4-FFF2-40B4-BE49-F238E27FC236}">
                  <a16:creationId xmlns:a16="http://schemas.microsoft.com/office/drawing/2014/main" id="{847548FF-FC2E-4BDD-9507-566300BE9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3763"/>
              <a:ext cx="1202" cy="10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499" name="Rectangle 1826">
              <a:extLst>
                <a:ext uri="{FF2B5EF4-FFF2-40B4-BE49-F238E27FC236}">
                  <a16:creationId xmlns:a16="http://schemas.microsoft.com/office/drawing/2014/main" id="{1E9F79F3-BBB1-4A0B-8424-AE8C8CA7E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3773"/>
              <a:ext cx="1202" cy="10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00" name="Rectangle 1827">
              <a:extLst>
                <a:ext uri="{FF2B5EF4-FFF2-40B4-BE49-F238E27FC236}">
                  <a16:creationId xmlns:a16="http://schemas.microsoft.com/office/drawing/2014/main" id="{55156332-26BB-4609-94A9-1134FCDDE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3783"/>
              <a:ext cx="1202" cy="10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01" name="Rectangle 1828">
              <a:extLst>
                <a:ext uri="{FF2B5EF4-FFF2-40B4-BE49-F238E27FC236}">
                  <a16:creationId xmlns:a16="http://schemas.microsoft.com/office/drawing/2014/main" id="{77005494-3FE4-4B8E-8905-081A9EA9A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3793"/>
              <a:ext cx="1202" cy="10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02" name="Rectangle 1829">
              <a:extLst>
                <a:ext uri="{FF2B5EF4-FFF2-40B4-BE49-F238E27FC236}">
                  <a16:creationId xmlns:a16="http://schemas.microsoft.com/office/drawing/2014/main" id="{C6907D36-70B0-45A6-86BE-DCF77C3BE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3803"/>
              <a:ext cx="1202" cy="11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03" name="Rectangle 1830">
              <a:extLst>
                <a:ext uri="{FF2B5EF4-FFF2-40B4-BE49-F238E27FC236}">
                  <a16:creationId xmlns:a16="http://schemas.microsoft.com/office/drawing/2014/main" id="{80779CD5-A93B-4BA1-B67B-03A9BB4F1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3814"/>
              <a:ext cx="1202" cy="10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04" name="Rectangle 1831">
              <a:extLst>
                <a:ext uri="{FF2B5EF4-FFF2-40B4-BE49-F238E27FC236}">
                  <a16:creationId xmlns:a16="http://schemas.microsoft.com/office/drawing/2014/main" id="{497FC9E1-4B06-4C5C-9D95-FE89B9070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3824"/>
              <a:ext cx="1202" cy="10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05" name="Rectangle 1832">
              <a:extLst>
                <a:ext uri="{FF2B5EF4-FFF2-40B4-BE49-F238E27FC236}">
                  <a16:creationId xmlns:a16="http://schemas.microsoft.com/office/drawing/2014/main" id="{67BD3E48-A11A-4DAD-A323-3C7FF99EE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3834"/>
              <a:ext cx="1202" cy="10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06" name="Rectangle 1833">
              <a:extLst>
                <a:ext uri="{FF2B5EF4-FFF2-40B4-BE49-F238E27FC236}">
                  <a16:creationId xmlns:a16="http://schemas.microsoft.com/office/drawing/2014/main" id="{6C3F9BB7-EEC3-469A-8766-3960C704C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3844"/>
              <a:ext cx="1202" cy="10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07" name="Rectangle 1834">
              <a:extLst>
                <a:ext uri="{FF2B5EF4-FFF2-40B4-BE49-F238E27FC236}">
                  <a16:creationId xmlns:a16="http://schemas.microsoft.com/office/drawing/2014/main" id="{E39D0678-587F-4DE2-A078-45FEA8C31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3854"/>
              <a:ext cx="1202" cy="10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08" name="Rectangle 1835">
              <a:extLst>
                <a:ext uri="{FF2B5EF4-FFF2-40B4-BE49-F238E27FC236}">
                  <a16:creationId xmlns:a16="http://schemas.microsoft.com/office/drawing/2014/main" id="{EF338967-A49D-4031-A592-374C6EAE9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3864"/>
              <a:ext cx="1202" cy="11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09" name="Rectangle 1836">
              <a:extLst>
                <a:ext uri="{FF2B5EF4-FFF2-40B4-BE49-F238E27FC236}">
                  <a16:creationId xmlns:a16="http://schemas.microsoft.com/office/drawing/2014/main" id="{26C0C4B0-33E5-4203-88DE-4030DB321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3875"/>
              <a:ext cx="1202" cy="10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10" name="Rectangle 1837">
              <a:extLst>
                <a:ext uri="{FF2B5EF4-FFF2-40B4-BE49-F238E27FC236}">
                  <a16:creationId xmlns:a16="http://schemas.microsoft.com/office/drawing/2014/main" id="{D65AC949-2FE9-403C-8B9B-2ACEA98B5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3885"/>
              <a:ext cx="1202" cy="10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11" name="Rectangle 1838">
              <a:extLst>
                <a:ext uri="{FF2B5EF4-FFF2-40B4-BE49-F238E27FC236}">
                  <a16:creationId xmlns:a16="http://schemas.microsoft.com/office/drawing/2014/main" id="{F773AA5F-12E8-4FCA-A4CE-9E7C93888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3895"/>
              <a:ext cx="1202" cy="10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12" name="Rectangle 1839">
              <a:extLst>
                <a:ext uri="{FF2B5EF4-FFF2-40B4-BE49-F238E27FC236}">
                  <a16:creationId xmlns:a16="http://schemas.microsoft.com/office/drawing/2014/main" id="{B1CF4376-BBD1-428A-AFB8-0A274BCB7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3905"/>
              <a:ext cx="1202" cy="10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13" name="Rectangle 1840">
              <a:extLst>
                <a:ext uri="{FF2B5EF4-FFF2-40B4-BE49-F238E27FC236}">
                  <a16:creationId xmlns:a16="http://schemas.microsoft.com/office/drawing/2014/main" id="{1566093E-77DF-4BB4-987A-7ECE994B4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3915"/>
              <a:ext cx="1202" cy="11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14" name="Rectangle 1841">
              <a:extLst>
                <a:ext uri="{FF2B5EF4-FFF2-40B4-BE49-F238E27FC236}">
                  <a16:creationId xmlns:a16="http://schemas.microsoft.com/office/drawing/2014/main" id="{8C16A8EF-83CC-4FF8-968E-1FF8CAE0E1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3926"/>
              <a:ext cx="1202" cy="10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15" name="Rectangle 1842">
              <a:extLst>
                <a:ext uri="{FF2B5EF4-FFF2-40B4-BE49-F238E27FC236}">
                  <a16:creationId xmlns:a16="http://schemas.microsoft.com/office/drawing/2014/main" id="{620C78C0-A301-49D2-B7B8-D4884D7F2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3936"/>
              <a:ext cx="1202" cy="10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16" name="Rectangle 1843">
              <a:extLst>
                <a:ext uri="{FF2B5EF4-FFF2-40B4-BE49-F238E27FC236}">
                  <a16:creationId xmlns:a16="http://schemas.microsoft.com/office/drawing/2014/main" id="{BF3C9F1C-8454-438E-9FE2-D44A12A90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3946"/>
              <a:ext cx="1202" cy="10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17" name="Rectangle 1844">
              <a:extLst>
                <a:ext uri="{FF2B5EF4-FFF2-40B4-BE49-F238E27FC236}">
                  <a16:creationId xmlns:a16="http://schemas.microsoft.com/office/drawing/2014/main" id="{4E93740D-C30E-483E-ABC1-D49859ED2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3956"/>
              <a:ext cx="1202" cy="10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18" name="Rectangle 1845">
              <a:extLst>
                <a:ext uri="{FF2B5EF4-FFF2-40B4-BE49-F238E27FC236}">
                  <a16:creationId xmlns:a16="http://schemas.microsoft.com/office/drawing/2014/main" id="{CD72334E-450C-4E5B-B737-8A88D77A3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3966"/>
              <a:ext cx="1202" cy="10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19" name="Rectangle 1846">
              <a:extLst>
                <a:ext uri="{FF2B5EF4-FFF2-40B4-BE49-F238E27FC236}">
                  <a16:creationId xmlns:a16="http://schemas.microsoft.com/office/drawing/2014/main" id="{CBA2BE87-6C8A-4DCD-A496-D15EB7B2D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" y="3976"/>
              <a:ext cx="1202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20" name="Rectangle 1847">
              <a:extLst>
                <a:ext uri="{FF2B5EF4-FFF2-40B4-BE49-F238E27FC236}">
                  <a16:creationId xmlns:a16="http://schemas.microsoft.com/office/drawing/2014/main" id="{785D11DA-0EED-4E68-B3CB-4B21C264C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671"/>
              <a:ext cx="1141" cy="10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21" name="Rectangle 1848">
              <a:extLst>
                <a:ext uri="{FF2B5EF4-FFF2-40B4-BE49-F238E27FC236}">
                  <a16:creationId xmlns:a16="http://schemas.microsoft.com/office/drawing/2014/main" id="{06D60004-D1C8-43B5-BC01-DCADB2CC6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681"/>
              <a:ext cx="1141" cy="10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22" name="Rectangle 1849">
              <a:extLst>
                <a:ext uri="{FF2B5EF4-FFF2-40B4-BE49-F238E27FC236}">
                  <a16:creationId xmlns:a16="http://schemas.microsoft.com/office/drawing/2014/main" id="{DBB077CA-978D-4E4A-8A5D-FC67E8C1D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691"/>
              <a:ext cx="1141" cy="11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23" name="Rectangle 1850">
              <a:extLst>
                <a:ext uri="{FF2B5EF4-FFF2-40B4-BE49-F238E27FC236}">
                  <a16:creationId xmlns:a16="http://schemas.microsoft.com/office/drawing/2014/main" id="{CE6CCF0B-1F3D-4EC9-B179-25ABA3D02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702"/>
              <a:ext cx="1141" cy="10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24" name="Rectangle 1851">
              <a:extLst>
                <a:ext uri="{FF2B5EF4-FFF2-40B4-BE49-F238E27FC236}">
                  <a16:creationId xmlns:a16="http://schemas.microsoft.com/office/drawing/2014/main" id="{F1DB9F15-2453-4E97-9AB0-EE26A22F5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712"/>
              <a:ext cx="1141" cy="10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25" name="Rectangle 1852">
              <a:extLst>
                <a:ext uri="{FF2B5EF4-FFF2-40B4-BE49-F238E27FC236}">
                  <a16:creationId xmlns:a16="http://schemas.microsoft.com/office/drawing/2014/main" id="{279D66BA-753F-480A-8B9B-328357030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722"/>
              <a:ext cx="1141" cy="10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26" name="Rectangle 1853">
              <a:extLst>
                <a:ext uri="{FF2B5EF4-FFF2-40B4-BE49-F238E27FC236}">
                  <a16:creationId xmlns:a16="http://schemas.microsoft.com/office/drawing/2014/main" id="{35DCB562-B95E-431A-9298-023F9BEEF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732"/>
              <a:ext cx="1141" cy="10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27" name="Rectangle 1854">
              <a:extLst>
                <a:ext uri="{FF2B5EF4-FFF2-40B4-BE49-F238E27FC236}">
                  <a16:creationId xmlns:a16="http://schemas.microsoft.com/office/drawing/2014/main" id="{AFCD95D4-07DC-4279-B6B0-638225918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742"/>
              <a:ext cx="1141" cy="11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28" name="Rectangle 1855">
              <a:extLst>
                <a:ext uri="{FF2B5EF4-FFF2-40B4-BE49-F238E27FC236}">
                  <a16:creationId xmlns:a16="http://schemas.microsoft.com/office/drawing/2014/main" id="{60931005-50CC-4711-94FE-710123099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753"/>
              <a:ext cx="1141" cy="10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29" name="Rectangle 1856">
              <a:extLst>
                <a:ext uri="{FF2B5EF4-FFF2-40B4-BE49-F238E27FC236}">
                  <a16:creationId xmlns:a16="http://schemas.microsoft.com/office/drawing/2014/main" id="{6EA1711E-D61D-4A4E-85BF-F9233C890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763"/>
              <a:ext cx="1141" cy="10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30" name="Rectangle 1857">
              <a:extLst>
                <a:ext uri="{FF2B5EF4-FFF2-40B4-BE49-F238E27FC236}">
                  <a16:creationId xmlns:a16="http://schemas.microsoft.com/office/drawing/2014/main" id="{5019FB93-2B4F-4A00-889B-EB2F7DE55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773"/>
              <a:ext cx="1141" cy="10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31" name="Rectangle 1858">
              <a:extLst>
                <a:ext uri="{FF2B5EF4-FFF2-40B4-BE49-F238E27FC236}">
                  <a16:creationId xmlns:a16="http://schemas.microsoft.com/office/drawing/2014/main" id="{577A0A41-2D77-4C76-87F3-9CDD46977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783"/>
              <a:ext cx="1141" cy="10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32" name="Rectangle 1859">
              <a:extLst>
                <a:ext uri="{FF2B5EF4-FFF2-40B4-BE49-F238E27FC236}">
                  <a16:creationId xmlns:a16="http://schemas.microsoft.com/office/drawing/2014/main" id="{5643FD6F-9181-4DF6-8D88-DDC769788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793"/>
              <a:ext cx="1141" cy="10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33" name="Rectangle 1860">
              <a:extLst>
                <a:ext uri="{FF2B5EF4-FFF2-40B4-BE49-F238E27FC236}">
                  <a16:creationId xmlns:a16="http://schemas.microsoft.com/office/drawing/2014/main" id="{3C9C168D-1926-41FA-97CE-BF7C51D3C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803"/>
              <a:ext cx="1141" cy="11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34" name="Rectangle 1861">
              <a:extLst>
                <a:ext uri="{FF2B5EF4-FFF2-40B4-BE49-F238E27FC236}">
                  <a16:creationId xmlns:a16="http://schemas.microsoft.com/office/drawing/2014/main" id="{C178CDA5-E586-428F-B7C1-9F97438B3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814"/>
              <a:ext cx="1141" cy="10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35" name="Rectangle 1862">
              <a:extLst>
                <a:ext uri="{FF2B5EF4-FFF2-40B4-BE49-F238E27FC236}">
                  <a16:creationId xmlns:a16="http://schemas.microsoft.com/office/drawing/2014/main" id="{1B6EC11B-C1B8-45B4-911A-5A0A51C72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824"/>
              <a:ext cx="1141" cy="10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36" name="Rectangle 1863">
              <a:extLst>
                <a:ext uri="{FF2B5EF4-FFF2-40B4-BE49-F238E27FC236}">
                  <a16:creationId xmlns:a16="http://schemas.microsoft.com/office/drawing/2014/main" id="{3E5A87F4-0C93-437A-8959-E683EDEDC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834"/>
              <a:ext cx="1141" cy="10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37" name="Rectangle 1864">
              <a:extLst>
                <a:ext uri="{FF2B5EF4-FFF2-40B4-BE49-F238E27FC236}">
                  <a16:creationId xmlns:a16="http://schemas.microsoft.com/office/drawing/2014/main" id="{B0F8942E-0654-48CF-A04E-F73ED9493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844"/>
              <a:ext cx="1141" cy="10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38" name="Rectangle 1865">
              <a:extLst>
                <a:ext uri="{FF2B5EF4-FFF2-40B4-BE49-F238E27FC236}">
                  <a16:creationId xmlns:a16="http://schemas.microsoft.com/office/drawing/2014/main" id="{C33E1A84-F5D8-4328-BA65-B0424253B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854"/>
              <a:ext cx="1141" cy="10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39" name="Rectangle 1866">
              <a:extLst>
                <a:ext uri="{FF2B5EF4-FFF2-40B4-BE49-F238E27FC236}">
                  <a16:creationId xmlns:a16="http://schemas.microsoft.com/office/drawing/2014/main" id="{A271B8B7-9462-40A5-9825-51EEF1EA7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864"/>
              <a:ext cx="1141" cy="11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40" name="Rectangle 1867">
              <a:extLst>
                <a:ext uri="{FF2B5EF4-FFF2-40B4-BE49-F238E27FC236}">
                  <a16:creationId xmlns:a16="http://schemas.microsoft.com/office/drawing/2014/main" id="{4ED29381-2F27-43E8-B970-170F34193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875"/>
              <a:ext cx="1141" cy="10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41" name="Rectangle 1868">
              <a:extLst>
                <a:ext uri="{FF2B5EF4-FFF2-40B4-BE49-F238E27FC236}">
                  <a16:creationId xmlns:a16="http://schemas.microsoft.com/office/drawing/2014/main" id="{29BCB2F6-0C4C-47F4-BEBC-142169108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885"/>
              <a:ext cx="1141" cy="10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42" name="Rectangle 1869">
              <a:extLst>
                <a:ext uri="{FF2B5EF4-FFF2-40B4-BE49-F238E27FC236}">
                  <a16:creationId xmlns:a16="http://schemas.microsoft.com/office/drawing/2014/main" id="{69064F7D-51EC-4A60-88FC-450753E39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895"/>
              <a:ext cx="1141" cy="10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43" name="Rectangle 1870">
              <a:extLst>
                <a:ext uri="{FF2B5EF4-FFF2-40B4-BE49-F238E27FC236}">
                  <a16:creationId xmlns:a16="http://schemas.microsoft.com/office/drawing/2014/main" id="{4DAD3CEE-4574-4EB4-9D2A-22BF8E7D3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905"/>
              <a:ext cx="1141" cy="10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44" name="Rectangle 1871">
              <a:extLst>
                <a:ext uri="{FF2B5EF4-FFF2-40B4-BE49-F238E27FC236}">
                  <a16:creationId xmlns:a16="http://schemas.microsoft.com/office/drawing/2014/main" id="{8F29B367-0257-48BD-9C43-5E453A5DC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915"/>
              <a:ext cx="1141" cy="11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45" name="Rectangle 1872">
              <a:extLst>
                <a:ext uri="{FF2B5EF4-FFF2-40B4-BE49-F238E27FC236}">
                  <a16:creationId xmlns:a16="http://schemas.microsoft.com/office/drawing/2014/main" id="{83F581A0-BE8B-41D1-A722-078D9962F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926"/>
              <a:ext cx="1141" cy="10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46" name="Rectangle 1873">
              <a:extLst>
                <a:ext uri="{FF2B5EF4-FFF2-40B4-BE49-F238E27FC236}">
                  <a16:creationId xmlns:a16="http://schemas.microsoft.com/office/drawing/2014/main" id="{CF73463C-8CA5-4791-9F03-4AEB0100A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936"/>
              <a:ext cx="1141" cy="10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47" name="Rectangle 1874">
              <a:extLst>
                <a:ext uri="{FF2B5EF4-FFF2-40B4-BE49-F238E27FC236}">
                  <a16:creationId xmlns:a16="http://schemas.microsoft.com/office/drawing/2014/main" id="{3D81B984-1638-45E2-98B1-6117AF9A1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946"/>
              <a:ext cx="1141" cy="10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48" name="Rectangle 1875">
              <a:extLst>
                <a:ext uri="{FF2B5EF4-FFF2-40B4-BE49-F238E27FC236}">
                  <a16:creationId xmlns:a16="http://schemas.microsoft.com/office/drawing/2014/main" id="{0DB441C4-F015-4DAB-9920-FE17C997C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956"/>
              <a:ext cx="1141" cy="10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49" name="Rectangle 1876">
              <a:extLst>
                <a:ext uri="{FF2B5EF4-FFF2-40B4-BE49-F238E27FC236}">
                  <a16:creationId xmlns:a16="http://schemas.microsoft.com/office/drawing/2014/main" id="{96334D55-282D-41EE-A8A4-D31738E7E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966"/>
              <a:ext cx="1141" cy="10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50" name="Rectangle 1877">
              <a:extLst>
                <a:ext uri="{FF2B5EF4-FFF2-40B4-BE49-F238E27FC236}">
                  <a16:creationId xmlns:a16="http://schemas.microsoft.com/office/drawing/2014/main" id="{28939D72-C24B-44F3-A19C-E5EA4042E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976"/>
              <a:ext cx="114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51" name="Rectangle 1878">
              <a:extLst>
                <a:ext uri="{FF2B5EF4-FFF2-40B4-BE49-F238E27FC236}">
                  <a16:creationId xmlns:a16="http://schemas.microsoft.com/office/drawing/2014/main" id="{C7DE1CAD-5826-4CB1-B98A-88C8BACDF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676"/>
              <a:ext cx="1141" cy="30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52" name="Rectangle 1879">
              <a:extLst>
                <a:ext uri="{FF2B5EF4-FFF2-40B4-BE49-F238E27FC236}">
                  <a16:creationId xmlns:a16="http://schemas.microsoft.com/office/drawing/2014/main" id="{1B8017D8-FA20-42BF-91F8-9B400805F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671"/>
              <a:ext cx="1141" cy="10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53" name="Rectangle 1880">
              <a:extLst>
                <a:ext uri="{FF2B5EF4-FFF2-40B4-BE49-F238E27FC236}">
                  <a16:creationId xmlns:a16="http://schemas.microsoft.com/office/drawing/2014/main" id="{82738382-19ED-4EA4-844B-03812E3E90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681"/>
              <a:ext cx="1141" cy="10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54" name="Rectangle 1881">
              <a:extLst>
                <a:ext uri="{FF2B5EF4-FFF2-40B4-BE49-F238E27FC236}">
                  <a16:creationId xmlns:a16="http://schemas.microsoft.com/office/drawing/2014/main" id="{FC2940B3-667A-4258-A865-CB249191B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691"/>
              <a:ext cx="1141" cy="11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55" name="Rectangle 1882">
              <a:extLst>
                <a:ext uri="{FF2B5EF4-FFF2-40B4-BE49-F238E27FC236}">
                  <a16:creationId xmlns:a16="http://schemas.microsoft.com/office/drawing/2014/main" id="{986C759A-7369-4058-AD8D-8629D6325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702"/>
              <a:ext cx="1141" cy="10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56" name="Rectangle 1883">
              <a:extLst>
                <a:ext uri="{FF2B5EF4-FFF2-40B4-BE49-F238E27FC236}">
                  <a16:creationId xmlns:a16="http://schemas.microsoft.com/office/drawing/2014/main" id="{F58FCAAF-3C89-4346-9E48-1B1ACA063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712"/>
              <a:ext cx="1141" cy="10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57" name="Rectangle 1884">
              <a:extLst>
                <a:ext uri="{FF2B5EF4-FFF2-40B4-BE49-F238E27FC236}">
                  <a16:creationId xmlns:a16="http://schemas.microsoft.com/office/drawing/2014/main" id="{9D5E99BB-2B5F-4427-B501-AA57C825E0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722"/>
              <a:ext cx="1141" cy="10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58" name="Rectangle 1885">
              <a:extLst>
                <a:ext uri="{FF2B5EF4-FFF2-40B4-BE49-F238E27FC236}">
                  <a16:creationId xmlns:a16="http://schemas.microsoft.com/office/drawing/2014/main" id="{66724D08-62EF-43E7-A967-DFBB66506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732"/>
              <a:ext cx="1141" cy="10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59" name="Rectangle 1886">
              <a:extLst>
                <a:ext uri="{FF2B5EF4-FFF2-40B4-BE49-F238E27FC236}">
                  <a16:creationId xmlns:a16="http://schemas.microsoft.com/office/drawing/2014/main" id="{AEB5E584-F732-43E2-BFD4-6BED9FFE4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742"/>
              <a:ext cx="1141" cy="11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60" name="Rectangle 1887">
              <a:extLst>
                <a:ext uri="{FF2B5EF4-FFF2-40B4-BE49-F238E27FC236}">
                  <a16:creationId xmlns:a16="http://schemas.microsoft.com/office/drawing/2014/main" id="{51F7AAB2-0649-4EAC-AC59-EC8EA52FB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753"/>
              <a:ext cx="1141" cy="10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61" name="Rectangle 1888">
              <a:extLst>
                <a:ext uri="{FF2B5EF4-FFF2-40B4-BE49-F238E27FC236}">
                  <a16:creationId xmlns:a16="http://schemas.microsoft.com/office/drawing/2014/main" id="{4189C9F0-8483-4938-9F8D-001D5F256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763"/>
              <a:ext cx="1141" cy="10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62" name="Rectangle 1889">
              <a:extLst>
                <a:ext uri="{FF2B5EF4-FFF2-40B4-BE49-F238E27FC236}">
                  <a16:creationId xmlns:a16="http://schemas.microsoft.com/office/drawing/2014/main" id="{53EBDA56-49B0-492A-A471-CE190CF53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773"/>
              <a:ext cx="1141" cy="10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63" name="Rectangle 1890">
              <a:extLst>
                <a:ext uri="{FF2B5EF4-FFF2-40B4-BE49-F238E27FC236}">
                  <a16:creationId xmlns:a16="http://schemas.microsoft.com/office/drawing/2014/main" id="{B88C3A1F-5D72-4438-9CCE-174F5881D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783"/>
              <a:ext cx="1141" cy="10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64" name="Rectangle 1891">
              <a:extLst>
                <a:ext uri="{FF2B5EF4-FFF2-40B4-BE49-F238E27FC236}">
                  <a16:creationId xmlns:a16="http://schemas.microsoft.com/office/drawing/2014/main" id="{8884EAFA-48C1-42CF-A9E9-BD664F839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793"/>
              <a:ext cx="1141" cy="10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65" name="Rectangle 1892">
              <a:extLst>
                <a:ext uri="{FF2B5EF4-FFF2-40B4-BE49-F238E27FC236}">
                  <a16:creationId xmlns:a16="http://schemas.microsoft.com/office/drawing/2014/main" id="{9ADC4178-6BBE-411C-81DA-11EE1D993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803"/>
              <a:ext cx="1141" cy="11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66" name="Rectangle 1893">
              <a:extLst>
                <a:ext uri="{FF2B5EF4-FFF2-40B4-BE49-F238E27FC236}">
                  <a16:creationId xmlns:a16="http://schemas.microsoft.com/office/drawing/2014/main" id="{EC8291F3-F906-408D-9D6B-BBAB9F324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814"/>
              <a:ext cx="1141" cy="10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67" name="Rectangle 1894">
              <a:extLst>
                <a:ext uri="{FF2B5EF4-FFF2-40B4-BE49-F238E27FC236}">
                  <a16:creationId xmlns:a16="http://schemas.microsoft.com/office/drawing/2014/main" id="{2D8BDF3A-CBAE-4D71-90A9-7D73F0BF4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824"/>
              <a:ext cx="1141" cy="10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68" name="Rectangle 1895">
              <a:extLst>
                <a:ext uri="{FF2B5EF4-FFF2-40B4-BE49-F238E27FC236}">
                  <a16:creationId xmlns:a16="http://schemas.microsoft.com/office/drawing/2014/main" id="{25C93B8F-B889-42EC-9785-49F7A56E8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834"/>
              <a:ext cx="1141" cy="10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69" name="Rectangle 1896">
              <a:extLst>
                <a:ext uri="{FF2B5EF4-FFF2-40B4-BE49-F238E27FC236}">
                  <a16:creationId xmlns:a16="http://schemas.microsoft.com/office/drawing/2014/main" id="{B3BEF570-A5D2-40FC-BD9D-8B26A3655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844"/>
              <a:ext cx="1141" cy="10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70" name="Rectangle 1897">
              <a:extLst>
                <a:ext uri="{FF2B5EF4-FFF2-40B4-BE49-F238E27FC236}">
                  <a16:creationId xmlns:a16="http://schemas.microsoft.com/office/drawing/2014/main" id="{D97E17DE-4F43-45DA-A2F2-228B9122D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854"/>
              <a:ext cx="1141" cy="10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71" name="Rectangle 1898">
              <a:extLst>
                <a:ext uri="{FF2B5EF4-FFF2-40B4-BE49-F238E27FC236}">
                  <a16:creationId xmlns:a16="http://schemas.microsoft.com/office/drawing/2014/main" id="{86BC2F68-9492-4716-93EF-77480750F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864"/>
              <a:ext cx="1141" cy="11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72" name="Rectangle 1899">
              <a:extLst>
                <a:ext uri="{FF2B5EF4-FFF2-40B4-BE49-F238E27FC236}">
                  <a16:creationId xmlns:a16="http://schemas.microsoft.com/office/drawing/2014/main" id="{D5BAB1F4-076D-45B3-B97F-EA2A5CF52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875"/>
              <a:ext cx="1141" cy="10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73" name="Rectangle 1900">
              <a:extLst>
                <a:ext uri="{FF2B5EF4-FFF2-40B4-BE49-F238E27FC236}">
                  <a16:creationId xmlns:a16="http://schemas.microsoft.com/office/drawing/2014/main" id="{522E9F40-E85A-4A6D-9586-643DDCC07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885"/>
              <a:ext cx="1141" cy="10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74" name="Rectangle 1901">
              <a:extLst>
                <a:ext uri="{FF2B5EF4-FFF2-40B4-BE49-F238E27FC236}">
                  <a16:creationId xmlns:a16="http://schemas.microsoft.com/office/drawing/2014/main" id="{6E49828F-83BA-4F53-884A-F3728F7A3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895"/>
              <a:ext cx="1141" cy="10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75" name="Rectangle 1902">
              <a:extLst>
                <a:ext uri="{FF2B5EF4-FFF2-40B4-BE49-F238E27FC236}">
                  <a16:creationId xmlns:a16="http://schemas.microsoft.com/office/drawing/2014/main" id="{D8573B14-5E7F-4219-9C0C-BBBF04D87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905"/>
              <a:ext cx="1141" cy="10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76" name="Rectangle 1903">
              <a:extLst>
                <a:ext uri="{FF2B5EF4-FFF2-40B4-BE49-F238E27FC236}">
                  <a16:creationId xmlns:a16="http://schemas.microsoft.com/office/drawing/2014/main" id="{1BFB1ABA-3DE1-4F50-B558-3FC182D97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915"/>
              <a:ext cx="1141" cy="11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77" name="Rectangle 1904">
              <a:extLst>
                <a:ext uri="{FF2B5EF4-FFF2-40B4-BE49-F238E27FC236}">
                  <a16:creationId xmlns:a16="http://schemas.microsoft.com/office/drawing/2014/main" id="{6F2BF9FA-4E97-4A30-A550-355D17044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926"/>
              <a:ext cx="1141" cy="10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78" name="Rectangle 1905">
              <a:extLst>
                <a:ext uri="{FF2B5EF4-FFF2-40B4-BE49-F238E27FC236}">
                  <a16:creationId xmlns:a16="http://schemas.microsoft.com/office/drawing/2014/main" id="{94463C9E-27CE-46A3-BBB5-DF22F792C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936"/>
              <a:ext cx="1141" cy="10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79" name="Rectangle 1906">
              <a:extLst>
                <a:ext uri="{FF2B5EF4-FFF2-40B4-BE49-F238E27FC236}">
                  <a16:creationId xmlns:a16="http://schemas.microsoft.com/office/drawing/2014/main" id="{06D7A550-F176-4D30-923D-D5D5EDBD7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946"/>
              <a:ext cx="1141" cy="10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80" name="Rectangle 1907">
              <a:extLst>
                <a:ext uri="{FF2B5EF4-FFF2-40B4-BE49-F238E27FC236}">
                  <a16:creationId xmlns:a16="http://schemas.microsoft.com/office/drawing/2014/main" id="{613E91C5-B761-4682-9A65-9FACE27B3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956"/>
              <a:ext cx="1141" cy="10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81" name="Rectangle 1908">
              <a:extLst>
                <a:ext uri="{FF2B5EF4-FFF2-40B4-BE49-F238E27FC236}">
                  <a16:creationId xmlns:a16="http://schemas.microsoft.com/office/drawing/2014/main" id="{14AC3316-60C5-4F1D-9287-5AC17271A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966"/>
              <a:ext cx="1141" cy="10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82" name="Rectangle 1909">
              <a:extLst>
                <a:ext uri="{FF2B5EF4-FFF2-40B4-BE49-F238E27FC236}">
                  <a16:creationId xmlns:a16="http://schemas.microsoft.com/office/drawing/2014/main" id="{A734CB3B-568C-44F8-9194-A453CA42C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1" y="3976"/>
              <a:ext cx="114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5583" name="Rectangle 1910">
              <a:extLst>
                <a:ext uri="{FF2B5EF4-FFF2-40B4-BE49-F238E27FC236}">
                  <a16:creationId xmlns:a16="http://schemas.microsoft.com/office/drawing/2014/main" id="{B86F1DA0-93C3-408A-951E-A91C51736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" y="718"/>
              <a:ext cx="2463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1700">
                  <a:solidFill>
                    <a:srgbClr val="FFFFFF"/>
                  </a:solidFill>
                  <a:latin typeface="Arial Black" panose="020B0A04020102020204" pitchFamily="34" charset="0"/>
                </a:rPr>
                <a:t>VARIABLES/RECOMENDACIONES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05584" name="Rectangle 1911">
              <a:extLst>
                <a:ext uri="{FF2B5EF4-FFF2-40B4-BE49-F238E27FC236}">
                  <a16:creationId xmlns:a16="http://schemas.microsoft.com/office/drawing/2014/main" id="{6EF73F38-C288-4183-8039-4F88E7F65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2" y="624"/>
              <a:ext cx="89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1700">
                  <a:solidFill>
                    <a:srgbClr val="FFFFFF"/>
                  </a:solidFill>
                  <a:latin typeface="Arial Black" panose="020B0A04020102020204" pitchFamily="34" charset="0"/>
                </a:rPr>
                <a:t>ATLETA DE 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05585" name="Rectangle 1912">
              <a:extLst>
                <a:ext uri="{FF2B5EF4-FFF2-40B4-BE49-F238E27FC236}">
                  <a16:creationId xmlns:a16="http://schemas.microsoft.com/office/drawing/2014/main" id="{2774DA89-783E-437E-B6E8-D53F08756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1" y="813"/>
              <a:ext cx="990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1700">
                  <a:solidFill>
                    <a:srgbClr val="FFFFFF"/>
                  </a:solidFill>
                  <a:latin typeface="Arial Black" panose="020B0A04020102020204" pitchFamily="34" charset="0"/>
                </a:rPr>
                <a:t>TOLERANCIA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05586" name="Rectangle 1913">
              <a:extLst>
                <a:ext uri="{FF2B5EF4-FFF2-40B4-BE49-F238E27FC236}">
                  <a16:creationId xmlns:a16="http://schemas.microsoft.com/office/drawing/2014/main" id="{5A45E8C1-9DA0-407A-91E9-5586BFA09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" y="624"/>
              <a:ext cx="891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1700">
                  <a:solidFill>
                    <a:srgbClr val="FFFFFF"/>
                  </a:solidFill>
                  <a:latin typeface="Arial Black" panose="020B0A04020102020204" pitchFamily="34" charset="0"/>
                </a:rPr>
                <a:t>ATLETA DE 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05587" name="Rectangle 1914">
              <a:extLst>
                <a:ext uri="{FF2B5EF4-FFF2-40B4-BE49-F238E27FC236}">
                  <a16:creationId xmlns:a16="http://schemas.microsoft.com/office/drawing/2014/main" id="{8EDDDE11-5066-429D-B2CA-89FFB0D7B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3" y="813"/>
              <a:ext cx="907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1700">
                  <a:solidFill>
                    <a:srgbClr val="FFFFFF"/>
                  </a:solidFill>
                  <a:latin typeface="Arial Black" panose="020B0A04020102020204" pitchFamily="34" charset="0"/>
                </a:rPr>
                <a:t>FORTALEZA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05588" name="Rectangle 1915">
              <a:extLst>
                <a:ext uri="{FF2B5EF4-FFF2-40B4-BE49-F238E27FC236}">
                  <a16:creationId xmlns:a16="http://schemas.microsoft.com/office/drawing/2014/main" id="{8AAF38F1-2367-40D6-968F-2E16E49B2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" y="1140"/>
              <a:ext cx="144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b="1">
                  <a:solidFill>
                    <a:srgbClr val="FFFFFF"/>
                  </a:solidFill>
                  <a:latin typeface="Arial" panose="020B0604020202020204" pitchFamily="34" charset="0"/>
                </a:rPr>
                <a:t>Masa Corporal (kg)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05589" name="Rectangle 1916">
              <a:extLst>
                <a:ext uri="{FF2B5EF4-FFF2-40B4-BE49-F238E27FC236}">
                  <a16:creationId xmlns:a16="http://schemas.microsoft.com/office/drawing/2014/main" id="{E0780E10-7D00-4AE0-B771-316C47912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3" y="114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b="1">
                  <a:solidFill>
                    <a:srgbClr val="FFFFFF"/>
                  </a:solidFill>
                  <a:latin typeface="Arial" panose="020B0604020202020204" pitchFamily="34" charset="0"/>
                </a:rPr>
                <a:t>60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05590" name="Rectangle 1917">
              <a:extLst>
                <a:ext uri="{FF2B5EF4-FFF2-40B4-BE49-F238E27FC236}">
                  <a16:creationId xmlns:a16="http://schemas.microsoft.com/office/drawing/2014/main" id="{D22E3E8F-3606-45CD-AADB-393ACE2309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4" y="114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b="1">
                  <a:solidFill>
                    <a:srgbClr val="FFFFFF"/>
                  </a:solidFill>
                  <a:latin typeface="Arial" panose="020B0604020202020204" pitchFamily="34" charset="0"/>
                </a:rPr>
                <a:t>90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05591" name="Rectangle 1918">
              <a:extLst>
                <a:ext uri="{FF2B5EF4-FFF2-40B4-BE49-F238E27FC236}">
                  <a16:creationId xmlns:a16="http://schemas.microsoft.com/office/drawing/2014/main" id="{A2EFF25D-34AC-4593-9E3D-AF13C4576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" y="1478"/>
              <a:ext cx="2546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1900" b="1">
                  <a:solidFill>
                    <a:srgbClr val="FFFFFF"/>
                  </a:solidFill>
                  <a:latin typeface="Arial" panose="020B0604020202020204" pitchFamily="34" charset="0"/>
                </a:rPr>
                <a:t>Recomendación (g PRO/kg MC/día)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05592" name="Rectangle 1919">
              <a:extLst>
                <a:ext uri="{FF2B5EF4-FFF2-40B4-BE49-F238E27FC236}">
                  <a16:creationId xmlns:a16="http://schemas.microsoft.com/office/drawing/2014/main" id="{C1B76F95-7134-4D21-A2AB-79B260E4C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6" y="1478"/>
              <a:ext cx="212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1900" b="1">
                  <a:solidFill>
                    <a:srgbClr val="FFFFFF"/>
                  </a:solidFill>
                  <a:latin typeface="Arial" panose="020B0604020202020204" pitchFamily="34" charset="0"/>
                </a:rPr>
                <a:t>1.4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05593" name="Rectangle 1920">
              <a:extLst>
                <a:ext uri="{FF2B5EF4-FFF2-40B4-BE49-F238E27FC236}">
                  <a16:creationId xmlns:a16="http://schemas.microsoft.com/office/drawing/2014/main" id="{CF119733-1D1A-4533-991F-223692ECE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7" y="1478"/>
              <a:ext cx="212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1900" b="1">
                  <a:solidFill>
                    <a:srgbClr val="FFFFFF"/>
                  </a:solidFill>
                  <a:latin typeface="Arial" panose="020B0604020202020204" pitchFamily="34" charset="0"/>
                </a:rPr>
                <a:t>1.8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05594" name="Rectangle 1921">
              <a:extLst>
                <a:ext uri="{FF2B5EF4-FFF2-40B4-BE49-F238E27FC236}">
                  <a16:creationId xmlns:a16="http://schemas.microsoft.com/office/drawing/2014/main" id="{463E8141-9DA5-4922-8ABB-F84C986C2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" y="1813"/>
              <a:ext cx="2047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1900" b="1">
                  <a:solidFill>
                    <a:srgbClr val="FFFFFF"/>
                  </a:solidFill>
                  <a:latin typeface="Arial" panose="020B0604020202020204" pitchFamily="34" charset="0"/>
                </a:rPr>
                <a:t>Recomendación (g PRO/día)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05595" name="Rectangle 1922">
              <a:extLst>
                <a:ext uri="{FF2B5EF4-FFF2-40B4-BE49-F238E27FC236}">
                  <a16:creationId xmlns:a16="http://schemas.microsoft.com/office/drawing/2014/main" id="{930503C2-6F47-4391-A05F-6AE915170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1813"/>
              <a:ext cx="170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1900" b="1">
                  <a:solidFill>
                    <a:srgbClr val="FFFFFF"/>
                  </a:solidFill>
                  <a:latin typeface="Arial" panose="020B0604020202020204" pitchFamily="34" charset="0"/>
                </a:rPr>
                <a:t>84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05596" name="Rectangle 1923">
              <a:extLst>
                <a:ext uri="{FF2B5EF4-FFF2-40B4-BE49-F238E27FC236}">
                  <a16:creationId xmlns:a16="http://schemas.microsoft.com/office/drawing/2014/main" id="{60A48C43-4727-4130-9D39-343D8B97F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6" y="1813"/>
              <a:ext cx="255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1900" b="1">
                  <a:solidFill>
                    <a:srgbClr val="FFFFFF"/>
                  </a:solidFill>
                  <a:latin typeface="Arial" panose="020B0604020202020204" pitchFamily="34" charset="0"/>
                </a:rPr>
                <a:t>162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05597" name="Rectangle 1924">
              <a:extLst>
                <a:ext uri="{FF2B5EF4-FFF2-40B4-BE49-F238E27FC236}">
                  <a16:creationId xmlns:a16="http://schemas.microsoft.com/office/drawing/2014/main" id="{0FFF9ADC-BE66-4790-A9AB-747B84A46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" y="2135"/>
              <a:ext cx="2192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1900" b="1">
                  <a:solidFill>
                    <a:srgbClr val="FFFFFF"/>
                  </a:solidFill>
                  <a:latin typeface="Arial" panose="020B0604020202020204" pitchFamily="34" charset="0"/>
                </a:rPr>
                <a:t>Calorías/kg de la MC/día (kcal)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05598" name="Rectangle 1925">
              <a:extLst>
                <a:ext uri="{FF2B5EF4-FFF2-40B4-BE49-F238E27FC236}">
                  <a16:creationId xmlns:a16="http://schemas.microsoft.com/office/drawing/2014/main" id="{C5503896-8171-40A1-8F33-4F627CDB4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2135"/>
              <a:ext cx="170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1900" b="1">
                  <a:solidFill>
                    <a:srgbClr val="FFFFFF"/>
                  </a:solidFill>
                  <a:latin typeface="Arial" panose="020B0604020202020204" pitchFamily="34" charset="0"/>
                </a:rPr>
                <a:t>44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05599" name="Rectangle 1926">
              <a:extLst>
                <a:ext uri="{FF2B5EF4-FFF2-40B4-BE49-F238E27FC236}">
                  <a16:creationId xmlns:a16="http://schemas.microsoft.com/office/drawing/2014/main" id="{0F7A5E97-AF94-49BC-9698-53B2BD81A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8" y="2135"/>
              <a:ext cx="170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1900" b="1">
                  <a:solidFill>
                    <a:srgbClr val="FFFFFF"/>
                  </a:solidFill>
                  <a:latin typeface="Arial" panose="020B0604020202020204" pitchFamily="34" charset="0"/>
                </a:rPr>
                <a:t>44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05600" name="Rectangle 1927">
              <a:extLst>
                <a:ext uri="{FF2B5EF4-FFF2-40B4-BE49-F238E27FC236}">
                  <a16:creationId xmlns:a16="http://schemas.microsoft.com/office/drawing/2014/main" id="{5F4B2A40-CC47-4E11-AC0C-57E2F1983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" y="2451"/>
              <a:ext cx="1710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1900" b="1">
                  <a:solidFill>
                    <a:srgbClr val="FFFFFF"/>
                  </a:solidFill>
                  <a:latin typeface="Arial" panose="020B0604020202020204" pitchFamily="34" charset="0"/>
                </a:rPr>
                <a:t>Calorías/día, total (kcal)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05601" name="Rectangle 1928">
              <a:extLst>
                <a:ext uri="{FF2B5EF4-FFF2-40B4-BE49-F238E27FC236}">
                  <a16:creationId xmlns:a16="http://schemas.microsoft.com/office/drawing/2014/main" id="{D3A5CA61-F9B1-4CCF-A333-F333112BB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3" y="2451"/>
              <a:ext cx="382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1900" b="1">
                  <a:solidFill>
                    <a:srgbClr val="FFFFFF"/>
                  </a:solidFill>
                  <a:latin typeface="Arial" panose="020B0604020202020204" pitchFamily="34" charset="0"/>
                </a:rPr>
                <a:t>2,640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05602" name="Rectangle 1929">
              <a:extLst>
                <a:ext uri="{FF2B5EF4-FFF2-40B4-BE49-F238E27FC236}">
                  <a16:creationId xmlns:a16="http://schemas.microsoft.com/office/drawing/2014/main" id="{A40EAFB5-90F9-4DA7-9EB7-D38AAB015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4" y="2451"/>
              <a:ext cx="382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1900" b="1">
                  <a:solidFill>
                    <a:srgbClr val="FFFFFF"/>
                  </a:solidFill>
                  <a:latin typeface="Arial" panose="020B0604020202020204" pitchFamily="34" charset="0"/>
                </a:rPr>
                <a:t>3,960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05603" name="Rectangle 1930">
              <a:extLst>
                <a:ext uri="{FF2B5EF4-FFF2-40B4-BE49-F238E27FC236}">
                  <a16:creationId xmlns:a16="http://schemas.microsoft.com/office/drawing/2014/main" id="{07A3B6E7-C4A8-4937-9F01-4433F48AB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" y="2783"/>
              <a:ext cx="2961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1900" b="1">
                  <a:solidFill>
                    <a:srgbClr val="FFFFFF"/>
                  </a:solidFill>
                  <a:latin typeface="Arial" panose="020B0604020202020204" pitchFamily="34" charset="0"/>
                </a:rPr>
                <a:t>Recom. calorías derivadas de la PRO (%)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05604" name="Rectangle 1931">
              <a:extLst>
                <a:ext uri="{FF2B5EF4-FFF2-40B4-BE49-F238E27FC236}">
                  <a16:creationId xmlns:a16="http://schemas.microsoft.com/office/drawing/2014/main" id="{D7C5F3C5-FBA0-46FB-A6A1-6460D4213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" y="2783"/>
              <a:ext cx="391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1900" b="1">
                  <a:solidFill>
                    <a:srgbClr val="FFFFFF"/>
                  </a:solidFill>
                  <a:latin typeface="Arial" panose="020B0604020202020204" pitchFamily="34" charset="0"/>
                </a:rPr>
                <a:t>12-20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05605" name="Rectangle 1932">
              <a:extLst>
                <a:ext uri="{FF2B5EF4-FFF2-40B4-BE49-F238E27FC236}">
                  <a16:creationId xmlns:a16="http://schemas.microsoft.com/office/drawing/2014/main" id="{F759C379-EC5B-48E8-910C-F3AFD5AC1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9" y="2783"/>
              <a:ext cx="391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1900" b="1">
                  <a:solidFill>
                    <a:srgbClr val="FFFFFF"/>
                  </a:solidFill>
                  <a:latin typeface="Arial" panose="020B0604020202020204" pitchFamily="34" charset="0"/>
                </a:rPr>
                <a:t>12-20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05606" name="Rectangle 1933">
              <a:extLst>
                <a:ext uri="{FF2B5EF4-FFF2-40B4-BE49-F238E27FC236}">
                  <a16:creationId xmlns:a16="http://schemas.microsoft.com/office/drawing/2014/main" id="{763CD63E-DF7F-4603-9F9E-12DCE12E48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" y="3122"/>
              <a:ext cx="2641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1900" b="1">
                  <a:solidFill>
                    <a:srgbClr val="FFFFFF"/>
                  </a:solidFill>
                  <a:latin typeface="Arial" panose="020B0604020202020204" pitchFamily="34" charset="0"/>
                </a:rPr>
                <a:t>Calorías derivadas de las PRO (kcal)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05607" name="Rectangle 1934">
              <a:extLst>
                <a:ext uri="{FF2B5EF4-FFF2-40B4-BE49-F238E27FC236}">
                  <a16:creationId xmlns:a16="http://schemas.microsoft.com/office/drawing/2014/main" id="{A2471680-911B-4FC3-AAAB-B6EF3DAF2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5" y="3122"/>
              <a:ext cx="561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1900" b="1">
                  <a:solidFill>
                    <a:srgbClr val="FFFFFF"/>
                  </a:solidFill>
                  <a:latin typeface="Arial" panose="020B0604020202020204" pitchFamily="34" charset="0"/>
                </a:rPr>
                <a:t>316-528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05608" name="Rectangle 1935">
              <a:extLst>
                <a:ext uri="{FF2B5EF4-FFF2-40B4-BE49-F238E27FC236}">
                  <a16:creationId xmlns:a16="http://schemas.microsoft.com/office/drawing/2014/main" id="{401DA060-0F53-439E-A062-C6127C0F7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6" y="3122"/>
              <a:ext cx="561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1900" b="1">
                  <a:solidFill>
                    <a:srgbClr val="FFFFFF"/>
                  </a:solidFill>
                  <a:latin typeface="Arial" panose="020B0604020202020204" pitchFamily="34" charset="0"/>
                </a:rPr>
                <a:t>475-792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05609" name="Rectangle 1936">
              <a:extLst>
                <a:ext uri="{FF2B5EF4-FFF2-40B4-BE49-F238E27FC236}">
                  <a16:creationId xmlns:a16="http://schemas.microsoft.com/office/drawing/2014/main" id="{4B4A4CBC-EF54-42E4-8453-F1BC9B07E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" y="3440"/>
              <a:ext cx="1937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1900" b="1">
                  <a:solidFill>
                    <a:srgbClr val="FFFFFF"/>
                  </a:solidFill>
                  <a:latin typeface="Arial" panose="020B0604020202020204" pitchFamily="34" charset="0"/>
                </a:rPr>
                <a:t>Calorías/g de la PRO (kcal)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05610" name="Rectangle 1937">
              <a:extLst>
                <a:ext uri="{FF2B5EF4-FFF2-40B4-BE49-F238E27FC236}">
                  <a16:creationId xmlns:a16="http://schemas.microsoft.com/office/drawing/2014/main" id="{9E1CF284-FE48-4BD7-82B5-DAFF196C8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8" y="3440"/>
              <a:ext cx="85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1900" b="1">
                  <a:solidFill>
                    <a:srgbClr val="FFFFFF"/>
                  </a:solidFill>
                  <a:latin typeface="Arial" panose="020B0604020202020204" pitchFamily="34" charset="0"/>
                </a:rPr>
                <a:t>4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05611" name="Rectangle 1938">
              <a:extLst>
                <a:ext uri="{FF2B5EF4-FFF2-40B4-BE49-F238E27FC236}">
                  <a16:creationId xmlns:a16="http://schemas.microsoft.com/office/drawing/2014/main" id="{CE981EF7-C7DD-405D-BF53-B4A3A5F82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9" y="3440"/>
              <a:ext cx="85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1900" b="1">
                  <a:solidFill>
                    <a:srgbClr val="FFFFFF"/>
                  </a:solidFill>
                  <a:latin typeface="Arial" panose="020B0604020202020204" pitchFamily="34" charset="0"/>
                </a:rPr>
                <a:t>4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05612" name="Rectangle 1939">
              <a:extLst>
                <a:ext uri="{FF2B5EF4-FFF2-40B4-BE49-F238E27FC236}">
                  <a16:creationId xmlns:a16="http://schemas.microsoft.com/office/drawing/2014/main" id="{2A9BC2E7-3D2C-41E9-A38E-999F6625A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" y="3746"/>
              <a:ext cx="2045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1900" b="1">
                  <a:solidFill>
                    <a:srgbClr val="FFFFFF"/>
                  </a:solidFill>
                  <a:latin typeface="Arial" panose="020B0604020202020204" pitchFamily="34" charset="0"/>
                </a:rPr>
                <a:t>Consumo Diario (g PRO/día)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05613" name="Rectangle 1940">
              <a:extLst>
                <a:ext uri="{FF2B5EF4-FFF2-40B4-BE49-F238E27FC236}">
                  <a16:creationId xmlns:a16="http://schemas.microsoft.com/office/drawing/2014/main" id="{F0B31FA7-E7D0-44E6-A841-98C291C43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6" y="3746"/>
              <a:ext cx="476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1900" b="1">
                  <a:solidFill>
                    <a:srgbClr val="FFFFFF"/>
                  </a:solidFill>
                  <a:latin typeface="Arial" panose="020B0604020202020204" pitchFamily="34" charset="0"/>
                </a:rPr>
                <a:t>79-132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05614" name="Rectangle 1941">
              <a:extLst>
                <a:ext uri="{FF2B5EF4-FFF2-40B4-BE49-F238E27FC236}">
                  <a16:creationId xmlns:a16="http://schemas.microsoft.com/office/drawing/2014/main" id="{A616E42E-D513-4C88-A0C7-2A127A949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6" y="3746"/>
              <a:ext cx="561" cy="1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1900" b="1">
                  <a:solidFill>
                    <a:srgbClr val="FFFFFF"/>
                  </a:solidFill>
                  <a:latin typeface="Arial" panose="020B0604020202020204" pitchFamily="34" charset="0"/>
                </a:rPr>
                <a:t>119-198</a:t>
              </a:r>
              <a:endParaRPr lang="en-US" altLang="en-US" sz="3400">
                <a:latin typeface="Arial" panose="020B0604020202020204" pitchFamily="34" charset="0"/>
              </a:endParaRPr>
            </a:p>
          </p:txBody>
        </p:sp>
        <p:sp>
          <p:nvSpPr>
            <p:cNvPr id="105615" name="Line 1942">
              <a:extLst>
                <a:ext uri="{FF2B5EF4-FFF2-40B4-BE49-F238E27FC236}">
                  <a16:creationId xmlns:a16="http://schemas.microsoft.com/office/drawing/2014/main" id="{E1BB0BBD-E8A4-44E7-8E1C-3EAE85C2F3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3" y="1066"/>
              <a:ext cx="5510" cy="1"/>
            </a:xfrm>
            <a:prstGeom prst="line">
              <a:avLst/>
            </a:prstGeom>
            <a:noFill/>
            <a:ln w="476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16" name="Line 1943">
              <a:extLst>
                <a:ext uri="{FF2B5EF4-FFF2-40B4-BE49-F238E27FC236}">
                  <a16:creationId xmlns:a16="http://schemas.microsoft.com/office/drawing/2014/main" id="{A51B7257-9FD9-496D-973C-6439749742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559"/>
              <a:ext cx="1" cy="3424"/>
            </a:xfrm>
            <a:prstGeom prst="line">
              <a:avLst/>
            </a:prstGeom>
            <a:noFill/>
            <a:ln w="476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17" name="Line 1944">
              <a:extLst>
                <a:ext uri="{FF2B5EF4-FFF2-40B4-BE49-F238E27FC236}">
                  <a16:creationId xmlns:a16="http://schemas.microsoft.com/office/drawing/2014/main" id="{33CBFE4C-ABDB-413E-9FA0-06E3AAC445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91" y="559"/>
              <a:ext cx="1" cy="3424"/>
            </a:xfrm>
            <a:prstGeom prst="line">
              <a:avLst/>
            </a:prstGeom>
            <a:noFill/>
            <a:ln w="476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5477" name="Text Box 1945">
            <a:extLst>
              <a:ext uri="{FF2B5EF4-FFF2-40B4-BE49-F238E27FC236}">
                <a16:creationId xmlns:a16="http://schemas.microsoft.com/office/drawing/2014/main" id="{8E653427-D6FF-4F3B-BBE8-9BA20F361E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400800"/>
            <a:ext cx="89646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20000"/>
              </a:spcBef>
            </a:pPr>
            <a:r>
              <a:rPr lang="en-US" altLang="en-US" sz="1200" b="1">
                <a:solidFill>
                  <a:srgbClr val="FFFF00"/>
                </a:solidFill>
                <a:latin typeface="Arial" panose="020B0604020202020204" pitchFamily="34" charset="0"/>
              </a:rPr>
              <a:t>NOTA:</a:t>
            </a:r>
            <a:r>
              <a:rPr lang="en-US" altLang="en-US" sz="1200">
                <a:solidFill>
                  <a:srgbClr val="FFFF00"/>
                </a:solidFill>
                <a:latin typeface="Arial" panose="020B0604020202020204" pitchFamily="34" charset="0"/>
              </a:rPr>
              <a:t> Adaptado de: </a:t>
            </a:r>
            <a:r>
              <a:rPr lang="en-US" altLang="en-US" sz="1200" b="1" i="1">
                <a:solidFill>
                  <a:srgbClr val="FFFF00"/>
                </a:solidFill>
                <a:latin typeface="Arial" panose="020B0604020202020204" pitchFamily="34" charset="0"/>
              </a:rPr>
              <a:t>The Ergogenic Edge: Pushing the Limits of Sports Performance</a:t>
            </a:r>
            <a:r>
              <a:rPr lang="en-US" altLang="en-US" sz="1200">
                <a:solidFill>
                  <a:srgbClr val="FFFF00"/>
                </a:solidFill>
                <a:latin typeface="Arial" panose="020B0604020202020204" pitchFamily="34" charset="0"/>
              </a:rPr>
              <a:t>. (p. 249), por M. H. Williams, 1998, Champaign, IL: Human Kinetics. Copyright 1998 por M. H. Williams.</a:t>
            </a: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841" name="Rectangle 25">
            <a:extLst>
              <a:ext uri="{FF2B5EF4-FFF2-40B4-BE49-F238E27FC236}">
                <a16:creationId xmlns:a16="http://schemas.microsoft.com/office/drawing/2014/main" id="{B011318E-91EF-493C-9B90-999851AE9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125538"/>
            <a:ext cx="9144000" cy="288925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30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- ESTRUCTURA: Componentes</a:t>
            </a:r>
          </a:p>
        </p:txBody>
      </p:sp>
      <p:pic>
        <p:nvPicPr>
          <p:cNvPr id="15363" name="Picture 26">
            <a:extLst>
              <a:ext uri="{FF2B5EF4-FFF2-40B4-BE49-F238E27FC236}">
                <a16:creationId xmlns:a16="http://schemas.microsoft.com/office/drawing/2014/main" id="{B9E82A96-07FC-4FA8-94D8-88871AF0AF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1909763"/>
            <a:ext cx="360362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5364" name="Text Box 27">
            <a:extLst>
              <a:ext uri="{FF2B5EF4-FFF2-40B4-BE49-F238E27FC236}">
                <a16:creationId xmlns:a16="http://schemas.microsoft.com/office/drawing/2014/main" id="{92A92480-33FB-4F2B-B8BA-4143798D7D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675" y="1839913"/>
            <a:ext cx="6696075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800" b="1">
                <a:latin typeface="Tahoma" panose="020B0604030504040204" pitchFamily="34" charset="0"/>
              </a:rPr>
              <a:t>Áminoácidos (AA):</a:t>
            </a:r>
          </a:p>
        </p:txBody>
      </p:sp>
      <p:pic>
        <p:nvPicPr>
          <p:cNvPr id="15365" name="Picture 28">
            <a:extLst>
              <a:ext uri="{FF2B5EF4-FFF2-40B4-BE49-F238E27FC236}">
                <a16:creationId xmlns:a16="http://schemas.microsoft.com/office/drawing/2014/main" id="{0EAADB5A-61CF-41BF-A609-34AD1E451F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5038725"/>
            <a:ext cx="360362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5366" name="Text Box 29">
            <a:extLst>
              <a:ext uri="{FF2B5EF4-FFF2-40B4-BE49-F238E27FC236}">
                <a16:creationId xmlns:a16="http://schemas.microsoft.com/office/drawing/2014/main" id="{88BDBF97-F5DB-4C8A-A413-66F8C3337B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675" y="4968875"/>
            <a:ext cx="6696075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800" b="1">
                <a:latin typeface="Tahoma" panose="020B0604030504040204" pitchFamily="34" charset="0"/>
              </a:rPr>
              <a:t>Nitrógeno (N</a:t>
            </a:r>
            <a:r>
              <a:rPr lang="en-US" altLang="en-US" sz="2800" b="1" baseline="-25000">
                <a:latin typeface="Tahoma" panose="020B0604030504040204" pitchFamily="34" charset="0"/>
              </a:rPr>
              <a:t>2</a:t>
            </a:r>
            <a:r>
              <a:rPr lang="en-US" altLang="en-US" sz="2800" b="1">
                <a:latin typeface="Tahoma" panose="020B0604030504040204" pitchFamily="34" charset="0"/>
              </a:rPr>
              <a:t>):</a:t>
            </a:r>
          </a:p>
        </p:txBody>
      </p:sp>
      <p:pic>
        <p:nvPicPr>
          <p:cNvPr id="15367" name="Picture 30">
            <a:extLst>
              <a:ext uri="{FF2B5EF4-FFF2-40B4-BE49-F238E27FC236}">
                <a16:creationId xmlns:a16="http://schemas.microsoft.com/office/drawing/2014/main" id="{9B96037C-AF95-4D36-BA8C-AD6AFD1DDD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09638" y="2487613"/>
            <a:ext cx="288925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5368" name="Text Box 31">
            <a:extLst>
              <a:ext uri="{FF2B5EF4-FFF2-40B4-BE49-F238E27FC236}">
                <a16:creationId xmlns:a16="http://schemas.microsoft.com/office/drawing/2014/main" id="{C7E6981A-CC32-4F58-AE02-6BF7343411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8563" y="2416175"/>
            <a:ext cx="62531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400" b="1" i="1">
                <a:latin typeface="Verdana" panose="020B0604030504040204" pitchFamily="34" charset="0"/>
              </a:rPr>
              <a:t>La unidad básica de las proteínas</a:t>
            </a:r>
          </a:p>
        </p:txBody>
      </p:sp>
      <p:pic>
        <p:nvPicPr>
          <p:cNvPr id="15369" name="Picture 32">
            <a:extLst>
              <a:ext uri="{FF2B5EF4-FFF2-40B4-BE49-F238E27FC236}">
                <a16:creationId xmlns:a16="http://schemas.microsoft.com/office/drawing/2014/main" id="{6320EFAF-E3B5-4BAC-9F0E-54C963B92B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00113" y="5630863"/>
            <a:ext cx="288925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5370" name="Text Box 33">
            <a:extLst>
              <a:ext uri="{FF2B5EF4-FFF2-40B4-BE49-F238E27FC236}">
                <a16:creationId xmlns:a16="http://schemas.microsoft.com/office/drawing/2014/main" id="{458FBC9B-66BD-484F-95E0-E10497F5B7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9038" y="5559425"/>
            <a:ext cx="7559675" cy="822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400" b="1" i="1">
                <a:latin typeface="Verdana" panose="020B0604030504040204" pitchFamily="34" charset="0"/>
              </a:rPr>
              <a:t>Gas inerte que el cuerpo requiere eliminarlo mediante la orina</a:t>
            </a:r>
          </a:p>
        </p:txBody>
      </p:sp>
      <p:pic>
        <p:nvPicPr>
          <p:cNvPr id="15371" name="Picture 34">
            <a:extLst>
              <a:ext uri="{FF2B5EF4-FFF2-40B4-BE49-F238E27FC236}">
                <a16:creationId xmlns:a16="http://schemas.microsoft.com/office/drawing/2014/main" id="{A1F0B9DC-C015-42CA-A18C-916912E0C0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624" r="4892" b="14026"/>
          <a:stretch>
            <a:fillRect/>
          </a:stretch>
        </p:blipFill>
        <p:spPr bwMode="auto">
          <a:xfrm>
            <a:off x="2555875" y="2919413"/>
            <a:ext cx="2663825" cy="2017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546" name="Picture 25">
            <a:extLst>
              <a:ext uri="{FF2B5EF4-FFF2-40B4-BE49-F238E27FC236}">
                <a16:creationId xmlns:a16="http://schemas.microsoft.com/office/drawing/2014/main" id="{415798DE-210D-4EF2-8F6F-605B4A6F78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3065463"/>
            <a:ext cx="250825" cy="258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8547" name="Text Box 26">
            <a:extLst>
              <a:ext uri="{FF2B5EF4-FFF2-40B4-BE49-F238E27FC236}">
                <a16:creationId xmlns:a16="http://schemas.microsoft.com/office/drawing/2014/main" id="{676D1B29-EEB7-4D3F-A855-DE6C6C4805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138" y="2994025"/>
            <a:ext cx="6734175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Adultos: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pic>
        <p:nvPicPr>
          <p:cNvPr id="108548" name="Picture 27">
            <a:extLst>
              <a:ext uri="{FF2B5EF4-FFF2-40B4-BE49-F238E27FC236}">
                <a16:creationId xmlns:a16="http://schemas.microsoft.com/office/drawing/2014/main" id="{8B08E350-8510-485C-9633-D21B5E3EB6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113" y="1844675"/>
            <a:ext cx="7127875" cy="936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29500" name="Rectangle 28">
            <a:extLst>
              <a:ext uri="{FF2B5EF4-FFF2-40B4-BE49-F238E27FC236}">
                <a16:creationId xmlns:a16="http://schemas.microsoft.com/office/drawing/2014/main" id="{601D5D82-A0D0-4F0E-B576-5E69BA7E3B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4575" y="2062163"/>
            <a:ext cx="6983413" cy="503237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95000"/>
              </a:lnSpc>
              <a:defRPr/>
            </a:pPr>
            <a:r>
              <a:rPr lang="es-PR" altLang="en-US" sz="20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RACIONES:</a:t>
            </a:r>
            <a:br>
              <a:rPr lang="es-PR" altLang="en-US" sz="20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es-PR" altLang="en-US" sz="20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Recomendaciones Dietéticas Diarias Diarias (RDA)</a:t>
            </a:r>
          </a:p>
        </p:txBody>
      </p:sp>
      <p:sp>
        <p:nvSpPr>
          <p:cNvPr id="1129501" name="Rectangle 29">
            <a:extLst>
              <a:ext uri="{FF2B5EF4-FFF2-40B4-BE49-F238E27FC236}">
                <a16:creationId xmlns:a16="http://schemas.microsoft.com/office/drawing/2014/main" id="{C3D7F17E-2BC6-4557-8606-E8D52130EF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268413"/>
            <a:ext cx="9144000" cy="333375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7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PROTEÍNAS:</a:t>
            </a:r>
            <a:r>
              <a:rPr lang="es-PR" altLang="en-US" sz="2600" b="1" i="1">
                <a:solidFill>
                  <a:schemeClr val="tx1"/>
                </a:solidFill>
              </a:rPr>
              <a:t> </a:t>
            </a:r>
            <a:r>
              <a:rPr lang="es-PR" altLang="en-US" sz="3000" b="1" i="1">
                <a:solidFill>
                  <a:schemeClr val="tx1"/>
                </a:solidFill>
              </a:rPr>
              <a:t>REQUISITOS DIETÉTICOS DIARIOS</a:t>
            </a:r>
          </a:p>
        </p:txBody>
      </p:sp>
      <p:pic>
        <p:nvPicPr>
          <p:cNvPr id="108551" name="Picture 30">
            <a:extLst>
              <a:ext uri="{FF2B5EF4-FFF2-40B4-BE49-F238E27FC236}">
                <a16:creationId xmlns:a16="http://schemas.microsoft.com/office/drawing/2014/main" id="{24C0FDA4-EBF6-4960-BF84-1D1D67CA90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5083175"/>
            <a:ext cx="250825" cy="258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8552" name="Text Box 31">
            <a:extLst>
              <a:ext uri="{FF2B5EF4-FFF2-40B4-BE49-F238E27FC236}">
                <a16:creationId xmlns:a16="http://schemas.microsoft.com/office/drawing/2014/main" id="{EDFDA3E7-8F3F-4D08-AA1C-C3DA442C5D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138" y="5011738"/>
            <a:ext cx="6734175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Adolescentes: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sp>
        <p:nvSpPr>
          <p:cNvPr id="108553" name="Text Box 32">
            <a:extLst>
              <a:ext uri="{FF2B5EF4-FFF2-40B4-BE49-F238E27FC236}">
                <a16:creationId xmlns:a16="http://schemas.microsoft.com/office/drawing/2014/main" id="{3BA89D77-7A80-47C6-B69C-443D3D324D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8350" y="5392738"/>
            <a:ext cx="639762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0.9 - 1.0 g/kg de la MC (0.42 -0.45 g/lb)</a:t>
            </a:r>
          </a:p>
        </p:txBody>
      </p:sp>
      <p:sp>
        <p:nvSpPr>
          <p:cNvPr id="108554" name="Text Box 33">
            <a:extLst>
              <a:ext uri="{FF2B5EF4-FFF2-40B4-BE49-F238E27FC236}">
                <a16:creationId xmlns:a16="http://schemas.microsoft.com/office/drawing/2014/main" id="{F131427D-5D11-4CEF-8FC9-32C08F4910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21388"/>
            <a:ext cx="89646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20000"/>
              </a:spcBef>
            </a:pPr>
            <a:r>
              <a:rPr lang="en-US" altLang="en-US" sz="1200" b="1">
                <a:latin typeface="Times New Roman" panose="02020603050405020304" pitchFamily="18" charset="0"/>
              </a:rPr>
              <a:t>NOTA:</a:t>
            </a:r>
            <a:r>
              <a:rPr lang="en-US" altLang="en-US" sz="1200">
                <a:latin typeface="Times New Roman" panose="02020603050405020304" pitchFamily="18" charset="0"/>
              </a:rPr>
              <a:t> Adaptado de: </a:t>
            </a:r>
            <a:r>
              <a:rPr lang="en-US" altLang="en-US" sz="1200" b="1" i="1">
                <a:latin typeface="Times New Roman" panose="02020603050405020304" pitchFamily="18" charset="0"/>
              </a:rPr>
              <a:t>The Ergogenic Edge: Pushing the Limits of Sports Performance</a:t>
            </a:r>
            <a:r>
              <a:rPr lang="en-US" altLang="en-US" sz="1200">
                <a:latin typeface="Times New Roman" panose="02020603050405020304" pitchFamily="18" charset="0"/>
              </a:rPr>
              <a:t>. (pp. 247), por M. H. Williams, 1998, Champaign, IL: Human Kinetics. Copyright 1998 por M. H. Williams.</a:t>
            </a:r>
          </a:p>
        </p:txBody>
      </p:sp>
      <p:pic>
        <p:nvPicPr>
          <p:cNvPr id="108555" name="Picture 34">
            <a:extLst>
              <a:ext uri="{FF2B5EF4-FFF2-40B4-BE49-F238E27FC236}">
                <a16:creationId xmlns:a16="http://schemas.microsoft.com/office/drawing/2014/main" id="{EAA94771-5514-4375-8DC8-D5F0FCAA6A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3503613"/>
            <a:ext cx="287338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8556" name="Text Box 35">
            <a:extLst>
              <a:ext uri="{FF2B5EF4-FFF2-40B4-BE49-F238E27FC236}">
                <a16:creationId xmlns:a16="http://schemas.microsoft.com/office/drawing/2014/main" id="{F9357B0F-D534-4A35-881A-395088B468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7125" y="3427413"/>
            <a:ext cx="639762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0.8 g/kg de la MC (0.36 g/lb):</a:t>
            </a:r>
          </a:p>
        </p:txBody>
      </p:sp>
      <p:pic>
        <p:nvPicPr>
          <p:cNvPr id="108557" name="Picture 36">
            <a:extLst>
              <a:ext uri="{FF2B5EF4-FFF2-40B4-BE49-F238E27FC236}">
                <a16:creationId xmlns:a16="http://schemas.microsoft.com/office/drawing/2014/main" id="{31490E2B-738F-41DA-B44C-271F65D8C2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0475" y="3892550"/>
            <a:ext cx="304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558" name="Text Box 37">
            <a:extLst>
              <a:ext uri="{FF2B5EF4-FFF2-40B4-BE49-F238E27FC236}">
                <a16:creationId xmlns:a16="http://schemas.microsoft.com/office/drawing/2014/main" id="{7D4413E5-BAFC-4135-8E82-48B3E4944B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3525" y="3895725"/>
            <a:ext cx="5991225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solidFill>
                  <a:srgbClr val="FF0000"/>
                </a:solidFill>
                <a:latin typeface="Arial" panose="020B0604020202020204" pitchFamily="34" charset="0"/>
              </a:rPr>
              <a:t>Ejemplo:</a:t>
            </a:r>
            <a:endParaRPr lang="es-ES" altLang="en-US" b="1" i="1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108559" name="Text Box 38">
            <a:extLst>
              <a:ext uri="{FF2B5EF4-FFF2-40B4-BE49-F238E27FC236}">
                <a16:creationId xmlns:a16="http://schemas.microsoft.com/office/drawing/2014/main" id="{0BBF7856-8071-4583-84F5-D32DFB271C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87538" y="4311650"/>
            <a:ext cx="5688012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n-US" altLang="en-US" sz="1800" b="1">
                <a:solidFill>
                  <a:srgbClr val="660066"/>
                </a:solidFill>
                <a:latin typeface="Verdana" panose="020B0604030504040204" pitchFamily="34" charset="0"/>
              </a:rPr>
              <a:t>Adulto varón, 70 kg:</a:t>
            </a:r>
            <a:endParaRPr lang="en-US" altLang="en-US" sz="1800" b="1" i="1">
              <a:solidFill>
                <a:srgbClr val="660066"/>
              </a:solidFill>
              <a:latin typeface="Verdana" panose="020B0604030504040204" pitchFamily="34" charset="0"/>
            </a:endParaRPr>
          </a:p>
        </p:txBody>
      </p:sp>
      <p:grpSp>
        <p:nvGrpSpPr>
          <p:cNvPr id="108560" name="Group 39">
            <a:extLst>
              <a:ext uri="{FF2B5EF4-FFF2-40B4-BE49-F238E27FC236}">
                <a16:creationId xmlns:a16="http://schemas.microsoft.com/office/drawing/2014/main" id="{96822816-A0E6-49F9-BEC1-37F3280E604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620838" y="4346575"/>
            <a:ext cx="266700" cy="268288"/>
            <a:chOff x="618" y="2160"/>
            <a:chExt cx="2262" cy="2267"/>
          </a:xfrm>
        </p:grpSpPr>
        <p:sp>
          <p:nvSpPr>
            <p:cNvPr id="108562" name="AutoShape 40">
              <a:extLst>
                <a:ext uri="{FF2B5EF4-FFF2-40B4-BE49-F238E27FC236}">
                  <a16:creationId xmlns:a16="http://schemas.microsoft.com/office/drawing/2014/main" id="{147652DB-F0DC-4C1D-AC7F-B953FAAB1A3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618" y="2160"/>
              <a:ext cx="2262" cy="22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3" name="Freeform 41">
              <a:extLst>
                <a:ext uri="{FF2B5EF4-FFF2-40B4-BE49-F238E27FC236}">
                  <a16:creationId xmlns:a16="http://schemas.microsoft.com/office/drawing/2014/main" id="{5307F577-8AD8-4186-975E-145B2C09D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2160"/>
              <a:ext cx="2262" cy="2267"/>
            </a:xfrm>
            <a:custGeom>
              <a:avLst/>
              <a:gdLst>
                <a:gd name="T0" fmla="*/ 1252 w 18096"/>
                <a:gd name="T1" fmla="*/ 5 h 18136"/>
                <a:gd name="T2" fmla="*/ 1469 w 18096"/>
                <a:gd name="T3" fmla="*/ 49 h 18136"/>
                <a:gd name="T4" fmla="*/ 1671 w 18096"/>
                <a:gd name="T5" fmla="*/ 138 h 18136"/>
                <a:gd name="T6" fmla="*/ 1853 w 18096"/>
                <a:gd name="T7" fmla="*/ 261 h 18136"/>
                <a:gd name="T8" fmla="*/ 2006 w 18096"/>
                <a:gd name="T9" fmla="*/ 414 h 18136"/>
                <a:gd name="T10" fmla="*/ 2124 w 18096"/>
                <a:gd name="T11" fmla="*/ 591 h 18136"/>
                <a:gd name="T12" fmla="*/ 2213 w 18096"/>
                <a:gd name="T13" fmla="*/ 798 h 18136"/>
                <a:gd name="T14" fmla="*/ 2257 w 18096"/>
                <a:gd name="T15" fmla="*/ 1015 h 18136"/>
                <a:gd name="T16" fmla="*/ 2257 w 18096"/>
                <a:gd name="T17" fmla="*/ 1252 h 18136"/>
                <a:gd name="T18" fmla="*/ 2213 w 18096"/>
                <a:gd name="T19" fmla="*/ 1469 h 18136"/>
                <a:gd name="T20" fmla="*/ 2124 w 18096"/>
                <a:gd name="T21" fmla="*/ 1676 h 18136"/>
                <a:gd name="T22" fmla="*/ 2006 w 18096"/>
                <a:gd name="T23" fmla="*/ 1853 h 18136"/>
                <a:gd name="T24" fmla="*/ 1853 w 18096"/>
                <a:gd name="T25" fmla="*/ 2006 h 18136"/>
                <a:gd name="T26" fmla="*/ 1671 w 18096"/>
                <a:gd name="T27" fmla="*/ 2129 h 18136"/>
                <a:gd name="T28" fmla="*/ 1469 w 18096"/>
                <a:gd name="T29" fmla="*/ 2218 h 18136"/>
                <a:gd name="T30" fmla="*/ 1252 w 18096"/>
                <a:gd name="T31" fmla="*/ 2262 h 18136"/>
                <a:gd name="T32" fmla="*/ 1015 w 18096"/>
                <a:gd name="T33" fmla="*/ 2262 h 18136"/>
                <a:gd name="T34" fmla="*/ 798 w 18096"/>
                <a:gd name="T35" fmla="*/ 2218 h 18136"/>
                <a:gd name="T36" fmla="*/ 591 w 18096"/>
                <a:gd name="T37" fmla="*/ 2129 h 18136"/>
                <a:gd name="T38" fmla="*/ 414 w 18096"/>
                <a:gd name="T39" fmla="*/ 2006 h 18136"/>
                <a:gd name="T40" fmla="*/ 261 w 18096"/>
                <a:gd name="T41" fmla="*/ 1853 h 18136"/>
                <a:gd name="T42" fmla="*/ 138 w 18096"/>
                <a:gd name="T43" fmla="*/ 1676 h 18136"/>
                <a:gd name="T44" fmla="*/ 49 w 18096"/>
                <a:gd name="T45" fmla="*/ 1469 h 18136"/>
                <a:gd name="T46" fmla="*/ 5 w 18096"/>
                <a:gd name="T47" fmla="*/ 1252 h 18136"/>
                <a:gd name="T48" fmla="*/ 5 w 18096"/>
                <a:gd name="T49" fmla="*/ 1015 h 18136"/>
                <a:gd name="T50" fmla="*/ 49 w 18096"/>
                <a:gd name="T51" fmla="*/ 798 h 18136"/>
                <a:gd name="T52" fmla="*/ 138 w 18096"/>
                <a:gd name="T53" fmla="*/ 591 h 18136"/>
                <a:gd name="T54" fmla="*/ 261 w 18096"/>
                <a:gd name="T55" fmla="*/ 414 h 18136"/>
                <a:gd name="T56" fmla="*/ 414 w 18096"/>
                <a:gd name="T57" fmla="*/ 261 h 18136"/>
                <a:gd name="T58" fmla="*/ 591 w 18096"/>
                <a:gd name="T59" fmla="*/ 138 h 18136"/>
                <a:gd name="T60" fmla="*/ 798 w 18096"/>
                <a:gd name="T61" fmla="*/ 49 h 18136"/>
                <a:gd name="T62" fmla="*/ 1015 w 18096"/>
                <a:gd name="T63" fmla="*/ 5 h 181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8096" h="18136">
                  <a:moveTo>
                    <a:pt x="9068" y="0"/>
                  </a:moveTo>
                  <a:lnTo>
                    <a:pt x="10014" y="40"/>
                  </a:lnTo>
                  <a:lnTo>
                    <a:pt x="10881" y="197"/>
                  </a:lnTo>
                  <a:lnTo>
                    <a:pt x="11749" y="394"/>
                  </a:lnTo>
                  <a:lnTo>
                    <a:pt x="12577" y="710"/>
                  </a:lnTo>
                  <a:lnTo>
                    <a:pt x="13365" y="1104"/>
                  </a:lnTo>
                  <a:lnTo>
                    <a:pt x="14114" y="1538"/>
                  </a:lnTo>
                  <a:lnTo>
                    <a:pt x="14824" y="2089"/>
                  </a:lnTo>
                  <a:lnTo>
                    <a:pt x="15455" y="2641"/>
                  </a:lnTo>
                  <a:lnTo>
                    <a:pt x="16046" y="3312"/>
                  </a:lnTo>
                  <a:lnTo>
                    <a:pt x="16558" y="3982"/>
                  </a:lnTo>
                  <a:lnTo>
                    <a:pt x="16992" y="4731"/>
                  </a:lnTo>
                  <a:lnTo>
                    <a:pt x="17386" y="5520"/>
                  </a:lnTo>
                  <a:lnTo>
                    <a:pt x="17702" y="6387"/>
                  </a:lnTo>
                  <a:lnTo>
                    <a:pt x="17899" y="7254"/>
                  </a:lnTo>
                  <a:lnTo>
                    <a:pt x="18056" y="8122"/>
                  </a:lnTo>
                  <a:lnTo>
                    <a:pt x="18096" y="9068"/>
                  </a:lnTo>
                  <a:lnTo>
                    <a:pt x="18056" y="10014"/>
                  </a:lnTo>
                  <a:lnTo>
                    <a:pt x="17899" y="10882"/>
                  </a:lnTo>
                  <a:lnTo>
                    <a:pt x="17702" y="11749"/>
                  </a:lnTo>
                  <a:lnTo>
                    <a:pt x="17386" y="12616"/>
                  </a:lnTo>
                  <a:lnTo>
                    <a:pt x="16992" y="13405"/>
                  </a:lnTo>
                  <a:lnTo>
                    <a:pt x="16558" y="14154"/>
                  </a:lnTo>
                  <a:lnTo>
                    <a:pt x="16046" y="14824"/>
                  </a:lnTo>
                  <a:lnTo>
                    <a:pt x="15455" y="15495"/>
                  </a:lnTo>
                  <a:lnTo>
                    <a:pt x="14824" y="16047"/>
                  </a:lnTo>
                  <a:lnTo>
                    <a:pt x="14114" y="16598"/>
                  </a:lnTo>
                  <a:lnTo>
                    <a:pt x="13365" y="17032"/>
                  </a:lnTo>
                  <a:lnTo>
                    <a:pt x="12577" y="17426"/>
                  </a:lnTo>
                  <a:lnTo>
                    <a:pt x="11749" y="17742"/>
                  </a:lnTo>
                  <a:lnTo>
                    <a:pt x="10881" y="17939"/>
                  </a:lnTo>
                  <a:lnTo>
                    <a:pt x="10014" y="18096"/>
                  </a:lnTo>
                  <a:lnTo>
                    <a:pt x="9068" y="18136"/>
                  </a:lnTo>
                  <a:lnTo>
                    <a:pt x="8121" y="18096"/>
                  </a:lnTo>
                  <a:lnTo>
                    <a:pt x="7254" y="17939"/>
                  </a:lnTo>
                  <a:lnTo>
                    <a:pt x="6387" y="17742"/>
                  </a:lnTo>
                  <a:lnTo>
                    <a:pt x="5519" y="17426"/>
                  </a:lnTo>
                  <a:lnTo>
                    <a:pt x="4731" y="17032"/>
                  </a:lnTo>
                  <a:lnTo>
                    <a:pt x="3982" y="16598"/>
                  </a:lnTo>
                  <a:lnTo>
                    <a:pt x="3312" y="16047"/>
                  </a:lnTo>
                  <a:lnTo>
                    <a:pt x="2641" y="15495"/>
                  </a:lnTo>
                  <a:lnTo>
                    <a:pt x="2089" y="14824"/>
                  </a:lnTo>
                  <a:lnTo>
                    <a:pt x="1537" y="14154"/>
                  </a:lnTo>
                  <a:lnTo>
                    <a:pt x="1104" y="13405"/>
                  </a:lnTo>
                  <a:lnTo>
                    <a:pt x="710" y="12616"/>
                  </a:lnTo>
                  <a:lnTo>
                    <a:pt x="394" y="11749"/>
                  </a:lnTo>
                  <a:lnTo>
                    <a:pt x="197" y="10882"/>
                  </a:lnTo>
                  <a:lnTo>
                    <a:pt x="40" y="10014"/>
                  </a:lnTo>
                  <a:lnTo>
                    <a:pt x="0" y="9068"/>
                  </a:lnTo>
                  <a:lnTo>
                    <a:pt x="40" y="8122"/>
                  </a:lnTo>
                  <a:lnTo>
                    <a:pt x="197" y="7254"/>
                  </a:lnTo>
                  <a:lnTo>
                    <a:pt x="394" y="6387"/>
                  </a:lnTo>
                  <a:lnTo>
                    <a:pt x="710" y="5520"/>
                  </a:lnTo>
                  <a:lnTo>
                    <a:pt x="1104" y="4731"/>
                  </a:lnTo>
                  <a:lnTo>
                    <a:pt x="1537" y="3982"/>
                  </a:lnTo>
                  <a:lnTo>
                    <a:pt x="2089" y="3312"/>
                  </a:lnTo>
                  <a:lnTo>
                    <a:pt x="2641" y="2641"/>
                  </a:lnTo>
                  <a:lnTo>
                    <a:pt x="3312" y="2089"/>
                  </a:lnTo>
                  <a:lnTo>
                    <a:pt x="3982" y="1538"/>
                  </a:lnTo>
                  <a:lnTo>
                    <a:pt x="4731" y="1104"/>
                  </a:lnTo>
                  <a:lnTo>
                    <a:pt x="5519" y="710"/>
                  </a:lnTo>
                  <a:lnTo>
                    <a:pt x="6387" y="394"/>
                  </a:lnTo>
                  <a:lnTo>
                    <a:pt x="7254" y="197"/>
                  </a:lnTo>
                  <a:lnTo>
                    <a:pt x="8121" y="40"/>
                  </a:lnTo>
                  <a:lnTo>
                    <a:pt x="9068" y="0"/>
                  </a:lnTo>
                  <a:close/>
                </a:path>
              </a:pathLst>
            </a:custGeom>
            <a:solidFill>
              <a:srgbClr val="19B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4" name="Freeform 42">
              <a:extLst>
                <a:ext uri="{FF2B5EF4-FFF2-40B4-BE49-F238E27FC236}">
                  <a16:creationId xmlns:a16="http://schemas.microsoft.com/office/drawing/2014/main" id="{FC32A879-EEE8-4EDF-B472-EB7664237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3294"/>
              <a:ext cx="1034" cy="1034"/>
            </a:xfrm>
            <a:custGeom>
              <a:avLst/>
              <a:gdLst>
                <a:gd name="T0" fmla="*/ 1034 w 8279"/>
                <a:gd name="T1" fmla="*/ 1034 h 8279"/>
                <a:gd name="T2" fmla="*/ 930 w 8279"/>
                <a:gd name="T3" fmla="*/ 1029 h 8279"/>
                <a:gd name="T4" fmla="*/ 827 w 8279"/>
                <a:gd name="T5" fmla="*/ 1014 h 8279"/>
                <a:gd name="T6" fmla="*/ 729 w 8279"/>
                <a:gd name="T7" fmla="*/ 990 h 8279"/>
                <a:gd name="T8" fmla="*/ 630 w 8279"/>
                <a:gd name="T9" fmla="*/ 950 h 8279"/>
                <a:gd name="T10" fmla="*/ 542 w 8279"/>
                <a:gd name="T11" fmla="*/ 911 h 8279"/>
                <a:gd name="T12" fmla="*/ 458 w 8279"/>
                <a:gd name="T13" fmla="*/ 857 h 8279"/>
                <a:gd name="T14" fmla="*/ 374 w 8279"/>
                <a:gd name="T15" fmla="*/ 798 h 8279"/>
                <a:gd name="T16" fmla="*/ 305 w 8279"/>
                <a:gd name="T17" fmla="*/ 729 h 8279"/>
                <a:gd name="T18" fmla="*/ 236 w 8279"/>
                <a:gd name="T19" fmla="*/ 660 h 8279"/>
                <a:gd name="T20" fmla="*/ 177 w 8279"/>
                <a:gd name="T21" fmla="*/ 576 h 8279"/>
                <a:gd name="T22" fmla="*/ 123 w 8279"/>
                <a:gd name="T23" fmla="*/ 492 h 8279"/>
                <a:gd name="T24" fmla="*/ 84 w 8279"/>
                <a:gd name="T25" fmla="*/ 404 h 8279"/>
                <a:gd name="T26" fmla="*/ 44 w 8279"/>
                <a:gd name="T27" fmla="*/ 305 h 8279"/>
                <a:gd name="T28" fmla="*/ 20 w 8279"/>
                <a:gd name="T29" fmla="*/ 207 h 8279"/>
                <a:gd name="T30" fmla="*/ 5 w 8279"/>
                <a:gd name="T31" fmla="*/ 103 h 8279"/>
                <a:gd name="T32" fmla="*/ 0 w 8279"/>
                <a:gd name="T33" fmla="*/ 0 h 8279"/>
                <a:gd name="T34" fmla="*/ 34 w 8279"/>
                <a:gd name="T35" fmla="*/ 0 h 8279"/>
                <a:gd name="T36" fmla="*/ 84 w 8279"/>
                <a:gd name="T37" fmla="*/ 0 h 8279"/>
                <a:gd name="T38" fmla="*/ 143 w 8279"/>
                <a:gd name="T39" fmla="*/ 0 h 8279"/>
                <a:gd name="T40" fmla="*/ 212 w 8279"/>
                <a:gd name="T41" fmla="*/ 0 h 8279"/>
                <a:gd name="T42" fmla="*/ 286 w 8279"/>
                <a:gd name="T43" fmla="*/ 0 h 8279"/>
                <a:gd name="T44" fmla="*/ 364 w 8279"/>
                <a:gd name="T45" fmla="*/ 0 h 8279"/>
                <a:gd name="T46" fmla="*/ 453 w 8279"/>
                <a:gd name="T47" fmla="*/ 0 h 8279"/>
                <a:gd name="T48" fmla="*/ 537 w 8279"/>
                <a:gd name="T49" fmla="*/ 0 h 8279"/>
                <a:gd name="T50" fmla="*/ 620 w 8279"/>
                <a:gd name="T51" fmla="*/ 0 h 8279"/>
                <a:gd name="T52" fmla="*/ 704 w 8279"/>
                <a:gd name="T53" fmla="*/ 0 h 8279"/>
                <a:gd name="T54" fmla="*/ 783 w 8279"/>
                <a:gd name="T55" fmla="*/ 0 h 8279"/>
                <a:gd name="T56" fmla="*/ 857 w 8279"/>
                <a:gd name="T57" fmla="*/ 0 h 8279"/>
                <a:gd name="T58" fmla="*/ 916 w 8279"/>
                <a:gd name="T59" fmla="*/ 0 h 8279"/>
                <a:gd name="T60" fmla="*/ 970 w 8279"/>
                <a:gd name="T61" fmla="*/ 0 h 8279"/>
                <a:gd name="T62" fmla="*/ 1009 w 8279"/>
                <a:gd name="T63" fmla="*/ 0 h 8279"/>
                <a:gd name="T64" fmla="*/ 1034 w 8279"/>
                <a:gd name="T65" fmla="*/ 0 h 8279"/>
                <a:gd name="T66" fmla="*/ 1034 w 8279"/>
                <a:gd name="T67" fmla="*/ 222 h 8279"/>
                <a:gd name="T68" fmla="*/ 1034 w 8279"/>
                <a:gd name="T69" fmla="*/ 552 h 8279"/>
                <a:gd name="T70" fmla="*/ 1034 w 8279"/>
                <a:gd name="T71" fmla="*/ 862 h 8279"/>
                <a:gd name="T72" fmla="*/ 1034 w 8279"/>
                <a:gd name="T73" fmla="*/ 1034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8279" y="8279"/>
                  </a:moveTo>
                  <a:lnTo>
                    <a:pt x="7450" y="8241"/>
                  </a:lnTo>
                  <a:lnTo>
                    <a:pt x="6623" y="8122"/>
                  </a:lnTo>
                  <a:lnTo>
                    <a:pt x="5834" y="7924"/>
                  </a:lnTo>
                  <a:lnTo>
                    <a:pt x="5046" y="7609"/>
                  </a:lnTo>
                  <a:lnTo>
                    <a:pt x="4337" y="7294"/>
                  </a:lnTo>
                  <a:lnTo>
                    <a:pt x="3666" y="6860"/>
                  </a:lnTo>
                  <a:lnTo>
                    <a:pt x="2996" y="6387"/>
                  </a:lnTo>
                  <a:lnTo>
                    <a:pt x="2444" y="5835"/>
                  </a:lnTo>
                  <a:lnTo>
                    <a:pt x="1892" y="5283"/>
                  </a:lnTo>
                  <a:lnTo>
                    <a:pt x="1419" y="4613"/>
                  </a:lnTo>
                  <a:lnTo>
                    <a:pt x="985" y="3942"/>
                  </a:lnTo>
                  <a:lnTo>
                    <a:pt x="670" y="3233"/>
                  </a:lnTo>
                  <a:lnTo>
                    <a:pt x="355" y="2445"/>
                  </a:lnTo>
                  <a:lnTo>
                    <a:pt x="157" y="1656"/>
                  </a:lnTo>
                  <a:lnTo>
                    <a:pt x="38" y="827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2" y="0"/>
                  </a:lnTo>
                  <a:lnTo>
                    <a:pt x="1694" y="0"/>
                  </a:lnTo>
                  <a:lnTo>
                    <a:pt x="2286" y="0"/>
                  </a:lnTo>
                  <a:lnTo>
                    <a:pt x="2917" y="0"/>
                  </a:lnTo>
                  <a:lnTo>
                    <a:pt x="3627" y="0"/>
                  </a:lnTo>
                  <a:lnTo>
                    <a:pt x="4297" y="0"/>
                  </a:lnTo>
                  <a:lnTo>
                    <a:pt x="4967" y="0"/>
                  </a:lnTo>
                  <a:lnTo>
                    <a:pt x="5637" y="0"/>
                  </a:lnTo>
                  <a:lnTo>
                    <a:pt x="6268" y="0"/>
                  </a:lnTo>
                  <a:lnTo>
                    <a:pt x="6860" y="0"/>
                  </a:lnTo>
                  <a:lnTo>
                    <a:pt x="7332" y="0"/>
                  </a:lnTo>
                  <a:lnTo>
                    <a:pt x="7767" y="0"/>
                  </a:lnTo>
                  <a:lnTo>
                    <a:pt x="8082" y="0"/>
                  </a:lnTo>
                  <a:lnTo>
                    <a:pt x="8279" y="0"/>
                  </a:lnTo>
                  <a:lnTo>
                    <a:pt x="8279" y="1774"/>
                  </a:lnTo>
                  <a:lnTo>
                    <a:pt x="8279" y="4416"/>
                  </a:lnTo>
                  <a:lnTo>
                    <a:pt x="8279" y="6900"/>
                  </a:lnTo>
                  <a:lnTo>
                    <a:pt x="8279" y="8279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5" name="Freeform 43">
              <a:extLst>
                <a:ext uri="{FF2B5EF4-FFF2-40B4-BE49-F238E27FC236}">
                  <a16:creationId xmlns:a16="http://schemas.microsoft.com/office/drawing/2014/main" id="{9B38F63D-5B24-4FD1-BD33-3F72F954C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1035" cy="1030"/>
            </a:xfrm>
            <a:custGeom>
              <a:avLst/>
              <a:gdLst>
                <a:gd name="T0" fmla="*/ 1035 w 8279"/>
                <a:gd name="T1" fmla="*/ 0 h 8241"/>
                <a:gd name="T2" fmla="*/ 1030 w 8279"/>
                <a:gd name="T3" fmla="*/ 103 h 8241"/>
                <a:gd name="T4" fmla="*/ 1015 w 8279"/>
                <a:gd name="T5" fmla="*/ 207 h 8241"/>
                <a:gd name="T6" fmla="*/ 991 w 8279"/>
                <a:gd name="T7" fmla="*/ 306 h 8241"/>
                <a:gd name="T8" fmla="*/ 956 w 8279"/>
                <a:gd name="T9" fmla="*/ 404 h 8241"/>
                <a:gd name="T10" fmla="*/ 912 w 8279"/>
                <a:gd name="T11" fmla="*/ 493 h 8241"/>
                <a:gd name="T12" fmla="*/ 858 w 8279"/>
                <a:gd name="T13" fmla="*/ 577 h 8241"/>
                <a:gd name="T14" fmla="*/ 798 w 8279"/>
                <a:gd name="T15" fmla="*/ 655 h 8241"/>
                <a:gd name="T16" fmla="*/ 734 w 8279"/>
                <a:gd name="T17" fmla="*/ 729 h 8241"/>
                <a:gd name="T18" fmla="*/ 660 w 8279"/>
                <a:gd name="T19" fmla="*/ 793 h 8241"/>
                <a:gd name="T20" fmla="*/ 577 w 8279"/>
                <a:gd name="T21" fmla="*/ 852 h 8241"/>
                <a:gd name="T22" fmla="*/ 493 w 8279"/>
                <a:gd name="T23" fmla="*/ 907 h 8241"/>
                <a:gd name="T24" fmla="*/ 404 w 8279"/>
                <a:gd name="T25" fmla="*/ 951 h 8241"/>
                <a:gd name="T26" fmla="*/ 306 w 8279"/>
                <a:gd name="T27" fmla="*/ 986 h 8241"/>
                <a:gd name="T28" fmla="*/ 207 w 8279"/>
                <a:gd name="T29" fmla="*/ 1010 h 8241"/>
                <a:gd name="T30" fmla="*/ 103 w 8279"/>
                <a:gd name="T31" fmla="*/ 1025 h 8241"/>
                <a:gd name="T32" fmla="*/ 0 w 8279"/>
                <a:gd name="T33" fmla="*/ 1030 h 8241"/>
                <a:gd name="T34" fmla="*/ 0 w 8279"/>
                <a:gd name="T35" fmla="*/ 818 h 8241"/>
                <a:gd name="T36" fmla="*/ 0 w 8279"/>
                <a:gd name="T37" fmla="*/ 493 h 8241"/>
                <a:gd name="T38" fmla="*/ 0 w 8279"/>
                <a:gd name="T39" fmla="*/ 177 h 8241"/>
                <a:gd name="T40" fmla="*/ 0 w 8279"/>
                <a:gd name="T41" fmla="*/ 0 h 8241"/>
                <a:gd name="T42" fmla="*/ 39 w 8279"/>
                <a:gd name="T43" fmla="*/ 0 h 8241"/>
                <a:gd name="T44" fmla="*/ 89 w 8279"/>
                <a:gd name="T45" fmla="*/ 0 h 8241"/>
                <a:gd name="T46" fmla="*/ 153 w 8279"/>
                <a:gd name="T47" fmla="*/ 0 h 8241"/>
                <a:gd name="T48" fmla="*/ 222 w 8279"/>
                <a:gd name="T49" fmla="*/ 0 h 8241"/>
                <a:gd name="T50" fmla="*/ 301 w 8279"/>
                <a:gd name="T51" fmla="*/ 0 h 8241"/>
                <a:gd name="T52" fmla="*/ 379 w 8279"/>
                <a:gd name="T53" fmla="*/ 0 h 8241"/>
                <a:gd name="T54" fmla="*/ 463 w 8279"/>
                <a:gd name="T55" fmla="*/ 0 h 8241"/>
                <a:gd name="T56" fmla="*/ 552 w 8279"/>
                <a:gd name="T57" fmla="*/ 0 h 8241"/>
                <a:gd name="T58" fmla="*/ 636 w 8279"/>
                <a:gd name="T59" fmla="*/ 0 h 8241"/>
                <a:gd name="T60" fmla="*/ 715 w 8279"/>
                <a:gd name="T61" fmla="*/ 0 h 8241"/>
                <a:gd name="T62" fmla="*/ 793 w 8279"/>
                <a:gd name="T63" fmla="*/ 0 h 8241"/>
                <a:gd name="T64" fmla="*/ 862 w 8279"/>
                <a:gd name="T65" fmla="*/ 0 h 8241"/>
                <a:gd name="T66" fmla="*/ 922 w 8279"/>
                <a:gd name="T67" fmla="*/ 0 h 8241"/>
                <a:gd name="T68" fmla="*/ 976 w 8279"/>
                <a:gd name="T69" fmla="*/ 0 h 8241"/>
                <a:gd name="T70" fmla="*/ 1010 w 8279"/>
                <a:gd name="T71" fmla="*/ 0 h 8241"/>
                <a:gd name="T72" fmla="*/ 1035 w 8279"/>
                <a:gd name="T73" fmla="*/ 0 h 82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41">
                  <a:moveTo>
                    <a:pt x="8279" y="0"/>
                  </a:moveTo>
                  <a:lnTo>
                    <a:pt x="8239" y="827"/>
                  </a:lnTo>
                  <a:lnTo>
                    <a:pt x="8121" y="1656"/>
                  </a:lnTo>
                  <a:lnTo>
                    <a:pt x="7924" y="2445"/>
                  </a:lnTo>
                  <a:lnTo>
                    <a:pt x="7649" y="3233"/>
                  </a:lnTo>
                  <a:lnTo>
                    <a:pt x="7294" y="3942"/>
                  </a:lnTo>
                  <a:lnTo>
                    <a:pt x="6860" y="4613"/>
                  </a:lnTo>
                  <a:lnTo>
                    <a:pt x="6387" y="5244"/>
                  </a:lnTo>
                  <a:lnTo>
                    <a:pt x="5874" y="5835"/>
                  </a:lnTo>
                  <a:lnTo>
                    <a:pt x="5283" y="6348"/>
                  </a:lnTo>
                  <a:lnTo>
                    <a:pt x="4612" y="6820"/>
                  </a:lnTo>
                  <a:lnTo>
                    <a:pt x="3942" y="7254"/>
                  </a:lnTo>
                  <a:lnTo>
                    <a:pt x="3233" y="7609"/>
                  </a:lnTo>
                  <a:lnTo>
                    <a:pt x="2444" y="7886"/>
                  </a:lnTo>
                  <a:lnTo>
                    <a:pt x="1656" y="8082"/>
                  </a:lnTo>
                  <a:lnTo>
                    <a:pt x="827" y="8201"/>
                  </a:lnTo>
                  <a:lnTo>
                    <a:pt x="0" y="8241"/>
                  </a:lnTo>
                  <a:lnTo>
                    <a:pt x="0" y="6545"/>
                  </a:lnTo>
                  <a:lnTo>
                    <a:pt x="0" y="3942"/>
                  </a:lnTo>
                  <a:lnTo>
                    <a:pt x="0" y="1419"/>
                  </a:lnTo>
                  <a:lnTo>
                    <a:pt x="0" y="0"/>
                  </a:lnTo>
                  <a:lnTo>
                    <a:pt x="315" y="0"/>
                  </a:lnTo>
                  <a:lnTo>
                    <a:pt x="709" y="0"/>
                  </a:lnTo>
                  <a:lnTo>
                    <a:pt x="1222" y="0"/>
                  </a:lnTo>
                  <a:lnTo>
                    <a:pt x="1774" y="0"/>
                  </a:lnTo>
                  <a:lnTo>
                    <a:pt x="2405" y="0"/>
                  </a:lnTo>
                  <a:lnTo>
                    <a:pt x="3035" y="0"/>
                  </a:lnTo>
                  <a:lnTo>
                    <a:pt x="3705" y="0"/>
                  </a:lnTo>
                  <a:lnTo>
                    <a:pt x="4415" y="0"/>
                  </a:lnTo>
                  <a:lnTo>
                    <a:pt x="5086" y="0"/>
                  </a:lnTo>
                  <a:lnTo>
                    <a:pt x="5716" y="0"/>
                  </a:lnTo>
                  <a:lnTo>
                    <a:pt x="6347" y="0"/>
                  </a:lnTo>
                  <a:lnTo>
                    <a:pt x="6899" y="0"/>
                  </a:lnTo>
                  <a:lnTo>
                    <a:pt x="7372" y="0"/>
                  </a:lnTo>
                  <a:lnTo>
                    <a:pt x="7806" y="0"/>
                  </a:lnTo>
                  <a:lnTo>
                    <a:pt x="8082" y="0"/>
                  </a:lnTo>
                  <a:lnTo>
                    <a:pt x="8279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6" name="Freeform 44">
              <a:extLst>
                <a:ext uri="{FF2B5EF4-FFF2-40B4-BE49-F238E27FC236}">
                  <a16:creationId xmlns:a16="http://schemas.microsoft.com/office/drawing/2014/main" id="{89687B4B-EA6E-415C-8B21-DA90CA498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259"/>
              <a:ext cx="1034" cy="1035"/>
            </a:xfrm>
            <a:custGeom>
              <a:avLst/>
              <a:gdLst>
                <a:gd name="T0" fmla="*/ 0 w 8279"/>
                <a:gd name="T1" fmla="*/ 1035 h 8279"/>
                <a:gd name="T2" fmla="*/ 5 w 8279"/>
                <a:gd name="T3" fmla="*/ 932 h 8279"/>
                <a:gd name="T4" fmla="*/ 20 w 8279"/>
                <a:gd name="T5" fmla="*/ 828 h 8279"/>
                <a:gd name="T6" fmla="*/ 44 w 8279"/>
                <a:gd name="T7" fmla="*/ 729 h 8279"/>
                <a:gd name="T8" fmla="*/ 84 w 8279"/>
                <a:gd name="T9" fmla="*/ 631 h 8279"/>
                <a:gd name="T10" fmla="*/ 123 w 8279"/>
                <a:gd name="T11" fmla="*/ 542 h 8279"/>
                <a:gd name="T12" fmla="*/ 177 w 8279"/>
                <a:gd name="T13" fmla="*/ 458 h 8279"/>
                <a:gd name="T14" fmla="*/ 236 w 8279"/>
                <a:gd name="T15" fmla="*/ 375 h 8279"/>
                <a:gd name="T16" fmla="*/ 305 w 8279"/>
                <a:gd name="T17" fmla="*/ 301 h 8279"/>
                <a:gd name="T18" fmla="*/ 374 w 8279"/>
                <a:gd name="T19" fmla="*/ 237 h 8279"/>
                <a:gd name="T20" fmla="*/ 458 w 8279"/>
                <a:gd name="T21" fmla="*/ 177 h 8279"/>
                <a:gd name="T22" fmla="*/ 542 w 8279"/>
                <a:gd name="T23" fmla="*/ 123 h 8279"/>
                <a:gd name="T24" fmla="*/ 630 w 8279"/>
                <a:gd name="T25" fmla="*/ 79 h 8279"/>
                <a:gd name="T26" fmla="*/ 729 w 8279"/>
                <a:gd name="T27" fmla="*/ 44 h 8279"/>
                <a:gd name="T28" fmla="*/ 827 w 8279"/>
                <a:gd name="T29" fmla="*/ 20 h 8279"/>
                <a:gd name="T30" fmla="*/ 930 w 8279"/>
                <a:gd name="T31" fmla="*/ 5 h 8279"/>
                <a:gd name="T32" fmla="*/ 1034 w 8279"/>
                <a:gd name="T33" fmla="*/ 0 h 8279"/>
                <a:gd name="T34" fmla="*/ 1034 w 8279"/>
                <a:gd name="T35" fmla="*/ 212 h 8279"/>
                <a:gd name="T36" fmla="*/ 1034 w 8279"/>
                <a:gd name="T37" fmla="*/ 537 h 8279"/>
                <a:gd name="T38" fmla="*/ 1034 w 8279"/>
                <a:gd name="T39" fmla="*/ 858 h 8279"/>
                <a:gd name="T40" fmla="*/ 1034 w 8279"/>
                <a:gd name="T41" fmla="*/ 1035 h 8279"/>
                <a:gd name="T42" fmla="*/ 995 w 8279"/>
                <a:gd name="T43" fmla="*/ 1035 h 8279"/>
                <a:gd name="T44" fmla="*/ 940 w 8279"/>
                <a:gd name="T45" fmla="*/ 1035 h 8279"/>
                <a:gd name="T46" fmla="*/ 881 w 8279"/>
                <a:gd name="T47" fmla="*/ 1035 h 8279"/>
                <a:gd name="T48" fmla="*/ 807 w 8279"/>
                <a:gd name="T49" fmla="*/ 1035 h 8279"/>
                <a:gd name="T50" fmla="*/ 734 w 8279"/>
                <a:gd name="T51" fmla="*/ 1035 h 8279"/>
                <a:gd name="T52" fmla="*/ 650 w 8279"/>
                <a:gd name="T53" fmla="*/ 1035 h 8279"/>
                <a:gd name="T54" fmla="*/ 566 w 8279"/>
                <a:gd name="T55" fmla="*/ 1035 h 8279"/>
                <a:gd name="T56" fmla="*/ 482 w 8279"/>
                <a:gd name="T57" fmla="*/ 1035 h 8279"/>
                <a:gd name="T58" fmla="*/ 394 w 8279"/>
                <a:gd name="T59" fmla="*/ 1035 h 8279"/>
                <a:gd name="T60" fmla="*/ 315 w 8279"/>
                <a:gd name="T61" fmla="*/ 1035 h 8279"/>
                <a:gd name="T62" fmla="*/ 241 w 8279"/>
                <a:gd name="T63" fmla="*/ 1035 h 8279"/>
                <a:gd name="T64" fmla="*/ 172 w 8279"/>
                <a:gd name="T65" fmla="*/ 1035 h 8279"/>
                <a:gd name="T66" fmla="*/ 108 w 8279"/>
                <a:gd name="T67" fmla="*/ 1035 h 8279"/>
                <a:gd name="T68" fmla="*/ 59 w 8279"/>
                <a:gd name="T69" fmla="*/ 1035 h 8279"/>
                <a:gd name="T70" fmla="*/ 25 w 8279"/>
                <a:gd name="T71" fmla="*/ 1035 h 8279"/>
                <a:gd name="T72" fmla="*/ 0 w 8279"/>
                <a:gd name="T73" fmla="*/ 1035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8279"/>
                  </a:moveTo>
                  <a:lnTo>
                    <a:pt x="38" y="7452"/>
                  </a:lnTo>
                  <a:lnTo>
                    <a:pt x="157" y="6623"/>
                  </a:lnTo>
                  <a:lnTo>
                    <a:pt x="355" y="5834"/>
                  </a:lnTo>
                  <a:lnTo>
                    <a:pt x="670" y="5046"/>
                  </a:lnTo>
                  <a:lnTo>
                    <a:pt x="985" y="4337"/>
                  </a:lnTo>
                  <a:lnTo>
                    <a:pt x="1419" y="3666"/>
                  </a:lnTo>
                  <a:lnTo>
                    <a:pt x="1892" y="2996"/>
                  </a:lnTo>
                  <a:lnTo>
                    <a:pt x="2444" y="2404"/>
                  </a:lnTo>
                  <a:lnTo>
                    <a:pt x="2996" y="1892"/>
                  </a:lnTo>
                  <a:lnTo>
                    <a:pt x="3666" y="1419"/>
                  </a:lnTo>
                  <a:lnTo>
                    <a:pt x="4337" y="985"/>
                  </a:lnTo>
                  <a:lnTo>
                    <a:pt x="5046" y="630"/>
                  </a:lnTo>
                  <a:lnTo>
                    <a:pt x="5834" y="355"/>
                  </a:lnTo>
                  <a:lnTo>
                    <a:pt x="6623" y="157"/>
                  </a:lnTo>
                  <a:lnTo>
                    <a:pt x="7450" y="38"/>
                  </a:lnTo>
                  <a:lnTo>
                    <a:pt x="8279" y="0"/>
                  </a:lnTo>
                  <a:lnTo>
                    <a:pt x="8279" y="1694"/>
                  </a:lnTo>
                  <a:lnTo>
                    <a:pt x="8279" y="4297"/>
                  </a:lnTo>
                  <a:lnTo>
                    <a:pt x="8279" y="6860"/>
                  </a:lnTo>
                  <a:lnTo>
                    <a:pt x="8279" y="8279"/>
                  </a:lnTo>
                  <a:lnTo>
                    <a:pt x="7964" y="8279"/>
                  </a:lnTo>
                  <a:lnTo>
                    <a:pt x="7530" y="8279"/>
                  </a:lnTo>
                  <a:lnTo>
                    <a:pt x="7057" y="8279"/>
                  </a:lnTo>
                  <a:lnTo>
                    <a:pt x="6465" y="8279"/>
                  </a:lnTo>
                  <a:lnTo>
                    <a:pt x="5874" y="8279"/>
                  </a:lnTo>
                  <a:lnTo>
                    <a:pt x="5204" y="8279"/>
                  </a:lnTo>
                  <a:lnTo>
                    <a:pt x="4534" y="8279"/>
                  </a:lnTo>
                  <a:lnTo>
                    <a:pt x="3863" y="8279"/>
                  </a:lnTo>
                  <a:lnTo>
                    <a:pt x="3153" y="8279"/>
                  </a:lnTo>
                  <a:lnTo>
                    <a:pt x="2523" y="8279"/>
                  </a:lnTo>
                  <a:lnTo>
                    <a:pt x="1931" y="8279"/>
                  </a:lnTo>
                  <a:lnTo>
                    <a:pt x="1379" y="8279"/>
                  </a:lnTo>
                  <a:lnTo>
                    <a:pt x="867" y="8279"/>
                  </a:lnTo>
                  <a:lnTo>
                    <a:pt x="473" y="8279"/>
                  </a:lnTo>
                  <a:lnTo>
                    <a:pt x="197" y="8279"/>
                  </a:lnTo>
                  <a:lnTo>
                    <a:pt x="0" y="8279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7" name="Freeform 45">
              <a:extLst>
                <a:ext uri="{FF2B5EF4-FFF2-40B4-BE49-F238E27FC236}">
                  <a16:creationId xmlns:a16="http://schemas.microsoft.com/office/drawing/2014/main" id="{716D970E-B885-4034-A48E-F62DABF86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259"/>
              <a:ext cx="1035" cy="1035"/>
            </a:xfrm>
            <a:custGeom>
              <a:avLst/>
              <a:gdLst>
                <a:gd name="T0" fmla="*/ 0 w 8279"/>
                <a:gd name="T1" fmla="*/ 0 h 8279"/>
                <a:gd name="T2" fmla="*/ 103 w 8279"/>
                <a:gd name="T3" fmla="*/ 5 h 8279"/>
                <a:gd name="T4" fmla="*/ 207 w 8279"/>
                <a:gd name="T5" fmla="*/ 20 h 8279"/>
                <a:gd name="T6" fmla="*/ 306 w 8279"/>
                <a:gd name="T7" fmla="*/ 44 h 8279"/>
                <a:gd name="T8" fmla="*/ 404 w 8279"/>
                <a:gd name="T9" fmla="*/ 79 h 8279"/>
                <a:gd name="T10" fmla="*/ 493 w 8279"/>
                <a:gd name="T11" fmla="*/ 123 h 8279"/>
                <a:gd name="T12" fmla="*/ 577 w 8279"/>
                <a:gd name="T13" fmla="*/ 177 h 8279"/>
                <a:gd name="T14" fmla="*/ 660 w 8279"/>
                <a:gd name="T15" fmla="*/ 237 h 8279"/>
                <a:gd name="T16" fmla="*/ 734 w 8279"/>
                <a:gd name="T17" fmla="*/ 301 h 8279"/>
                <a:gd name="T18" fmla="*/ 798 w 8279"/>
                <a:gd name="T19" fmla="*/ 375 h 8279"/>
                <a:gd name="T20" fmla="*/ 858 w 8279"/>
                <a:gd name="T21" fmla="*/ 458 h 8279"/>
                <a:gd name="T22" fmla="*/ 912 w 8279"/>
                <a:gd name="T23" fmla="*/ 542 h 8279"/>
                <a:gd name="T24" fmla="*/ 956 w 8279"/>
                <a:gd name="T25" fmla="*/ 631 h 8279"/>
                <a:gd name="T26" fmla="*/ 991 w 8279"/>
                <a:gd name="T27" fmla="*/ 729 h 8279"/>
                <a:gd name="T28" fmla="*/ 1015 w 8279"/>
                <a:gd name="T29" fmla="*/ 828 h 8279"/>
                <a:gd name="T30" fmla="*/ 1030 w 8279"/>
                <a:gd name="T31" fmla="*/ 932 h 8279"/>
                <a:gd name="T32" fmla="*/ 1035 w 8279"/>
                <a:gd name="T33" fmla="*/ 1035 h 8279"/>
                <a:gd name="T34" fmla="*/ 1000 w 8279"/>
                <a:gd name="T35" fmla="*/ 1035 h 8279"/>
                <a:gd name="T36" fmla="*/ 951 w 8279"/>
                <a:gd name="T37" fmla="*/ 1035 h 8279"/>
                <a:gd name="T38" fmla="*/ 892 w 8279"/>
                <a:gd name="T39" fmla="*/ 1035 h 8279"/>
                <a:gd name="T40" fmla="*/ 823 w 8279"/>
                <a:gd name="T41" fmla="*/ 1035 h 8279"/>
                <a:gd name="T42" fmla="*/ 749 w 8279"/>
                <a:gd name="T43" fmla="*/ 1035 h 8279"/>
                <a:gd name="T44" fmla="*/ 665 w 8279"/>
                <a:gd name="T45" fmla="*/ 1035 h 8279"/>
                <a:gd name="T46" fmla="*/ 582 w 8279"/>
                <a:gd name="T47" fmla="*/ 1035 h 8279"/>
                <a:gd name="T48" fmla="*/ 498 w 8279"/>
                <a:gd name="T49" fmla="*/ 1035 h 8279"/>
                <a:gd name="T50" fmla="*/ 409 w 8279"/>
                <a:gd name="T51" fmla="*/ 1035 h 8279"/>
                <a:gd name="T52" fmla="*/ 325 w 8279"/>
                <a:gd name="T53" fmla="*/ 1035 h 8279"/>
                <a:gd name="T54" fmla="*/ 251 w 8279"/>
                <a:gd name="T55" fmla="*/ 1035 h 8279"/>
                <a:gd name="T56" fmla="*/ 177 w 8279"/>
                <a:gd name="T57" fmla="*/ 1035 h 8279"/>
                <a:gd name="T58" fmla="*/ 113 w 8279"/>
                <a:gd name="T59" fmla="*/ 1035 h 8279"/>
                <a:gd name="T60" fmla="*/ 64 w 8279"/>
                <a:gd name="T61" fmla="*/ 1035 h 8279"/>
                <a:gd name="T62" fmla="*/ 25 w 8279"/>
                <a:gd name="T63" fmla="*/ 1035 h 8279"/>
                <a:gd name="T64" fmla="*/ 0 w 8279"/>
                <a:gd name="T65" fmla="*/ 1035 h 8279"/>
                <a:gd name="T66" fmla="*/ 0 w 8279"/>
                <a:gd name="T67" fmla="*/ 808 h 8279"/>
                <a:gd name="T68" fmla="*/ 0 w 8279"/>
                <a:gd name="T69" fmla="*/ 478 h 8279"/>
                <a:gd name="T70" fmla="*/ 0 w 8279"/>
                <a:gd name="T71" fmla="*/ 168 h 8279"/>
                <a:gd name="T72" fmla="*/ 0 w 8279"/>
                <a:gd name="T73" fmla="*/ 0 h 827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279" h="8279">
                  <a:moveTo>
                    <a:pt x="0" y="0"/>
                  </a:moveTo>
                  <a:lnTo>
                    <a:pt x="827" y="38"/>
                  </a:lnTo>
                  <a:lnTo>
                    <a:pt x="1656" y="157"/>
                  </a:lnTo>
                  <a:lnTo>
                    <a:pt x="2444" y="355"/>
                  </a:lnTo>
                  <a:lnTo>
                    <a:pt x="3233" y="630"/>
                  </a:lnTo>
                  <a:lnTo>
                    <a:pt x="3942" y="985"/>
                  </a:lnTo>
                  <a:lnTo>
                    <a:pt x="4612" y="1419"/>
                  </a:lnTo>
                  <a:lnTo>
                    <a:pt x="5283" y="1892"/>
                  </a:lnTo>
                  <a:lnTo>
                    <a:pt x="5874" y="2404"/>
                  </a:lnTo>
                  <a:lnTo>
                    <a:pt x="6387" y="2996"/>
                  </a:lnTo>
                  <a:lnTo>
                    <a:pt x="6860" y="3666"/>
                  </a:lnTo>
                  <a:lnTo>
                    <a:pt x="7294" y="4337"/>
                  </a:lnTo>
                  <a:lnTo>
                    <a:pt x="7649" y="5046"/>
                  </a:lnTo>
                  <a:lnTo>
                    <a:pt x="7924" y="5834"/>
                  </a:lnTo>
                  <a:lnTo>
                    <a:pt x="8121" y="6623"/>
                  </a:lnTo>
                  <a:lnTo>
                    <a:pt x="8239" y="7452"/>
                  </a:lnTo>
                  <a:lnTo>
                    <a:pt x="8279" y="8279"/>
                  </a:lnTo>
                  <a:lnTo>
                    <a:pt x="8003" y="8279"/>
                  </a:lnTo>
                  <a:lnTo>
                    <a:pt x="7609" y="8279"/>
                  </a:lnTo>
                  <a:lnTo>
                    <a:pt x="7135" y="8279"/>
                  </a:lnTo>
                  <a:lnTo>
                    <a:pt x="6584" y="8279"/>
                  </a:lnTo>
                  <a:lnTo>
                    <a:pt x="5993" y="8279"/>
                  </a:lnTo>
                  <a:lnTo>
                    <a:pt x="5322" y="8279"/>
                  </a:lnTo>
                  <a:lnTo>
                    <a:pt x="4652" y="8279"/>
                  </a:lnTo>
                  <a:lnTo>
                    <a:pt x="3982" y="8279"/>
                  </a:lnTo>
                  <a:lnTo>
                    <a:pt x="3272" y="8279"/>
                  </a:lnTo>
                  <a:lnTo>
                    <a:pt x="2601" y="8279"/>
                  </a:lnTo>
                  <a:lnTo>
                    <a:pt x="2011" y="8279"/>
                  </a:lnTo>
                  <a:lnTo>
                    <a:pt x="1419" y="8279"/>
                  </a:lnTo>
                  <a:lnTo>
                    <a:pt x="907" y="8279"/>
                  </a:lnTo>
                  <a:lnTo>
                    <a:pt x="512" y="8279"/>
                  </a:lnTo>
                  <a:lnTo>
                    <a:pt x="197" y="8279"/>
                  </a:lnTo>
                  <a:lnTo>
                    <a:pt x="0" y="8279"/>
                  </a:lnTo>
                  <a:lnTo>
                    <a:pt x="0" y="6465"/>
                  </a:lnTo>
                  <a:lnTo>
                    <a:pt x="0" y="3824"/>
                  </a:lnTo>
                  <a:lnTo>
                    <a:pt x="0" y="1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8" name="Freeform 46">
              <a:extLst>
                <a:ext uri="{FF2B5EF4-FFF2-40B4-BE49-F238E27FC236}">
                  <a16:creationId xmlns:a16="http://schemas.microsoft.com/office/drawing/2014/main" id="{9AC3C14F-C053-49AF-A86D-33C1F4F63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3294"/>
              <a:ext cx="932" cy="931"/>
            </a:xfrm>
            <a:custGeom>
              <a:avLst/>
              <a:gdLst>
                <a:gd name="T0" fmla="*/ 932 w 7451"/>
                <a:gd name="T1" fmla="*/ 0 h 7452"/>
                <a:gd name="T2" fmla="*/ 927 w 7451"/>
                <a:gd name="T3" fmla="*/ 94 h 7452"/>
                <a:gd name="T4" fmla="*/ 912 w 7451"/>
                <a:gd name="T5" fmla="*/ 187 h 7452"/>
                <a:gd name="T6" fmla="*/ 892 w 7451"/>
                <a:gd name="T7" fmla="*/ 276 h 7452"/>
                <a:gd name="T8" fmla="*/ 858 w 7451"/>
                <a:gd name="T9" fmla="*/ 360 h 7452"/>
                <a:gd name="T10" fmla="*/ 819 w 7451"/>
                <a:gd name="T11" fmla="*/ 443 h 7452"/>
                <a:gd name="T12" fmla="*/ 774 w 7451"/>
                <a:gd name="T13" fmla="*/ 522 h 7452"/>
                <a:gd name="T14" fmla="*/ 720 w 7451"/>
                <a:gd name="T15" fmla="*/ 591 h 7452"/>
                <a:gd name="T16" fmla="*/ 661 w 7451"/>
                <a:gd name="T17" fmla="*/ 655 h 7452"/>
                <a:gd name="T18" fmla="*/ 592 w 7451"/>
                <a:gd name="T19" fmla="*/ 719 h 7452"/>
                <a:gd name="T20" fmla="*/ 523 w 7451"/>
                <a:gd name="T21" fmla="*/ 773 h 7452"/>
                <a:gd name="T22" fmla="*/ 444 w 7451"/>
                <a:gd name="T23" fmla="*/ 818 h 7452"/>
                <a:gd name="T24" fmla="*/ 365 w 7451"/>
                <a:gd name="T25" fmla="*/ 857 h 7452"/>
                <a:gd name="T26" fmla="*/ 276 w 7451"/>
                <a:gd name="T27" fmla="*/ 887 h 7452"/>
                <a:gd name="T28" fmla="*/ 187 w 7451"/>
                <a:gd name="T29" fmla="*/ 911 h 7452"/>
                <a:gd name="T30" fmla="*/ 94 w 7451"/>
                <a:gd name="T31" fmla="*/ 926 h 7452"/>
                <a:gd name="T32" fmla="*/ 0 w 7451"/>
                <a:gd name="T33" fmla="*/ 931 h 7452"/>
                <a:gd name="T34" fmla="*/ 0 w 7451"/>
                <a:gd name="T35" fmla="*/ 749 h 7452"/>
                <a:gd name="T36" fmla="*/ 0 w 7451"/>
                <a:gd name="T37" fmla="*/ 443 h 7452"/>
                <a:gd name="T38" fmla="*/ 0 w 7451"/>
                <a:gd name="T39" fmla="*/ 153 h 7452"/>
                <a:gd name="T40" fmla="*/ 0 w 7451"/>
                <a:gd name="T41" fmla="*/ 0 h 7452"/>
                <a:gd name="T42" fmla="*/ 34 w 7451"/>
                <a:gd name="T43" fmla="*/ 0 h 7452"/>
                <a:gd name="T44" fmla="*/ 84 w 7451"/>
                <a:gd name="T45" fmla="*/ 0 h 7452"/>
                <a:gd name="T46" fmla="*/ 143 w 7451"/>
                <a:gd name="T47" fmla="*/ 0 h 7452"/>
                <a:gd name="T48" fmla="*/ 207 w 7451"/>
                <a:gd name="T49" fmla="*/ 0 h 7452"/>
                <a:gd name="T50" fmla="*/ 276 w 7451"/>
                <a:gd name="T51" fmla="*/ 0 h 7452"/>
                <a:gd name="T52" fmla="*/ 350 w 7451"/>
                <a:gd name="T53" fmla="*/ 0 h 7452"/>
                <a:gd name="T54" fmla="*/ 424 w 7451"/>
                <a:gd name="T55" fmla="*/ 0 h 7452"/>
                <a:gd name="T56" fmla="*/ 503 w 7451"/>
                <a:gd name="T57" fmla="*/ 0 h 7452"/>
                <a:gd name="T58" fmla="*/ 577 w 7451"/>
                <a:gd name="T59" fmla="*/ 0 h 7452"/>
                <a:gd name="T60" fmla="*/ 651 w 7451"/>
                <a:gd name="T61" fmla="*/ 0 h 7452"/>
                <a:gd name="T62" fmla="*/ 720 w 7451"/>
                <a:gd name="T63" fmla="*/ 0 h 7452"/>
                <a:gd name="T64" fmla="*/ 784 w 7451"/>
                <a:gd name="T65" fmla="*/ 0 h 7452"/>
                <a:gd name="T66" fmla="*/ 838 w 7451"/>
                <a:gd name="T67" fmla="*/ 0 h 7452"/>
                <a:gd name="T68" fmla="*/ 883 w 7451"/>
                <a:gd name="T69" fmla="*/ 0 h 7452"/>
                <a:gd name="T70" fmla="*/ 912 w 7451"/>
                <a:gd name="T71" fmla="*/ 0 h 7452"/>
                <a:gd name="T72" fmla="*/ 932 w 7451"/>
                <a:gd name="T73" fmla="*/ 0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2">
                  <a:moveTo>
                    <a:pt x="7451" y="0"/>
                  </a:moveTo>
                  <a:lnTo>
                    <a:pt x="7412" y="749"/>
                  </a:lnTo>
                  <a:lnTo>
                    <a:pt x="7294" y="1498"/>
                  </a:lnTo>
                  <a:lnTo>
                    <a:pt x="7135" y="2208"/>
                  </a:lnTo>
                  <a:lnTo>
                    <a:pt x="6860" y="2878"/>
                  </a:lnTo>
                  <a:lnTo>
                    <a:pt x="6545" y="3548"/>
                  </a:lnTo>
                  <a:lnTo>
                    <a:pt x="6190" y="4179"/>
                  </a:lnTo>
                  <a:lnTo>
                    <a:pt x="5756" y="4731"/>
                  </a:lnTo>
                  <a:lnTo>
                    <a:pt x="5283" y="5244"/>
                  </a:lnTo>
                  <a:lnTo>
                    <a:pt x="4731" y="5756"/>
                  </a:lnTo>
                  <a:lnTo>
                    <a:pt x="4179" y="6190"/>
                  </a:lnTo>
                  <a:lnTo>
                    <a:pt x="3548" y="6545"/>
                  </a:lnTo>
                  <a:lnTo>
                    <a:pt x="2917" y="6860"/>
                  </a:lnTo>
                  <a:lnTo>
                    <a:pt x="2208" y="7097"/>
                  </a:lnTo>
                  <a:lnTo>
                    <a:pt x="1498" y="7294"/>
                  </a:lnTo>
                  <a:lnTo>
                    <a:pt x="749" y="7412"/>
                  </a:lnTo>
                  <a:lnTo>
                    <a:pt x="0" y="7452"/>
                  </a:lnTo>
                  <a:lnTo>
                    <a:pt x="0" y="5993"/>
                  </a:lnTo>
                  <a:lnTo>
                    <a:pt x="0" y="3548"/>
                  </a:lnTo>
                  <a:lnTo>
                    <a:pt x="0" y="1222"/>
                  </a:lnTo>
                  <a:lnTo>
                    <a:pt x="0" y="0"/>
                  </a:lnTo>
                  <a:lnTo>
                    <a:pt x="275" y="0"/>
                  </a:lnTo>
                  <a:lnTo>
                    <a:pt x="670" y="0"/>
                  </a:lnTo>
                  <a:lnTo>
                    <a:pt x="1144" y="0"/>
                  </a:lnTo>
                  <a:lnTo>
                    <a:pt x="1656" y="0"/>
                  </a:lnTo>
                  <a:lnTo>
                    <a:pt x="2208" y="0"/>
                  </a:lnTo>
                  <a:lnTo>
                    <a:pt x="2798" y="0"/>
                  </a:lnTo>
                  <a:lnTo>
                    <a:pt x="3390" y="0"/>
                  </a:lnTo>
                  <a:lnTo>
                    <a:pt x="4021" y="0"/>
                  </a:lnTo>
                  <a:lnTo>
                    <a:pt x="4612" y="0"/>
                  </a:lnTo>
                  <a:lnTo>
                    <a:pt x="5204" y="0"/>
                  </a:lnTo>
                  <a:lnTo>
                    <a:pt x="5756" y="0"/>
                  </a:lnTo>
                  <a:lnTo>
                    <a:pt x="6268" y="0"/>
                  </a:lnTo>
                  <a:lnTo>
                    <a:pt x="6702" y="0"/>
                  </a:lnTo>
                  <a:lnTo>
                    <a:pt x="7057" y="0"/>
                  </a:lnTo>
                  <a:lnTo>
                    <a:pt x="7294" y="0"/>
                  </a:lnTo>
                  <a:lnTo>
                    <a:pt x="7451" y="0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9" name="Freeform 47">
              <a:extLst>
                <a:ext uri="{FF2B5EF4-FFF2-40B4-BE49-F238E27FC236}">
                  <a16:creationId xmlns:a16="http://schemas.microsoft.com/office/drawing/2014/main" id="{1F558EE8-4B91-48B6-B235-7A4236EC9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3294"/>
              <a:ext cx="936" cy="931"/>
            </a:xfrm>
            <a:custGeom>
              <a:avLst/>
              <a:gdLst>
                <a:gd name="T0" fmla="*/ 936 w 7491"/>
                <a:gd name="T1" fmla="*/ 931 h 7452"/>
                <a:gd name="T2" fmla="*/ 842 w 7491"/>
                <a:gd name="T3" fmla="*/ 926 h 7452"/>
                <a:gd name="T4" fmla="*/ 749 w 7491"/>
                <a:gd name="T5" fmla="*/ 911 h 7452"/>
                <a:gd name="T6" fmla="*/ 655 w 7491"/>
                <a:gd name="T7" fmla="*/ 887 h 7452"/>
                <a:gd name="T8" fmla="*/ 571 w 7491"/>
                <a:gd name="T9" fmla="*/ 857 h 7452"/>
                <a:gd name="T10" fmla="*/ 488 w 7491"/>
                <a:gd name="T11" fmla="*/ 818 h 7452"/>
                <a:gd name="T12" fmla="*/ 414 w 7491"/>
                <a:gd name="T13" fmla="*/ 773 h 7452"/>
                <a:gd name="T14" fmla="*/ 340 w 7491"/>
                <a:gd name="T15" fmla="*/ 719 h 7452"/>
                <a:gd name="T16" fmla="*/ 276 w 7491"/>
                <a:gd name="T17" fmla="*/ 655 h 7452"/>
                <a:gd name="T18" fmla="*/ 212 w 7491"/>
                <a:gd name="T19" fmla="*/ 591 h 7452"/>
                <a:gd name="T20" fmla="*/ 158 w 7491"/>
                <a:gd name="T21" fmla="*/ 522 h 7452"/>
                <a:gd name="T22" fmla="*/ 113 w 7491"/>
                <a:gd name="T23" fmla="*/ 443 h 7452"/>
                <a:gd name="T24" fmla="*/ 74 w 7491"/>
                <a:gd name="T25" fmla="*/ 360 h 7452"/>
                <a:gd name="T26" fmla="*/ 44 w 7491"/>
                <a:gd name="T27" fmla="*/ 276 h 7452"/>
                <a:gd name="T28" fmla="*/ 20 w 7491"/>
                <a:gd name="T29" fmla="*/ 187 h 7452"/>
                <a:gd name="T30" fmla="*/ 5 w 7491"/>
                <a:gd name="T31" fmla="*/ 94 h 7452"/>
                <a:gd name="T32" fmla="*/ 0 w 7491"/>
                <a:gd name="T33" fmla="*/ 0 h 7452"/>
                <a:gd name="T34" fmla="*/ 30 w 7491"/>
                <a:gd name="T35" fmla="*/ 0 h 7452"/>
                <a:gd name="T36" fmla="*/ 69 w 7491"/>
                <a:gd name="T37" fmla="*/ 0 h 7452"/>
                <a:gd name="T38" fmla="*/ 123 w 7491"/>
                <a:gd name="T39" fmla="*/ 0 h 7452"/>
                <a:gd name="T40" fmla="*/ 182 w 7491"/>
                <a:gd name="T41" fmla="*/ 0 h 7452"/>
                <a:gd name="T42" fmla="*/ 256 w 7491"/>
                <a:gd name="T43" fmla="*/ 0 h 7452"/>
                <a:gd name="T44" fmla="*/ 330 w 7491"/>
                <a:gd name="T45" fmla="*/ 0 h 7452"/>
                <a:gd name="T46" fmla="*/ 409 w 7491"/>
                <a:gd name="T47" fmla="*/ 0 h 7452"/>
                <a:gd name="T48" fmla="*/ 488 w 7491"/>
                <a:gd name="T49" fmla="*/ 0 h 7452"/>
                <a:gd name="T50" fmla="*/ 567 w 7491"/>
                <a:gd name="T51" fmla="*/ 0 h 7452"/>
                <a:gd name="T52" fmla="*/ 645 w 7491"/>
                <a:gd name="T53" fmla="*/ 0 h 7452"/>
                <a:gd name="T54" fmla="*/ 714 w 7491"/>
                <a:gd name="T55" fmla="*/ 0 h 7452"/>
                <a:gd name="T56" fmla="*/ 783 w 7491"/>
                <a:gd name="T57" fmla="*/ 0 h 7452"/>
                <a:gd name="T58" fmla="*/ 837 w 7491"/>
                <a:gd name="T59" fmla="*/ 0 h 7452"/>
                <a:gd name="T60" fmla="*/ 887 w 7491"/>
                <a:gd name="T61" fmla="*/ 0 h 7452"/>
                <a:gd name="T62" fmla="*/ 916 w 7491"/>
                <a:gd name="T63" fmla="*/ 0 h 7452"/>
                <a:gd name="T64" fmla="*/ 936 w 7491"/>
                <a:gd name="T65" fmla="*/ 0 h 7452"/>
                <a:gd name="T66" fmla="*/ 936 w 7491"/>
                <a:gd name="T67" fmla="*/ 202 h 7452"/>
                <a:gd name="T68" fmla="*/ 936 w 7491"/>
                <a:gd name="T69" fmla="*/ 502 h 7452"/>
                <a:gd name="T70" fmla="*/ 936 w 7491"/>
                <a:gd name="T71" fmla="*/ 778 h 7452"/>
                <a:gd name="T72" fmla="*/ 936 w 7491"/>
                <a:gd name="T73" fmla="*/ 931 h 745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91" h="7452">
                  <a:moveTo>
                    <a:pt x="7491" y="7452"/>
                  </a:moveTo>
                  <a:lnTo>
                    <a:pt x="6742" y="7412"/>
                  </a:lnTo>
                  <a:lnTo>
                    <a:pt x="5992" y="7294"/>
                  </a:lnTo>
                  <a:lnTo>
                    <a:pt x="5243" y="7097"/>
                  </a:lnTo>
                  <a:lnTo>
                    <a:pt x="4573" y="6860"/>
                  </a:lnTo>
                  <a:lnTo>
                    <a:pt x="3903" y="6545"/>
                  </a:lnTo>
                  <a:lnTo>
                    <a:pt x="3312" y="6190"/>
                  </a:lnTo>
                  <a:lnTo>
                    <a:pt x="2720" y="5756"/>
                  </a:lnTo>
                  <a:lnTo>
                    <a:pt x="2208" y="5244"/>
                  </a:lnTo>
                  <a:lnTo>
                    <a:pt x="1695" y="4731"/>
                  </a:lnTo>
                  <a:lnTo>
                    <a:pt x="1261" y="4179"/>
                  </a:lnTo>
                  <a:lnTo>
                    <a:pt x="906" y="3548"/>
                  </a:lnTo>
                  <a:lnTo>
                    <a:pt x="591" y="2878"/>
                  </a:lnTo>
                  <a:lnTo>
                    <a:pt x="354" y="2208"/>
                  </a:lnTo>
                  <a:lnTo>
                    <a:pt x="157" y="1498"/>
                  </a:lnTo>
                  <a:lnTo>
                    <a:pt x="39" y="749"/>
                  </a:lnTo>
                  <a:lnTo>
                    <a:pt x="0" y="0"/>
                  </a:lnTo>
                  <a:lnTo>
                    <a:pt x="237" y="0"/>
                  </a:lnTo>
                  <a:lnTo>
                    <a:pt x="552" y="0"/>
                  </a:lnTo>
                  <a:lnTo>
                    <a:pt x="986" y="0"/>
                  </a:lnTo>
                  <a:lnTo>
                    <a:pt x="1458" y="0"/>
                  </a:lnTo>
                  <a:lnTo>
                    <a:pt x="2050" y="0"/>
                  </a:lnTo>
                  <a:lnTo>
                    <a:pt x="2642" y="0"/>
                  </a:lnTo>
                  <a:lnTo>
                    <a:pt x="3272" y="0"/>
                  </a:lnTo>
                  <a:lnTo>
                    <a:pt x="3903" y="0"/>
                  </a:lnTo>
                  <a:lnTo>
                    <a:pt x="4534" y="0"/>
                  </a:lnTo>
                  <a:lnTo>
                    <a:pt x="5165" y="0"/>
                  </a:lnTo>
                  <a:lnTo>
                    <a:pt x="5717" y="0"/>
                  </a:lnTo>
                  <a:lnTo>
                    <a:pt x="6269" y="0"/>
                  </a:lnTo>
                  <a:lnTo>
                    <a:pt x="6702" y="0"/>
                  </a:lnTo>
                  <a:lnTo>
                    <a:pt x="7096" y="0"/>
                  </a:lnTo>
                  <a:lnTo>
                    <a:pt x="7333" y="0"/>
                  </a:lnTo>
                  <a:lnTo>
                    <a:pt x="7491" y="0"/>
                  </a:lnTo>
                  <a:lnTo>
                    <a:pt x="7491" y="1616"/>
                  </a:lnTo>
                  <a:lnTo>
                    <a:pt x="7491" y="4022"/>
                  </a:lnTo>
                  <a:lnTo>
                    <a:pt x="7491" y="6230"/>
                  </a:lnTo>
                  <a:lnTo>
                    <a:pt x="7491" y="7452"/>
                  </a:lnTo>
                  <a:close/>
                </a:path>
              </a:pathLst>
            </a:custGeom>
            <a:solidFill>
              <a:srgbClr val="660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0" name="Freeform 48">
              <a:extLst>
                <a:ext uri="{FF2B5EF4-FFF2-40B4-BE49-F238E27FC236}">
                  <a16:creationId xmlns:a16="http://schemas.microsoft.com/office/drawing/2014/main" id="{F28AC06B-34C3-43D4-B47C-8056CD7D0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357"/>
              <a:ext cx="932" cy="937"/>
            </a:xfrm>
            <a:custGeom>
              <a:avLst/>
              <a:gdLst>
                <a:gd name="T0" fmla="*/ 0 w 7451"/>
                <a:gd name="T1" fmla="*/ 932 h 7491"/>
                <a:gd name="T2" fmla="*/ 5 w 7451"/>
                <a:gd name="T3" fmla="*/ 838 h 7491"/>
                <a:gd name="T4" fmla="*/ 20 w 7451"/>
                <a:gd name="T5" fmla="*/ 745 h 7491"/>
                <a:gd name="T6" fmla="*/ 44 w 7451"/>
                <a:gd name="T7" fmla="*/ 656 h 7491"/>
                <a:gd name="T8" fmla="*/ 74 w 7451"/>
                <a:gd name="T9" fmla="*/ 572 h 7491"/>
                <a:gd name="T10" fmla="*/ 113 w 7451"/>
                <a:gd name="T11" fmla="*/ 488 h 7491"/>
                <a:gd name="T12" fmla="*/ 158 w 7451"/>
                <a:gd name="T13" fmla="*/ 409 h 7491"/>
                <a:gd name="T14" fmla="*/ 212 w 7451"/>
                <a:gd name="T15" fmla="*/ 340 h 7491"/>
                <a:gd name="T16" fmla="*/ 276 w 7451"/>
                <a:gd name="T17" fmla="*/ 271 h 7491"/>
                <a:gd name="T18" fmla="*/ 340 w 7451"/>
                <a:gd name="T19" fmla="*/ 212 h 7491"/>
                <a:gd name="T20" fmla="*/ 409 w 7451"/>
                <a:gd name="T21" fmla="*/ 158 h 7491"/>
                <a:gd name="T22" fmla="*/ 488 w 7451"/>
                <a:gd name="T23" fmla="*/ 113 h 7491"/>
                <a:gd name="T24" fmla="*/ 572 w 7451"/>
                <a:gd name="T25" fmla="*/ 74 h 7491"/>
                <a:gd name="T26" fmla="*/ 656 w 7451"/>
                <a:gd name="T27" fmla="*/ 44 h 7491"/>
                <a:gd name="T28" fmla="*/ 745 w 7451"/>
                <a:gd name="T29" fmla="*/ 20 h 7491"/>
                <a:gd name="T30" fmla="*/ 838 w 7451"/>
                <a:gd name="T31" fmla="*/ 5 h 7491"/>
                <a:gd name="T32" fmla="*/ 932 w 7451"/>
                <a:gd name="T33" fmla="*/ 0 h 7491"/>
                <a:gd name="T34" fmla="*/ 932 w 7451"/>
                <a:gd name="T35" fmla="*/ 182 h 7491"/>
                <a:gd name="T36" fmla="*/ 932 w 7451"/>
                <a:gd name="T37" fmla="*/ 488 h 7491"/>
                <a:gd name="T38" fmla="*/ 932 w 7451"/>
                <a:gd name="T39" fmla="*/ 784 h 7491"/>
                <a:gd name="T40" fmla="*/ 932 w 7451"/>
                <a:gd name="T41" fmla="*/ 937 h 7491"/>
                <a:gd name="T42" fmla="*/ 898 w 7451"/>
                <a:gd name="T43" fmla="*/ 937 h 7491"/>
                <a:gd name="T44" fmla="*/ 848 w 7451"/>
                <a:gd name="T45" fmla="*/ 937 h 7491"/>
                <a:gd name="T46" fmla="*/ 794 w 7451"/>
                <a:gd name="T47" fmla="*/ 937 h 7491"/>
                <a:gd name="T48" fmla="*/ 730 w 7451"/>
                <a:gd name="T49" fmla="*/ 937 h 7491"/>
                <a:gd name="T50" fmla="*/ 661 w 7451"/>
                <a:gd name="T51" fmla="*/ 937 h 7491"/>
                <a:gd name="T52" fmla="*/ 587 w 7451"/>
                <a:gd name="T53" fmla="*/ 937 h 7491"/>
                <a:gd name="T54" fmla="*/ 508 w 7451"/>
                <a:gd name="T55" fmla="*/ 937 h 7491"/>
                <a:gd name="T56" fmla="*/ 429 w 7451"/>
                <a:gd name="T57" fmla="*/ 932 h 7491"/>
                <a:gd name="T58" fmla="*/ 355 w 7451"/>
                <a:gd name="T59" fmla="*/ 932 h 7491"/>
                <a:gd name="T60" fmla="*/ 281 w 7451"/>
                <a:gd name="T61" fmla="*/ 932 h 7491"/>
                <a:gd name="T62" fmla="*/ 212 w 7451"/>
                <a:gd name="T63" fmla="*/ 932 h 7491"/>
                <a:gd name="T64" fmla="*/ 153 w 7451"/>
                <a:gd name="T65" fmla="*/ 932 h 7491"/>
                <a:gd name="T66" fmla="*/ 99 w 7451"/>
                <a:gd name="T67" fmla="*/ 932 h 7491"/>
                <a:gd name="T68" fmla="*/ 54 w 7451"/>
                <a:gd name="T69" fmla="*/ 932 h 7491"/>
                <a:gd name="T70" fmla="*/ 20 w 7451"/>
                <a:gd name="T71" fmla="*/ 932 h 7491"/>
                <a:gd name="T72" fmla="*/ 0 w 7451"/>
                <a:gd name="T73" fmla="*/ 932 h 74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91">
                  <a:moveTo>
                    <a:pt x="0" y="7451"/>
                  </a:moveTo>
                  <a:lnTo>
                    <a:pt x="39" y="6702"/>
                  </a:lnTo>
                  <a:lnTo>
                    <a:pt x="157" y="5953"/>
                  </a:lnTo>
                  <a:lnTo>
                    <a:pt x="354" y="5243"/>
                  </a:lnTo>
                  <a:lnTo>
                    <a:pt x="591" y="4573"/>
                  </a:lnTo>
                  <a:lnTo>
                    <a:pt x="906" y="3903"/>
                  </a:lnTo>
                  <a:lnTo>
                    <a:pt x="1261" y="3272"/>
                  </a:lnTo>
                  <a:lnTo>
                    <a:pt x="1695" y="2720"/>
                  </a:lnTo>
                  <a:lnTo>
                    <a:pt x="2208" y="2168"/>
                  </a:lnTo>
                  <a:lnTo>
                    <a:pt x="2720" y="1695"/>
                  </a:lnTo>
                  <a:lnTo>
                    <a:pt x="3272" y="1261"/>
                  </a:lnTo>
                  <a:lnTo>
                    <a:pt x="3903" y="906"/>
                  </a:lnTo>
                  <a:lnTo>
                    <a:pt x="4573" y="591"/>
                  </a:lnTo>
                  <a:lnTo>
                    <a:pt x="5243" y="354"/>
                  </a:lnTo>
                  <a:lnTo>
                    <a:pt x="5953" y="157"/>
                  </a:lnTo>
                  <a:lnTo>
                    <a:pt x="6702" y="39"/>
                  </a:lnTo>
                  <a:lnTo>
                    <a:pt x="7451" y="0"/>
                  </a:lnTo>
                  <a:lnTo>
                    <a:pt x="7451" y="1459"/>
                  </a:lnTo>
                  <a:lnTo>
                    <a:pt x="7451" y="3903"/>
                  </a:lnTo>
                  <a:lnTo>
                    <a:pt x="7451" y="6269"/>
                  </a:lnTo>
                  <a:lnTo>
                    <a:pt x="7451" y="7491"/>
                  </a:lnTo>
                  <a:lnTo>
                    <a:pt x="7176" y="7491"/>
                  </a:lnTo>
                  <a:lnTo>
                    <a:pt x="6781" y="7491"/>
                  </a:lnTo>
                  <a:lnTo>
                    <a:pt x="6347" y="7491"/>
                  </a:lnTo>
                  <a:lnTo>
                    <a:pt x="5835" y="7491"/>
                  </a:lnTo>
                  <a:lnTo>
                    <a:pt x="5283" y="7491"/>
                  </a:lnTo>
                  <a:lnTo>
                    <a:pt x="4691" y="7491"/>
                  </a:lnTo>
                  <a:lnTo>
                    <a:pt x="4061" y="7491"/>
                  </a:lnTo>
                  <a:lnTo>
                    <a:pt x="3430" y="7451"/>
                  </a:lnTo>
                  <a:lnTo>
                    <a:pt x="2839" y="7451"/>
                  </a:lnTo>
                  <a:lnTo>
                    <a:pt x="2247" y="7451"/>
                  </a:lnTo>
                  <a:lnTo>
                    <a:pt x="1695" y="7451"/>
                  </a:lnTo>
                  <a:lnTo>
                    <a:pt x="1223" y="7451"/>
                  </a:lnTo>
                  <a:lnTo>
                    <a:pt x="789" y="7451"/>
                  </a:lnTo>
                  <a:lnTo>
                    <a:pt x="434" y="7451"/>
                  </a:lnTo>
                  <a:lnTo>
                    <a:pt x="157" y="7451"/>
                  </a:lnTo>
                  <a:lnTo>
                    <a:pt x="0" y="7451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1" name="Freeform 49">
              <a:extLst>
                <a:ext uri="{FF2B5EF4-FFF2-40B4-BE49-F238E27FC236}">
                  <a16:creationId xmlns:a16="http://schemas.microsoft.com/office/drawing/2014/main" id="{74C2E8BB-5093-482F-AEB1-6362D41D9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357"/>
              <a:ext cx="932" cy="932"/>
            </a:xfrm>
            <a:custGeom>
              <a:avLst/>
              <a:gdLst>
                <a:gd name="T0" fmla="*/ 0 w 7451"/>
                <a:gd name="T1" fmla="*/ 0 h 7451"/>
                <a:gd name="T2" fmla="*/ 94 w 7451"/>
                <a:gd name="T3" fmla="*/ 5 h 7451"/>
                <a:gd name="T4" fmla="*/ 187 w 7451"/>
                <a:gd name="T5" fmla="*/ 20 h 7451"/>
                <a:gd name="T6" fmla="*/ 276 w 7451"/>
                <a:gd name="T7" fmla="*/ 44 h 7451"/>
                <a:gd name="T8" fmla="*/ 365 w 7451"/>
                <a:gd name="T9" fmla="*/ 74 h 7451"/>
                <a:gd name="T10" fmla="*/ 444 w 7451"/>
                <a:gd name="T11" fmla="*/ 113 h 7451"/>
                <a:gd name="T12" fmla="*/ 523 w 7451"/>
                <a:gd name="T13" fmla="*/ 158 h 7451"/>
                <a:gd name="T14" fmla="*/ 592 w 7451"/>
                <a:gd name="T15" fmla="*/ 212 h 7451"/>
                <a:gd name="T16" fmla="*/ 661 w 7451"/>
                <a:gd name="T17" fmla="*/ 271 h 7451"/>
                <a:gd name="T18" fmla="*/ 720 w 7451"/>
                <a:gd name="T19" fmla="*/ 340 h 7451"/>
                <a:gd name="T20" fmla="*/ 774 w 7451"/>
                <a:gd name="T21" fmla="*/ 409 h 7451"/>
                <a:gd name="T22" fmla="*/ 819 w 7451"/>
                <a:gd name="T23" fmla="*/ 488 h 7451"/>
                <a:gd name="T24" fmla="*/ 858 w 7451"/>
                <a:gd name="T25" fmla="*/ 572 h 7451"/>
                <a:gd name="T26" fmla="*/ 892 w 7451"/>
                <a:gd name="T27" fmla="*/ 656 h 7451"/>
                <a:gd name="T28" fmla="*/ 912 w 7451"/>
                <a:gd name="T29" fmla="*/ 745 h 7451"/>
                <a:gd name="T30" fmla="*/ 927 w 7451"/>
                <a:gd name="T31" fmla="*/ 838 h 7451"/>
                <a:gd name="T32" fmla="*/ 932 w 7451"/>
                <a:gd name="T33" fmla="*/ 932 h 7451"/>
                <a:gd name="T34" fmla="*/ 902 w 7451"/>
                <a:gd name="T35" fmla="*/ 932 h 7451"/>
                <a:gd name="T36" fmla="*/ 863 w 7451"/>
                <a:gd name="T37" fmla="*/ 932 h 7451"/>
                <a:gd name="T38" fmla="*/ 809 w 7451"/>
                <a:gd name="T39" fmla="*/ 932 h 7451"/>
                <a:gd name="T40" fmla="*/ 750 w 7451"/>
                <a:gd name="T41" fmla="*/ 932 h 7451"/>
                <a:gd name="T42" fmla="*/ 676 w 7451"/>
                <a:gd name="T43" fmla="*/ 932 h 7451"/>
                <a:gd name="T44" fmla="*/ 602 w 7451"/>
                <a:gd name="T45" fmla="*/ 932 h 7451"/>
                <a:gd name="T46" fmla="*/ 523 w 7451"/>
                <a:gd name="T47" fmla="*/ 932 h 7451"/>
                <a:gd name="T48" fmla="*/ 444 w 7451"/>
                <a:gd name="T49" fmla="*/ 932 h 7451"/>
                <a:gd name="T50" fmla="*/ 365 w 7451"/>
                <a:gd name="T51" fmla="*/ 932 h 7451"/>
                <a:gd name="T52" fmla="*/ 286 w 7451"/>
                <a:gd name="T53" fmla="*/ 932 h 7451"/>
                <a:gd name="T54" fmla="*/ 217 w 7451"/>
                <a:gd name="T55" fmla="*/ 932 h 7451"/>
                <a:gd name="T56" fmla="*/ 153 w 7451"/>
                <a:gd name="T57" fmla="*/ 932 h 7451"/>
                <a:gd name="T58" fmla="*/ 94 w 7451"/>
                <a:gd name="T59" fmla="*/ 932 h 7451"/>
                <a:gd name="T60" fmla="*/ 49 w 7451"/>
                <a:gd name="T61" fmla="*/ 932 h 7451"/>
                <a:gd name="T62" fmla="*/ 20 w 7451"/>
                <a:gd name="T63" fmla="*/ 932 h 7451"/>
                <a:gd name="T64" fmla="*/ 0 w 7451"/>
                <a:gd name="T65" fmla="*/ 932 h 7451"/>
                <a:gd name="T66" fmla="*/ 0 w 7451"/>
                <a:gd name="T67" fmla="*/ 730 h 7451"/>
                <a:gd name="T68" fmla="*/ 0 w 7451"/>
                <a:gd name="T69" fmla="*/ 429 h 7451"/>
                <a:gd name="T70" fmla="*/ 0 w 7451"/>
                <a:gd name="T71" fmla="*/ 153 h 7451"/>
                <a:gd name="T72" fmla="*/ 0 w 7451"/>
                <a:gd name="T73" fmla="*/ 0 h 745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7451" h="7451">
                  <a:moveTo>
                    <a:pt x="0" y="0"/>
                  </a:moveTo>
                  <a:lnTo>
                    <a:pt x="749" y="39"/>
                  </a:lnTo>
                  <a:lnTo>
                    <a:pt x="1498" y="157"/>
                  </a:lnTo>
                  <a:lnTo>
                    <a:pt x="2208" y="354"/>
                  </a:lnTo>
                  <a:lnTo>
                    <a:pt x="2917" y="591"/>
                  </a:lnTo>
                  <a:lnTo>
                    <a:pt x="3548" y="906"/>
                  </a:lnTo>
                  <a:lnTo>
                    <a:pt x="4179" y="1261"/>
                  </a:lnTo>
                  <a:lnTo>
                    <a:pt x="4731" y="1695"/>
                  </a:lnTo>
                  <a:lnTo>
                    <a:pt x="5283" y="2168"/>
                  </a:lnTo>
                  <a:lnTo>
                    <a:pt x="5756" y="2720"/>
                  </a:lnTo>
                  <a:lnTo>
                    <a:pt x="6190" y="3272"/>
                  </a:lnTo>
                  <a:lnTo>
                    <a:pt x="6545" y="3903"/>
                  </a:lnTo>
                  <a:lnTo>
                    <a:pt x="6860" y="4573"/>
                  </a:lnTo>
                  <a:lnTo>
                    <a:pt x="7135" y="5243"/>
                  </a:lnTo>
                  <a:lnTo>
                    <a:pt x="7294" y="5953"/>
                  </a:lnTo>
                  <a:lnTo>
                    <a:pt x="7412" y="6702"/>
                  </a:lnTo>
                  <a:lnTo>
                    <a:pt x="7451" y="7451"/>
                  </a:lnTo>
                  <a:lnTo>
                    <a:pt x="7214" y="7451"/>
                  </a:lnTo>
                  <a:lnTo>
                    <a:pt x="6899" y="7451"/>
                  </a:lnTo>
                  <a:lnTo>
                    <a:pt x="6465" y="7451"/>
                  </a:lnTo>
                  <a:lnTo>
                    <a:pt x="5993" y="7451"/>
                  </a:lnTo>
                  <a:lnTo>
                    <a:pt x="5401" y="7451"/>
                  </a:lnTo>
                  <a:lnTo>
                    <a:pt x="4809" y="7451"/>
                  </a:lnTo>
                  <a:lnTo>
                    <a:pt x="4179" y="7451"/>
                  </a:lnTo>
                  <a:lnTo>
                    <a:pt x="3548" y="7451"/>
                  </a:lnTo>
                  <a:lnTo>
                    <a:pt x="2917" y="7451"/>
                  </a:lnTo>
                  <a:lnTo>
                    <a:pt x="2286" y="7451"/>
                  </a:lnTo>
                  <a:lnTo>
                    <a:pt x="1734" y="7451"/>
                  </a:lnTo>
                  <a:lnTo>
                    <a:pt x="1222" y="7451"/>
                  </a:lnTo>
                  <a:lnTo>
                    <a:pt x="749" y="7451"/>
                  </a:lnTo>
                  <a:lnTo>
                    <a:pt x="394" y="7451"/>
                  </a:lnTo>
                  <a:lnTo>
                    <a:pt x="157" y="7451"/>
                  </a:lnTo>
                  <a:lnTo>
                    <a:pt x="0" y="7451"/>
                  </a:lnTo>
                  <a:lnTo>
                    <a:pt x="0" y="5835"/>
                  </a:lnTo>
                  <a:lnTo>
                    <a:pt x="0" y="3430"/>
                  </a:lnTo>
                  <a:lnTo>
                    <a:pt x="0" y="12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2" name="Freeform 50">
              <a:extLst>
                <a:ext uri="{FF2B5EF4-FFF2-40B4-BE49-F238E27FC236}">
                  <a16:creationId xmlns:a16="http://schemas.microsoft.com/office/drawing/2014/main" id="{B1FBA415-5AFA-42D6-9D33-323291F36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648"/>
              <a:ext cx="1266" cy="1267"/>
            </a:xfrm>
            <a:custGeom>
              <a:avLst/>
              <a:gdLst>
                <a:gd name="T0" fmla="*/ 635 w 10132"/>
                <a:gd name="T1" fmla="*/ 0 h 10133"/>
                <a:gd name="T2" fmla="*/ 0 w 10132"/>
                <a:gd name="T3" fmla="*/ 636 h 10133"/>
                <a:gd name="T4" fmla="*/ 635 w 10132"/>
                <a:gd name="T5" fmla="*/ 1267 h 10133"/>
                <a:gd name="T6" fmla="*/ 1266 w 10132"/>
                <a:gd name="T7" fmla="*/ 636 h 10133"/>
                <a:gd name="T8" fmla="*/ 635 w 10132"/>
                <a:gd name="T9" fmla="*/ 0 h 101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32" h="10133">
                  <a:moveTo>
                    <a:pt x="5086" y="0"/>
                  </a:moveTo>
                  <a:lnTo>
                    <a:pt x="0" y="5086"/>
                  </a:lnTo>
                  <a:lnTo>
                    <a:pt x="5086" y="10133"/>
                  </a:lnTo>
                  <a:lnTo>
                    <a:pt x="10132" y="5086"/>
                  </a:lnTo>
                  <a:lnTo>
                    <a:pt x="5086" y="0"/>
                  </a:lnTo>
                  <a:close/>
                </a:path>
              </a:pathLst>
            </a:custGeom>
            <a:solidFill>
              <a:srgbClr val="D85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8561" name="Text Box 51">
            <a:extLst>
              <a:ext uri="{FF2B5EF4-FFF2-40B4-BE49-F238E27FC236}">
                <a16:creationId xmlns:a16="http://schemas.microsoft.com/office/drawing/2014/main" id="{6F08D709-271A-4398-BE21-7F5560801A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08175" y="4651375"/>
            <a:ext cx="5688013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n-US" altLang="en-US" sz="1800" b="1" i="1">
                <a:latin typeface="Verdana" panose="020B0604030504040204" pitchFamily="34" charset="0"/>
              </a:rPr>
              <a:t>56 g de proteína/día</a:t>
            </a: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24">
            <a:extLst>
              <a:ext uri="{FF2B5EF4-FFF2-40B4-BE49-F238E27FC236}">
                <a16:creationId xmlns:a16="http://schemas.microsoft.com/office/drawing/2014/main" id="{A21DF7CA-4976-45B2-B1CE-76997F568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1701800"/>
            <a:ext cx="7667625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s-PR" altLang="en-US" sz="3000" b="1" i="1">
                <a:latin typeface="Trebuchet MS" panose="020B0603020202020204" pitchFamily="34" charset="0"/>
              </a:rPr>
              <a:t>REQUISITOS DIETÉTICOS DIARIOS</a:t>
            </a:r>
            <a:endParaRPr lang="es-PR" altLang="en-US" sz="3000" b="1" i="1">
              <a:latin typeface="Times New Roman" panose="02020603050405020304" pitchFamily="18" charset="0"/>
            </a:endParaRPr>
          </a:p>
        </p:txBody>
      </p:sp>
      <p:sp>
        <p:nvSpPr>
          <p:cNvPr id="1131545" name="Rectangle 25">
            <a:extLst>
              <a:ext uri="{FF2B5EF4-FFF2-40B4-BE49-F238E27FC236}">
                <a16:creationId xmlns:a16="http://schemas.microsoft.com/office/drawing/2014/main" id="{AF41DCDC-E3CD-418D-A110-AA499E9935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814388"/>
            <a:ext cx="7667625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PR" altLang="en-US" sz="28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PROTEÍNAS: Recomendaciones Dietéticas</a:t>
            </a:r>
          </a:p>
        </p:txBody>
      </p:sp>
      <p:pic>
        <p:nvPicPr>
          <p:cNvPr id="110596" name="Picture 26">
            <a:extLst>
              <a:ext uri="{FF2B5EF4-FFF2-40B4-BE49-F238E27FC236}">
                <a16:creationId xmlns:a16="http://schemas.microsoft.com/office/drawing/2014/main" id="{49C5EAC9-DDFD-44DF-A396-E560812910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3232150"/>
            <a:ext cx="360362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0597" name="Text Box 27">
            <a:extLst>
              <a:ext uri="{FF2B5EF4-FFF2-40B4-BE49-F238E27FC236}">
                <a16:creationId xmlns:a16="http://schemas.microsoft.com/office/drawing/2014/main" id="{30B11CB9-CEB0-40C3-BE39-1B58EDE7E8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650" y="3160713"/>
            <a:ext cx="6551613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700" b="1">
                <a:latin typeface="Times New Roman" panose="02020603050405020304" pitchFamily="18" charset="0"/>
              </a:rPr>
              <a:t>Adulto Sedentario ( 19 años y mayor):</a:t>
            </a:r>
          </a:p>
        </p:txBody>
      </p:sp>
      <p:pic>
        <p:nvPicPr>
          <p:cNvPr id="110598" name="Picture 28">
            <a:extLst>
              <a:ext uri="{FF2B5EF4-FFF2-40B4-BE49-F238E27FC236}">
                <a16:creationId xmlns:a16="http://schemas.microsoft.com/office/drawing/2014/main" id="{702DB34E-EDF2-45DB-A7C1-928A5C5091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30263" y="3778250"/>
            <a:ext cx="288925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0599" name="Text Box 29">
            <a:extLst>
              <a:ext uri="{FF2B5EF4-FFF2-40B4-BE49-F238E27FC236}">
                <a16:creationId xmlns:a16="http://schemas.microsoft.com/office/drawing/2014/main" id="{7EF1A77B-4435-43DC-8765-0C0FD84EA6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9188" y="3665538"/>
            <a:ext cx="6253162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700" b="1" i="1">
                <a:latin typeface="Times New Roman" panose="02020603050405020304" pitchFamily="18" charset="0"/>
              </a:rPr>
              <a:t>0.8 g/kg del peso corporal</a:t>
            </a:r>
          </a:p>
        </p:txBody>
      </p:sp>
      <p:pic>
        <p:nvPicPr>
          <p:cNvPr id="110600" name="Picture 30">
            <a:extLst>
              <a:ext uri="{FF2B5EF4-FFF2-40B4-BE49-F238E27FC236}">
                <a16:creationId xmlns:a16="http://schemas.microsoft.com/office/drawing/2014/main" id="{849C57FC-74BB-4771-AAB4-6F799ABBF4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4240213"/>
            <a:ext cx="360362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0601" name="Text Box 31">
            <a:extLst>
              <a:ext uri="{FF2B5EF4-FFF2-40B4-BE49-F238E27FC236}">
                <a16:creationId xmlns:a16="http://schemas.microsoft.com/office/drawing/2014/main" id="{00A84014-C0A8-46F5-BE36-987B95E1D4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650" y="4168775"/>
            <a:ext cx="6551613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700" b="1">
                <a:latin typeface="Times New Roman" panose="02020603050405020304" pitchFamily="18" charset="0"/>
              </a:rPr>
              <a:t>Adulto Activo:</a:t>
            </a:r>
          </a:p>
        </p:txBody>
      </p:sp>
      <p:pic>
        <p:nvPicPr>
          <p:cNvPr id="110602" name="Picture 32">
            <a:extLst>
              <a:ext uri="{FF2B5EF4-FFF2-40B4-BE49-F238E27FC236}">
                <a16:creationId xmlns:a16="http://schemas.microsoft.com/office/drawing/2014/main" id="{A1BBAB06-6160-494E-BFE3-F0BCD2D0E7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30263" y="4765675"/>
            <a:ext cx="288925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0603" name="Text Box 33">
            <a:extLst>
              <a:ext uri="{FF2B5EF4-FFF2-40B4-BE49-F238E27FC236}">
                <a16:creationId xmlns:a16="http://schemas.microsoft.com/office/drawing/2014/main" id="{3928A63C-0CA6-4AA0-9BC3-19C1BB1B48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9188" y="4725988"/>
            <a:ext cx="6253162" cy="420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n-US" altLang="en-US" sz="2700" b="1" i="1">
                <a:latin typeface="Times New Roman" panose="02020603050405020304" pitchFamily="18" charset="0"/>
              </a:rPr>
              <a:t>1 - 1.5 g/kg del peso corporal</a:t>
            </a:r>
          </a:p>
        </p:txBody>
      </p:sp>
      <p:pic>
        <p:nvPicPr>
          <p:cNvPr id="110604" name="Picture 36">
            <a:extLst>
              <a:ext uri="{FF2B5EF4-FFF2-40B4-BE49-F238E27FC236}">
                <a16:creationId xmlns:a16="http://schemas.microsoft.com/office/drawing/2014/main" id="{4D94A52A-B762-45E2-BB51-B31F2678CF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5237163"/>
            <a:ext cx="360362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0605" name="Text Box 37">
            <a:extLst>
              <a:ext uri="{FF2B5EF4-FFF2-40B4-BE49-F238E27FC236}">
                <a16:creationId xmlns:a16="http://schemas.microsoft.com/office/drawing/2014/main" id="{6737A849-F00C-45EC-9ECB-48F73B885F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650" y="5176838"/>
            <a:ext cx="6551613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700" b="1">
                <a:latin typeface="Times New Roman" panose="02020603050405020304" pitchFamily="18" charset="0"/>
              </a:rPr>
              <a:t>Adulto Vegetariano:</a:t>
            </a:r>
          </a:p>
        </p:txBody>
      </p:sp>
      <p:pic>
        <p:nvPicPr>
          <p:cNvPr id="110606" name="Picture 38">
            <a:extLst>
              <a:ext uri="{FF2B5EF4-FFF2-40B4-BE49-F238E27FC236}">
                <a16:creationId xmlns:a16="http://schemas.microsoft.com/office/drawing/2014/main" id="{F2B580AD-1313-4D23-B4E0-6AE1FDC46C5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30263" y="5775325"/>
            <a:ext cx="288925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0607" name="Text Box 39">
            <a:extLst>
              <a:ext uri="{FF2B5EF4-FFF2-40B4-BE49-F238E27FC236}">
                <a16:creationId xmlns:a16="http://schemas.microsoft.com/office/drawing/2014/main" id="{F864472E-D73E-4024-B308-C87F9C0B6C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9188" y="5662613"/>
            <a:ext cx="59753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700" b="1" i="1">
                <a:latin typeface="Times New Roman" panose="02020603050405020304" pitchFamily="18" charset="0"/>
              </a:rPr>
              <a:t>0.9 g/kg del peso corporal</a:t>
            </a:r>
          </a:p>
        </p:txBody>
      </p:sp>
      <p:pic>
        <p:nvPicPr>
          <p:cNvPr id="110608" name="Picture 40">
            <a:extLst>
              <a:ext uri="{FF2B5EF4-FFF2-40B4-BE49-F238E27FC236}">
                <a16:creationId xmlns:a16="http://schemas.microsoft.com/office/drawing/2014/main" id="{76078848-7D9E-4F8F-B7BB-FF5F3C8953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4425" y="2206625"/>
            <a:ext cx="7200900" cy="863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31561" name="Rectangle 41">
            <a:extLst>
              <a:ext uri="{FF2B5EF4-FFF2-40B4-BE49-F238E27FC236}">
                <a16:creationId xmlns:a16="http://schemas.microsoft.com/office/drawing/2014/main" id="{1B5D2EAD-851D-4548-89EE-9BE7353656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5863" y="2493963"/>
            <a:ext cx="7129462" cy="360362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6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ADULTOS</a:t>
            </a:r>
            <a:endParaRPr lang="es-PR" altLang="en-US" sz="3600" b="1" i="1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</p:spTree>
    <p:custDataLst>
      <p:tags r:id="rId1"/>
    </p:custDataLst>
  </p:cSld>
  <p:clrMapOvr>
    <a:masterClrMapping/>
  </p:clrMapOvr>
  <p:transition spd="slow">
    <p:cover dir="ld"/>
  </p:transition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4">
            <a:extLst>
              <a:ext uri="{FF2B5EF4-FFF2-40B4-BE49-F238E27FC236}">
                <a16:creationId xmlns:a16="http://schemas.microsoft.com/office/drawing/2014/main" id="{7CF0E62A-1010-4AB6-9348-C74F63EBF9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1484313"/>
            <a:ext cx="7667625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s-PR" altLang="en-US" sz="3000" b="1" i="1">
                <a:latin typeface="Trebuchet MS" panose="020B0603020202020204" pitchFamily="34" charset="0"/>
              </a:rPr>
              <a:t>REQUISITOS DIETÉTICOS DIARIOS</a:t>
            </a:r>
            <a:endParaRPr lang="es-PR" altLang="en-US" sz="3000" b="1" i="1">
              <a:latin typeface="Times New Roman" panose="02020603050405020304" pitchFamily="18" charset="0"/>
            </a:endParaRPr>
          </a:p>
        </p:txBody>
      </p:sp>
      <p:sp>
        <p:nvSpPr>
          <p:cNvPr id="1133593" name="Rectangle 25">
            <a:extLst>
              <a:ext uri="{FF2B5EF4-FFF2-40B4-BE49-F238E27FC236}">
                <a16:creationId xmlns:a16="http://schemas.microsoft.com/office/drawing/2014/main" id="{7392C2D9-EDE4-4F4D-9908-2A3103210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596900"/>
            <a:ext cx="7667625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PR" altLang="en-US" sz="28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PROTEÍNAS: Recomendaciones Dietéticas</a:t>
            </a:r>
          </a:p>
        </p:txBody>
      </p:sp>
      <p:pic>
        <p:nvPicPr>
          <p:cNvPr id="112644" name="Picture 26">
            <a:extLst>
              <a:ext uri="{FF2B5EF4-FFF2-40B4-BE49-F238E27FC236}">
                <a16:creationId xmlns:a16="http://schemas.microsoft.com/office/drawing/2014/main" id="{6FA5B88D-57D6-4133-AD52-395DEF14D2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5145088"/>
            <a:ext cx="360362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2645" name="Text Box 27">
            <a:extLst>
              <a:ext uri="{FF2B5EF4-FFF2-40B4-BE49-F238E27FC236}">
                <a16:creationId xmlns:a16="http://schemas.microsoft.com/office/drawing/2014/main" id="{32364666-8490-4317-964A-0E93412279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650" y="5084763"/>
            <a:ext cx="6551613" cy="461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n-US" altLang="en-US" sz="2700" b="1">
                <a:latin typeface="Times New Roman" panose="02020603050405020304" pitchFamily="18" charset="0"/>
              </a:rPr>
              <a:t>Adolescente Atleta:</a:t>
            </a:r>
          </a:p>
        </p:txBody>
      </p:sp>
      <p:pic>
        <p:nvPicPr>
          <p:cNvPr id="112646" name="Picture 28">
            <a:extLst>
              <a:ext uri="{FF2B5EF4-FFF2-40B4-BE49-F238E27FC236}">
                <a16:creationId xmlns:a16="http://schemas.microsoft.com/office/drawing/2014/main" id="{5847EC4A-9ED7-4EF3-AB14-58185DDD3C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30263" y="5630863"/>
            <a:ext cx="288925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2647" name="Text Box 29">
            <a:extLst>
              <a:ext uri="{FF2B5EF4-FFF2-40B4-BE49-F238E27FC236}">
                <a16:creationId xmlns:a16="http://schemas.microsoft.com/office/drawing/2014/main" id="{18E2D17E-76AF-46A9-9616-9898E11AD1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9188" y="5518150"/>
            <a:ext cx="5975350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700" b="1" i="1">
                <a:latin typeface="Times New Roman" panose="02020603050405020304" pitchFamily="18" charset="0"/>
              </a:rPr>
              <a:t>1.6 g/kg del peso corporal</a:t>
            </a:r>
          </a:p>
        </p:txBody>
      </p:sp>
      <p:pic>
        <p:nvPicPr>
          <p:cNvPr id="112648" name="Picture 30">
            <a:extLst>
              <a:ext uri="{FF2B5EF4-FFF2-40B4-BE49-F238E27FC236}">
                <a16:creationId xmlns:a16="http://schemas.microsoft.com/office/drawing/2014/main" id="{B1BA270C-2416-4968-A359-25B4336E88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4052888"/>
            <a:ext cx="360362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2649" name="Text Box 31">
            <a:extLst>
              <a:ext uri="{FF2B5EF4-FFF2-40B4-BE49-F238E27FC236}">
                <a16:creationId xmlns:a16="http://schemas.microsoft.com/office/drawing/2014/main" id="{0813F8A7-8870-4548-BC3A-2B3E026FF1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650" y="3992563"/>
            <a:ext cx="6551613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700" b="1">
                <a:latin typeface="Times New Roman" panose="02020603050405020304" pitchFamily="18" charset="0"/>
              </a:rPr>
              <a:t>Adolescente Sedentario (15 - 18 años):</a:t>
            </a:r>
          </a:p>
        </p:txBody>
      </p:sp>
      <p:pic>
        <p:nvPicPr>
          <p:cNvPr id="112650" name="Picture 32">
            <a:extLst>
              <a:ext uri="{FF2B5EF4-FFF2-40B4-BE49-F238E27FC236}">
                <a16:creationId xmlns:a16="http://schemas.microsoft.com/office/drawing/2014/main" id="{CCEFC56D-BF4C-434E-8534-8FB25FEA75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30263" y="4592638"/>
            <a:ext cx="288925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2651" name="Text Box 33">
            <a:extLst>
              <a:ext uri="{FF2B5EF4-FFF2-40B4-BE49-F238E27FC236}">
                <a16:creationId xmlns:a16="http://schemas.microsoft.com/office/drawing/2014/main" id="{C114521C-3171-42F0-BD99-572D0A6E21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9188" y="4479925"/>
            <a:ext cx="5975350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700" b="1" i="1">
                <a:latin typeface="Times New Roman" panose="02020603050405020304" pitchFamily="18" charset="0"/>
              </a:rPr>
              <a:t>0.9 g/kg del peso corporal</a:t>
            </a:r>
          </a:p>
        </p:txBody>
      </p:sp>
      <p:pic>
        <p:nvPicPr>
          <p:cNvPr id="112652" name="Picture 34">
            <a:extLst>
              <a:ext uri="{FF2B5EF4-FFF2-40B4-BE49-F238E27FC236}">
                <a16:creationId xmlns:a16="http://schemas.microsoft.com/office/drawing/2014/main" id="{994C7605-D6E9-4882-8DBC-32781BAD81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3038475"/>
            <a:ext cx="360362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2653" name="Text Box 35">
            <a:extLst>
              <a:ext uri="{FF2B5EF4-FFF2-40B4-BE49-F238E27FC236}">
                <a16:creationId xmlns:a16="http://schemas.microsoft.com/office/drawing/2014/main" id="{521F1E14-B8EE-48B8-B89A-2903617E0C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650" y="2997200"/>
            <a:ext cx="6551613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700" b="1">
                <a:latin typeface="Times New Roman" panose="02020603050405020304" pitchFamily="18" charset="0"/>
              </a:rPr>
              <a:t>Niño – Prepúbere Sedentario (11-14 años):</a:t>
            </a:r>
          </a:p>
        </p:txBody>
      </p:sp>
      <p:pic>
        <p:nvPicPr>
          <p:cNvPr id="112654" name="Picture 36">
            <a:extLst>
              <a:ext uri="{FF2B5EF4-FFF2-40B4-BE49-F238E27FC236}">
                <a16:creationId xmlns:a16="http://schemas.microsoft.com/office/drawing/2014/main" id="{5CC5A86C-6B11-4CE8-A503-4A4E4C1AA3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30263" y="3543300"/>
            <a:ext cx="288925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2655" name="Text Box 37">
            <a:extLst>
              <a:ext uri="{FF2B5EF4-FFF2-40B4-BE49-F238E27FC236}">
                <a16:creationId xmlns:a16="http://schemas.microsoft.com/office/drawing/2014/main" id="{5593C836-8ED2-40F7-864A-ADAFFBEF1B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9188" y="3430588"/>
            <a:ext cx="5975350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700" b="1" i="1">
                <a:latin typeface="Times New Roman" panose="02020603050405020304" pitchFamily="18" charset="0"/>
              </a:rPr>
              <a:t>1.0 g/kg del peso corporal</a:t>
            </a:r>
          </a:p>
        </p:txBody>
      </p:sp>
      <p:pic>
        <p:nvPicPr>
          <p:cNvPr id="112656" name="Picture 38">
            <a:extLst>
              <a:ext uri="{FF2B5EF4-FFF2-40B4-BE49-F238E27FC236}">
                <a16:creationId xmlns:a16="http://schemas.microsoft.com/office/drawing/2014/main" id="{E47C118C-8760-41DD-9EA3-CDB1EA4073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113" y="1989138"/>
            <a:ext cx="7200900" cy="863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33607" name="Rectangle 39">
            <a:extLst>
              <a:ext uri="{FF2B5EF4-FFF2-40B4-BE49-F238E27FC236}">
                <a16:creationId xmlns:a16="http://schemas.microsoft.com/office/drawing/2014/main" id="{FEA4A88A-E4FC-4178-958B-EC82E124DC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550" y="2276475"/>
            <a:ext cx="7129463" cy="360363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36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NIÑOS Y ADOLESCENTES</a:t>
            </a:r>
            <a:endParaRPr lang="es-PR" altLang="en-US" sz="3600" b="1" i="1">
              <a:solidFill>
                <a:schemeClr val="tx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</p:spTree>
    <p:custDataLst>
      <p:tags r:id="rId1"/>
    </p:custDataLst>
  </p:cSld>
  <p:clrMapOvr>
    <a:masterClrMapping/>
  </p:clrMapOvr>
  <p:transition spd="slow">
    <p:cover dir="ld"/>
  </p:transition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Text Box 3">
            <a:extLst>
              <a:ext uri="{FF2B5EF4-FFF2-40B4-BE49-F238E27FC236}">
                <a16:creationId xmlns:a16="http://schemas.microsoft.com/office/drawing/2014/main" id="{7818C2E7-8779-417E-8F06-E2064111C0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4128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Proteínas (PRO):</a:t>
            </a:r>
          </a:p>
        </p:txBody>
      </p:sp>
      <p:pic>
        <p:nvPicPr>
          <p:cNvPr id="114691" name="Picture 6">
            <a:extLst>
              <a:ext uri="{FF2B5EF4-FFF2-40B4-BE49-F238E27FC236}">
                <a16:creationId xmlns:a16="http://schemas.microsoft.com/office/drawing/2014/main" id="{05D438D8-0AC5-4C80-9614-096229D189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48431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07" name="Text Box 7">
            <a:extLst>
              <a:ext uri="{FF2B5EF4-FFF2-40B4-BE49-F238E27FC236}">
                <a16:creationId xmlns:a16="http://schemas.microsoft.com/office/drawing/2014/main" id="{4F55DB79-3C34-4244-A6B0-727C6DE39D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916113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Gramos de PRO/día relativo a la masa corporal (MC):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14693" name="Picture 8">
            <a:extLst>
              <a:ext uri="{FF2B5EF4-FFF2-40B4-BE49-F238E27FC236}">
                <a16:creationId xmlns:a16="http://schemas.microsoft.com/office/drawing/2014/main" id="{3598E985-AF70-478C-8369-B355D9069C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198755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09" name="Text Box 9">
            <a:extLst>
              <a:ext uri="{FF2B5EF4-FFF2-40B4-BE49-F238E27FC236}">
                <a16:creationId xmlns:a16="http://schemas.microsoft.com/office/drawing/2014/main" id="{F74A7E66-FAF3-4C0E-8487-FA7D4CF415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349500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Población general: </a:t>
            </a:r>
            <a:r>
              <a:rPr lang="es-ES" altLang="en-US" sz="22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0.8 g/kg MC (0.4 g/lb MC)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14695" name="Picture 10">
            <a:extLst>
              <a:ext uri="{FF2B5EF4-FFF2-40B4-BE49-F238E27FC236}">
                <a16:creationId xmlns:a16="http://schemas.microsoft.com/office/drawing/2014/main" id="{890AB26F-328A-44D3-B9FF-2EC7C3E3C2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382838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11" name="Text Box 11">
            <a:extLst>
              <a:ext uri="{FF2B5EF4-FFF2-40B4-BE49-F238E27FC236}">
                <a16:creationId xmlns:a16="http://schemas.microsoft.com/office/drawing/2014/main" id="{86615E54-A9EA-4417-B71B-08BCE1592D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781300"/>
            <a:ext cx="7845425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Atletas, en general: </a:t>
            </a:r>
            <a:r>
              <a:rPr lang="es-ES" altLang="en-US" sz="22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1.2-1.7 g/kg MC (0.5-0.8 g/lb MC)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14697" name="Picture 12">
            <a:extLst>
              <a:ext uri="{FF2B5EF4-FFF2-40B4-BE49-F238E27FC236}">
                <a16:creationId xmlns:a16="http://schemas.microsoft.com/office/drawing/2014/main" id="{E1FD021A-4E8A-4BD5-B451-8F3A1E3017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814638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13" name="Text Box 13">
            <a:extLst>
              <a:ext uri="{FF2B5EF4-FFF2-40B4-BE49-F238E27FC236}">
                <a16:creationId xmlns:a16="http://schemas.microsoft.com/office/drawing/2014/main" id="{1FC57960-C29B-4AC7-8B3D-35A663AEEA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213100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Mujer jóven: </a:t>
            </a:r>
            <a:r>
              <a:rPr lang="es-ES" altLang="en-US" sz="22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1.2 g/kg MC (0.55 g/lb MC)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14699" name="Picture 14">
            <a:extLst>
              <a:ext uri="{FF2B5EF4-FFF2-40B4-BE49-F238E27FC236}">
                <a16:creationId xmlns:a16="http://schemas.microsoft.com/office/drawing/2014/main" id="{7007610F-6D0B-4000-B069-F3462A9A08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246438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15" name="Text Box 15">
            <a:extLst>
              <a:ext uri="{FF2B5EF4-FFF2-40B4-BE49-F238E27FC236}">
                <a16:creationId xmlns:a16="http://schemas.microsoft.com/office/drawing/2014/main" id="{D241C0B5-C75D-4745-9338-3556879945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646488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Varón joven: </a:t>
            </a:r>
            <a:r>
              <a:rPr lang="es-ES" altLang="en-US" sz="22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1.4 g/kg MC (0.65 g/lb </a:t>
            </a:r>
            <a:r>
              <a:rPr lang="en-US" altLang="en-US" sz="22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MC)</a:t>
            </a:r>
          </a:p>
        </p:txBody>
      </p:sp>
      <p:pic>
        <p:nvPicPr>
          <p:cNvPr id="114701" name="Picture 16">
            <a:extLst>
              <a:ext uri="{FF2B5EF4-FFF2-40B4-BE49-F238E27FC236}">
                <a16:creationId xmlns:a16="http://schemas.microsoft.com/office/drawing/2014/main" id="{72EB7751-B279-40AA-97CB-979728A5E6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679825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4A100DD-46A9-4BC1-A2BF-66B841345BF3}"/>
              </a:ext>
            </a:extLst>
          </p:cNvPr>
          <p:cNvSpPr>
            <a:spLocks/>
          </p:cNvSpPr>
          <p:nvPr/>
        </p:nvSpPr>
        <p:spPr bwMode="auto">
          <a:xfrm>
            <a:off x="107950" y="693738"/>
            <a:ext cx="8928100" cy="4318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30000"/>
              </a:lnSpc>
              <a:defRPr/>
            </a:pPr>
            <a:r>
              <a:rPr lang="es-PR" altLang="en-US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 DIETÉTICAS:</a:t>
            </a:r>
            <a: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ATLETAS</a:t>
            </a:r>
          </a:p>
        </p:txBody>
      </p:sp>
      <p:sp>
        <p:nvSpPr>
          <p:cNvPr id="114703" name="Text Box 6">
            <a:extLst>
              <a:ext uri="{FF2B5EF4-FFF2-40B4-BE49-F238E27FC236}">
                <a16:creationId xmlns:a16="http://schemas.microsoft.com/office/drawing/2014/main" id="{880782DC-6DD2-4666-980D-5C2F280DF4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21388"/>
            <a:ext cx="878522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s-ES" altLang="en-US" sz="1200">
                <a:latin typeface="Times New Roman" panose="02020603050405020304" pitchFamily="18" charset="0"/>
              </a:rPr>
              <a:t>Carbs, Protein &amp; Performance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N</a:t>
            </a:r>
            <a:r>
              <a:rPr lang="es-ES" altLang="en-US" sz="1200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Clark, 2011, </a:t>
            </a:r>
            <a:r>
              <a:rPr lang="es-ES" altLang="en-US" sz="1200" b="1" i="1">
                <a:latin typeface="Times New Roman" panose="02020603050405020304" pitchFamily="18" charset="0"/>
              </a:rPr>
              <a:t>American Fitness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29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(5), 62-63.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>
            <a:extLst>
              <a:ext uri="{FF2B5EF4-FFF2-40B4-BE49-F238E27FC236}">
                <a16:creationId xmlns:a16="http://schemas.microsoft.com/office/drawing/2014/main" id="{97043500-33D4-4F53-B3DF-E191E15F3E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1196975"/>
            <a:ext cx="7667625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s-PR" altLang="en-US" b="1" i="1">
                <a:latin typeface="Trebuchet MS" panose="020B0603020202020204" pitchFamily="34" charset="0"/>
              </a:rPr>
              <a:t>TIPO DE ATLETA: Fortaleza/Potencia</a:t>
            </a:r>
            <a:endParaRPr lang="es-PR" altLang="en-US" b="1" i="1">
              <a:latin typeface="Times New Roman" panose="02020603050405020304" pitchFamily="18" charset="0"/>
            </a:endParaRPr>
          </a:p>
        </p:txBody>
      </p:sp>
      <p:sp>
        <p:nvSpPr>
          <p:cNvPr id="1135619" name="Rectangle 3">
            <a:extLst>
              <a:ext uri="{FF2B5EF4-FFF2-40B4-BE49-F238E27FC236}">
                <a16:creationId xmlns:a16="http://schemas.microsoft.com/office/drawing/2014/main" id="{A299D7F2-89A8-4A6D-92D8-A728130974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381000"/>
            <a:ext cx="7667625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PR" altLang="en-US" sz="28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PROTEÍNAS: Recomendaciones Dietéticas</a:t>
            </a:r>
          </a:p>
        </p:txBody>
      </p:sp>
      <p:grpSp>
        <p:nvGrpSpPr>
          <p:cNvPr id="116740" name="Group 4">
            <a:extLst>
              <a:ext uri="{FF2B5EF4-FFF2-40B4-BE49-F238E27FC236}">
                <a16:creationId xmlns:a16="http://schemas.microsoft.com/office/drawing/2014/main" id="{59EBDF56-BEC3-4F59-935C-06E3D130317B}"/>
              </a:ext>
            </a:extLst>
          </p:cNvPr>
          <p:cNvGrpSpPr>
            <a:grpSpLocks/>
          </p:cNvGrpSpPr>
          <p:nvPr/>
        </p:nvGrpSpPr>
        <p:grpSpPr bwMode="auto">
          <a:xfrm>
            <a:off x="107950" y="1536700"/>
            <a:ext cx="8964613" cy="5265738"/>
            <a:chOff x="68" y="968"/>
            <a:chExt cx="5647" cy="3317"/>
          </a:xfrm>
        </p:grpSpPr>
        <p:sp>
          <p:nvSpPr>
            <p:cNvPr id="116741" name="AutoShape 5">
              <a:extLst>
                <a:ext uri="{FF2B5EF4-FFF2-40B4-BE49-F238E27FC236}">
                  <a16:creationId xmlns:a16="http://schemas.microsoft.com/office/drawing/2014/main" id="{FBAF377B-2EA6-4AA3-9A50-992BF8EADB24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68" y="968"/>
              <a:ext cx="5647" cy="33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6742" name="Group 6">
              <a:extLst>
                <a:ext uri="{FF2B5EF4-FFF2-40B4-BE49-F238E27FC236}">
                  <a16:creationId xmlns:a16="http://schemas.microsoft.com/office/drawing/2014/main" id="{7F1B2D55-148C-4CC4-96DD-D9F3BFDEF8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" y="977"/>
              <a:ext cx="5635" cy="3301"/>
              <a:chOff x="72" y="977"/>
              <a:chExt cx="5635" cy="3301"/>
            </a:xfrm>
          </p:grpSpPr>
          <p:sp>
            <p:nvSpPr>
              <p:cNvPr id="117320" name="Rectangle 7">
                <a:extLst>
                  <a:ext uri="{FF2B5EF4-FFF2-40B4-BE49-F238E27FC236}">
                    <a16:creationId xmlns:a16="http://schemas.microsoft.com/office/drawing/2014/main" id="{47C2DC55-EC3F-4F85-9C36-1DF15BEB3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" y="1034"/>
                <a:ext cx="5522" cy="3188"/>
              </a:xfrm>
              <a:prstGeom prst="rect">
                <a:avLst/>
              </a:prstGeom>
              <a:solidFill>
                <a:srgbClr val="FFFF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21" name="Freeform 8">
                <a:extLst>
                  <a:ext uri="{FF2B5EF4-FFF2-40B4-BE49-F238E27FC236}">
                    <a16:creationId xmlns:a16="http://schemas.microsoft.com/office/drawing/2014/main" id="{212B9FBF-BBC8-473D-8A93-C33D5E79B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" y="977"/>
                <a:ext cx="57" cy="3301"/>
              </a:xfrm>
              <a:custGeom>
                <a:avLst/>
                <a:gdLst>
                  <a:gd name="T0" fmla="*/ 0 w 171"/>
                  <a:gd name="T1" fmla="*/ 0 h 9902"/>
                  <a:gd name="T2" fmla="*/ 57 w 171"/>
                  <a:gd name="T3" fmla="*/ 57 h 9902"/>
                  <a:gd name="T4" fmla="*/ 57 w 171"/>
                  <a:gd name="T5" fmla="*/ 3244 h 9902"/>
                  <a:gd name="T6" fmla="*/ 0 w 171"/>
                  <a:gd name="T7" fmla="*/ 3301 h 9902"/>
                  <a:gd name="T8" fmla="*/ 0 w 171"/>
                  <a:gd name="T9" fmla="*/ 0 h 99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1" h="9902">
                    <a:moveTo>
                      <a:pt x="0" y="0"/>
                    </a:moveTo>
                    <a:lnTo>
                      <a:pt x="171" y="170"/>
                    </a:lnTo>
                    <a:lnTo>
                      <a:pt x="171" y="9732"/>
                    </a:lnTo>
                    <a:lnTo>
                      <a:pt x="0" y="990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A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322" name="Freeform 9">
                <a:extLst>
                  <a:ext uri="{FF2B5EF4-FFF2-40B4-BE49-F238E27FC236}">
                    <a16:creationId xmlns:a16="http://schemas.microsoft.com/office/drawing/2014/main" id="{ED7428D7-C5C2-49E9-82CE-E9DFED633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" y="977"/>
                <a:ext cx="5635" cy="57"/>
              </a:xfrm>
              <a:custGeom>
                <a:avLst/>
                <a:gdLst>
                  <a:gd name="T0" fmla="*/ 0 w 16907"/>
                  <a:gd name="T1" fmla="*/ 0 h 170"/>
                  <a:gd name="T2" fmla="*/ 57 w 16907"/>
                  <a:gd name="T3" fmla="*/ 57 h 170"/>
                  <a:gd name="T4" fmla="*/ 5578 w 16907"/>
                  <a:gd name="T5" fmla="*/ 57 h 170"/>
                  <a:gd name="T6" fmla="*/ 5635 w 16907"/>
                  <a:gd name="T7" fmla="*/ 0 h 170"/>
                  <a:gd name="T8" fmla="*/ 0 w 16907"/>
                  <a:gd name="T9" fmla="*/ 0 h 1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907" h="170">
                    <a:moveTo>
                      <a:pt x="0" y="0"/>
                    </a:moveTo>
                    <a:lnTo>
                      <a:pt x="171" y="170"/>
                    </a:lnTo>
                    <a:lnTo>
                      <a:pt x="16737" y="170"/>
                    </a:lnTo>
                    <a:lnTo>
                      <a:pt x="1690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7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323" name="Freeform 10">
                <a:extLst>
                  <a:ext uri="{FF2B5EF4-FFF2-40B4-BE49-F238E27FC236}">
                    <a16:creationId xmlns:a16="http://schemas.microsoft.com/office/drawing/2014/main" id="{19032AA0-45CE-48DA-B9EA-3DAB66869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1" y="977"/>
                <a:ext cx="56" cy="3301"/>
              </a:xfrm>
              <a:custGeom>
                <a:avLst/>
                <a:gdLst>
                  <a:gd name="T0" fmla="*/ 56 w 170"/>
                  <a:gd name="T1" fmla="*/ 3301 h 9902"/>
                  <a:gd name="T2" fmla="*/ 0 w 170"/>
                  <a:gd name="T3" fmla="*/ 3244 h 9902"/>
                  <a:gd name="T4" fmla="*/ 0 w 170"/>
                  <a:gd name="T5" fmla="*/ 57 h 9902"/>
                  <a:gd name="T6" fmla="*/ 56 w 170"/>
                  <a:gd name="T7" fmla="*/ 0 h 9902"/>
                  <a:gd name="T8" fmla="*/ 56 w 170"/>
                  <a:gd name="T9" fmla="*/ 3301 h 99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0" h="9902">
                    <a:moveTo>
                      <a:pt x="170" y="9902"/>
                    </a:moveTo>
                    <a:lnTo>
                      <a:pt x="0" y="9732"/>
                    </a:lnTo>
                    <a:lnTo>
                      <a:pt x="0" y="170"/>
                    </a:lnTo>
                    <a:lnTo>
                      <a:pt x="170" y="0"/>
                    </a:lnTo>
                    <a:lnTo>
                      <a:pt x="170" y="9902"/>
                    </a:lnTo>
                    <a:close/>
                  </a:path>
                </a:pathLst>
              </a:custGeom>
              <a:solidFill>
                <a:srgbClr val="7F7F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324" name="Freeform 11">
                <a:extLst>
                  <a:ext uri="{FF2B5EF4-FFF2-40B4-BE49-F238E27FC236}">
                    <a16:creationId xmlns:a16="http://schemas.microsoft.com/office/drawing/2014/main" id="{233F2F18-2AED-4109-A1D8-DB9105E4C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" y="4221"/>
                <a:ext cx="5635" cy="57"/>
              </a:xfrm>
              <a:custGeom>
                <a:avLst/>
                <a:gdLst>
                  <a:gd name="T0" fmla="*/ 5635 w 16907"/>
                  <a:gd name="T1" fmla="*/ 57 h 170"/>
                  <a:gd name="T2" fmla="*/ 0 w 16907"/>
                  <a:gd name="T3" fmla="*/ 57 h 170"/>
                  <a:gd name="T4" fmla="*/ 57 w 16907"/>
                  <a:gd name="T5" fmla="*/ 0 h 170"/>
                  <a:gd name="T6" fmla="*/ 5578 w 16907"/>
                  <a:gd name="T7" fmla="*/ 0 h 170"/>
                  <a:gd name="T8" fmla="*/ 5635 w 16907"/>
                  <a:gd name="T9" fmla="*/ 57 h 1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907" h="170">
                    <a:moveTo>
                      <a:pt x="16907" y="170"/>
                    </a:moveTo>
                    <a:lnTo>
                      <a:pt x="0" y="170"/>
                    </a:lnTo>
                    <a:lnTo>
                      <a:pt x="171" y="0"/>
                    </a:lnTo>
                    <a:lnTo>
                      <a:pt x="16737" y="0"/>
                    </a:lnTo>
                    <a:lnTo>
                      <a:pt x="16907" y="170"/>
                    </a:lnTo>
                    <a:close/>
                  </a:path>
                </a:pathLst>
              </a:custGeom>
              <a:solidFill>
                <a:srgbClr val="3F3F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325" name="Rectangle 12">
                <a:extLst>
                  <a:ext uri="{FF2B5EF4-FFF2-40B4-BE49-F238E27FC236}">
                    <a16:creationId xmlns:a16="http://schemas.microsoft.com/office/drawing/2014/main" id="{4310DA1B-9204-419F-9CEE-36A190E97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083"/>
                <a:ext cx="2341" cy="15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26" name="Rectangle 13">
                <a:extLst>
                  <a:ext uri="{FF2B5EF4-FFF2-40B4-BE49-F238E27FC236}">
                    <a16:creationId xmlns:a16="http://schemas.microsoft.com/office/drawing/2014/main" id="{0208B48C-081F-4EC0-B546-A60C6089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098"/>
                <a:ext cx="2341" cy="15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27" name="Rectangle 14">
                <a:extLst>
                  <a:ext uri="{FF2B5EF4-FFF2-40B4-BE49-F238E27FC236}">
                    <a16:creationId xmlns:a16="http://schemas.microsoft.com/office/drawing/2014/main" id="{E51454AF-731D-4EA8-BBA7-E16406B35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113"/>
                <a:ext cx="2341" cy="16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28" name="Rectangle 15">
                <a:extLst>
                  <a:ext uri="{FF2B5EF4-FFF2-40B4-BE49-F238E27FC236}">
                    <a16:creationId xmlns:a16="http://schemas.microsoft.com/office/drawing/2014/main" id="{02673F05-DCB7-4C51-9D11-4C05081833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129"/>
                <a:ext cx="2341" cy="15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29" name="Rectangle 16">
                <a:extLst>
                  <a:ext uri="{FF2B5EF4-FFF2-40B4-BE49-F238E27FC236}">
                    <a16:creationId xmlns:a16="http://schemas.microsoft.com/office/drawing/2014/main" id="{7BD02EE1-F222-4C09-BCBF-9678DBF63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144"/>
                <a:ext cx="2341" cy="15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30" name="Rectangle 17">
                <a:extLst>
                  <a:ext uri="{FF2B5EF4-FFF2-40B4-BE49-F238E27FC236}">
                    <a16:creationId xmlns:a16="http://schemas.microsoft.com/office/drawing/2014/main" id="{FCF1019F-E6B3-4B6C-B981-18E7BA1B6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159"/>
                <a:ext cx="2341" cy="15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31" name="Rectangle 18">
                <a:extLst>
                  <a:ext uri="{FF2B5EF4-FFF2-40B4-BE49-F238E27FC236}">
                    <a16:creationId xmlns:a16="http://schemas.microsoft.com/office/drawing/2014/main" id="{09E3FB84-1F6D-49D0-9504-0B79050C8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174"/>
                <a:ext cx="2341" cy="15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32" name="Rectangle 19">
                <a:extLst>
                  <a:ext uri="{FF2B5EF4-FFF2-40B4-BE49-F238E27FC236}">
                    <a16:creationId xmlns:a16="http://schemas.microsoft.com/office/drawing/2014/main" id="{0360307D-7C1C-475B-9CF1-372AC7DE1E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189"/>
                <a:ext cx="2341" cy="16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33" name="Rectangle 20">
                <a:extLst>
                  <a:ext uri="{FF2B5EF4-FFF2-40B4-BE49-F238E27FC236}">
                    <a16:creationId xmlns:a16="http://schemas.microsoft.com/office/drawing/2014/main" id="{9C8B91DF-0D36-4D54-8C2E-3517DC971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205"/>
                <a:ext cx="2341" cy="15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34" name="Rectangle 21">
                <a:extLst>
                  <a:ext uri="{FF2B5EF4-FFF2-40B4-BE49-F238E27FC236}">
                    <a16:creationId xmlns:a16="http://schemas.microsoft.com/office/drawing/2014/main" id="{8522F71F-CA2A-4AE7-B288-C3310B8EF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220"/>
                <a:ext cx="2341" cy="15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35" name="Rectangle 22">
                <a:extLst>
                  <a:ext uri="{FF2B5EF4-FFF2-40B4-BE49-F238E27FC236}">
                    <a16:creationId xmlns:a16="http://schemas.microsoft.com/office/drawing/2014/main" id="{3B218699-D94E-414F-9D91-C8956AD86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235"/>
                <a:ext cx="2341" cy="16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36" name="Rectangle 23">
                <a:extLst>
                  <a:ext uri="{FF2B5EF4-FFF2-40B4-BE49-F238E27FC236}">
                    <a16:creationId xmlns:a16="http://schemas.microsoft.com/office/drawing/2014/main" id="{6261545F-CE67-4293-AD43-7D7DDDF68E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251"/>
                <a:ext cx="2341" cy="15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37" name="Rectangle 24">
                <a:extLst>
                  <a:ext uri="{FF2B5EF4-FFF2-40B4-BE49-F238E27FC236}">
                    <a16:creationId xmlns:a16="http://schemas.microsoft.com/office/drawing/2014/main" id="{F2DBEAC3-1FD5-46CA-B3DD-8989B8002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266"/>
                <a:ext cx="2341" cy="15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38" name="Rectangle 25">
                <a:extLst>
                  <a:ext uri="{FF2B5EF4-FFF2-40B4-BE49-F238E27FC236}">
                    <a16:creationId xmlns:a16="http://schemas.microsoft.com/office/drawing/2014/main" id="{88738149-BDB3-499E-9D8A-6B48EC802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281"/>
                <a:ext cx="2341" cy="15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39" name="Rectangle 26">
                <a:extLst>
                  <a:ext uri="{FF2B5EF4-FFF2-40B4-BE49-F238E27FC236}">
                    <a16:creationId xmlns:a16="http://schemas.microsoft.com/office/drawing/2014/main" id="{585936DB-1CB3-40D8-85B8-9BF44E717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296"/>
                <a:ext cx="2341" cy="16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40" name="Rectangle 27">
                <a:extLst>
                  <a:ext uri="{FF2B5EF4-FFF2-40B4-BE49-F238E27FC236}">
                    <a16:creationId xmlns:a16="http://schemas.microsoft.com/office/drawing/2014/main" id="{1493EA56-81BD-4225-81F6-7F66326AD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312"/>
                <a:ext cx="2341" cy="14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41" name="Rectangle 28">
                <a:extLst>
                  <a:ext uri="{FF2B5EF4-FFF2-40B4-BE49-F238E27FC236}">
                    <a16:creationId xmlns:a16="http://schemas.microsoft.com/office/drawing/2014/main" id="{445395F3-1E9E-4D02-8C0F-88108CF9F1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326"/>
                <a:ext cx="2341" cy="15"/>
              </a:xfrm>
              <a:prstGeom prst="rect">
                <a:avLst/>
              </a:prstGeom>
              <a:solidFill>
                <a:srgbClr val="00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42" name="Rectangle 29">
                <a:extLst>
                  <a:ext uri="{FF2B5EF4-FFF2-40B4-BE49-F238E27FC236}">
                    <a16:creationId xmlns:a16="http://schemas.microsoft.com/office/drawing/2014/main" id="{61C210DD-706B-4CEF-B386-CF31EB55F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341"/>
                <a:ext cx="2341" cy="16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43" name="Rectangle 30">
                <a:extLst>
                  <a:ext uri="{FF2B5EF4-FFF2-40B4-BE49-F238E27FC236}">
                    <a16:creationId xmlns:a16="http://schemas.microsoft.com/office/drawing/2014/main" id="{F1094DDB-30A0-433F-9356-3D6F8A0A1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357"/>
                <a:ext cx="2341" cy="15"/>
              </a:xfrm>
              <a:prstGeom prst="rect">
                <a:avLst/>
              </a:prstGeom>
              <a:solidFill>
                <a:srgbClr val="00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44" name="Rectangle 31">
                <a:extLst>
                  <a:ext uri="{FF2B5EF4-FFF2-40B4-BE49-F238E27FC236}">
                    <a16:creationId xmlns:a16="http://schemas.microsoft.com/office/drawing/2014/main" id="{9E3BD348-836A-4D10-9694-BA361037E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372"/>
                <a:ext cx="2341" cy="15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45" name="Rectangle 32">
                <a:extLst>
                  <a:ext uri="{FF2B5EF4-FFF2-40B4-BE49-F238E27FC236}">
                    <a16:creationId xmlns:a16="http://schemas.microsoft.com/office/drawing/2014/main" id="{7BD3B1AF-C9C8-4777-8E89-3417A6B8B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387"/>
                <a:ext cx="2341" cy="16"/>
              </a:xfrm>
              <a:prstGeom prst="rect">
                <a:avLst/>
              </a:prstGeom>
              <a:solidFill>
                <a:srgbClr val="00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46" name="Rectangle 33">
                <a:extLst>
                  <a:ext uri="{FF2B5EF4-FFF2-40B4-BE49-F238E27FC236}">
                    <a16:creationId xmlns:a16="http://schemas.microsoft.com/office/drawing/2014/main" id="{5A27A7A5-02A4-4C09-A9D2-9C70A6D56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403"/>
                <a:ext cx="2341" cy="15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47" name="Rectangle 34">
                <a:extLst>
                  <a:ext uri="{FF2B5EF4-FFF2-40B4-BE49-F238E27FC236}">
                    <a16:creationId xmlns:a16="http://schemas.microsoft.com/office/drawing/2014/main" id="{6050ADB2-1B0C-40A2-B653-99CD3775A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418"/>
                <a:ext cx="2341" cy="15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48" name="Rectangle 35">
                <a:extLst>
                  <a:ext uri="{FF2B5EF4-FFF2-40B4-BE49-F238E27FC236}">
                    <a16:creationId xmlns:a16="http://schemas.microsoft.com/office/drawing/2014/main" id="{CC4B4F69-3C39-489D-97D4-4BF39EDF5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433"/>
                <a:ext cx="2341" cy="15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49" name="Rectangle 36">
                <a:extLst>
                  <a:ext uri="{FF2B5EF4-FFF2-40B4-BE49-F238E27FC236}">
                    <a16:creationId xmlns:a16="http://schemas.microsoft.com/office/drawing/2014/main" id="{E83D66C9-4C87-41CD-8DD9-89DBA2092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448"/>
                <a:ext cx="2341" cy="15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50" name="Rectangle 37">
                <a:extLst>
                  <a:ext uri="{FF2B5EF4-FFF2-40B4-BE49-F238E27FC236}">
                    <a16:creationId xmlns:a16="http://schemas.microsoft.com/office/drawing/2014/main" id="{8054E725-5B09-491F-86EA-723F02655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463"/>
                <a:ext cx="2341" cy="16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51" name="Rectangle 38">
                <a:extLst>
                  <a:ext uri="{FF2B5EF4-FFF2-40B4-BE49-F238E27FC236}">
                    <a16:creationId xmlns:a16="http://schemas.microsoft.com/office/drawing/2014/main" id="{85E4B839-9A3A-4EA7-9F03-6F1B3D2970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479"/>
                <a:ext cx="2341" cy="15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52" name="Rectangle 39">
                <a:extLst>
                  <a:ext uri="{FF2B5EF4-FFF2-40B4-BE49-F238E27FC236}">
                    <a16:creationId xmlns:a16="http://schemas.microsoft.com/office/drawing/2014/main" id="{40F5A99E-C9D0-49EB-A0F1-D6FEF6121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494"/>
                <a:ext cx="2341" cy="15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53" name="Rectangle 40">
                <a:extLst>
                  <a:ext uri="{FF2B5EF4-FFF2-40B4-BE49-F238E27FC236}">
                    <a16:creationId xmlns:a16="http://schemas.microsoft.com/office/drawing/2014/main" id="{B8568494-F236-437E-85A0-9EB89EC50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509"/>
                <a:ext cx="2341" cy="15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54" name="Rectangle 41">
                <a:extLst>
                  <a:ext uri="{FF2B5EF4-FFF2-40B4-BE49-F238E27FC236}">
                    <a16:creationId xmlns:a16="http://schemas.microsoft.com/office/drawing/2014/main" id="{224D9385-B80F-4840-B095-68B382645F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524"/>
                <a:ext cx="2341" cy="15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55" name="Rectangle 42">
                <a:extLst>
                  <a:ext uri="{FF2B5EF4-FFF2-40B4-BE49-F238E27FC236}">
                    <a16:creationId xmlns:a16="http://schemas.microsoft.com/office/drawing/2014/main" id="{6303F706-C5E0-48F1-BA88-0F8A46B95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539"/>
                <a:ext cx="2341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56" name="Rectangle 43">
                <a:extLst>
                  <a:ext uri="{FF2B5EF4-FFF2-40B4-BE49-F238E27FC236}">
                    <a16:creationId xmlns:a16="http://schemas.microsoft.com/office/drawing/2014/main" id="{5E291B2B-C9B5-4817-B207-D1DFD64C35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090"/>
                <a:ext cx="2341" cy="45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57" name="Rectangle 44">
                <a:extLst>
                  <a:ext uri="{FF2B5EF4-FFF2-40B4-BE49-F238E27FC236}">
                    <a16:creationId xmlns:a16="http://schemas.microsoft.com/office/drawing/2014/main" id="{3BA5C546-F288-4C1A-BCEB-E4BA0DD94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083"/>
                <a:ext cx="2341" cy="15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58" name="Rectangle 45">
                <a:extLst>
                  <a:ext uri="{FF2B5EF4-FFF2-40B4-BE49-F238E27FC236}">
                    <a16:creationId xmlns:a16="http://schemas.microsoft.com/office/drawing/2014/main" id="{EA91C66C-216F-4868-B06C-93143F5B8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098"/>
                <a:ext cx="2341" cy="15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59" name="Rectangle 46">
                <a:extLst>
                  <a:ext uri="{FF2B5EF4-FFF2-40B4-BE49-F238E27FC236}">
                    <a16:creationId xmlns:a16="http://schemas.microsoft.com/office/drawing/2014/main" id="{54BBD27A-9C5C-440C-91DC-BE0F90361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113"/>
                <a:ext cx="2341" cy="16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60" name="Rectangle 47">
                <a:extLst>
                  <a:ext uri="{FF2B5EF4-FFF2-40B4-BE49-F238E27FC236}">
                    <a16:creationId xmlns:a16="http://schemas.microsoft.com/office/drawing/2014/main" id="{DC842FB0-4811-4A69-966D-3025E06C5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129"/>
                <a:ext cx="2341" cy="15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61" name="Rectangle 48">
                <a:extLst>
                  <a:ext uri="{FF2B5EF4-FFF2-40B4-BE49-F238E27FC236}">
                    <a16:creationId xmlns:a16="http://schemas.microsoft.com/office/drawing/2014/main" id="{AAE3B38D-B120-4ADA-9F26-FE7EDBDA42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144"/>
                <a:ext cx="2341" cy="15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62" name="Rectangle 49">
                <a:extLst>
                  <a:ext uri="{FF2B5EF4-FFF2-40B4-BE49-F238E27FC236}">
                    <a16:creationId xmlns:a16="http://schemas.microsoft.com/office/drawing/2014/main" id="{67DA79D3-AC89-416C-A890-05856509E6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159"/>
                <a:ext cx="2341" cy="15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63" name="Rectangle 50">
                <a:extLst>
                  <a:ext uri="{FF2B5EF4-FFF2-40B4-BE49-F238E27FC236}">
                    <a16:creationId xmlns:a16="http://schemas.microsoft.com/office/drawing/2014/main" id="{C2FE6F5B-D8F2-41B2-B0D7-9D933ABAE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174"/>
                <a:ext cx="2341" cy="15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64" name="Rectangle 51">
                <a:extLst>
                  <a:ext uri="{FF2B5EF4-FFF2-40B4-BE49-F238E27FC236}">
                    <a16:creationId xmlns:a16="http://schemas.microsoft.com/office/drawing/2014/main" id="{D185FE7B-309C-4383-B552-CAE744EA7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189"/>
                <a:ext cx="2341" cy="16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65" name="Rectangle 52">
                <a:extLst>
                  <a:ext uri="{FF2B5EF4-FFF2-40B4-BE49-F238E27FC236}">
                    <a16:creationId xmlns:a16="http://schemas.microsoft.com/office/drawing/2014/main" id="{91F451B0-BE8C-42DD-A741-D66AA61FD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205"/>
                <a:ext cx="2341" cy="15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66" name="Rectangle 53">
                <a:extLst>
                  <a:ext uri="{FF2B5EF4-FFF2-40B4-BE49-F238E27FC236}">
                    <a16:creationId xmlns:a16="http://schemas.microsoft.com/office/drawing/2014/main" id="{66CCDB3F-956A-4F9E-97A8-68E5A456C8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220"/>
                <a:ext cx="2341" cy="15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67" name="Rectangle 54">
                <a:extLst>
                  <a:ext uri="{FF2B5EF4-FFF2-40B4-BE49-F238E27FC236}">
                    <a16:creationId xmlns:a16="http://schemas.microsoft.com/office/drawing/2014/main" id="{A379FF22-D324-449F-B8CF-194A2D7B3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235"/>
                <a:ext cx="2341" cy="16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68" name="Rectangle 55">
                <a:extLst>
                  <a:ext uri="{FF2B5EF4-FFF2-40B4-BE49-F238E27FC236}">
                    <a16:creationId xmlns:a16="http://schemas.microsoft.com/office/drawing/2014/main" id="{B27C025A-D0A6-4E91-A378-D102F6CE6D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251"/>
                <a:ext cx="2341" cy="15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69" name="Rectangle 56">
                <a:extLst>
                  <a:ext uri="{FF2B5EF4-FFF2-40B4-BE49-F238E27FC236}">
                    <a16:creationId xmlns:a16="http://schemas.microsoft.com/office/drawing/2014/main" id="{EF08CC23-DD53-45E2-B947-1D5DEBB6F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266"/>
                <a:ext cx="2341" cy="15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70" name="Rectangle 57">
                <a:extLst>
                  <a:ext uri="{FF2B5EF4-FFF2-40B4-BE49-F238E27FC236}">
                    <a16:creationId xmlns:a16="http://schemas.microsoft.com/office/drawing/2014/main" id="{5A4FE724-9E9A-407E-8262-75CA00EBE3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281"/>
                <a:ext cx="2341" cy="15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71" name="Rectangle 58">
                <a:extLst>
                  <a:ext uri="{FF2B5EF4-FFF2-40B4-BE49-F238E27FC236}">
                    <a16:creationId xmlns:a16="http://schemas.microsoft.com/office/drawing/2014/main" id="{DC4B02EC-D2FF-4F2A-AAC7-2C977EBD9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296"/>
                <a:ext cx="2341" cy="16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72" name="Rectangle 59">
                <a:extLst>
                  <a:ext uri="{FF2B5EF4-FFF2-40B4-BE49-F238E27FC236}">
                    <a16:creationId xmlns:a16="http://schemas.microsoft.com/office/drawing/2014/main" id="{29EC21B7-4520-4EF5-AEBF-6E8F65F53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312"/>
                <a:ext cx="2341" cy="14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73" name="Rectangle 60">
                <a:extLst>
                  <a:ext uri="{FF2B5EF4-FFF2-40B4-BE49-F238E27FC236}">
                    <a16:creationId xmlns:a16="http://schemas.microsoft.com/office/drawing/2014/main" id="{5A9A1038-5615-4113-BD15-C85EFE2B2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326"/>
                <a:ext cx="2341" cy="15"/>
              </a:xfrm>
              <a:prstGeom prst="rect">
                <a:avLst/>
              </a:prstGeom>
              <a:solidFill>
                <a:srgbClr val="00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74" name="Rectangle 61">
                <a:extLst>
                  <a:ext uri="{FF2B5EF4-FFF2-40B4-BE49-F238E27FC236}">
                    <a16:creationId xmlns:a16="http://schemas.microsoft.com/office/drawing/2014/main" id="{6ED88956-66F0-4456-8607-32CC98ADC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341"/>
                <a:ext cx="2341" cy="16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75" name="Rectangle 62">
                <a:extLst>
                  <a:ext uri="{FF2B5EF4-FFF2-40B4-BE49-F238E27FC236}">
                    <a16:creationId xmlns:a16="http://schemas.microsoft.com/office/drawing/2014/main" id="{F39374B1-92DA-4068-999F-A5027EDEF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357"/>
                <a:ext cx="2341" cy="15"/>
              </a:xfrm>
              <a:prstGeom prst="rect">
                <a:avLst/>
              </a:prstGeom>
              <a:solidFill>
                <a:srgbClr val="00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76" name="Rectangle 63">
                <a:extLst>
                  <a:ext uri="{FF2B5EF4-FFF2-40B4-BE49-F238E27FC236}">
                    <a16:creationId xmlns:a16="http://schemas.microsoft.com/office/drawing/2014/main" id="{E29DAB49-64C5-4708-8EBC-13635957F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372"/>
                <a:ext cx="2341" cy="15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77" name="Rectangle 64">
                <a:extLst>
                  <a:ext uri="{FF2B5EF4-FFF2-40B4-BE49-F238E27FC236}">
                    <a16:creationId xmlns:a16="http://schemas.microsoft.com/office/drawing/2014/main" id="{3A09379C-F121-41C5-A5B9-29823A6C08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387"/>
                <a:ext cx="2341" cy="16"/>
              </a:xfrm>
              <a:prstGeom prst="rect">
                <a:avLst/>
              </a:prstGeom>
              <a:solidFill>
                <a:srgbClr val="00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78" name="Rectangle 65">
                <a:extLst>
                  <a:ext uri="{FF2B5EF4-FFF2-40B4-BE49-F238E27FC236}">
                    <a16:creationId xmlns:a16="http://schemas.microsoft.com/office/drawing/2014/main" id="{ECD48CB6-BAAF-42C4-9C2F-C0348CFB5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403"/>
                <a:ext cx="2341" cy="15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79" name="Rectangle 66">
                <a:extLst>
                  <a:ext uri="{FF2B5EF4-FFF2-40B4-BE49-F238E27FC236}">
                    <a16:creationId xmlns:a16="http://schemas.microsoft.com/office/drawing/2014/main" id="{38AFC249-861A-48B7-813A-4FD720C02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418"/>
                <a:ext cx="2341" cy="15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80" name="Rectangle 67">
                <a:extLst>
                  <a:ext uri="{FF2B5EF4-FFF2-40B4-BE49-F238E27FC236}">
                    <a16:creationId xmlns:a16="http://schemas.microsoft.com/office/drawing/2014/main" id="{80186464-0954-4952-BDBC-7AE1B17CB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433"/>
                <a:ext cx="2341" cy="15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81" name="Rectangle 68">
                <a:extLst>
                  <a:ext uri="{FF2B5EF4-FFF2-40B4-BE49-F238E27FC236}">
                    <a16:creationId xmlns:a16="http://schemas.microsoft.com/office/drawing/2014/main" id="{BEC81021-55BC-4D4C-9A3E-B25764CE8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448"/>
                <a:ext cx="2341" cy="15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82" name="Rectangle 69">
                <a:extLst>
                  <a:ext uri="{FF2B5EF4-FFF2-40B4-BE49-F238E27FC236}">
                    <a16:creationId xmlns:a16="http://schemas.microsoft.com/office/drawing/2014/main" id="{3FD81328-24FB-47FF-8D46-25750B711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463"/>
                <a:ext cx="2341" cy="16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83" name="Rectangle 70">
                <a:extLst>
                  <a:ext uri="{FF2B5EF4-FFF2-40B4-BE49-F238E27FC236}">
                    <a16:creationId xmlns:a16="http://schemas.microsoft.com/office/drawing/2014/main" id="{DDA4E09A-0941-456A-82BF-898DE04CF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479"/>
                <a:ext cx="2341" cy="15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84" name="Rectangle 71">
                <a:extLst>
                  <a:ext uri="{FF2B5EF4-FFF2-40B4-BE49-F238E27FC236}">
                    <a16:creationId xmlns:a16="http://schemas.microsoft.com/office/drawing/2014/main" id="{D6948972-35DE-41A0-BB95-46F05714F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494"/>
                <a:ext cx="2341" cy="15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85" name="Rectangle 72">
                <a:extLst>
                  <a:ext uri="{FF2B5EF4-FFF2-40B4-BE49-F238E27FC236}">
                    <a16:creationId xmlns:a16="http://schemas.microsoft.com/office/drawing/2014/main" id="{B5D539C7-4FAA-4C0F-83F1-DDB549FDE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509"/>
                <a:ext cx="2341" cy="15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86" name="Rectangle 73">
                <a:extLst>
                  <a:ext uri="{FF2B5EF4-FFF2-40B4-BE49-F238E27FC236}">
                    <a16:creationId xmlns:a16="http://schemas.microsoft.com/office/drawing/2014/main" id="{7551A252-EAE4-4BA7-A630-4AF86CE40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524"/>
                <a:ext cx="2341" cy="15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87" name="Rectangle 74">
                <a:extLst>
                  <a:ext uri="{FF2B5EF4-FFF2-40B4-BE49-F238E27FC236}">
                    <a16:creationId xmlns:a16="http://schemas.microsoft.com/office/drawing/2014/main" id="{E03F45FE-4CAD-42A2-B9C2-404FF1611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539"/>
                <a:ext cx="2341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88" name="Rectangle 75">
                <a:extLst>
                  <a:ext uri="{FF2B5EF4-FFF2-40B4-BE49-F238E27FC236}">
                    <a16:creationId xmlns:a16="http://schemas.microsoft.com/office/drawing/2014/main" id="{B6D6CA17-40D1-4697-8C27-810228725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083"/>
                <a:ext cx="3068" cy="15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89" name="Rectangle 76">
                <a:extLst>
                  <a:ext uri="{FF2B5EF4-FFF2-40B4-BE49-F238E27FC236}">
                    <a16:creationId xmlns:a16="http://schemas.microsoft.com/office/drawing/2014/main" id="{661921D1-D17C-439A-8F61-4394EE814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098"/>
                <a:ext cx="3068" cy="15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90" name="Rectangle 77">
                <a:extLst>
                  <a:ext uri="{FF2B5EF4-FFF2-40B4-BE49-F238E27FC236}">
                    <a16:creationId xmlns:a16="http://schemas.microsoft.com/office/drawing/2014/main" id="{2A5C6E8A-DF2C-4C65-BA97-763658773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113"/>
                <a:ext cx="3068" cy="16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91" name="Rectangle 78">
                <a:extLst>
                  <a:ext uri="{FF2B5EF4-FFF2-40B4-BE49-F238E27FC236}">
                    <a16:creationId xmlns:a16="http://schemas.microsoft.com/office/drawing/2014/main" id="{759A1F35-34CA-44B9-BF9B-05319F852B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129"/>
                <a:ext cx="3068" cy="15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92" name="Rectangle 79">
                <a:extLst>
                  <a:ext uri="{FF2B5EF4-FFF2-40B4-BE49-F238E27FC236}">
                    <a16:creationId xmlns:a16="http://schemas.microsoft.com/office/drawing/2014/main" id="{3BE1C3BD-8694-4431-AF8F-A779E2A43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144"/>
                <a:ext cx="3068" cy="15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93" name="Rectangle 80">
                <a:extLst>
                  <a:ext uri="{FF2B5EF4-FFF2-40B4-BE49-F238E27FC236}">
                    <a16:creationId xmlns:a16="http://schemas.microsoft.com/office/drawing/2014/main" id="{C066C45A-9460-47D4-95D1-B76AB8B35D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159"/>
                <a:ext cx="3068" cy="15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94" name="Rectangle 81">
                <a:extLst>
                  <a:ext uri="{FF2B5EF4-FFF2-40B4-BE49-F238E27FC236}">
                    <a16:creationId xmlns:a16="http://schemas.microsoft.com/office/drawing/2014/main" id="{56A40EB1-929E-46EC-83D3-612210D466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174"/>
                <a:ext cx="3068" cy="15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95" name="Rectangle 82">
                <a:extLst>
                  <a:ext uri="{FF2B5EF4-FFF2-40B4-BE49-F238E27FC236}">
                    <a16:creationId xmlns:a16="http://schemas.microsoft.com/office/drawing/2014/main" id="{E347E79D-6E9B-42CB-AECA-66EFB7334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189"/>
                <a:ext cx="3068" cy="16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96" name="Rectangle 83">
                <a:extLst>
                  <a:ext uri="{FF2B5EF4-FFF2-40B4-BE49-F238E27FC236}">
                    <a16:creationId xmlns:a16="http://schemas.microsoft.com/office/drawing/2014/main" id="{D896309E-F1AF-4AE5-A45E-46F6663A8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205"/>
                <a:ext cx="3068" cy="15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97" name="Rectangle 84">
                <a:extLst>
                  <a:ext uri="{FF2B5EF4-FFF2-40B4-BE49-F238E27FC236}">
                    <a16:creationId xmlns:a16="http://schemas.microsoft.com/office/drawing/2014/main" id="{AB66355D-D2F5-4BC6-A5B2-6F76D405C6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220"/>
                <a:ext cx="3068" cy="15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98" name="Rectangle 85">
                <a:extLst>
                  <a:ext uri="{FF2B5EF4-FFF2-40B4-BE49-F238E27FC236}">
                    <a16:creationId xmlns:a16="http://schemas.microsoft.com/office/drawing/2014/main" id="{79CC39C5-4DB0-4A18-9D1F-97F59AF5D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235"/>
                <a:ext cx="3068" cy="16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99" name="Rectangle 86">
                <a:extLst>
                  <a:ext uri="{FF2B5EF4-FFF2-40B4-BE49-F238E27FC236}">
                    <a16:creationId xmlns:a16="http://schemas.microsoft.com/office/drawing/2014/main" id="{B75FA83C-75F3-4365-A3BB-8479A8050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251"/>
                <a:ext cx="3068" cy="15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00" name="Rectangle 87">
                <a:extLst>
                  <a:ext uri="{FF2B5EF4-FFF2-40B4-BE49-F238E27FC236}">
                    <a16:creationId xmlns:a16="http://schemas.microsoft.com/office/drawing/2014/main" id="{4B2A6A4F-647D-40A6-979D-751C55E38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266"/>
                <a:ext cx="3068" cy="15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01" name="Rectangle 88">
                <a:extLst>
                  <a:ext uri="{FF2B5EF4-FFF2-40B4-BE49-F238E27FC236}">
                    <a16:creationId xmlns:a16="http://schemas.microsoft.com/office/drawing/2014/main" id="{A6A9AD9F-83E0-4661-ACEF-82CF8FF18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281"/>
                <a:ext cx="3068" cy="15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02" name="Rectangle 89">
                <a:extLst>
                  <a:ext uri="{FF2B5EF4-FFF2-40B4-BE49-F238E27FC236}">
                    <a16:creationId xmlns:a16="http://schemas.microsoft.com/office/drawing/2014/main" id="{D4B29F02-6073-4843-B320-C333CC7EB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296"/>
                <a:ext cx="3068" cy="16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03" name="Rectangle 90">
                <a:extLst>
                  <a:ext uri="{FF2B5EF4-FFF2-40B4-BE49-F238E27FC236}">
                    <a16:creationId xmlns:a16="http://schemas.microsoft.com/office/drawing/2014/main" id="{E38B4D99-853C-41A5-8CDE-862DD7BCF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312"/>
                <a:ext cx="3068" cy="14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04" name="Rectangle 91">
                <a:extLst>
                  <a:ext uri="{FF2B5EF4-FFF2-40B4-BE49-F238E27FC236}">
                    <a16:creationId xmlns:a16="http://schemas.microsoft.com/office/drawing/2014/main" id="{04B54461-3A1B-4E50-A14F-8D1CA25730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326"/>
                <a:ext cx="3068" cy="15"/>
              </a:xfrm>
              <a:prstGeom prst="rect">
                <a:avLst/>
              </a:prstGeom>
              <a:solidFill>
                <a:srgbClr val="00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05" name="Rectangle 92">
                <a:extLst>
                  <a:ext uri="{FF2B5EF4-FFF2-40B4-BE49-F238E27FC236}">
                    <a16:creationId xmlns:a16="http://schemas.microsoft.com/office/drawing/2014/main" id="{2AD32BB6-61EA-4D57-A134-8B71FA652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341"/>
                <a:ext cx="3068" cy="16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06" name="Rectangle 93">
                <a:extLst>
                  <a:ext uri="{FF2B5EF4-FFF2-40B4-BE49-F238E27FC236}">
                    <a16:creationId xmlns:a16="http://schemas.microsoft.com/office/drawing/2014/main" id="{3E0CB813-50FD-440C-93DB-61AD112139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357"/>
                <a:ext cx="3068" cy="15"/>
              </a:xfrm>
              <a:prstGeom prst="rect">
                <a:avLst/>
              </a:prstGeom>
              <a:solidFill>
                <a:srgbClr val="00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07" name="Rectangle 94">
                <a:extLst>
                  <a:ext uri="{FF2B5EF4-FFF2-40B4-BE49-F238E27FC236}">
                    <a16:creationId xmlns:a16="http://schemas.microsoft.com/office/drawing/2014/main" id="{5799C484-182A-4470-B351-D62D53C9D2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372"/>
                <a:ext cx="3068" cy="15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08" name="Rectangle 95">
                <a:extLst>
                  <a:ext uri="{FF2B5EF4-FFF2-40B4-BE49-F238E27FC236}">
                    <a16:creationId xmlns:a16="http://schemas.microsoft.com/office/drawing/2014/main" id="{80DD3F88-7871-41F4-A3C3-1786D1EC7B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387"/>
                <a:ext cx="3068" cy="16"/>
              </a:xfrm>
              <a:prstGeom prst="rect">
                <a:avLst/>
              </a:prstGeom>
              <a:solidFill>
                <a:srgbClr val="00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09" name="Rectangle 96">
                <a:extLst>
                  <a:ext uri="{FF2B5EF4-FFF2-40B4-BE49-F238E27FC236}">
                    <a16:creationId xmlns:a16="http://schemas.microsoft.com/office/drawing/2014/main" id="{470032BD-5C26-4AD2-BDF7-483013195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403"/>
                <a:ext cx="3068" cy="15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10" name="Rectangle 97">
                <a:extLst>
                  <a:ext uri="{FF2B5EF4-FFF2-40B4-BE49-F238E27FC236}">
                    <a16:creationId xmlns:a16="http://schemas.microsoft.com/office/drawing/2014/main" id="{777904E8-1031-4F9D-9069-2E295A569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418"/>
                <a:ext cx="3068" cy="15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11" name="Rectangle 98">
                <a:extLst>
                  <a:ext uri="{FF2B5EF4-FFF2-40B4-BE49-F238E27FC236}">
                    <a16:creationId xmlns:a16="http://schemas.microsoft.com/office/drawing/2014/main" id="{10065AF4-40F5-4A33-A053-12E9D86C1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433"/>
                <a:ext cx="3068" cy="15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12" name="Rectangle 99">
                <a:extLst>
                  <a:ext uri="{FF2B5EF4-FFF2-40B4-BE49-F238E27FC236}">
                    <a16:creationId xmlns:a16="http://schemas.microsoft.com/office/drawing/2014/main" id="{61083218-F873-4926-A144-490D50864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448"/>
                <a:ext cx="3068" cy="15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13" name="Rectangle 100">
                <a:extLst>
                  <a:ext uri="{FF2B5EF4-FFF2-40B4-BE49-F238E27FC236}">
                    <a16:creationId xmlns:a16="http://schemas.microsoft.com/office/drawing/2014/main" id="{DF20E08B-C01E-4711-A010-8195E80743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463"/>
                <a:ext cx="3068" cy="16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14" name="Rectangle 101">
                <a:extLst>
                  <a:ext uri="{FF2B5EF4-FFF2-40B4-BE49-F238E27FC236}">
                    <a16:creationId xmlns:a16="http://schemas.microsoft.com/office/drawing/2014/main" id="{33A23329-FBED-40CC-A006-E1DCC2608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479"/>
                <a:ext cx="3068" cy="15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15" name="Rectangle 102">
                <a:extLst>
                  <a:ext uri="{FF2B5EF4-FFF2-40B4-BE49-F238E27FC236}">
                    <a16:creationId xmlns:a16="http://schemas.microsoft.com/office/drawing/2014/main" id="{49C2A043-55E0-487F-A53D-D0FDB48C9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494"/>
                <a:ext cx="3068" cy="15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16" name="Rectangle 103">
                <a:extLst>
                  <a:ext uri="{FF2B5EF4-FFF2-40B4-BE49-F238E27FC236}">
                    <a16:creationId xmlns:a16="http://schemas.microsoft.com/office/drawing/2014/main" id="{487FEA17-4096-4E6A-89D7-3E8A8DE980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509"/>
                <a:ext cx="3068" cy="15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17" name="Rectangle 104">
                <a:extLst>
                  <a:ext uri="{FF2B5EF4-FFF2-40B4-BE49-F238E27FC236}">
                    <a16:creationId xmlns:a16="http://schemas.microsoft.com/office/drawing/2014/main" id="{07C1DA3D-1BAA-43DA-846C-1295B8AA5B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524"/>
                <a:ext cx="3068" cy="15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18" name="Rectangle 105">
                <a:extLst>
                  <a:ext uri="{FF2B5EF4-FFF2-40B4-BE49-F238E27FC236}">
                    <a16:creationId xmlns:a16="http://schemas.microsoft.com/office/drawing/2014/main" id="{B3D919FA-007C-4087-8588-BA61DD552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539"/>
                <a:ext cx="3068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19" name="Rectangle 106">
                <a:extLst>
                  <a:ext uri="{FF2B5EF4-FFF2-40B4-BE49-F238E27FC236}">
                    <a16:creationId xmlns:a16="http://schemas.microsoft.com/office/drawing/2014/main" id="{DF678113-D687-4271-8F3C-B0022B6FD2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090"/>
                <a:ext cx="3068" cy="45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20" name="Rectangle 107">
                <a:extLst>
                  <a:ext uri="{FF2B5EF4-FFF2-40B4-BE49-F238E27FC236}">
                    <a16:creationId xmlns:a16="http://schemas.microsoft.com/office/drawing/2014/main" id="{AFC5010A-7235-4646-B7CE-BF0235613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083"/>
                <a:ext cx="3068" cy="15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21" name="Rectangle 108">
                <a:extLst>
                  <a:ext uri="{FF2B5EF4-FFF2-40B4-BE49-F238E27FC236}">
                    <a16:creationId xmlns:a16="http://schemas.microsoft.com/office/drawing/2014/main" id="{D5CAE2D8-7EEA-493F-8E5D-C42CBE211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098"/>
                <a:ext cx="3068" cy="15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22" name="Rectangle 109">
                <a:extLst>
                  <a:ext uri="{FF2B5EF4-FFF2-40B4-BE49-F238E27FC236}">
                    <a16:creationId xmlns:a16="http://schemas.microsoft.com/office/drawing/2014/main" id="{394BB3CF-8471-4F1E-93D4-F5AAFA4D1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113"/>
                <a:ext cx="3068" cy="16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23" name="Rectangle 110">
                <a:extLst>
                  <a:ext uri="{FF2B5EF4-FFF2-40B4-BE49-F238E27FC236}">
                    <a16:creationId xmlns:a16="http://schemas.microsoft.com/office/drawing/2014/main" id="{159C886D-56BA-46DF-AF58-DC24D65DA1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129"/>
                <a:ext cx="3068" cy="15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24" name="Rectangle 111">
                <a:extLst>
                  <a:ext uri="{FF2B5EF4-FFF2-40B4-BE49-F238E27FC236}">
                    <a16:creationId xmlns:a16="http://schemas.microsoft.com/office/drawing/2014/main" id="{5DD70E88-9519-4CC8-A79E-DABAF93B9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144"/>
                <a:ext cx="3068" cy="15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25" name="Rectangle 112">
                <a:extLst>
                  <a:ext uri="{FF2B5EF4-FFF2-40B4-BE49-F238E27FC236}">
                    <a16:creationId xmlns:a16="http://schemas.microsoft.com/office/drawing/2014/main" id="{26A25867-3910-4872-AB4A-619B27168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159"/>
                <a:ext cx="3068" cy="15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26" name="Rectangle 113">
                <a:extLst>
                  <a:ext uri="{FF2B5EF4-FFF2-40B4-BE49-F238E27FC236}">
                    <a16:creationId xmlns:a16="http://schemas.microsoft.com/office/drawing/2014/main" id="{208D60CB-5630-41D6-8708-AE9753909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174"/>
                <a:ext cx="3068" cy="15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27" name="Rectangle 114">
                <a:extLst>
                  <a:ext uri="{FF2B5EF4-FFF2-40B4-BE49-F238E27FC236}">
                    <a16:creationId xmlns:a16="http://schemas.microsoft.com/office/drawing/2014/main" id="{CFFC42EE-D500-43CA-9F6D-FCE7FBA220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189"/>
                <a:ext cx="3068" cy="16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28" name="Rectangle 115">
                <a:extLst>
                  <a:ext uri="{FF2B5EF4-FFF2-40B4-BE49-F238E27FC236}">
                    <a16:creationId xmlns:a16="http://schemas.microsoft.com/office/drawing/2014/main" id="{50C3A8C5-B77B-4A3D-8AA0-9E400E7881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205"/>
                <a:ext cx="3068" cy="15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29" name="Rectangle 116">
                <a:extLst>
                  <a:ext uri="{FF2B5EF4-FFF2-40B4-BE49-F238E27FC236}">
                    <a16:creationId xmlns:a16="http://schemas.microsoft.com/office/drawing/2014/main" id="{BF145594-D612-4AE8-A18E-8A8692778D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220"/>
                <a:ext cx="3068" cy="15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30" name="Rectangle 117">
                <a:extLst>
                  <a:ext uri="{FF2B5EF4-FFF2-40B4-BE49-F238E27FC236}">
                    <a16:creationId xmlns:a16="http://schemas.microsoft.com/office/drawing/2014/main" id="{82B0B78E-C33B-46EB-B5CA-73A0CBDBC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235"/>
                <a:ext cx="3068" cy="16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31" name="Rectangle 118">
                <a:extLst>
                  <a:ext uri="{FF2B5EF4-FFF2-40B4-BE49-F238E27FC236}">
                    <a16:creationId xmlns:a16="http://schemas.microsoft.com/office/drawing/2014/main" id="{6C1773D0-4C96-4B65-AFC8-45A78E93F2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251"/>
                <a:ext cx="3068" cy="15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32" name="Rectangle 119">
                <a:extLst>
                  <a:ext uri="{FF2B5EF4-FFF2-40B4-BE49-F238E27FC236}">
                    <a16:creationId xmlns:a16="http://schemas.microsoft.com/office/drawing/2014/main" id="{D4F0E0FA-A883-42BA-BE06-FCFE381F4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266"/>
                <a:ext cx="3068" cy="15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33" name="Rectangle 120">
                <a:extLst>
                  <a:ext uri="{FF2B5EF4-FFF2-40B4-BE49-F238E27FC236}">
                    <a16:creationId xmlns:a16="http://schemas.microsoft.com/office/drawing/2014/main" id="{035104FA-1E8B-4578-9001-2F5B5A483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281"/>
                <a:ext cx="3068" cy="15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34" name="Rectangle 121">
                <a:extLst>
                  <a:ext uri="{FF2B5EF4-FFF2-40B4-BE49-F238E27FC236}">
                    <a16:creationId xmlns:a16="http://schemas.microsoft.com/office/drawing/2014/main" id="{733DDF70-BEE1-4666-BEB9-C38E3C88AC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296"/>
                <a:ext cx="3068" cy="16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35" name="Rectangle 122">
                <a:extLst>
                  <a:ext uri="{FF2B5EF4-FFF2-40B4-BE49-F238E27FC236}">
                    <a16:creationId xmlns:a16="http://schemas.microsoft.com/office/drawing/2014/main" id="{F1E7B0D0-8D5A-47E9-A340-881B60ECF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312"/>
                <a:ext cx="3068" cy="14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36" name="Rectangle 123">
                <a:extLst>
                  <a:ext uri="{FF2B5EF4-FFF2-40B4-BE49-F238E27FC236}">
                    <a16:creationId xmlns:a16="http://schemas.microsoft.com/office/drawing/2014/main" id="{69B36FDA-1D6A-4B5C-9291-9E1F7E970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326"/>
                <a:ext cx="3068" cy="15"/>
              </a:xfrm>
              <a:prstGeom prst="rect">
                <a:avLst/>
              </a:prstGeom>
              <a:solidFill>
                <a:srgbClr val="00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37" name="Rectangle 124">
                <a:extLst>
                  <a:ext uri="{FF2B5EF4-FFF2-40B4-BE49-F238E27FC236}">
                    <a16:creationId xmlns:a16="http://schemas.microsoft.com/office/drawing/2014/main" id="{B9A8DB1D-59F8-410D-BE70-34090AEAE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341"/>
                <a:ext cx="3068" cy="16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38" name="Rectangle 125">
                <a:extLst>
                  <a:ext uri="{FF2B5EF4-FFF2-40B4-BE49-F238E27FC236}">
                    <a16:creationId xmlns:a16="http://schemas.microsoft.com/office/drawing/2014/main" id="{E8242B20-AFB5-4319-988E-BF1AC272E7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357"/>
                <a:ext cx="3068" cy="15"/>
              </a:xfrm>
              <a:prstGeom prst="rect">
                <a:avLst/>
              </a:prstGeom>
              <a:solidFill>
                <a:srgbClr val="00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39" name="Rectangle 126">
                <a:extLst>
                  <a:ext uri="{FF2B5EF4-FFF2-40B4-BE49-F238E27FC236}">
                    <a16:creationId xmlns:a16="http://schemas.microsoft.com/office/drawing/2014/main" id="{F1948D32-D023-4E14-9830-115B33EC02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372"/>
                <a:ext cx="3068" cy="15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40" name="Rectangle 127">
                <a:extLst>
                  <a:ext uri="{FF2B5EF4-FFF2-40B4-BE49-F238E27FC236}">
                    <a16:creationId xmlns:a16="http://schemas.microsoft.com/office/drawing/2014/main" id="{A41CE60C-D3C7-46CB-AE10-92D6F3E5F1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387"/>
                <a:ext cx="3068" cy="16"/>
              </a:xfrm>
              <a:prstGeom prst="rect">
                <a:avLst/>
              </a:prstGeom>
              <a:solidFill>
                <a:srgbClr val="00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41" name="Rectangle 128">
                <a:extLst>
                  <a:ext uri="{FF2B5EF4-FFF2-40B4-BE49-F238E27FC236}">
                    <a16:creationId xmlns:a16="http://schemas.microsoft.com/office/drawing/2014/main" id="{8D37EBB8-F246-4BFC-9281-8220A874F8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403"/>
                <a:ext cx="3068" cy="15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42" name="Rectangle 129">
                <a:extLst>
                  <a:ext uri="{FF2B5EF4-FFF2-40B4-BE49-F238E27FC236}">
                    <a16:creationId xmlns:a16="http://schemas.microsoft.com/office/drawing/2014/main" id="{11F162FF-091D-45B6-BC05-AE4ACB419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418"/>
                <a:ext cx="3068" cy="15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43" name="Rectangle 130">
                <a:extLst>
                  <a:ext uri="{FF2B5EF4-FFF2-40B4-BE49-F238E27FC236}">
                    <a16:creationId xmlns:a16="http://schemas.microsoft.com/office/drawing/2014/main" id="{82D0676E-8352-430D-85AF-36B0CE405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433"/>
                <a:ext cx="3068" cy="15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44" name="Rectangle 131">
                <a:extLst>
                  <a:ext uri="{FF2B5EF4-FFF2-40B4-BE49-F238E27FC236}">
                    <a16:creationId xmlns:a16="http://schemas.microsoft.com/office/drawing/2014/main" id="{7B1D5792-ACD1-4B66-BE9B-1E90E2079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448"/>
                <a:ext cx="3068" cy="15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45" name="Rectangle 132">
                <a:extLst>
                  <a:ext uri="{FF2B5EF4-FFF2-40B4-BE49-F238E27FC236}">
                    <a16:creationId xmlns:a16="http://schemas.microsoft.com/office/drawing/2014/main" id="{9F0E9662-DE3F-493B-AA35-5809A45485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463"/>
                <a:ext cx="3068" cy="16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46" name="Rectangle 133">
                <a:extLst>
                  <a:ext uri="{FF2B5EF4-FFF2-40B4-BE49-F238E27FC236}">
                    <a16:creationId xmlns:a16="http://schemas.microsoft.com/office/drawing/2014/main" id="{3DB58546-3DEE-4EEB-8444-340EEAD47A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479"/>
                <a:ext cx="3068" cy="15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47" name="Rectangle 134">
                <a:extLst>
                  <a:ext uri="{FF2B5EF4-FFF2-40B4-BE49-F238E27FC236}">
                    <a16:creationId xmlns:a16="http://schemas.microsoft.com/office/drawing/2014/main" id="{03185CD9-FAFC-4C01-B201-2F6E58FDB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494"/>
                <a:ext cx="3068" cy="15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48" name="Rectangle 135">
                <a:extLst>
                  <a:ext uri="{FF2B5EF4-FFF2-40B4-BE49-F238E27FC236}">
                    <a16:creationId xmlns:a16="http://schemas.microsoft.com/office/drawing/2014/main" id="{F88A5BC9-4099-4876-9F58-D87889251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509"/>
                <a:ext cx="3068" cy="15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49" name="Rectangle 136">
                <a:extLst>
                  <a:ext uri="{FF2B5EF4-FFF2-40B4-BE49-F238E27FC236}">
                    <a16:creationId xmlns:a16="http://schemas.microsoft.com/office/drawing/2014/main" id="{7D1D95EE-20F9-49F9-B96B-B2351A46D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524"/>
                <a:ext cx="3068" cy="15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50" name="Rectangle 137">
                <a:extLst>
                  <a:ext uri="{FF2B5EF4-FFF2-40B4-BE49-F238E27FC236}">
                    <a16:creationId xmlns:a16="http://schemas.microsoft.com/office/drawing/2014/main" id="{82765C17-E8A1-468D-B173-64824B3EA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539"/>
                <a:ext cx="3068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51" name="Rectangle 138">
                <a:extLst>
                  <a:ext uri="{FF2B5EF4-FFF2-40B4-BE49-F238E27FC236}">
                    <a16:creationId xmlns:a16="http://schemas.microsoft.com/office/drawing/2014/main" id="{8ECB6942-4009-4791-9A4F-AF94622D9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539"/>
                <a:ext cx="2341" cy="1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52" name="Rectangle 139">
                <a:extLst>
                  <a:ext uri="{FF2B5EF4-FFF2-40B4-BE49-F238E27FC236}">
                    <a16:creationId xmlns:a16="http://schemas.microsoft.com/office/drawing/2014/main" id="{18EB556D-CC38-448E-AC9F-26E31B8B7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556"/>
                <a:ext cx="2341" cy="18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53" name="Rectangle 140">
                <a:extLst>
                  <a:ext uri="{FF2B5EF4-FFF2-40B4-BE49-F238E27FC236}">
                    <a16:creationId xmlns:a16="http://schemas.microsoft.com/office/drawing/2014/main" id="{CFC8E54D-AFD6-498D-8E22-BB9FD2EEA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574"/>
                <a:ext cx="2341" cy="18"/>
              </a:xfrm>
              <a:prstGeom prst="rect">
                <a:avLst/>
              </a:prstGeom>
              <a:solidFill>
                <a:srgbClr val="E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54" name="Rectangle 141">
                <a:extLst>
                  <a:ext uri="{FF2B5EF4-FFF2-40B4-BE49-F238E27FC236}">
                    <a16:creationId xmlns:a16="http://schemas.microsoft.com/office/drawing/2014/main" id="{48F55EB1-8C47-44E8-B654-08DA76232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592"/>
                <a:ext cx="2341" cy="18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55" name="Rectangle 142">
                <a:extLst>
                  <a:ext uri="{FF2B5EF4-FFF2-40B4-BE49-F238E27FC236}">
                    <a16:creationId xmlns:a16="http://schemas.microsoft.com/office/drawing/2014/main" id="{7A2E86BE-37C5-4C6F-9490-96BA198D90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610"/>
                <a:ext cx="2341" cy="18"/>
              </a:xfrm>
              <a:prstGeom prst="rect">
                <a:avLst/>
              </a:prstGeom>
              <a:solidFill>
                <a:srgbClr val="D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56" name="Rectangle 143">
                <a:extLst>
                  <a:ext uri="{FF2B5EF4-FFF2-40B4-BE49-F238E27FC236}">
                    <a16:creationId xmlns:a16="http://schemas.microsoft.com/office/drawing/2014/main" id="{59124521-18BC-4B80-947A-3C5E22F77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628"/>
                <a:ext cx="2341" cy="18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57" name="Rectangle 144">
                <a:extLst>
                  <a:ext uri="{FF2B5EF4-FFF2-40B4-BE49-F238E27FC236}">
                    <a16:creationId xmlns:a16="http://schemas.microsoft.com/office/drawing/2014/main" id="{D9409ADE-3272-49D3-AF2D-84B6A2709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646"/>
                <a:ext cx="2341" cy="17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58" name="Rectangle 145">
                <a:extLst>
                  <a:ext uri="{FF2B5EF4-FFF2-40B4-BE49-F238E27FC236}">
                    <a16:creationId xmlns:a16="http://schemas.microsoft.com/office/drawing/2014/main" id="{1C320C54-DEFE-4971-B15B-9E49FA49C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663"/>
                <a:ext cx="2341" cy="18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59" name="Rectangle 146">
                <a:extLst>
                  <a:ext uri="{FF2B5EF4-FFF2-40B4-BE49-F238E27FC236}">
                    <a16:creationId xmlns:a16="http://schemas.microsoft.com/office/drawing/2014/main" id="{BC004F84-9908-4882-93C1-F8F5A8183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681"/>
                <a:ext cx="2341" cy="18"/>
              </a:xfrm>
              <a:prstGeom prst="rect">
                <a:avLst/>
              </a:prstGeom>
              <a:solidFill>
                <a:srgbClr val="B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60" name="Rectangle 147">
                <a:extLst>
                  <a:ext uri="{FF2B5EF4-FFF2-40B4-BE49-F238E27FC236}">
                    <a16:creationId xmlns:a16="http://schemas.microsoft.com/office/drawing/2014/main" id="{11AD0562-9499-4A4D-B69A-5AE381CDED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699"/>
                <a:ext cx="2341" cy="18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61" name="Rectangle 148">
                <a:extLst>
                  <a:ext uri="{FF2B5EF4-FFF2-40B4-BE49-F238E27FC236}">
                    <a16:creationId xmlns:a16="http://schemas.microsoft.com/office/drawing/2014/main" id="{637E801B-9B9D-42BD-A066-1DDA1BCD1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717"/>
                <a:ext cx="2341" cy="17"/>
              </a:xfrm>
              <a:prstGeom prst="rect">
                <a:avLst/>
              </a:prstGeom>
              <a:solidFill>
                <a:srgbClr val="A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62" name="Rectangle 149">
                <a:extLst>
                  <a:ext uri="{FF2B5EF4-FFF2-40B4-BE49-F238E27FC236}">
                    <a16:creationId xmlns:a16="http://schemas.microsoft.com/office/drawing/2014/main" id="{182AA1B4-BAC6-409C-BE00-91331A1FB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734"/>
                <a:ext cx="2341" cy="19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63" name="Rectangle 150">
                <a:extLst>
                  <a:ext uri="{FF2B5EF4-FFF2-40B4-BE49-F238E27FC236}">
                    <a16:creationId xmlns:a16="http://schemas.microsoft.com/office/drawing/2014/main" id="{6E38430C-8701-43E8-AF72-190E83673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753"/>
                <a:ext cx="2341" cy="17"/>
              </a:xfrm>
              <a:prstGeom prst="rect">
                <a:avLst/>
              </a:pr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64" name="Rectangle 151">
                <a:extLst>
                  <a:ext uri="{FF2B5EF4-FFF2-40B4-BE49-F238E27FC236}">
                    <a16:creationId xmlns:a16="http://schemas.microsoft.com/office/drawing/2014/main" id="{8643FECB-FE77-4679-BC9C-B7340BE66B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770"/>
                <a:ext cx="2341" cy="18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65" name="Rectangle 152">
                <a:extLst>
                  <a:ext uri="{FF2B5EF4-FFF2-40B4-BE49-F238E27FC236}">
                    <a16:creationId xmlns:a16="http://schemas.microsoft.com/office/drawing/2014/main" id="{643953E9-9641-4E35-958C-2B24B1674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788"/>
                <a:ext cx="2341" cy="18"/>
              </a:xfrm>
              <a:prstGeom prst="rect">
                <a:avLst/>
              </a:prstGeom>
              <a:solidFill>
                <a:srgbClr val="8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66" name="Rectangle 153">
                <a:extLst>
                  <a:ext uri="{FF2B5EF4-FFF2-40B4-BE49-F238E27FC236}">
                    <a16:creationId xmlns:a16="http://schemas.microsoft.com/office/drawing/2014/main" id="{101271AA-917E-4524-96D0-39F302C43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806"/>
                <a:ext cx="2341" cy="1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67" name="Rectangle 154">
                <a:extLst>
                  <a:ext uri="{FF2B5EF4-FFF2-40B4-BE49-F238E27FC236}">
                    <a16:creationId xmlns:a16="http://schemas.microsoft.com/office/drawing/2014/main" id="{CB82A7C7-5CB8-4AFB-8874-D7D9FF1B0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823"/>
                <a:ext cx="2341" cy="18"/>
              </a:xfrm>
              <a:prstGeom prst="rect">
                <a:avLst/>
              </a:prstGeom>
              <a:solidFill>
                <a:srgbClr val="7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68" name="Rectangle 155">
                <a:extLst>
                  <a:ext uri="{FF2B5EF4-FFF2-40B4-BE49-F238E27FC236}">
                    <a16:creationId xmlns:a16="http://schemas.microsoft.com/office/drawing/2014/main" id="{E82F1119-702B-44D9-BFA6-8F525DC2A3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841"/>
                <a:ext cx="2341" cy="18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69" name="Rectangle 156">
                <a:extLst>
                  <a:ext uri="{FF2B5EF4-FFF2-40B4-BE49-F238E27FC236}">
                    <a16:creationId xmlns:a16="http://schemas.microsoft.com/office/drawing/2014/main" id="{D1C15CF2-A90B-4B9F-A0CB-82D150BAA6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859"/>
                <a:ext cx="2341" cy="18"/>
              </a:xfrm>
              <a:prstGeom prst="rect">
                <a:avLst/>
              </a:pr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70" name="Rectangle 157">
                <a:extLst>
                  <a:ext uri="{FF2B5EF4-FFF2-40B4-BE49-F238E27FC236}">
                    <a16:creationId xmlns:a16="http://schemas.microsoft.com/office/drawing/2014/main" id="{38F5647A-5E7F-4687-AD7D-2696B0F1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877"/>
                <a:ext cx="2341" cy="18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71" name="Rectangle 158">
                <a:extLst>
                  <a:ext uri="{FF2B5EF4-FFF2-40B4-BE49-F238E27FC236}">
                    <a16:creationId xmlns:a16="http://schemas.microsoft.com/office/drawing/2014/main" id="{36B84994-AE2B-4F3F-B163-AA555B3F62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895"/>
                <a:ext cx="2341" cy="17"/>
              </a:xfrm>
              <a:prstGeom prst="rect">
                <a:avLst/>
              </a:prstGeom>
              <a:solidFill>
                <a:srgbClr val="5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72" name="Rectangle 159">
                <a:extLst>
                  <a:ext uri="{FF2B5EF4-FFF2-40B4-BE49-F238E27FC236}">
                    <a16:creationId xmlns:a16="http://schemas.microsoft.com/office/drawing/2014/main" id="{BFCD9509-C388-4E40-AC65-DB6189E8D5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912"/>
                <a:ext cx="2341" cy="18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73" name="Rectangle 160">
                <a:extLst>
                  <a:ext uri="{FF2B5EF4-FFF2-40B4-BE49-F238E27FC236}">
                    <a16:creationId xmlns:a16="http://schemas.microsoft.com/office/drawing/2014/main" id="{8D7A42B5-0D62-4EF7-B4CC-B6E9999696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930"/>
                <a:ext cx="2341" cy="18"/>
              </a:xfrm>
              <a:prstGeom prst="rect">
                <a:avLst/>
              </a:prstGeom>
              <a:solidFill>
                <a:srgbClr val="4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74" name="Rectangle 161">
                <a:extLst>
                  <a:ext uri="{FF2B5EF4-FFF2-40B4-BE49-F238E27FC236}">
                    <a16:creationId xmlns:a16="http://schemas.microsoft.com/office/drawing/2014/main" id="{EA9DDA54-E972-4AC0-9BF0-03D54B5B0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948"/>
                <a:ext cx="2341" cy="18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75" name="Rectangle 162">
                <a:extLst>
                  <a:ext uri="{FF2B5EF4-FFF2-40B4-BE49-F238E27FC236}">
                    <a16:creationId xmlns:a16="http://schemas.microsoft.com/office/drawing/2014/main" id="{CE56AE01-915E-444E-8283-D5675BEDA7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966"/>
                <a:ext cx="2341" cy="17"/>
              </a:xfrm>
              <a:prstGeom prst="rect">
                <a:avLst/>
              </a:prstGeom>
              <a:solidFill>
                <a:srgbClr val="3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76" name="Rectangle 163">
                <a:extLst>
                  <a:ext uri="{FF2B5EF4-FFF2-40B4-BE49-F238E27FC236}">
                    <a16:creationId xmlns:a16="http://schemas.microsoft.com/office/drawing/2014/main" id="{B708A197-51D8-49E6-BA87-EAB865F395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983"/>
                <a:ext cx="2341" cy="18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77" name="Rectangle 164">
                <a:extLst>
                  <a:ext uri="{FF2B5EF4-FFF2-40B4-BE49-F238E27FC236}">
                    <a16:creationId xmlns:a16="http://schemas.microsoft.com/office/drawing/2014/main" id="{0B11024E-8A30-41C0-A75E-4C2D4D90F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001"/>
                <a:ext cx="2341" cy="18"/>
              </a:xfrm>
              <a:prstGeom prst="rect">
                <a:avLst/>
              </a:prstGeom>
              <a:solidFill>
                <a:srgbClr val="2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78" name="Rectangle 165">
                <a:extLst>
                  <a:ext uri="{FF2B5EF4-FFF2-40B4-BE49-F238E27FC236}">
                    <a16:creationId xmlns:a16="http://schemas.microsoft.com/office/drawing/2014/main" id="{78564D61-AEB7-4534-B6DF-38774B8B8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019"/>
                <a:ext cx="2341" cy="18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79" name="Rectangle 166">
                <a:extLst>
                  <a:ext uri="{FF2B5EF4-FFF2-40B4-BE49-F238E27FC236}">
                    <a16:creationId xmlns:a16="http://schemas.microsoft.com/office/drawing/2014/main" id="{482E636C-F641-4C93-84C8-DD0AB1E41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037"/>
                <a:ext cx="2341" cy="18"/>
              </a:xfrm>
              <a:prstGeom prst="rect">
                <a:avLst/>
              </a:prstGeom>
              <a:solidFill>
                <a:srgbClr val="1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80" name="Rectangle 167">
                <a:extLst>
                  <a:ext uri="{FF2B5EF4-FFF2-40B4-BE49-F238E27FC236}">
                    <a16:creationId xmlns:a16="http://schemas.microsoft.com/office/drawing/2014/main" id="{F80CBBAD-FE72-4861-801F-558731494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055"/>
                <a:ext cx="2341" cy="18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81" name="Rectangle 168">
                <a:extLst>
                  <a:ext uri="{FF2B5EF4-FFF2-40B4-BE49-F238E27FC236}">
                    <a16:creationId xmlns:a16="http://schemas.microsoft.com/office/drawing/2014/main" id="{53E8BD5B-2BBA-444C-A1FE-6283B0C298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073"/>
                <a:ext cx="2341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82" name="Rectangle 169">
                <a:extLst>
                  <a:ext uri="{FF2B5EF4-FFF2-40B4-BE49-F238E27FC236}">
                    <a16:creationId xmlns:a16="http://schemas.microsoft.com/office/drawing/2014/main" id="{79458918-0ABB-4BEB-986D-A10DE4DB5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547"/>
                <a:ext cx="2341" cy="53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83" name="Rectangle 170">
                <a:extLst>
                  <a:ext uri="{FF2B5EF4-FFF2-40B4-BE49-F238E27FC236}">
                    <a16:creationId xmlns:a16="http://schemas.microsoft.com/office/drawing/2014/main" id="{7A8FB9D5-3229-46CA-8EE4-8DF60DAE7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539"/>
                <a:ext cx="2341" cy="1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84" name="Rectangle 171">
                <a:extLst>
                  <a:ext uri="{FF2B5EF4-FFF2-40B4-BE49-F238E27FC236}">
                    <a16:creationId xmlns:a16="http://schemas.microsoft.com/office/drawing/2014/main" id="{46806096-BC78-4258-AA6D-586254DA3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556"/>
                <a:ext cx="2341" cy="18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85" name="Rectangle 172">
                <a:extLst>
                  <a:ext uri="{FF2B5EF4-FFF2-40B4-BE49-F238E27FC236}">
                    <a16:creationId xmlns:a16="http://schemas.microsoft.com/office/drawing/2014/main" id="{0CCCA7E3-89AD-4944-8618-0F0A309EE2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574"/>
                <a:ext cx="2341" cy="18"/>
              </a:xfrm>
              <a:prstGeom prst="rect">
                <a:avLst/>
              </a:prstGeom>
              <a:solidFill>
                <a:srgbClr val="E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86" name="Rectangle 173">
                <a:extLst>
                  <a:ext uri="{FF2B5EF4-FFF2-40B4-BE49-F238E27FC236}">
                    <a16:creationId xmlns:a16="http://schemas.microsoft.com/office/drawing/2014/main" id="{FB539333-48C3-42C1-A590-00CB95E5D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592"/>
                <a:ext cx="2341" cy="18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87" name="Rectangle 174">
                <a:extLst>
                  <a:ext uri="{FF2B5EF4-FFF2-40B4-BE49-F238E27FC236}">
                    <a16:creationId xmlns:a16="http://schemas.microsoft.com/office/drawing/2014/main" id="{CDD869F1-85D3-498B-BB19-3800DF78C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610"/>
                <a:ext cx="2341" cy="18"/>
              </a:xfrm>
              <a:prstGeom prst="rect">
                <a:avLst/>
              </a:prstGeom>
              <a:solidFill>
                <a:srgbClr val="D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88" name="Rectangle 175">
                <a:extLst>
                  <a:ext uri="{FF2B5EF4-FFF2-40B4-BE49-F238E27FC236}">
                    <a16:creationId xmlns:a16="http://schemas.microsoft.com/office/drawing/2014/main" id="{FB2A3592-0267-42AE-954E-53A2F63922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628"/>
                <a:ext cx="2341" cy="18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89" name="Rectangle 176">
                <a:extLst>
                  <a:ext uri="{FF2B5EF4-FFF2-40B4-BE49-F238E27FC236}">
                    <a16:creationId xmlns:a16="http://schemas.microsoft.com/office/drawing/2014/main" id="{F41C0E4B-E64F-4B31-BE00-9D4D3C120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646"/>
                <a:ext cx="2341" cy="17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90" name="Rectangle 177">
                <a:extLst>
                  <a:ext uri="{FF2B5EF4-FFF2-40B4-BE49-F238E27FC236}">
                    <a16:creationId xmlns:a16="http://schemas.microsoft.com/office/drawing/2014/main" id="{C9B60794-EBC0-4DCA-8BC5-3B369FFA5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663"/>
                <a:ext cx="2341" cy="18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91" name="Rectangle 178">
                <a:extLst>
                  <a:ext uri="{FF2B5EF4-FFF2-40B4-BE49-F238E27FC236}">
                    <a16:creationId xmlns:a16="http://schemas.microsoft.com/office/drawing/2014/main" id="{73C5DD41-8817-4A07-BE56-3351E53F85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681"/>
                <a:ext cx="2341" cy="18"/>
              </a:xfrm>
              <a:prstGeom prst="rect">
                <a:avLst/>
              </a:prstGeom>
              <a:solidFill>
                <a:srgbClr val="B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92" name="Rectangle 179">
                <a:extLst>
                  <a:ext uri="{FF2B5EF4-FFF2-40B4-BE49-F238E27FC236}">
                    <a16:creationId xmlns:a16="http://schemas.microsoft.com/office/drawing/2014/main" id="{370EBFCA-AFAD-4C44-9AE8-8EFC1AA0A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699"/>
                <a:ext cx="2341" cy="18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93" name="Rectangle 180">
                <a:extLst>
                  <a:ext uri="{FF2B5EF4-FFF2-40B4-BE49-F238E27FC236}">
                    <a16:creationId xmlns:a16="http://schemas.microsoft.com/office/drawing/2014/main" id="{77F1673F-4C6D-4938-AEA7-A6EE2AFA9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717"/>
                <a:ext cx="2341" cy="17"/>
              </a:xfrm>
              <a:prstGeom prst="rect">
                <a:avLst/>
              </a:prstGeom>
              <a:solidFill>
                <a:srgbClr val="A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94" name="Rectangle 181">
                <a:extLst>
                  <a:ext uri="{FF2B5EF4-FFF2-40B4-BE49-F238E27FC236}">
                    <a16:creationId xmlns:a16="http://schemas.microsoft.com/office/drawing/2014/main" id="{22AC0C1C-BF2D-4F42-AB2A-13B13945A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734"/>
                <a:ext cx="2341" cy="19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95" name="Rectangle 182">
                <a:extLst>
                  <a:ext uri="{FF2B5EF4-FFF2-40B4-BE49-F238E27FC236}">
                    <a16:creationId xmlns:a16="http://schemas.microsoft.com/office/drawing/2014/main" id="{3916577F-7C9F-4DAB-86CC-EBFFFC06B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753"/>
                <a:ext cx="2341" cy="17"/>
              </a:xfrm>
              <a:prstGeom prst="rect">
                <a:avLst/>
              </a:pr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96" name="Rectangle 183">
                <a:extLst>
                  <a:ext uri="{FF2B5EF4-FFF2-40B4-BE49-F238E27FC236}">
                    <a16:creationId xmlns:a16="http://schemas.microsoft.com/office/drawing/2014/main" id="{2E5C5CA5-762A-41CF-B514-3C20ADD1F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770"/>
                <a:ext cx="2341" cy="18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97" name="Rectangle 184">
                <a:extLst>
                  <a:ext uri="{FF2B5EF4-FFF2-40B4-BE49-F238E27FC236}">
                    <a16:creationId xmlns:a16="http://schemas.microsoft.com/office/drawing/2014/main" id="{D2A50EDD-2927-4679-8291-DA8A217C0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788"/>
                <a:ext cx="2341" cy="18"/>
              </a:xfrm>
              <a:prstGeom prst="rect">
                <a:avLst/>
              </a:prstGeom>
              <a:solidFill>
                <a:srgbClr val="8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98" name="Rectangle 185">
                <a:extLst>
                  <a:ext uri="{FF2B5EF4-FFF2-40B4-BE49-F238E27FC236}">
                    <a16:creationId xmlns:a16="http://schemas.microsoft.com/office/drawing/2014/main" id="{33B498B2-2CCB-48FF-8452-1701ED6FE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806"/>
                <a:ext cx="2341" cy="1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499" name="Rectangle 186">
                <a:extLst>
                  <a:ext uri="{FF2B5EF4-FFF2-40B4-BE49-F238E27FC236}">
                    <a16:creationId xmlns:a16="http://schemas.microsoft.com/office/drawing/2014/main" id="{74A4A941-4B4A-4F17-966A-63F94B5A9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823"/>
                <a:ext cx="2341" cy="18"/>
              </a:xfrm>
              <a:prstGeom prst="rect">
                <a:avLst/>
              </a:prstGeom>
              <a:solidFill>
                <a:srgbClr val="7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500" name="Rectangle 187">
                <a:extLst>
                  <a:ext uri="{FF2B5EF4-FFF2-40B4-BE49-F238E27FC236}">
                    <a16:creationId xmlns:a16="http://schemas.microsoft.com/office/drawing/2014/main" id="{4A61E2F2-5A5A-4C5E-8EEF-3B3CCB384A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841"/>
                <a:ext cx="2341" cy="18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501" name="Rectangle 188">
                <a:extLst>
                  <a:ext uri="{FF2B5EF4-FFF2-40B4-BE49-F238E27FC236}">
                    <a16:creationId xmlns:a16="http://schemas.microsoft.com/office/drawing/2014/main" id="{1C64A008-5733-4214-BB1A-2EE1AEC0E5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859"/>
                <a:ext cx="2341" cy="18"/>
              </a:xfrm>
              <a:prstGeom prst="rect">
                <a:avLst/>
              </a:pr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502" name="Rectangle 189">
                <a:extLst>
                  <a:ext uri="{FF2B5EF4-FFF2-40B4-BE49-F238E27FC236}">
                    <a16:creationId xmlns:a16="http://schemas.microsoft.com/office/drawing/2014/main" id="{780D7BFA-1546-4836-8B0D-6E404AEB3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877"/>
                <a:ext cx="2341" cy="18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503" name="Rectangle 190">
                <a:extLst>
                  <a:ext uri="{FF2B5EF4-FFF2-40B4-BE49-F238E27FC236}">
                    <a16:creationId xmlns:a16="http://schemas.microsoft.com/office/drawing/2014/main" id="{D4FF8C2E-30EB-4B60-9810-F82A0238A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895"/>
                <a:ext cx="2341" cy="17"/>
              </a:xfrm>
              <a:prstGeom prst="rect">
                <a:avLst/>
              </a:prstGeom>
              <a:solidFill>
                <a:srgbClr val="5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504" name="Rectangle 191">
                <a:extLst>
                  <a:ext uri="{FF2B5EF4-FFF2-40B4-BE49-F238E27FC236}">
                    <a16:creationId xmlns:a16="http://schemas.microsoft.com/office/drawing/2014/main" id="{233CA59A-286A-46F6-AD95-7916511D8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912"/>
                <a:ext cx="2341" cy="18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505" name="Rectangle 192">
                <a:extLst>
                  <a:ext uri="{FF2B5EF4-FFF2-40B4-BE49-F238E27FC236}">
                    <a16:creationId xmlns:a16="http://schemas.microsoft.com/office/drawing/2014/main" id="{D3CD729A-B920-4030-A234-668568C552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930"/>
                <a:ext cx="2341" cy="18"/>
              </a:xfrm>
              <a:prstGeom prst="rect">
                <a:avLst/>
              </a:prstGeom>
              <a:solidFill>
                <a:srgbClr val="4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506" name="Rectangle 193">
                <a:extLst>
                  <a:ext uri="{FF2B5EF4-FFF2-40B4-BE49-F238E27FC236}">
                    <a16:creationId xmlns:a16="http://schemas.microsoft.com/office/drawing/2014/main" id="{7FECC238-F820-47DE-B4F7-6C2370902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948"/>
                <a:ext cx="2341" cy="18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507" name="Rectangle 194">
                <a:extLst>
                  <a:ext uri="{FF2B5EF4-FFF2-40B4-BE49-F238E27FC236}">
                    <a16:creationId xmlns:a16="http://schemas.microsoft.com/office/drawing/2014/main" id="{55110239-30A9-4775-A4DA-951C21F04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966"/>
                <a:ext cx="2341" cy="17"/>
              </a:xfrm>
              <a:prstGeom prst="rect">
                <a:avLst/>
              </a:prstGeom>
              <a:solidFill>
                <a:srgbClr val="3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508" name="Rectangle 195">
                <a:extLst>
                  <a:ext uri="{FF2B5EF4-FFF2-40B4-BE49-F238E27FC236}">
                    <a16:creationId xmlns:a16="http://schemas.microsoft.com/office/drawing/2014/main" id="{44BE2447-8C92-42EB-AD15-F01113269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983"/>
                <a:ext cx="2341" cy="18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509" name="Rectangle 196">
                <a:extLst>
                  <a:ext uri="{FF2B5EF4-FFF2-40B4-BE49-F238E27FC236}">
                    <a16:creationId xmlns:a16="http://schemas.microsoft.com/office/drawing/2014/main" id="{AEEBBDA7-1DBC-4A68-ACE5-D257B4B5B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001"/>
                <a:ext cx="2341" cy="18"/>
              </a:xfrm>
              <a:prstGeom prst="rect">
                <a:avLst/>
              </a:prstGeom>
              <a:solidFill>
                <a:srgbClr val="2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510" name="Rectangle 197">
                <a:extLst>
                  <a:ext uri="{FF2B5EF4-FFF2-40B4-BE49-F238E27FC236}">
                    <a16:creationId xmlns:a16="http://schemas.microsoft.com/office/drawing/2014/main" id="{0D886DBC-FD4D-42A2-9CF0-81E5F3ACC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019"/>
                <a:ext cx="2341" cy="18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511" name="Rectangle 198">
                <a:extLst>
                  <a:ext uri="{FF2B5EF4-FFF2-40B4-BE49-F238E27FC236}">
                    <a16:creationId xmlns:a16="http://schemas.microsoft.com/office/drawing/2014/main" id="{41568BC9-A824-41CC-81D4-7B00D712A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037"/>
                <a:ext cx="2341" cy="18"/>
              </a:xfrm>
              <a:prstGeom prst="rect">
                <a:avLst/>
              </a:prstGeom>
              <a:solidFill>
                <a:srgbClr val="1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512" name="Rectangle 199">
                <a:extLst>
                  <a:ext uri="{FF2B5EF4-FFF2-40B4-BE49-F238E27FC236}">
                    <a16:creationId xmlns:a16="http://schemas.microsoft.com/office/drawing/2014/main" id="{47AF7DF2-651E-4C49-9C0C-0672DC16A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055"/>
                <a:ext cx="2341" cy="18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513" name="Rectangle 200">
                <a:extLst>
                  <a:ext uri="{FF2B5EF4-FFF2-40B4-BE49-F238E27FC236}">
                    <a16:creationId xmlns:a16="http://schemas.microsoft.com/office/drawing/2014/main" id="{15B5B5CB-D6B2-4AAC-9938-8AD79B137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073"/>
                <a:ext cx="2341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514" name="Rectangle 201">
                <a:extLst>
                  <a:ext uri="{FF2B5EF4-FFF2-40B4-BE49-F238E27FC236}">
                    <a16:creationId xmlns:a16="http://schemas.microsoft.com/office/drawing/2014/main" id="{F37D7B6A-2E8E-4C76-BFE2-0AD0CA127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539"/>
                <a:ext cx="3068" cy="17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515" name="Rectangle 202">
                <a:extLst>
                  <a:ext uri="{FF2B5EF4-FFF2-40B4-BE49-F238E27FC236}">
                    <a16:creationId xmlns:a16="http://schemas.microsoft.com/office/drawing/2014/main" id="{C17970CC-7921-489F-B335-3CCE0C2FAC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556"/>
                <a:ext cx="3068" cy="18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516" name="Rectangle 203">
                <a:extLst>
                  <a:ext uri="{FF2B5EF4-FFF2-40B4-BE49-F238E27FC236}">
                    <a16:creationId xmlns:a16="http://schemas.microsoft.com/office/drawing/2014/main" id="{F3F1256C-D6FF-4ED1-B480-014C56B05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574"/>
                <a:ext cx="3068" cy="18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517" name="Rectangle 204">
                <a:extLst>
                  <a:ext uri="{FF2B5EF4-FFF2-40B4-BE49-F238E27FC236}">
                    <a16:creationId xmlns:a16="http://schemas.microsoft.com/office/drawing/2014/main" id="{5233A4DB-618E-4C41-B444-3AFD817A5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592"/>
                <a:ext cx="3068" cy="18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518" name="Rectangle 205">
                <a:extLst>
                  <a:ext uri="{FF2B5EF4-FFF2-40B4-BE49-F238E27FC236}">
                    <a16:creationId xmlns:a16="http://schemas.microsoft.com/office/drawing/2014/main" id="{83ACF0DC-1DCC-4D56-904D-32AD0845E5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610"/>
                <a:ext cx="3068" cy="18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519" name="Rectangle 206">
                <a:extLst>
                  <a:ext uri="{FF2B5EF4-FFF2-40B4-BE49-F238E27FC236}">
                    <a16:creationId xmlns:a16="http://schemas.microsoft.com/office/drawing/2014/main" id="{260BFCCC-9C76-4ADA-B6F0-A718FDA6C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628"/>
                <a:ext cx="3068" cy="18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16743" name="Group 207">
              <a:extLst>
                <a:ext uri="{FF2B5EF4-FFF2-40B4-BE49-F238E27FC236}">
                  <a16:creationId xmlns:a16="http://schemas.microsoft.com/office/drawing/2014/main" id="{8C18269D-AD8C-4A2E-A590-6BA6922A4D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" y="1539"/>
              <a:ext cx="5409" cy="1355"/>
              <a:chOff x="185" y="1539"/>
              <a:chExt cx="5409" cy="1355"/>
            </a:xfrm>
          </p:grpSpPr>
          <p:sp>
            <p:nvSpPr>
              <p:cNvPr id="117120" name="Rectangle 208">
                <a:extLst>
                  <a:ext uri="{FF2B5EF4-FFF2-40B4-BE49-F238E27FC236}">
                    <a16:creationId xmlns:a16="http://schemas.microsoft.com/office/drawing/2014/main" id="{323DA549-2F5B-4A70-B98E-C9426D122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646"/>
                <a:ext cx="3068" cy="17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21" name="Rectangle 209">
                <a:extLst>
                  <a:ext uri="{FF2B5EF4-FFF2-40B4-BE49-F238E27FC236}">
                    <a16:creationId xmlns:a16="http://schemas.microsoft.com/office/drawing/2014/main" id="{A023A160-66E4-48B5-A9A3-7A219B29D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663"/>
                <a:ext cx="3068" cy="18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22" name="Rectangle 210">
                <a:extLst>
                  <a:ext uri="{FF2B5EF4-FFF2-40B4-BE49-F238E27FC236}">
                    <a16:creationId xmlns:a16="http://schemas.microsoft.com/office/drawing/2014/main" id="{B3075E9F-60DB-4815-BA82-C8D0166FE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681"/>
                <a:ext cx="3068" cy="18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23" name="Rectangle 211">
                <a:extLst>
                  <a:ext uri="{FF2B5EF4-FFF2-40B4-BE49-F238E27FC236}">
                    <a16:creationId xmlns:a16="http://schemas.microsoft.com/office/drawing/2014/main" id="{61184DDF-E071-4B70-B8B5-914BD2084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699"/>
                <a:ext cx="3068" cy="18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24" name="Rectangle 212">
                <a:extLst>
                  <a:ext uri="{FF2B5EF4-FFF2-40B4-BE49-F238E27FC236}">
                    <a16:creationId xmlns:a16="http://schemas.microsoft.com/office/drawing/2014/main" id="{E7A08267-7822-468D-A315-7D606D623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717"/>
                <a:ext cx="3068" cy="17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25" name="Rectangle 213">
                <a:extLst>
                  <a:ext uri="{FF2B5EF4-FFF2-40B4-BE49-F238E27FC236}">
                    <a16:creationId xmlns:a16="http://schemas.microsoft.com/office/drawing/2014/main" id="{2D210DC5-1E11-4FFF-A8D6-6EA97739D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734"/>
                <a:ext cx="3068" cy="19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26" name="Rectangle 214">
                <a:extLst>
                  <a:ext uri="{FF2B5EF4-FFF2-40B4-BE49-F238E27FC236}">
                    <a16:creationId xmlns:a16="http://schemas.microsoft.com/office/drawing/2014/main" id="{B466AA2B-7EAE-4FEF-A42C-E838409EA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753"/>
                <a:ext cx="3068" cy="17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27" name="Rectangle 215">
                <a:extLst>
                  <a:ext uri="{FF2B5EF4-FFF2-40B4-BE49-F238E27FC236}">
                    <a16:creationId xmlns:a16="http://schemas.microsoft.com/office/drawing/2014/main" id="{29C32C8F-8023-4201-8F0E-CFCE741E1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770"/>
                <a:ext cx="3068" cy="18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28" name="Rectangle 216">
                <a:extLst>
                  <a:ext uri="{FF2B5EF4-FFF2-40B4-BE49-F238E27FC236}">
                    <a16:creationId xmlns:a16="http://schemas.microsoft.com/office/drawing/2014/main" id="{43128D06-AA8C-4054-8737-01D1B58FE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788"/>
                <a:ext cx="3068" cy="18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29" name="Rectangle 217">
                <a:extLst>
                  <a:ext uri="{FF2B5EF4-FFF2-40B4-BE49-F238E27FC236}">
                    <a16:creationId xmlns:a16="http://schemas.microsoft.com/office/drawing/2014/main" id="{15A059C2-625C-47AF-92EA-0C9545DEE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806"/>
                <a:ext cx="3068" cy="17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30" name="Rectangle 218">
                <a:extLst>
                  <a:ext uri="{FF2B5EF4-FFF2-40B4-BE49-F238E27FC236}">
                    <a16:creationId xmlns:a16="http://schemas.microsoft.com/office/drawing/2014/main" id="{118A62C1-FC53-4E76-B210-8D3A518E7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823"/>
                <a:ext cx="3068" cy="18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31" name="Rectangle 219">
                <a:extLst>
                  <a:ext uri="{FF2B5EF4-FFF2-40B4-BE49-F238E27FC236}">
                    <a16:creationId xmlns:a16="http://schemas.microsoft.com/office/drawing/2014/main" id="{004DCD40-90C2-4DDD-B7DE-41921A4E5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841"/>
                <a:ext cx="3068" cy="18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32" name="Rectangle 220">
                <a:extLst>
                  <a:ext uri="{FF2B5EF4-FFF2-40B4-BE49-F238E27FC236}">
                    <a16:creationId xmlns:a16="http://schemas.microsoft.com/office/drawing/2014/main" id="{DEA2E8A8-A279-462C-82E5-1DA8BED9C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859"/>
                <a:ext cx="3068" cy="18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33" name="Rectangle 221">
                <a:extLst>
                  <a:ext uri="{FF2B5EF4-FFF2-40B4-BE49-F238E27FC236}">
                    <a16:creationId xmlns:a16="http://schemas.microsoft.com/office/drawing/2014/main" id="{2B4ED6B0-5E14-40B6-AF79-490884A86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877"/>
                <a:ext cx="3068" cy="18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34" name="Rectangle 222">
                <a:extLst>
                  <a:ext uri="{FF2B5EF4-FFF2-40B4-BE49-F238E27FC236}">
                    <a16:creationId xmlns:a16="http://schemas.microsoft.com/office/drawing/2014/main" id="{2E0C0E22-AEFA-402C-BB54-E6C05E2BC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895"/>
                <a:ext cx="3068" cy="17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35" name="Rectangle 223">
                <a:extLst>
                  <a:ext uri="{FF2B5EF4-FFF2-40B4-BE49-F238E27FC236}">
                    <a16:creationId xmlns:a16="http://schemas.microsoft.com/office/drawing/2014/main" id="{EACB8B54-6282-463B-AAA3-CB74A2CFC0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912"/>
                <a:ext cx="3068" cy="18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36" name="Rectangle 224">
                <a:extLst>
                  <a:ext uri="{FF2B5EF4-FFF2-40B4-BE49-F238E27FC236}">
                    <a16:creationId xmlns:a16="http://schemas.microsoft.com/office/drawing/2014/main" id="{20D503AA-167C-48B3-B8B6-05E677685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930"/>
                <a:ext cx="3068" cy="18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37" name="Rectangle 225">
                <a:extLst>
                  <a:ext uri="{FF2B5EF4-FFF2-40B4-BE49-F238E27FC236}">
                    <a16:creationId xmlns:a16="http://schemas.microsoft.com/office/drawing/2014/main" id="{29446F72-0DA0-412D-A6C8-C98C6C017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948"/>
                <a:ext cx="3068" cy="18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38" name="Rectangle 226">
                <a:extLst>
                  <a:ext uri="{FF2B5EF4-FFF2-40B4-BE49-F238E27FC236}">
                    <a16:creationId xmlns:a16="http://schemas.microsoft.com/office/drawing/2014/main" id="{B9A81452-8D5D-4212-8F73-B9B917F74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966"/>
                <a:ext cx="3068" cy="17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39" name="Rectangle 227">
                <a:extLst>
                  <a:ext uri="{FF2B5EF4-FFF2-40B4-BE49-F238E27FC236}">
                    <a16:creationId xmlns:a16="http://schemas.microsoft.com/office/drawing/2014/main" id="{1C74BC1E-FF09-41EC-8D5D-3E9244B28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983"/>
                <a:ext cx="3068" cy="18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40" name="Rectangle 228">
                <a:extLst>
                  <a:ext uri="{FF2B5EF4-FFF2-40B4-BE49-F238E27FC236}">
                    <a16:creationId xmlns:a16="http://schemas.microsoft.com/office/drawing/2014/main" id="{AFBB84A9-F320-4E1F-969E-02CF7408E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001"/>
                <a:ext cx="3068" cy="18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41" name="Rectangle 229">
                <a:extLst>
                  <a:ext uri="{FF2B5EF4-FFF2-40B4-BE49-F238E27FC236}">
                    <a16:creationId xmlns:a16="http://schemas.microsoft.com/office/drawing/2014/main" id="{8A7E6D88-464D-4C13-A61C-38F141D8C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019"/>
                <a:ext cx="3068" cy="18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42" name="Rectangle 230">
                <a:extLst>
                  <a:ext uri="{FF2B5EF4-FFF2-40B4-BE49-F238E27FC236}">
                    <a16:creationId xmlns:a16="http://schemas.microsoft.com/office/drawing/2014/main" id="{40165CB6-C54A-4035-BCEE-60536244D1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037"/>
                <a:ext cx="3068" cy="18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43" name="Rectangle 231">
                <a:extLst>
                  <a:ext uri="{FF2B5EF4-FFF2-40B4-BE49-F238E27FC236}">
                    <a16:creationId xmlns:a16="http://schemas.microsoft.com/office/drawing/2014/main" id="{DA5AA09E-7D9E-4666-B601-E1CB1B761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055"/>
                <a:ext cx="3068" cy="18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44" name="Rectangle 232">
                <a:extLst>
                  <a:ext uri="{FF2B5EF4-FFF2-40B4-BE49-F238E27FC236}">
                    <a16:creationId xmlns:a16="http://schemas.microsoft.com/office/drawing/2014/main" id="{8A1F9F6E-E59A-46FF-9287-F94C81DDB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073"/>
                <a:ext cx="306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45" name="Rectangle 233">
                <a:extLst>
                  <a:ext uri="{FF2B5EF4-FFF2-40B4-BE49-F238E27FC236}">
                    <a16:creationId xmlns:a16="http://schemas.microsoft.com/office/drawing/2014/main" id="{BF3C61C1-9235-485A-87B5-31C485EE4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547"/>
                <a:ext cx="3068" cy="53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46" name="Rectangle 234">
                <a:extLst>
                  <a:ext uri="{FF2B5EF4-FFF2-40B4-BE49-F238E27FC236}">
                    <a16:creationId xmlns:a16="http://schemas.microsoft.com/office/drawing/2014/main" id="{5D64B310-9B3B-40BA-A5C5-EF5955F16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539"/>
                <a:ext cx="3068" cy="17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47" name="Rectangle 235">
                <a:extLst>
                  <a:ext uri="{FF2B5EF4-FFF2-40B4-BE49-F238E27FC236}">
                    <a16:creationId xmlns:a16="http://schemas.microsoft.com/office/drawing/2014/main" id="{C378CA69-B1F6-4A04-8855-90806C8E48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556"/>
                <a:ext cx="3068" cy="18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48" name="Rectangle 236">
                <a:extLst>
                  <a:ext uri="{FF2B5EF4-FFF2-40B4-BE49-F238E27FC236}">
                    <a16:creationId xmlns:a16="http://schemas.microsoft.com/office/drawing/2014/main" id="{534F9458-BAE2-4DD1-AB2D-6FCDF84BB1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574"/>
                <a:ext cx="3068" cy="18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49" name="Rectangle 237">
                <a:extLst>
                  <a:ext uri="{FF2B5EF4-FFF2-40B4-BE49-F238E27FC236}">
                    <a16:creationId xmlns:a16="http://schemas.microsoft.com/office/drawing/2014/main" id="{5497DB7E-8412-4BCE-9C1B-CC87CE1D9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592"/>
                <a:ext cx="3068" cy="18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50" name="Rectangle 238">
                <a:extLst>
                  <a:ext uri="{FF2B5EF4-FFF2-40B4-BE49-F238E27FC236}">
                    <a16:creationId xmlns:a16="http://schemas.microsoft.com/office/drawing/2014/main" id="{CA04E8D9-0BA2-4AD6-8C06-F5E4ECEDD4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610"/>
                <a:ext cx="3068" cy="18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51" name="Rectangle 239">
                <a:extLst>
                  <a:ext uri="{FF2B5EF4-FFF2-40B4-BE49-F238E27FC236}">
                    <a16:creationId xmlns:a16="http://schemas.microsoft.com/office/drawing/2014/main" id="{E3BB7A91-7F67-4BA8-8335-48FA91C1F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628"/>
                <a:ext cx="3068" cy="18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52" name="Rectangle 240">
                <a:extLst>
                  <a:ext uri="{FF2B5EF4-FFF2-40B4-BE49-F238E27FC236}">
                    <a16:creationId xmlns:a16="http://schemas.microsoft.com/office/drawing/2014/main" id="{9B2B96D5-A01C-4A16-B812-EB196345C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646"/>
                <a:ext cx="3068" cy="17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53" name="Rectangle 241">
                <a:extLst>
                  <a:ext uri="{FF2B5EF4-FFF2-40B4-BE49-F238E27FC236}">
                    <a16:creationId xmlns:a16="http://schemas.microsoft.com/office/drawing/2014/main" id="{FF79C822-6F08-47A3-B51E-FFEE76D26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663"/>
                <a:ext cx="3068" cy="18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54" name="Rectangle 242">
                <a:extLst>
                  <a:ext uri="{FF2B5EF4-FFF2-40B4-BE49-F238E27FC236}">
                    <a16:creationId xmlns:a16="http://schemas.microsoft.com/office/drawing/2014/main" id="{8843D91F-0B2F-4EB9-85EF-9CE5ADF6F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681"/>
                <a:ext cx="3068" cy="18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55" name="Rectangle 243">
                <a:extLst>
                  <a:ext uri="{FF2B5EF4-FFF2-40B4-BE49-F238E27FC236}">
                    <a16:creationId xmlns:a16="http://schemas.microsoft.com/office/drawing/2014/main" id="{80DE4CD0-1A71-47AA-9683-54D359B35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699"/>
                <a:ext cx="3068" cy="18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56" name="Rectangle 244">
                <a:extLst>
                  <a:ext uri="{FF2B5EF4-FFF2-40B4-BE49-F238E27FC236}">
                    <a16:creationId xmlns:a16="http://schemas.microsoft.com/office/drawing/2014/main" id="{F6C4C59B-063E-434D-B512-D61DEC19F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717"/>
                <a:ext cx="3068" cy="17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57" name="Rectangle 245">
                <a:extLst>
                  <a:ext uri="{FF2B5EF4-FFF2-40B4-BE49-F238E27FC236}">
                    <a16:creationId xmlns:a16="http://schemas.microsoft.com/office/drawing/2014/main" id="{AAADF2DD-EB59-4251-B44E-C6BDD15D6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734"/>
                <a:ext cx="3068" cy="19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58" name="Rectangle 246">
                <a:extLst>
                  <a:ext uri="{FF2B5EF4-FFF2-40B4-BE49-F238E27FC236}">
                    <a16:creationId xmlns:a16="http://schemas.microsoft.com/office/drawing/2014/main" id="{9F716679-9BD6-47B0-9970-CB4896261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753"/>
                <a:ext cx="3068" cy="17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59" name="Rectangle 247">
                <a:extLst>
                  <a:ext uri="{FF2B5EF4-FFF2-40B4-BE49-F238E27FC236}">
                    <a16:creationId xmlns:a16="http://schemas.microsoft.com/office/drawing/2014/main" id="{D7959879-31DE-4C20-9B3E-B10EBF7F6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770"/>
                <a:ext cx="3068" cy="18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60" name="Rectangle 248">
                <a:extLst>
                  <a:ext uri="{FF2B5EF4-FFF2-40B4-BE49-F238E27FC236}">
                    <a16:creationId xmlns:a16="http://schemas.microsoft.com/office/drawing/2014/main" id="{A12B6A19-1216-4017-9645-966E0098D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788"/>
                <a:ext cx="3068" cy="18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61" name="Rectangle 249">
                <a:extLst>
                  <a:ext uri="{FF2B5EF4-FFF2-40B4-BE49-F238E27FC236}">
                    <a16:creationId xmlns:a16="http://schemas.microsoft.com/office/drawing/2014/main" id="{453C35E8-7847-4E94-B310-375E5A58F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806"/>
                <a:ext cx="3068" cy="17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62" name="Rectangle 250">
                <a:extLst>
                  <a:ext uri="{FF2B5EF4-FFF2-40B4-BE49-F238E27FC236}">
                    <a16:creationId xmlns:a16="http://schemas.microsoft.com/office/drawing/2014/main" id="{97657E76-01DD-488E-B3E3-738B063E74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823"/>
                <a:ext cx="3068" cy="18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63" name="Rectangle 251">
                <a:extLst>
                  <a:ext uri="{FF2B5EF4-FFF2-40B4-BE49-F238E27FC236}">
                    <a16:creationId xmlns:a16="http://schemas.microsoft.com/office/drawing/2014/main" id="{E9478C80-035E-4767-8E67-1DF6D6510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841"/>
                <a:ext cx="3068" cy="18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64" name="Rectangle 252">
                <a:extLst>
                  <a:ext uri="{FF2B5EF4-FFF2-40B4-BE49-F238E27FC236}">
                    <a16:creationId xmlns:a16="http://schemas.microsoft.com/office/drawing/2014/main" id="{C213DD65-BF3F-47DB-B4F9-12139D8F2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859"/>
                <a:ext cx="3068" cy="18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65" name="Rectangle 253">
                <a:extLst>
                  <a:ext uri="{FF2B5EF4-FFF2-40B4-BE49-F238E27FC236}">
                    <a16:creationId xmlns:a16="http://schemas.microsoft.com/office/drawing/2014/main" id="{0405F350-CEFB-40DF-9D34-13CEC3C7C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877"/>
                <a:ext cx="3068" cy="18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66" name="Rectangle 254">
                <a:extLst>
                  <a:ext uri="{FF2B5EF4-FFF2-40B4-BE49-F238E27FC236}">
                    <a16:creationId xmlns:a16="http://schemas.microsoft.com/office/drawing/2014/main" id="{58E85B8C-3D48-4FBE-B661-371866C35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895"/>
                <a:ext cx="3068" cy="17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67" name="Rectangle 255">
                <a:extLst>
                  <a:ext uri="{FF2B5EF4-FFF2-40B4-BE49-F238E27FC236}">
                    <a16:creationId xmlns:a16="http://schemas.microsoft.com/office/drawing/2014/main" id="{F7DA811C-A762-407E-9268-880C01A43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912"/>
                <a:ext cx="3068" cy="18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68" name="Rectangle 256">
                <a:extLst>
                  <a:ext uri="{FF2B5EF4-FFF2-40B4-BE49-F238E27FC236}">
                    <a16:creationId xmlns:a16="http://schemas.microsoft.com/office/drawing/2014/main" id="{48BED751-22EF-4471-9F8D-8EDEE736A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930"/>
                <a:ext cx="3068" cy="18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69" name="Rectangle 257">
                <a:extLst>
                  <a:ext uri="{FF2B5EF4-FFF2-40B4-BE49-F238E27FC236}">
                    <a16:creationId xmlns:a16="http://schemas.microsoft.com/office/drawing/2014/main" id="{981DC950-FF95-4429-912F-D6CFB04357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948"/>
                <a:ext cx="3068" cy="18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70" name="Rectangle 258">
                <a:extLst>
                  <a:ext uri="{FF2B5EF4-FFF2-40B4-BE49-F238E27FC236}">
                    <a16:creationId xmlns:a16="http://schemas.microsoft.com/office/drawing/2014/main" id="{44D7017E-E750-443D-B79A-6B5CA69F5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966"/>
                <a:ext cx="3068" cy="17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71" name="Rectangle 259">
                <a:extLst>
                  <a:ext uri="{FF2B5EF4-FFF2-40B4-BE49-F238E27FC236}">
                    <a16:creationId xmlns:a16="http://schemas.microsoft.com/office/drawing/2014/main" id="{8B95D6F5-1019-456A-812C-ECDA6A872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983"/>
                <a:ext cx="3068" cy="18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72" name="Rectangle 260">
                <a:extLst>
                  <a:ext uri="{FF2B5EF4-FFF2-40B4-BE49-F238E27FC236}">
                    <a16:creationId xmlns:a16="http://schemas.microsoft.com/office/drawing/2014/main" id="{7CBB5275-F702-472E-AF30-90D9AD4885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001"/>
                <a:ext cx="3068" cy="18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73" name="Rectangle 261">
                <a:extLst>
                  <a:ext uri="{FF2B5EF4-FFF2-40B4-BE49-F238E27FC236}">
                    <a16:creationId xmlns:a16="http://schemas.microsoft.com/office/drawing/2014/main" id="{7F9693B2-D7AE-404D-83E5-1260D6ED2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019"/>
                <a:ext cx="3068" cy="18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74" name="Rectangle 262">
                <a:extLst>
                  <a:ext uri="{FF2B5EF4-FFF2-40B4-BE49-F238E27FC236}">
                    <a16:creationId xmlns:a16="http://schemas.microsoft.com/office/drawing/2014/main" id="{117A378B-357F-4B88-9662-8C51608D7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037"/>
                <a:ext cx="3068" cy="18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75" name="Rectangle 263">
                <a:extLst>
                  <a:ext uri="{FF2B5EF4-FFF2-40B4-BE49-F238E27FC236}">
                    <a16:creationId xmlns:a16="http://schemas.microsoft.com/office/drawing/2014/main" id="{A09512CC-96AA-401F-A554-6A1F7D50F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055"/>
                <a:ext cx="3068" cy="18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76" name="Rectangle 264">
                <a:extLst>
                  <a:ext uri="{FF2B5EF4-FFF2-40B4-BE49-F238E27FC236}">
                    <a16:creationId xmlns:a16="http://schemas.microsoft.com/office/drawing/2014/main" id="{66B8EB61-D5DF-4C5A-B853-5107F7A83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073"/>
                <a:ext cx="306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77" name="Rectangle 265">
                <a:extLst>
                  <a:ext uri="{FF2B5EF4-FFF2-40B4-BE49-F238E27FC236}">
                    <a16:creationId xmlns:a16="http://schemas.microsoft.com/office/drawing/2014/main" id="{CFFD2D4E-9EE1-4C05-8610-3CC78EBBD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073"/>
                <a:ext cx="2341" cy="1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78" name="Rectangle 266">
                <a:extLst>
                  <a:ext uri="{FF2B5EF4-FFF2-40B4-BE49-F238E27FC236}">
                    <a16:creationId xmlns:a16="http://schemas.microsoft.com/office/drawing/2014/main" id="{B2AA6AD3-1AFB-43A8-9EF1-C8E3BC4DE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091"/>
                <a:ext cx="2341" cy="1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79" name="Rectangle 267">
                <a:extLst>
                  <a:ext uri="{FF2B5EF4-FFF2-40B4-BE49-F238E27FC236}">
                    <a16:creationId xmlns:a16="http://schemas.microsoft.com/office/drawing/2014/main" id="{3B50C68E-6399-4AFA-874B-E2AF363DB6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108"/>
                <a:ext cx="2341" cy="18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80" name="Rectangle 268">
                <a:extLst>
                  <a:ext uri="{FF2B5EF4-FFF2-40B4-BE49-F238E27FC236}">
                    <a16:creationId xmlns:a16="http://schemas.microsoft.com/office/drawing/2014/main" id="{0B8FD3FF-D52B-4A0A-958A-B4BD01F9E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126"/>
                <a:ext cx="2341" cy="1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81" name="Rectangle 269">
                <a:extLst>
                  <a:ext uri="{FF2B5EF4-FFF2-40B4-BE49-F238E27FC236}">
                    <a16:creationId xmlns:a16="http://schemas.microsoft.com/office/drawing/2014/main" id="{7314F042-9492-47ED-BD3B-6CD90C469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143"/>
                <a:ext cx="2341" cy="17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82" name="Rectangle 270">
                <a:extLst>
                  <a:ext uri="{FF2B5EF4-FFF2-40B4-BE49-F238E27FC236}">
                    <a16:creationId xmlns:a16="http://schemas.microsoft.com/office/drawing/2014/main" id="{D7161F69-2562-4A97-B631-4D3B5A5C7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160"/>
                <a:ext cx="2341" cy="18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83" name="Rectangle 271">
                <a:extLst>
                  <a:ext uri="{FF2B5EF4-FFF2-40B4-BE49-F238E27FC236}">
                    <a16:creationId xmlns:a16="http://schemas.microsoft.com/office/drawing/2014/main" id="{F847FA6A-239F-4B31-9AA3-80B58780E6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178"/>
                <a:ext cx="2341" cy="17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84" name="Rectangle 272">
                <a:extLst>
                  <a:ext uri="{FF2B5EF4-FFF2-40B4-BE49-F238E27FC236}">
                    <a16:creationId xmlns:a16="http://schemas.microsoft.com/office/drawing/2014/main" id="{A5D3DA73-BD8C-420F-8848-4270B6265F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195"/>
                <a:ext cx="2341" cy="17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85" name="Rectangle 273">
                <a:extLst>
                  <a:ext uri="{FF2B5EF4-FFF2-40B4-BE49-F238E27FC236}">
                    <a16:creationId xmlns:a16="http://schemas.microsoft.com/office/drawing/2014/main" id="{BF48C292-C91D-4CEB-A253-7129E7E4FF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212"/>
                <a:ext cx="2341" cy="18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86" name="Rectangle 274">
                <a:extLst>
                  <a:ext uri="{FF2B5EF4-FFF2-40B4-BE49-F238E27FC236}">
                    <a16:creationId xmlns:a16="http://schemas.microsoft.com/office/drawing/2014/main" id="{1C10122B-7540-49F6-A03A-BD25638917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230"/>
                <a:ext cx="2341" cy="17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87" name="Rectangle 275">
                <a:extLst>
                  <a:ext uri="{FF2B5EF4-FFF2-40B4-BE49-F238E27FC236}">
                    <a16:creationId xmlns:a16="http://schemas.microsoft.com/office/drawing/2014/main" id="{C4230CD3-83D8-461F-B1B4-C86BAEE52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247"/>
                <a:ext cx="2341" cy="18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88" name="Rectangle 276">
                <a:extLst>
                  <a:ext uri="{FF2B5EF4-FFF2-40B4-BE49-F238E27FC236}">
                    <a16:creationId xmlns:a16="http://schemas.microsoft.com/office/drawing/2014/main" id="{2047187D-DE89-437D-9CC1-E844AF6F8A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265"/>
                <a:ext cx="2341" cy="1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89" name="Rectangle 277">
                <a:extLst>
                  <a:ext uri="{FF2B5EF4-FFF2-40B4-BE49-F238E27FC236}">
                    <a16:creationId xmlns:a16="http://schemas.microsoft.com/office/drawing/2014/main" id="{FDFF3E12-A224-405E-9CCB-56CF7C1B0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282"/>
                <a:ext cx="2341" cy="1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90" name="Rectangle 278">
                <a:extLst>
                  <a:ext uri="{FF2B5EF4-FFF2-40B4-BE49-F238E27FC236}">
                    <a16:creationId xmlns:a16="http://schemas.microsoft.com/office/drawing/2014/main" id="{BCB90DF0-0E47-41C6-9E9E-F531E1C4A5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299"/>
                <a:ext cx="2341" cy="18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91" name="Rectangle 279">
                <a:extLst>
                  <a:ext uri="{FF2B5EF4-FFF2-40B4-BE49-F238E27FC236}">
                    <a16:creationId xmlns:a16="http://schemas.microsoft.com/office/drawing/2014/main" id="{2E0E41F3-58B9-4A89-8C45-5397D4623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317"/>
                <a:ext cx="2341" cy="1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92" name="Rectangle 280">
                <a:extLst>
                  <a:ext uri="{FF2B5EF4-FFF2-40B4-BE49-F238E27FC236}">
                    <a16:creationId xmlns:a16="http://schemas.microsoft.com/office/drawing/2014/main" id="{A4FC5A11-6FE1-422F-8C26-9D79B5E74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334"/>
                <a:ext cx="2341" cy="18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93" name="Rectangle 281">
                <a:extLst>
                  <a:ext uri="{FF2B5EF4-FFF2-40B4-BE49-F238E27FC236}">
                    <a16:creationId xmlns:a16="http://schemas.microsoft.com/office/drawing/2014/main" id="{055B334B-B253-4BAF-ADC4-0C8A76B9D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352"/>
                <a:ext cx="2341" cy="17"/>
              </a:xfrm>
              <a:prstGeom prst="rect">
                <a:avLst/>
              </a:prstGeom>
              <a:solidFill>
                <a:srgbClr val="7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94" name="Rectangle 282">
                <a:extLst>
                  <a:ext uri="{FF2B5EF4-FFF2-40B4-BE49-F238E27FC236}">
                    <a16:creationId xmlns:a16="http://schemas.microsoft.com/office/drawing/2014/main" id="{BA17454C-1012-41C8-994C-6CEB32190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369"/>
                <a:ext cx="2341" cy="17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95" name="Rectangle 283">
                <a:extLst>
                  <a:ext uri="{FF2B5EF4-FFF2-40B4-BE49-F238E27FC236}">
                    <a16:creationId xmlns:a16="http://schemas.microsoft.com/office/drawing/2014/main" id="{8149E5CF-4666-456C-971D-460CDFFF0E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386"/>
                <a:ext cx="2341" cy="18"/>
              </a:xfrm>
              <a:prstGeom prst="rect">
                <a:avLst/>
              </a:prstGeom>
              <a:solidFill>
                <a:srgbClr val="6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96" name="Rectangle 284">
                <a:extLst>
                  <a:ext uri="{FF2B5EF4-FFF2-40B4-BE49-F238E27FC236}">
                    <a16:creationId xmlns:a16="http://schemas.microsoft.com/office/drawing/2014/main" id="{81848A7C-CA8C-4F37-9349-2CA671B3BA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404"/>
                <a:ext cx="2341" cy="17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97" name="Rectangle 285">
                <a:extLst>
                  <a:ext uri="{FF2B5EF4-FFF2-40B4-BE49-F238E27FC236}">
                    <a16:creationId xmlns:a16="http://schemas.microsoft.com/office/drawing/2014/main" id="{B5BF47A3-4BDB-47B3-93A9-2366187A2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421"/>
                <a:ext cx="2341" cy="17"/>
              </a:xfrm>
              <a:prstGeom prst="rect">
                <a:avLst/>
              </a:prstGeom>
              <a:solidFill>
                <a:srgbClr val="5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98" name="Rectangle 286">
                <a:extLst>
                  <a:ext uri="{FF2B5EF4-FFF2-40B4-BE49-F238E27FC236}">
                    <a16:creationId xmlns:a16="http://schemas.microsoft.com/office/drawing/2014/main" id="{5D9AC81C-8223-402C-8326-EC98F5F9E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438"/>
                <a:ext cx="2341" cy="18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99" name="Rectangle 287">
                <a:extLst>
                  <a:ext uri="{FF2B5EF4-FFF2-40B4-BE49-F238E27FC236}">
                    <a16:creationId xmlns:a16="http://schemas.microsoft.com/office/drawing/2014/main" id="{EDD6484D-E4D9-40BD-A72F-F82DF4BAF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456"/>
                <a:ext cx="2341" cy="17"/>
              </a:xfrm>
              <a:prstGeom prst="rect">
                <a:avLst/>
              </a:prstGeom>
              <a:solidFill>
                <a:srgbClr val="4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00" name="Rectangle 288">
                <a:extLst>
                  <a:ext uri="{FF2B5EF4-FFF2-40B4-BE49-F238E27FC236}">
                    <a16:creationId xmlns:a16="http://schemas.microsoft.com/office/drawing/2014/main" id="{A684ACAD-36B1-42B2-BCAD-80CFEF793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473"/>
                <a:ext cx="2341" cy="18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01" name="Rectangle 289">
                <a:extLst>
                  <a:ext uri="{FF2B5EF4-FFF2-40B4-BE49-F238E27FC236}">
                    <a16:creationId xmlns:a16="http://schemas.microsoft.com/office/drawing/2014/main" id="{872D22FF-8F27-45F7-AF85-B77023F73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491"/>
                <a:ext cx="2341" cy="17"/>
              </a:xfrm>
              <a:prstGeom prst="rect">
                <a:avLst/>
              </a:prstGeom>
              <a:solidFill>
                <a:srgbClr val="3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02" name="Rectangle 290">
                <a:extLst>
                  <a:ext uri="{FF2B5EF4-FFF2-40B4-BE49-F238E27FC236}">
                    <a16:creationId xmlns:a16="http://schemas.microsoft.com/office/drawing/2014/main" id="{81B2E8AC-A0D5-4599-9148-EDA549CD9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508"/>
                <a:ext cx="2341" cy="17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03" name="Rectangle 291">
                <a:extLst>
                  <a:ext uri="{FF2B5EF4-FFF2-40B4-BE49-F238E27FC236}">
                    <a16:creationId xmlns:a16="http://schemas.microsoft.com/office/drawing/2014/main" id="{B7EB1D4F-4979-41AC-A4F9-4CC3EB5579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525"/>
                <a:ext cx="2341" cy="18"/>
              </a:xfrm>
              <a:prstGeom prst="rect">
                <a:avLst/>
              </a:prstGeom>
              <a:solidFill>
                <a:srgbClr val="2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04" name="Rectangle 292">
                <a:extLst>
                  <a:ext uri="{FF2B5EF4-FFF2-40B4-BE49-F238E27FC236}">
                    <a16:creationId xmlns:a16="http://schemas.microsoft.com/office/drawing/2014/main" id="{A525CED5-F509-4566-B131-821E298FE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543"/>
                <a:ext cx="2341" cy="17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05" name="Rectangle 293">
                <a:extLst>
                  <a:ext uri="{FF2B5EF4-FFF2-40B4-BE49-F238E27FC236}">
                    <a16:creationId xmlns:a16="http://schemas.microsoft.com/office/drawing/2014/main" id="{F8B53732-A4FD-4BC9-B9AA-FD1E793B0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560"/>
                <a:ext cx="2341" cy="18"/>
              </a:xfrm>
              <a:prstGeom prst="rect">
                <a:avLst/>
              </a:prstGeom>
              <a:solidFill>
                <a:srgbClr val="1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06" name="Rectangle 294">
                <a:extLst>
                  <a:ext uri="{FF2B5EF4-FFF2-40B4-BE49-F238E27FC236}">
                    <a16:creationId xmlns:a16="http://schemas.microsoft.com/office/drawing/2014/main" id="{4FBFD41B-B2F8-4E50-8FFA-539B8ABBC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578"/>
                <a:ext cx="2341" cy="17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07" name="Rectangle 295">
                <a:extLst>
                  <a:ext uri="{FF2B5EF4-FFF2-40B4-BE49-F238E27FC236}">
                    <a16:creationId xmlns:a16="http://schemas.microsoft.com/office/drawing/2014/main" id="{84124936-C34E-402C-A59C-AF30B5FE5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595"/>
                <a:ext cx="2341" cy="9"/>
              </a:xfrm>
              <a:prstGeom prst="rect">
                <a:avLst/>
              </a:prstGeom>
              <a:solidFill>
                <a:srgbClr val="0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08" name="Rectangle 296">
                <a:extLst>
                  <a:ext uri="{FF2B5EF4-FFF2-40B4-BE49-F238E27FC236}">
                    <a16:creationId xmlns:a16="http://schemas.microsoft.com/office/drawing/2014/main" id="{633474D1-CBFE-4E6A-A81B-38D3841570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082"/>
                <a:ext cx="2341" cy="52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09" name="Rectangle 297">
                <a:extLst>
                  <a:ext uri="{FF2B5EF4-FFF2-40B4-BE49-F238E27FC236}">
                    <a16:creationId xmlns:a16="http://schemas.microsoft.com/office/drawing/2014/main" id="{AFA4A1B1-B966-4B21-A4DA-F1091A2CC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073"/>
                <a:ext cx="2341" cy="1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10" name="Rectangle 298">
                <a:extLst>
                  <a:ext uri="{FF2B5EF4-FFF2-40B4-BE49-F238E27FC236}">
                    <a16:creationId xmlns:a16="http://schemas.microsoft.com/office/drawing/2014/main" id="{9CD918E4-3BEF-4597-BD0E-0D4D4256B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091"/>
                <a:ext cx="2341" cy="1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11" name="Rectangle 299">
                <a:extLst>
                  <a:ext uri="{FF2B5EF4-FFF2-40B4-BE49-F238E27FC236}">
                    <a16:creationId xmlns:a16="http://schemas.microsoft.com/office/drawing/2014/main" id="{D9C030D2-402B-4507-B81A-D78FA7208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108"/>
                <a:ext cx="2341" cy="18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12" name="Rectangle 300">
                <a:extLst>
                  <a:ext uri="{FF2B5EF4-FFF2-40B4-BE49-F238E27FC236}">
                    <a16:creationId xmlns:a16="http://schemas.microsoft.com/office/drawing/2014/main" id="{B19706D6-4C17-4738-A64A-9EC0B2114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126"/>
                <a:ext cx="2341" cy="1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13" name="Rectangle 301">
                <a:extLst>
                  <a:ext uri="{FF2B5EF4-FFF2-40B4-BE49-F238E27FC236}">
                    <a16:creationId xmlns:a16="http://schemas.microsoft.com/office/drawing/2014/main" id="{4ECA149E-8055-4942-B553-6B764389B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143"/>
                <a:ext cx="2341" cy="17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14" name="Rectangle 302">
                <a:extLst>
                  <a:ext uri="{FF2B5EF4-FFF2-40B4-BE49-F238E27FC236}">
                    <a16:creationId xmlns:a16="http://schemas.microsoft.com/office/drawing/2014/main" id="{EC13DF5C-84FD-4F0F-ABC2-F81B7EB6F5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160"/>
                <a:ext cx="2341" cy="18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15" name="Rectangle 303">
                <a:extLst>
                  <a:ext uri="{FF2B5EF4-FFF2-40B4-BE49-F238E27FC236}">
                    <a16:creationId xmlns:a16="http://schemas.microsoft.com/office/drawing/2014/main" id="{030C3D9C-0F9B-43E8-BA25-6A48C9AFD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178"/>
                <a:ext cx="2341" cy="17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16" name="Rectangle 304">
                <a:extLst>
                  <a:ext uri="{FF2B5EF4-FFF2-40B4-BE49-F238E27FC236}">
                    <a16:creationId xmlns:a16="http://schemas.microsoft.com/office/drawing/2014/main" id="{7826B363-E020-4FE6-BEF4-782F66158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195"/>
                <a:ext cx="2341" cy="17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17" name="Rectangle 305">
                <a:extLst>
                  <a:ext uri="{FF2B5EF4-FFF2-40B4-BE49-F238E27FC236}">
                    <a16:creationId xmlns:a16="http://schemas.microsoft.com/office/drawing/2014/main" id="{DAE4CEC3-04A5-4A25-88E4-4DA2F14B8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212"/>
                <a:ext cx="2341" cy="18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18" name="Rectangle 306">
                <a:extLst>
                  <a:ext uri="{FF2B5EF4-FFF2-40B4-BE49-F238E27FC236}">
                    <a16:creationId xmlns:a16="http://schemas.microsoft.com/office/drawing/2014/main" id="{8F756F3E-F991-4553-84A8-2B3E66118E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230"/>
                <a:ext cx="2341" cy="17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19" name="Rectangle 307">
                <a:extLst>
                  <a:ext uri="{FF2B5EF4-FFF2-40B4-BE49-F238E27FC236}">
                    <a16:creationId xmlns:a16="http://schemas.microsoft.com/office/drawing/2014/main" id="{E7388C91-AA21-4472-8143-74B9AAA548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247"/>
                <a:ext cx="2341" cy="18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20" name="Rectangle 308">
                <a:extLst>
                  <a:ext uri="{FF2B5EF4-FFF2-40B4-BE49-F238E27FC236}">
                    <a16:creationId xmlns:a16="http://schemas.microsoft.com/office/drawing/2014/main" id="{4CA70368-8FCF-43A8-9BB0-3552DEBE7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265"/>
                <a:ext cx="2341" cy="1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21" name="Rectangle 309">
                <a:extLst>
                  <a:ext uri="{FF2B5EF4-FFF2-40B4-BE49-F238E27FC236}">
                    <a16:creationId xmlns:a16="http://schemas.microsoft.com/office/drawing/2014/main" id="{AFE502D0-AA6E-4DCD-AEBF-35201C98C3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282"/>
                <a:ext cx="2341" cy="1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22" name="Rectangle 310">
                <a:extLst>
                  <a:ext uri="{FF2B5EF4-FFF2-40B4-BE49-F238E27FC236}">
                    <a16:creationId xmlns:a16="http://schemas.microsoft.com/office/drawing/2014/main" id="{EEBFE1B1-2203-42D0-9825-DF37241C27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299"/>
                <a:ext cx="2341" cy="18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23" name="Rectangle 311">
                <a:extLst>
                  <a:ext uri="{FF2B5EF4-FFF2-40B4-BE49-F238E27FC236}">
                    <a16:creationId xmlns:a16="http://schemas.microsoft.com/office/drawing/2014/main" id="{C45BB9C5-84AD-4DBE-9205-F454678C3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317"/>
                <a:ext cx="2341" cy="1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24" name="Rectangle 312">
                <a:extLst>
                  <a:ext uri="{FF2B5EF4-FFF2-40B4-BE49-F238E27FC236}">
                    <a16:creationId xmlns:a16="http://schemas.microsoft.com/office/drawing/2014/main" id="{EE3B0CCC-CF97-4F42-9293-A859E25B2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334"/>
                <a:ext cx="2341" cy="18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25" name="Rectangle 313">
                <a:extLst>
                  <a:ext uri="{FF2B5EF4-FFF2-40B4-BE49-F238E27FC236}">
                    <a16:creationId xmlns:a16="http://schemas.microsoft.com/office/drawing/2014/main" id="{721C0E08-D377-40D2-A9DE-C1859F50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352"/>
                <a:ext cx="2341" cy="17"/>
              </a:xfrm>
              <a:prstGeom prst="rect">
                <a:avLst/>
              </a:prstGeom>
              <a:solidFill>
                <a:srgbClr val="7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26" name="Rectangle 314">
                <a:extLst>
                  <a:ext uri="{FF2B5EF4-FFF2-40B4-BE49-F238E27FC236}">
                    <a16:creationId xmlns:a16="http://schemas.microsoft.com/office/drawing/2014/main" id="{37CBD065-134C-4239-A34C-896686D625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369"/>
                <a:ext cx="2341" cy="17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27" name="Rectangle 315">
                <a:extLst>
                  <a:ext uri="{FF2B5EF4-FFF2-40B4-BE49-F238E27FC236}">
                    <a16:creationId xmlns:a16="http://schemas.microsoft.com/office/drawing/2014/main" id="{F384B77D-2174-4B41-910C-322838B50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386"/>
                <a:ext cx="2341" cy="18"/>
              </a:xfrm>
              <a:prstGeom prst="rect">
                <a:avLst/>
              </a:prstGeom>
              <a:solidFill>
                <a:srgbClr val="6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28" name="Rectangle 316">
                <a:extLst>
                  <a:ext uri="{FF2B5EF4-FFF2-40B4-BE49-F238E27FC236}">
                    <a16:creationId xmlns:a16="http://schemas.microsoft.com/office/drawing/2014/main" id="{9072C458-5DDC-424A-AE6D-996B8B8EC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404"/>
                <a:ext cx="2341" cy="17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29" name="Rectangle 317">
                <a:extLst>
                  <a:ext uri="{FF2B5EF4-FFF2-40B4-BE49-F238E27FC236}">
                    <a16:creationId xmlns:a16="http://schemas.microsoft.com/office/drawing/2014/main" id="{22D28A52-DA1B-43B7-80CF-BCFA40ECC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421"/>
                <a:ext cx="2341" cy="17"/>
              </a:xfrm>
              <a:prstGeom prst="rect">
                <a:avLst/>
              </a:prstGeom>
              <a:solidFill>
                <a:srgbClr val="5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30" name="Rectangle 318">
                <a:extLst>
                  <a:ext uri="{FF2B5EF4-FFF2-40B4-BE49-F238E27FC236}">
                    <a16:creationId xmlns:a16="http://schemas.microsoft.com/office/drawing/2014/main" id="{A020E7DF-82AF-42F2-B510-EC2DF6D3D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438"/>
                <a:ext cx="2341" cy="18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31" name="Rectangle 319">
                <a:extLst>
                  <a:ext uri="{FF2B5EF4-FFF2-40B4-BE49-F238E27FC236}">
                    <a16:creationId xmlns:a16="http://schemas.microsoft.com/office/drawing/2014/main" id="{5BCE9D4E-45DF-440E-9DF8-A9DB726BE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456"/>
                <a:ext cx="2341" cy="17"/>
              </a:xfrm>
              <a:prstGeom prst="rect">
                <a:avLst/>
              </a:prstGeom>
              <a:solidFill>
                <a:srgbClr val="4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32" name="Rectangle 320">
                <a:extLst>
                  <a:ext uri="{FF2B5EF4-FFF2-40B4-BE49-F238E27FC236}">
                    <a16:creationId xmlns:a16="http://schemas.microsoft.com/office/drawing/2014/main" id="{11415FEB-88C2-45EE-8FC1-C40FDF43E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473"/>
                <a:ext cx="2341" cy="18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33" name="Rectangle 321">
                <a:extLst>
                  <a:ext uri="{FF2B5EF4-FFF2-40B4-BE49-F238E27FC236}">
                    <a16:creationId xmlns:a16="http://schemas.microsoft.com/office/drawing/2014/main" id="{D68087F7-4406-49D3-B107-264068C6E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491"/>
                <a:ext cx="2341" cy="17"/>
              </a:xfrm>
              <a:prstGeom prst="rect">
                <a:avLst/>
              </a:prstGeom>
              <a:solidFill>
                <a:srgbClr val="3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34" name="Rectangle 322">
                <a:extLst>
                  <a:ext uri="{FF2B5EF4-FFF2-40B4-BE49-F238E27FC236}">
                    <a16:creationId xmlns:a16="http://schemas.microsoft.com/office/drawing/2014/main" id="{E275746E-0475-4666-AC94-E20DCFE8A5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508"/>
                <a:ext cx="2341" cy="17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35" name="Rectangle 323">
                <a:extLst>
                  <a:ext uri="{FF2B5EF4-FFF2-40B4-BE49-F238E27FC236}">
                    <a16:creationId xmlns:a16="http://schemas.microsoft.com/office/drawing/2014/main" id="{68CD4ACE-2E74-4852-9D99-A9A18F462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525"/>
                <a:ext cx="2341" cy="18"/>
              </a:xfrm>
              <a:prstGeom prst="rect">
                <a:avLst/>
              </a:prstGeom>
              <a:solidFill>
                <a:srgbClr val="2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36" name="Rectangle 324">
                <a:extLst>
                  <a:ext uri="{FF2B5EF4-FFF2-40B4-BE49-F238E27FC236}">
                    <a16:creationId xmlns:a16="http://schemas.microsoft.com/office/drawing/2014/main" id="{19A7064E-094A-4928-BDBF-C51CE3A7D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543"/>
                <a:ext cx="2341" cy="17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37" name="Rectangle 325">
                <a:extLst>
                  <a:ext uri="{FF2B5EF4-FFF2-40B4-BE49-F238E27FC236}">
                    <a16:creationId xmlns:a16="http://schemas.microsoft.com/office/drawing/2014/main" id="{3350B20F-406A-4C59-81BD-E373872EA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560"/>
                <a:ext cx="2341" cy="18"/>
              </a:xfrm>
              <a:prstGeom prst="rect">
                <a:avLst/>
              </a:prstGeom>
              <a:solidFill>
                <a:srgbClr val="1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38" name="Rectangle 326">
                <a:extLst>
                  <a:ext uri="{FF2B5EF4-FFF2-40B4-BE49-F238E27FC236}">
                    <a16:creationId xmlns:a16="http://schemas.microsoft.com/office/drawing/2014/main" id="{A298A05E-A0FB-4808-82C9-8A9735513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578"/>
                <a:ext cx="2341" cy="17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39" name="Rectangle 327">
                <a:extLst>
                  <a:ext uri="{FF2B5EF4-FFF2-40B4-BE49-F238E27FC236}">
                    <a16:creationId xmlns:a16="http://schemas.microsoft.com/office/drawing/2014/main" id="{81DAB479-288F-44F6-9D52-D19F7CBA3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595"/>
                <a:ext cx="2341" cy="9"/>
              </a:xfrm>
              <a:prstGeom prst="rect">
                <a:avLst/>
              </a:prstGeom>
              <a:solidFill>
                <a:srgbClr val="0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40" name="Rectangle 328">
                <a:extLst>
                  <a:ext uri="{FF2B5EF4-FFF2-40B4-BE49-F238E27FC236}">
                    <a16:creationId xmlns:a16="http://schemas.microsoft.com/office/drawing/2014/main" id="{02051D87-1C1A-4B1D-8F0D-F7263FECC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073"/>
                <a:ext cx="3068" cy="18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41" name="Rectangle 329">
                <a:extLst>
                  <a:ext uri="{FF2B5EF4-FFF2-40B4-BE49-F238E27FC236}">
                    <a16:creationId xmlns:a16="http://schemas.microsoft.com/office/drawing/2014/main" id="{1C469334-D81B-4D2D-BFBB-8176A29264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091"/>
                <a:ext cx="3068" cy="17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42" name="Rectangle 330">
                <a:extLst>
                  <a:ext uri="{FF2B5EF4-FFF2-40B4-BE49-F238E27FC236}">
                    <a16:creationId xmlns:a16="http://schemas.microsoft.com/office/drawing/2014/main" id="{2EC21679-9AE2-469F-AE4A-4A1A1ED80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108"/>
                <a:ext cx="3068" cy="18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43" name="Rectangle 331">
                <a:extLst>
                  <a:ext uri="{FF2B5EF4-FFF2-40B4-BE49-F238E27FC236}">
                    <a16:creationId xmlns:a16="http://schemas.microsoft.com/office/drawing/2014/main" id="{12EB5DC5-E3BE-4410-A7DD-4C4A9A806E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126"/>
                <a:ext cx="3068" cy="17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44" name="Rectangle 332">
                <a:extLst>
                  <a:ext uri="{FF2B5EF4-FFF2-40B4-BE49-F238E27FC236}">
                    <a16:creationId xmlns:a16="http://schemas.microsoft.com/office/drawing/2014/main" id="{5854F831-B88A-4379-BEC2-DDA6983EC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143"/>
                <a:ext cx="3068" cy="1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45" name="Rectangle 333">
                <a:extLst>
                  <a:ext uri="{FF2B5EF4-FFF2-40B4-BE49-F238E27FC236}">
                    <a16:creationId xmlns:a16="http://schemas.microsoft.com/office/drawing/2014/main" id="{A15EACCE-215A-4666-9FB6-B5C802E6A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160"/>
                <a:ext cx="3068" cy="18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46" name="Rectangle 334">
                <a:extLst>
                  <a:ext uri="{FF2B5EF4-FFF2-40B4-BE49-F238E27FC236}">
                    <a16:creationId xmlns:a16="http://schemas.microsoft.com/office/drawing/2014/main" id="{5E72DE5A-28A1-429B-A99D-4AF19A581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178"/>
                <a:ext cx="3068" cy="17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47" name="Rectangle 335">
                <a:extLst>
                  <a:ext uri="{FF2B5EF4-FFF2-40B4-BE49-F238E27FC236}">
                    <a16:creationId xmlns:a16="http://schemas.microsoft.com/office/drawing/2014/main" id="{A3F6F158-1DEE-4902-8547-D90065052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195"/>
                <a:ext cx="3068" cy="17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48" name="Rectangle 336">
                <a:extLst>
                  <a:ext uri="{FF2B5EF4-FFF2-40B4-BE49-F238E27FC236}">
                    <a16:creationId xmlns:a16="http://schemas.microsoft.com/office/drawing/2014/main" id="{CC74B64C-0DEA-4FC0-97B0-4E6D3AB764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212"/>
                <a:ext cx="3068" cy="18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49" name="Rectangle 337">
                <a:extLst>
                  <a:ext uri="{FF2B5EF4-FFF2-40B4-BE49-F238E27FC236}">
                    <a16:creationId xmlns:a16="http://schemas.microsoft.com/office/drawing/2014/main" id="{1686575B-2B2F-4CF2-BD60-0145CE9B3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230"/>
                <a:ext cx="3068" cy="17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50" name="Rectangle 338">
                <a:extLst>
                  <a:ext uri="{FF2B5EF4-FFF2-40B4-BE49-F238E27FC236}">
                    <a16:creationId xmlns:a16="http://schemas.microsoft.com/office/drawing/2014/main" id="{93663843-8FA6-4C02-A0D8-01B5F459A6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247"/>
                <a:ext cx="3068" cy="18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51" name="Rectangle 339">
                <a:extLst>
                  <a:ext uri="{FF2B5EF4-FFF2-40B4-BE49-F238E27FC236}">
                    <a16:creationId xmlns:a16="http://schemas.microsoft.com/office/drawing/2014/main" id="{C8F84898-8923-4110-983A-049FB8F4B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265"/>
                <a:ext cx="3068" cy="17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52" name="Rectangle 340">
                <a:extLst>
                  <a:ext uri="{FF2B5EF4-FFF2-40B4-BE49-F238E27FC236}">
                    <a16:creationId xmlns:a16="http://schemas.microsoft.com/office/drawing/2014/main" id="{89A12A2F-3B50-4CCD-92BC-637881099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282"/>
                <a:ext cx="3068" cy="17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53" name="Rectangle 341">
                <a:extLst>
                  <a:ext uri="{FF2B5EF4-FFF2-40B4-BE49-F238E27FC236}">
                    <a16:creationId xmlns:a16="http://schemas.microsoft.com/office/drawing/2014/main" id="{9DBC66D8-B826-4E47-8FE1-4554DDB974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299"/>
                <a:ext cx="3068" cy="18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54" name="Rectangle 342">
                <a:extLst>
                  <a:ext uri="{FF2B5EF4-FFF2-40B4-BE49-F238E27FC236}">
                    <a16:creationId xmlns:a16="http://schemas.microsoft.com/office/drawing/2014/main" id="{6D5B8ED0-FC45-4762-B920-CEDDA6331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317"/>
                <a:ext cx="3068" cy="17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55" name="Rectangle 343">
                <a:extLst>
                  <a:ext uri="{FF2B5EF4-FFF2-40B4-BE49-F238E27FC236}">
                    <a16:creationId xmlns:a16="http://schemas.microsoft.com/office/drawing/2014/main" id="{D63D5ACB-2719-46E5-A270-B654ECBAE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334"/>
                <a:ext cx="3068" cy="18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56" name="Rectangle 344">
                <a:extLst>
                  <a:ext uri="{FF2B5EF4-FFF2-40B4-BE49-F238E27FC236}">
                    <a16:creationId xmlns:a16="http://schemas.microsoft.com/office/drawing/2014/main" id="{45B527C4-F1B0-401E-AE61-17072EF8BE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352"/>
                <a:ext cx="3068" cy="17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57" name="Rectangle 345">
                <a:extLst>
                  <a:ext uri="{FF2B5EF4-FFF2-40B4-BE49-F238E27FC236}">
                    <a16:creationId xmlns:a16="http://schemas.microsoft.com/office/drawing/2014/main" id="{8011ED81-B923-40B0-8794-8FDC3D03B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369"/>
                <a:ext cx="3068" cy="17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58" name="Rectangle 346">
                <a:extLst>
                  <a:ext uri="{FF2B5EF4-FFF2-40B4-BE49-F238E27FC236}">
                    <a16:creationId xmlns:a16="http://schemas.microsoft.com/office/drawing/2014/main" id="{AC70D27C-FD73-46A3-8880-618CCD43FC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386"/>
                <a:ext cx="3068" cy="18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59" name="Rectangle 347">
                <a:extLst>
                  <a:ext uri="{FF2B5EF4-FFF2-40B4-BE49-F238E27FC236}">
                    <a16:creationId xmlns:a16="http://schemas.microsoft.com/office/drawing/2014/main" id="{926C4D54-1DBD-4E4A-B621-12FA396D62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404"/>
                <a:ext cx="3068" cy="17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60" name="Rectangle 348">
                <a:extLst>
                  <a:ext uri="{FF2B5EF4-FFF2-40B4-BE49-F238E27FC236}">
                    <a16:creationId xmlns:a16="http://schemas.microsoft.com/office/drawing/2014/main" id="{8A225B0C-A8A2-4D06-8176-CF2C566B2A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421"/>
                <a:ext cx="3068" cy="17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61" name="Rectangle 349">
                <a:extLst>
                  <a:ext uri="{FF2B5EF4-FFF2-40B4-BE49-F238E27FC236}">
                    <a16:creationId xmlns:a16="http://schemas.microsoft.com/office/drawing/2014/main" id="{80174558-F5E6-4D2A-825A-12FDFE42C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438"/>
                <a:ext cx="3068" cy="18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62" name="Rectangle 350">
                <a:extLst>
                  <a:ext uri="{FF2B5EF4-FFF2-40B4-BE49-F238E27FC236}">
                    <a16:creationId xmlns:a16="http://schemas.microsoft.com/office/drawing/2014/main" id="{CCB3CEFB-F93E-4965-BDF8-869BAF84B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456"/>
                <a:ext cx="3068" cy="17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63" name="Rectangle 351">
                <a:extLst>
                  <a:ext uri="{FF2B5EF4-FFF2-40B4-BE49-F238E27FC236}">
                    <a16:creationId xmlns:a16="http://schemas.microsoft.com/office/drawing/2014/main" id="{7D78452D-A33D-437F-A995-C9FEC17A1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473"/>
                <a:ext cx="3068" cy="18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64" name="Rectangle 352">
                <a:extLst>
                  <a:ext uri="{FF2B5EF4-FFF2-40B4-BE49-F238E27FC236}">
                    <a16:creationId xmlns:a16="http://schemas.microsoft.com/office/drawing/2014/main" id="{4C91D4A6-E92B-45D5-87F2-D10EBEB05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491"/>
                <a:ext cx="3068" cy="17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65" name="Rectangle 353">
                <a:extLst>
                  <a:ext uri="{FF2B5EF4-FFF2-40B4-BE49-F238E27FC236}">
                    <a16:creationId xmlns:a16="http://schemas.microsoft.com/office/drawing/2014/main" id="{8670D248-7D7D-4A78-87D8-30AD0BEF39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508"/>
                <a:ext cx="3068" cy="17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66" name="Rectangle 354">
                <a:extLst>
                  <a:ext uri="{FF2B5EF4-FFF2-40B4-BE49-F238E27FC236}">
                    <a16:creationId xmlns:a16="http://schemas.microsoft.com/office/drawing/2014/main" id="{BF8E5BC8-43B6-43DE-BF38-16401BB76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525"/>
                <a:ext cx="3068" cy="18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67" name="Rectangle 355">
                <a:extLst>
                  <a:ext uri="{FF2B5EF4-FFF2-40B4-BE49-F238E27FC236}">
                    <a16:creationId xmlns:a16="http://schemas.microsoft.com/office/drawing/2014/main" id="{3ED3A87D-A652-42AA-8B19-D8BC88597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543"/>
                <a:ext cx="3068" cy="17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68" name="Rectangle 356">
                <a:extLst>
                  <a:ext uri="{FF2B5EF4-FFF2-40B4-BE49-F238E27FC236}">
                    <a16:creationId xmlns:a16="http://schemas.microsoft.com/office/drawing/2014/main" id="{E7749A67-2545-4727-849F-674F5D1233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560"/>
                <a:ext cx="3068" cy="18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69" name="Rectangle 357">
                <a:extLst>
                  <a:ext uri="{FF2B5EF4-FFF2-40B4-BE49-F238E27FC236}">
                    <a16:creationId xmlns:a16="http://schemas.microsoft.com/office/drawing/2014/main" id="{2AA14239-FCF6-4B50-8F0A-F22B97728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578"/>
                <a:ext cx="3068" cy="17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70" name="Rectangle 358">
                <a:extLst>
                  <a:ext uri="{FF2B5EF4-FFF2-40B4-BE49-F238E27FC236}">
                    <a16:creationId xmlns:a16="http://schemas.microsoft.com/office/drawing/2014/main" id="{9D14BC34-5174-44C7-B57A-98BD53A71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595"/>
                <a:ext cx="3068" cy="9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71" name="Rectangle 359">
                <a:extLst>
                  <a:ext uri="{FF2B5EF4-FFF2-40B4-BE49-F238E27FC236}">
                    <a16:creationId xmlns:a16="http://schemas.microsoft.com/office/drawing/2014/main" id="{3DEB4238-5B83-48FB-A510-857F3C9B9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082"/>
                <a:ext cx="3068" cy="52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72" name="Rectangle 360">
                <a:extLst>
                  <a:ext uri="{FF2B5EF4-FFF2-40B4-BE49-F238E27FC236}">
                    <a16:creationId xmlns:a16="http://schemas.microsoft.com/office/drawing/2014/main" id="{0E48172B-7BA8-4732-9C4E-4148F5EA89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073"/>
                <a:ext cx="3068" cy="18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73" name="Rectangle 361">
                <a:extLst>
                  <a:ext uri="{FF2B5EF4-FFF2-40B4-BE49-F238E27FC236}">
                    <a16:creationId xmlns:a16="http://schemas.microsoft.com/office/drawing/2014/main" id="{7E95BD58-2D32-4D41-A67A-840DC5A40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091"/>
                <a:ext cx="3068" cy="17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74" name="Rectangle 362">
                <a:extLst>
                  <a:ext uri="{FF2B5EF4-FFF2-40B4-BE49-F238E27FC236}">
                    <a16:creationId xmlns:a16="http://schemas.microsoft.com/office/drawing/2014/main" id="{BC813C5A-5319-4BE0-98D8-109B15821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108"/>
                <a:ext cx="3068" cy="18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75" name="Rectangle 363">
                <a:extLst>
                  <a:ext uri="{FF2B5EF4-FFF2-40B4-BE49-F238E27FC236}">
                    <a16:creationId xmlns:a16="http://schemas.microsoft.com/office/drawing/2014/main" id="{AF192070-6B49-46E7-8ACD-66F9E6682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126"/>
                <a:ext cx="3068" cy="17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76" name="Rectangle 364">
                <a:extLst>
                  <a:ext uri="{FF2B5EF4-FFF2-40B4-BE49-F238E27FC236}">
                    <a16:creationId xmlns:a16="http://schemas.microsoft.com/office/drawing/2014/main" id="{20B587F1-47D6-4B4B-8E3C-D206810A2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143"/>
                <a:ext cx="3068" cy="1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77" name="Rectangle 365">
                <a:extLst>
                  <a:ext uri="{FF2B5EF4-FFF2-40B4-BE49-F238E27FC236}">
                    <a16:creationId xmlns:a16="http://schemas.microsoft.com/office/drawing/2014/main" id="{3901F976-04BB-4819-95BC-AE5AA68CB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160"/>
                <a:ext cx="3068" cy="18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78" name="Rectangle 366">
                <a:extLst>
                  <a:ext uri="{FF2B5EF4-FFF2-40B4-BE49-F238E27FC236}">
                    <a16:creationId xmlns:a16="http://schemas.microsoft.com/office/drawing/2014/main" id="{D57C3160-A3D7-419D-BC84-2BA375DDA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178"/>
                <a:ext cx="3068" cy="17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79" name="Rectangle 367">
                <a:extLst>
                  <a:ext uri="{FF2B5EF4-FFF2-40B4-BE49-F238E27FC236}">
                    <a16:creationId xmlns:a16="http://schemas.microsoft.com/office/drawing/2014/main" id="{8CE9B2B1-7BCB-4829-BC8E-06F38598E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195"/>
                <a:ext cx="3068" cy="17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80" name="Rectangle 368">
                <a:extLst>
                  <a:ext uri="{FF2B5EF4-FFF2-40B4-BE49-F238E27FC236}">
                    <a16:creationId xmlns:a16="http://schemas.microsoft.com/office/drawing/2014/main" id="{360217DA-A42A-4087-8618-3A3631AFD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212"/>
                <a:ext cx="3068" cy="18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81" name="Rectangle 369">
                <a:extLst>
                  <a:ext uri="{FF2B5EF4-FFF2-40B4-BE49-F238E27FC236}">
                    <a16:creationId xmlns:a16="http://schemas.microsoft.com/office/drawing/2014/main" id="{CB45F827-282E-42FD-8B9F-A23EE6479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230"/>
                <a:ext cx="3068" cy="17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82" name="Rectangle 370">
                <a:extLst>
                  <a:ext uri="{FF2B5EF4-FFF2-40B4-BE49-F238E27FC236}">
                    <a16:creationId xmlns:a16="http://schemas.microsoft.com/office/drawing/2014/main" id="{0302D8AB-6CA4-4CFC-9D5B-D3BB0F675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247"/>
                <a:ext cx="3068" cy="18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83" name="Rectangle 371">
                <a:extLst>
                  <a:ext uri="{FF2B5EF4-FFF2-40B4-BE49-F238E27FC236}">
                    <a16:creationId xmlns:a16="http://schemas.microsoft.com/office/drawing/2014/main" id="{A303CB63-ED53-4B17-9077-70F5F16E1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265"/>
                <a:ext cx="3068" cy="17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84" name="Rectangle 372">
                <a:extLst>
                  <a:ext uri="{FF2B5EF4-FFF2-40B4-BE49-F238E27FC236}">
                    <a16:creationId xmlns:a16="http://schemas.microsoft.com/office/drawing/2014/main" id="{8DB9B311-204C-405C-A098-120394213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282"/>
                <a:ext cx="3068" cy="17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85" name="Rectangle 373">
                <a:extLst>
                  <a:ext uri="{FF2B5EF4-FFF2-40B4-BE49-F238E27FC236}">
                    <a16:creationId xmlns:a16="http://schemas.microsoft.com/office/drawing/2014/main" id="{14621F33-3172-4771-8273-1FEA060F7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299"/>
                <a:ext cx="3068" cy="18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86" name="Rectangle 374">
                <a:extLst>
                  <a:ext uri="{FF2B5EF4-FFF2-40B4-BE49-F238E27FC236}">
                    <a16:creationId xmlns:a16="http://schemas.microsoft.com/office/drawing/2014/main" id="{0CDAF502-72B8-4A9A-8CD2-0F33F2FF2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317"/>
                <a:ext cx="3068" cy="17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87" name="Rectangle 375">
                <a:extLst>
                  <a:ext uri="{FF2B5EF4-FFF2-40B4-BE49-F238E27FC236}">
                    <a16:creationId xmlns:a16="http://schemas.microsoft.com/office/drawing/2014/main" id="{A402188F-F536-4FD5-9CF5-9BADB1FB2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334"/>
                <a:ext cx="3068" cy="18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88" name="Rectangle 376">
                <a:extLst>
                  <a:ext uri="{FF2B5EF4-FFF2-40B4-BE49-F238E27FC236}">
                    <a16:creationId xmlns:a16="http://schemas.microsoft.com/office/drawing/2014/main" id="{6F05AD2B-23B6-4257-8B7F-3CDDF52AB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352"/>
                <a:ext cx="3068" cy="17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89" name="Rectangle 377">
                <a:extLst>
                  <a:ext uri="{FF2B5EF4-FFF2-40B4-BE49-F238E27FC236}">
                    <a16:creationId xmlns:a16="http://schemas.microsoft.com/office/drawing/2014/main" id="{B8363031-2082-4636-A8AB-83E6F322F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369"/>
                <a:ext cx="3068" cy="17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90" name="Rectangle 378">
                <a:extLst>
                  <a:ext uri="{FF2B5EF4-FFF2-40B4-BE49-F238E27FC236}">
                    <a16:creationId xmlns:a16="http://schemas.microsoft.com/office/drawing/2014/main" id="{F493A194-4039-4434-9507-9F8090BEB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386"/>
                <a:ext cx="3068" cy="18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91" name="Rectangle 379">
                <a:extLst>
                  <a:ext uri="{FF2B5EF4-FFF2-40B4-BE49-F238E27FC236}">
                    <a16:creationId xmlns:a16="http://schemas.microsoft.com/office/drawing/2014/main" id="{4AC9808E-7BBF-40EE-A8B6-EB76347FDF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404"/>
                <a:ext cx="3068" cy="17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92" name="Rectangle 380">
                <a:extLst>
                  <a:ext uri="{FF2B5EF4-FFF2-40B4-BE49-F238E27FC236}">
                    <a16:creationId xmlns:a16="http://schemas.microsoft.com/office/drawing/2014/main" id="{748888A1-C76B-4ED0-AABB-68B176ACA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421"/>
                <a:ext cx="3068" cy="17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93" name="Rectangle 381">
                <a:extLst>
                  <a:ext uri="{FF2B5EF4-FFF2-40B4-BE49-F238E27FC236}">
                    <a16:creationId xmlns:a16="http://schemas.microsoft.com/office/drawing/2014/main" id="{7A8EFCCB-83D5-44D8-8922-37FB5B8801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438"/>
                <a:ext cx="3068" cy="18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94" name="Rectangle 382">
                <a:extLst>
                  <a:ext uri="{FF2B5EF4-FFF2-40B4-BE49-F238E27FC236}">
                    <a16:creationId xmlns:a16="http://schemas.microsoft.com/office/drawing/2014/main" id="{68D277AA-B965-49DC-81BD-909EDD60C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456"/>
                <a:ext cx="3068" cy="17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95" name="Rectangle 383">
                <a:extLst>
                  <a:ext uri="{FF2B5EF4-FFF2-40B4-BE49-F238E27FC236}">
                    <a16:creationId xmlns:a16="http://schemas.microsoft.com/office/drawing/2014/main" id="{9DA0E49E-ECE1-418E-BA38-33A4A7D90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473"/>
                <a:ext cx="3068" cy="18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96" name="Rectangle 384">
                <a:extLst>
                  <a:ext uri="{FF2B5EF4-FFF2-40B4-BE49-F238E27FC236}">
                    <a16:creationId xmlns:a16="http://schemas.microsoft.com/office/drawing/2014/main" id="{D356D6CA-4C12-437C-85B4-1A4E21FDA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491"/>
                <a:ext cx="3068" cy="17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97" name="Rectangle 385">
                <a:extLst>
                  <a:ext uri="{FF2B5EF4-FFF2-40B4-BE49-F238E27FC236}">
                    <a16:creationId xmlns:a16="http://schemas.microsoft.com/office/drawing/2014/main" id="{351D2686-2A48-49DA-AB5B-DB9D4EE1FF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508"/>
                <a:ext cx="3068" cy="17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98" name="Rectangle 386">
                <a:extLst>
                  <a:ext uri="{FF2B5EF4-FFF2-40B4-BE49-F238E27FC236}">
                    <a16:creationId xmlns:a16="http://schemas.microsoft.com/office/drawing/2014/main" id="{2C9CBA00-A193-4A09-B7B3-D182A10ED3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525"/>
                <a:ext cx="3068" cy="18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299" name="Rectangle 387">
                <a:extLst>
                  <a:ext uri="{FF2B5EF4-FFF2-40B4-BE49-F238E27FC236}">
                    <a16:creationId xmlns:a16="http://schemas.microsoft.com/office/drawing/2014/main" id="{587ECCB2-B60A-4336-94C1-189D2D119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543"/>
                <a:ext cx="3068" cy="17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00" name="Rectangle 388">
                <a:extLst>
                  <a:ext uri="{FF2B5EF4-FFF2-40B4-BE49-F238E27FC236}">
                    <a16:creationId xmlns:a16="http://schemas.microsoft.com/office/drawing/2014/main" id="{F6E25A89-6BDF-4112-B56F-75E11FEE3E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560"/>
                <a:ext cx="3068" cy="18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01" name="Rectangle 389">
                <a:extLst>
                  <a:ext uri="{FF2B5EF4-FFF2-40B4-BE49-F238E27FC236}">
                    <a16:creationId xmlns:a16="http://schemas.microsoft.com/office/drawing/2014/main" id="{7535ADDC-4419-40C6-A259-6394E60A8D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578"/>
                <a:ext cx="3068" cy="17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02" name="Rectangle 390">
                <a:extLst>
                  <a:ext uri="{FF2B5EF4-FFF2-40B4-BE49-F238E27FC236}">
                    <a16:creationId xmlns:a16="http://schemas.microsoft.com/office/drawing/2014/main" id="{8E5C8DFF-FC6E-41D3-B039-38D0F1F627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595"/>
                <a:ext cx="3068" cy="9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03" name="Rectangle 391">
                <a:extLst>
                  <a:ext uri="{FF2B5EF4-FFF2-40B4-BE49-F238E27FC236}">
                    <a16:creationId xmlns:a16="http://schemas.microsoft.com/office/drawing/2014/main" id="{C60DDCF1-5B66-45D2-B422-2FD310C24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595"/>
                <a:ext cx="2341" cy="1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04" name="Rectangle 392">
                <a:extLst>
                  <a:ext uri="{FF2B5EF4-FFF2-40B4-BE49-F238E27FC236}">
                    <a16:creationId xmlns:a16="http://schemas.microsoft.com/office/drawing/2014/main" id="{9F194F86-B999-4DA5-A91F-ED7E1130E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613"/>
                <a:ext cx="2341" cy="1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05" name="Rectangle 393">
                <a:extLst>
                  <a:ext uri="{FF2B5EF4-FFF2-40B4-BE49-F238E27FC236}">
                    <a16:creationId xmlns:a16="http://schemas.microsoft.com/office/drawing/2014/main" id="{367CDBEC-BA7C-4683-AF3D-795B2AAC11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630"/>
                <a:ext cx="2341" cy="18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06" name="Rectangle 394">
                <a:extLst>
                  <a:ext uri="{FF2B5EF4-FFF2-40B4-BE49-F238E27FC236}">
                    <a16:creationId xmlns:a16="http://schemas.microsoft.com/office/drawing/2014/main" id="{B3EB885A-6D6E-4369-A7A9-56941F240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648"/>
                <a:ext cx="2341" cy="18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07" name="Rectangle 395">
                <a:extLst>
                  <a:ext uri="{FF2B5EF4-FFF2-40B4-BE49-F238E27FC236}">
                    <a16:creationId xmlns:a16="http://schemas.microsoft.com/office/drawing/2014/main" id="{89804269-B76F-4919-893B-1F4F7EF65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666"/>
                <a:ext cx="2341" cy="17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08" name="Rectangle 396">
                <a:extLst>
                  <a:ext uri="{FF2B5EF4-FFF2-40B4-BE49-F238E27FC236}">
                    <a16:creationId xmlns:a16="http://schemas.microsoft.com/office/drawing/2014/main" id="{DC58126D-A95E-4A30-AFC3-3270F026E7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683"/>
                <a:ext cx="2341" cy="18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09" name="Rectangle 397">
                <a:extLst>
                  <a:ext uri="{FF2B5EF4-FFF2-40B4-BE49-F238E27FC236}">
                    <a16:creationId xmlns:a16="http://schemas.microsoft.com/office/drawing/2014/main" id="{0488CCAC-51D7-40B0-9CA8-E70428D12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701"/>
                <a:ext cx="2341" cy="18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10" name="Rectangle 398">
                <a:extLst>
                  <a:ext uri="{FF2B5EF4-FFF2-40B4-BE49-F238E27FC236}">
                    <a16:creationId xmlns:a16="http://schemas.microsoft.com/office/drawing/2014/main" id="{1BEBA4B4-3CCB-4308-9D8A-D74906CF6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719"/>
                <a:ext cx="2341" cy="17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11" name="Rectangle 399">
                <a:extLst>
                  <a:ext uri="{FF2B5EF4-FFF2-40B4-BE49-F238E27FC236}">
                    <a16:creationId xmlns:a16="http://schemas.microsoft.com/office/drawing/2014/main" id="{5266A514-DB49-4A7B-BF14-02DC9DB6BE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736"/>
                <a:ext cx="2341" cy="18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12" name="Rectangle 400">
                <a:extLst>
                  <a:ext uri="{FF2B5EF4-FFF2-40B4-BE49-F238E27FC236}">
                    <a16:creationId xmlns:a16="http://schemas.microsoft.com/office/drawing/2014/main" id="{E79BA9B0-AA41-4F75-8A00-988B55510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754"/>
                <a:ext cx="2341" cy="17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13" name="Rectangle 401">
                <a:extLst>
                  <a:ext uri="{FF2B5EF4-FFF2-40B4-BE49-F238E27FC236}">
                    <a16:creationId xmlns:a16="http://schemas.microsoft.com/office/drawing/2014/main" id="{CE31FE2C-D645-42BA-BB9A-BCF9644FA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771"/>
                <a:ext cx="2341" cy="18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14" name="Rectangle 402">
                <a:extLst>
                  <a:ext uri="{FF2B5EF4-FFF2-40B4-BE49-F238E27FC236}">
                    <a16:creationId xmlns:a16="http://schemas.microsoft.com/office/drawing/2014/main" id="{C032705D-08F7-43BD-8527-3FFEA9D18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789"/>
                <a:ext cx="2341" cy="18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15" name="Rectangle 403">
                <a:extLst>
                  <a:ext uri="{FF2B5EF4-FFF2-40B4-BE49-F238E27FC236}">
                    <a16:creationId xmlns:a16="http://schemas.microsoft.com/office/drawing/2014/main" id="{37DD9146-4379-4650-97EA-D780E1A66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807"/>
                <a:ext cx="2341" cy="1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16" name="Rectangle 404">
                <a:extLst>
                  <a:ext uri="{FF2B5EF4-FFF2-40B4-BE49-F238E27FC236}">
                    <a16:creationId xmlns:a16="http://schemas.microsoft.com/office/drawing/2014/main" id="{2B3811E3-083A-4D56-B00C-C99448B4C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824"/>
                <a:ext cx="2341" cy="18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17" name="Rectangle 405">
                <a:extLst>
                  <a:ext uri="{FF2B5EF4-FFF2-40B4-BE49-F238E27FC236}">
                    <a16:creationId xmlns:a16="http://schemas.microsoft.com/office/drawing/2014/main" id="{0E54FF4E-888B-4C92-843A-01282B897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842"/>
                <a:ext cx="2341" cy="1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18" name="Rectangle 406">
                <a:extLst>
                  <a:ext uri="{FF2B5EF4-FFF2-40B4-BE49-F238E27FC236}">
                    <a16:creationId xmlns:a16="http://schemas.microsoft.com/office/drawing/2014/main" id="{6322817F-C9F9-4C49-93EA-D0A3546F2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859"/>
                <a:ext cx="2341" cy="1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319" name="Rectangle 407">
                <a:extLst>
                  <a:ext uri="{FF2B5EF4-FFF2-40B4-BE49-F238E27FC236}">
                    <a16:creationId xmlns:a16="http://schemas.microsoft.com/office/drawing/2014/main" id="{9714B50B-4FA0-4F60-82B4-09A74618D2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876"/>
                <a:ext cx="2341" cy="18"/>
              </a:xfrm>
              <a:prstGeom prst="rect">
                <a:avLst/>
              </a:prstGeom>
              <a:solidFill>
                <a:srgbClr val="7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16744" name="Group 408">
              <a:extLst>
                <a:ext uri="{FF2B5EF4-FFF2-40B4-BE49-F238E27FC236}">
                  <a16:creationId xmlns:a16="http://schemas.microsoft.com/office/drawing/2014/main" id="{AF00B136-7C34-4C78-B04E-188DB18FBD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" y="2595"/>
              <a:ext cx="5409" cy="1040"/>
              <a:chOff x="185" y="2595"/>
              <a:chExt cx="5409" cy="1040"/>
            </a:xfrm>
          </p:grpSpPr>
          <p:sp>
            <p:nvSpPr>
              <p:cNvPr id="116920" name="Rectangle 409">
                <a:extLst>
                  <a:ext uri="{FF2B5EF4-FFF2-40B4-BE49-F238E27FC236}">
                    <a16:creationId xmlns:a16="http://schemas.microsoft.com/office/drawing/2014/main" id="{50E0DA9C-CA7D-45AD-82DF-0D4C12432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894"/>
                <a:ext cx="2341" cy="18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21" name="Rectangle 410">
                <a:extLst>
                  <a:ext uri="{FF2B5EF4-FFF2-40B4-BE49-F238E27FC236}">
                    <a16:creationId xmlns:a16="http://schemas.microsoft.com/office/drawing/2014/main" id="{E4300E02-EAC6-4091-8F44-D47159531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912"/>
                <a:ext cx="2341" cy="17"/>
              </a:xfrm>
              <a:prstGeom prst="rect">
                <a:avLst/>
              </a:prstGeom>
              <a:solidFill>
                <a:srgbClr val="6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22" name="Rectangle 411">
                <a:extLst>
                  <a:ext uri="{FF2B5EF4-FFF2-40B4-BE49-F238E27FC236}">
                    <a16:creationId xmlns:a16="http://schemas.microsoft.com/office/drawing/2014/main" id="{717BAA17-567B-458F-B81F-8EB8EA772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929"/>
                <a:ext cx="2341" cy="18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23" name="Rectangle 412">
                <a:extLst>
                  <a:ext uri="{FF2B5EF4-FFF2-40B4-BE49-F238E27FC236}">
                    <a16:creationId xmlns:a16="http://schemas.microsoft.com/office/drawing/2014/main" id="{F9CF8331-B633-4B29-8D50-7E3BD95AD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947"/>
                <a:ext cx="2341" cy="17"/>
              </a:xfrm>
              <a:prstGeom prst="rect">
                <a:avLst/>
              </a:prstGeom>
              <a:solidFill>
                <a:srgbClr val="5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24" name="Rectangle 413">
                <a:extLst>
                  <a:ext uri="{FF2B5EF4-FFF2-40B4-BE49-F238E27FC236}">
                    <a16:creationId xmlns:a16="http://schemas.microsoft.com/office/drawing/2014/main" id="{561BD149-35E8-4FA4-817D-8A6CB36E31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964"/>
                <a:ext cx="2341" cy="18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25" name="Rectangle 414">
                <a:extLst>
                  <a:ext uri="{FF2B5EF4-FFF2-40B4-BE49-F238E27FC236}">
                    <a16:creationId xmlns:a16="http://schemas.microsoft.com/office/drawing/2014/main" id="{B581B7F5-1315-4E5C-A67E-65EA926A4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982"/>
                <a:ext cx="2341" cy="17"/>
              </a:xfrm>
              <a:prstGeom prst="rect">
                <a:avLst/>
              </a:prstGeom>
              <a:solidFill>
                <a:srgbClr val="4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26" name="Rectangle 415">
                <a:extLst>
                  <a:ext uri="{FF2B5EF4-FFF2-40B4-BE49-F238E27FC236}">
                    <a16:creationId xmlns:a16="http://schemas.microsoft.com/office/drawing/2014/main" id="{000FBBD1-F109-4B30-BF0B-B8CCCBB66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999"/>
                <a:ext cx="2341" cy="18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27" name="Rectangle 416">
                <a:extLst>
                  <a:ext uri="{FF2B5EF4-FFF2-40B4-BE49-F238E27FC236}">
                    <a16:creationId xmlns:a16="http://schemas.microsoft.com/office/drawing/2014/main" id="{90AC2564-612A-4BF7-99C8-0EC068330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017"/>
                <a:ext cx="2341" cy="18"/>
              </a:xfrm>
              <a:prstGeom prst="rect">
                <a:avLst/>
              </a:prstGeom>
              <a:solidFill>
                <a:srgbClr val="3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28" name="Rectangle 417">
                <a:extLst>
                  <a:ext uri="{FF2B5EF4-FFF2-40B4-BE49-F238E27FC236}">
                    <a16:creationId xmlns:a16="http://schemas.microsoft.com/office/drawing/2014/main" id="{78008960-93FA-4936-9468-503079C12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035"/>
                <a:ext cx="2341" cy="17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29" name="Rectangle 418">
                <a:extLst>
                  <a:ext uri="{FF2B5EF4-FFF2-40B4-BE49-F238E27FC236}">
                    <a16:creationId xmlns:a16="http://schemas.microsoft.com/office/drawing/2014/main" id="{F8CADD86-E3F7-49B8-BDCD-C5464C158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052"/>
                <a:ext cx="2341" cy="18"/>
              </a:xfrm>
              <a:prstGeom prst="rect">
                <a:avLst/>
              </a:prstGeom>
              <a:solidFill>
                <a:srgbClr val="2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30" name="Rectangle 419">
                <a:extLst>
                  <a:ext uri="{FF2B5EF4-FFF2-40B4-BE49-F238E27FC236}">
                    <a16:creationId xmlns:a16="http://schemas.microsoft.com/office/drawing/2014/main" id="{269D3E25-D7F0-4C17-A594-3AEE623E0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070"/>
                <a:ext cx="2341" cy="17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31" name="Rectangle 420">
                <a:extLst>
                  <a:ext uri="{FF2B5EF4-FFF2-40B4-BE49-F238E27FC236}">
                    <a16:creationId xmlns:a16="http://schemas.microsoft.com/office/drawing/2014/main" id="{7BA1C9C7-8C25-4AB7-AACA-69C1AE894A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087"/>
                <a:ext cx="2341" cy="18"/>
              </a:xfrm>
              <a:prstGeom prst="rect">
                <a:avLst/>
              </a:prstGeom>
              <a:solidFill>
                <a:srgbClr val="1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32" name="Rectangle 421">
                <a:extLst>
                  <a:ext uri="{FF2B5EF4-FFF2-40B4-BE49-F238E27FC236}">
                    <a16:creationId xmlns:a16="http://schemas.microsoft.com/office/drawing/2014/main" id="{39622840-BAAC-43D3-8425-F78B9B2AD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105"/>
                <a:ext cx="2341" cy="18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33" name="Rectangle 422">
                <a:extLst>
                  <a:ext uri="{FF2B5EF4-FFF2-40B4-BE49-F238E27FC236}">
                    <a16:creationId xmlns:a16="http://schemas.microsoft.com/office/drawing/2014/main" id="{FC7F65A6-9DEA-4886-8D41-F47219576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123"/>
                <a:ext cx="2341" cy="9"/>
              </a:xfrm>
              <a:prstGeom prst="rect">
                <a:avLst/>
              </a:prstGeom>
              <a:solidFill>
                <a:srgbClr val="0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34" name="Rectangle 423">
                <a:extLst>
                  <a:ext uri="{FF2B5EF4-FFF2-40B4-BE49-F238E27FC236}">
                    <a16:creationId xmlns:a16="http://schemas.microsoft.com/office/drawing/2014/main" id="{40C9B64B-63C3-4847-8868-06F7BD0050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604"/>
                <a:ext cx="2341" cy="52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35" name="Rectangle 424">
                <a:extLst>
                  <a:ext uri="{FF2B5EF4-FFF2-40B4-BE49-F238E27FC236}">
                    <a16:creationId xmlns:a16="http://schemas.microsoft.com/office/drawing/2014/main" id="{A318A96E-D934-4FF7-AE2E-57A09BF9A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595"/>
                <a:ext cx="2341" cy="1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36" name="Rectangle 425">
                <a:extLst>
                  <a:ext uri="{FF2B5EF4-FFF2-40B4-BE49-F238E27FC236}">
                    <a16:creationId xmlns:a16="http://schemas.microsoft.com/office/drawing/2014/main" id="{388040ED-5328-4812-A84A-BADCCACA2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613"/>
                <a:ext cx="2341" cy="1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37" name="Rectangle 426">
                <a:extLst>
                  <a:ext uri="{FF2B5EF4-FFF2-40B4-BE49-F238E27FC236}">
                    <a16:creationId xmlns:a16="http://schemas.microsoft.com/office/drawing/2014/main" id="{3FC8746B-3FB0-439D-8258-B8C1B8D19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630"/>
                <a:ext cx="2341" cy="18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38" name="Rectangle 427">
                <a:extLst>
                  <a:ext uri="{FF2B5EF4-FFF2-40B4-BE49-F238E27FC236}">
                    <a16:creationId xmlns:a16="http://schemas.microsoft.com/office/drawing/2014/main" id="{43D32F75-4C3D-4EB6-B011-770F13ED38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648"/>
                <a:ext cx="2341" cy="18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39" name="Rectangle 428">
                <a:extLst>
                  <a:ext uri="{FF2B5EF4-FFF2-40B4-BE49-F238E27FC236}">
                    <a16:creationId xmlns:a16="http://schemas.microsoft.com/office/drawing/2014/main" id="{8A20B82E-8587-4258-AB29-22BFF1CA6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666"/>
                <a:ext cx="2341" cy="17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40" name="Rectangle 429">
                <a:extLst>
                  <a:ext uri="{FF2B5EF4-FFF2-40B4-BE49-F238E27FC236}">
                    <a16:creationId xmlns:a16="http://schemas.microsoft.com/office/drawing/2014/main" id="{FC0ABF02-BAC5-4480-AFF6-FD42EC96C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683"/>
                <a:ext cx="2341" cy="18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41" name="Rectangle 430">
                <a:extLst>
                  <a:ext uri="{FF2B5EF4-FFF2-40B4-BE49-F238E27FC236}">
                    <a16:creationId xmlns:a16="http://schemas.microsoft.com/office/drawing/2014/main" id="{6DE14937-C6A8-4D38-BA87-BE3FC5C575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701"/>
                <a:ext cx="2341" cy="18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42" name="Rectangle 431">
                <a:extLst>
                  <a:ext uri="{FF2B5EF4-FFF2-40B4-BE49-F238E27FC236}">
                    <a16:creationId xmlns:a16="http://schemas.microsoft.com/office/drawing/2014/main" id="{7B22B845-CEAF-42E2-9DF3-1644ED9D5E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719"/>
                <a:ext cx="2341" cy="17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43" name="Rectangle 432">
                <a:extLst>
                  <a:ext uri="{FF2B5EF4-FFF2-40B4-BE49-F238E27FC236}">
                    <a16:creationId xmlns:a16="http://schemas.microsoft.com/office/drawing/2014/main" id="{3AE9A9A7-18CC-4387-8E7A-E50C29B55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736"/>
                <a:ext cx="2341" cy="18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44" name="Rectangle 433">
                <a:extLst>
                  <a:ext uri="{FF2B5EF4-FFF2-40B4-BE49-F238E27FC236}">
                    <a16:creationId xmlns:a16="http://schemas.microsoft.com/office/drawing/2014/main" id="{CCB15627-2590-4E49-92F9-9F0B8450FA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754"/>
                <a:ext cx="2341" cy="17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45" name="Rectangle 434">
                <a:extLst>
                  <a:ext uri="{FF2B5EF4-FFF2-40B4-BE49-F238E27FC236}">
                    <a16:creationId xmlns:a16="http://schemas.microsoft.com/office/drawing/2014/main" id="{3E8AF7CC-9869-42A7-B9D4-7D434ED3F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771"/>
                <a:ext cx="2341" cy="18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46" name="Rectangle 435">
                <a:extLst>
                  <a:ext uri="{FF2B5EF4-FFF2-40B4-BE49-F238E27FC236}">
                    <a16:creationId xmlns:a16="http://schemas.microsoft.com/office/drawing/2014/main" id="{00980085-9E14-44F9-B499-E50D6557D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789"/>
                <a:ext cx="2341" cy="18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47" name="Rectangle 436">
                <a:extLst>
                  <a:ext uri="{FF2B5EF4-FFF2-40B4-BE49-F238E27FC236}">
                    <a16:creationId xmlns:a16="http://schemas.microsoft.com/office/drawing/2014/main" id="{0CA2B02F-5717-45FA-B329-DE4CFCC49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807"/>
                <a:ext cx="2341" cy="1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48" name="Rectangle 437">
                <a:extLst>
                  <a:ext uri="{FF2B5EF4-FFF2-40B4-BE49-F238E27FC236}">
                    <a16:creationId xmlns:a16="http://schemas.microsoft.com/office/drawing/2014/main" id="{A58DA1FE-DDC5-4A70-8B34-9DED1409A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824"/>
                <a:ext cx="2341" cy="18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49" name="Rectangle 438">
                <a:extLst>
                  <a:ext uri="{FF2B5EF4-FFF2-40B4-BE49-F238E27FC236}">
                    <a16:creationId xmlns:a16="http://schemas.microsoft.com/office/drawing/2014/main" id="{D5B4BA7E-855A-4902-9BF4-456454E26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842"/>
                <a:ext cx="2341" cy="1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50" name="Rectangle 439">
                <a:extLst>
                  <a:ext uri="{FF2B5EF4-FFF2-40B4-BE49-F238E27FC236}">
                    <a16:creationId xmlns:a16="http://schemas.microsoft.com/office/drawing/2014/main" id="{3748F586-1B6E-4447-96DC-F9F99B0D8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859"/>
                <a:ext cx="2341" cy="1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51" name="Rectangle 440">
                <a:extLst>
                  <a:ext uri="{FF2B5EF4-FFF2-40B4-BE49-F238E27FC236}">
                    <a16:creationId xmlns:a16="http://schemas.microsoft.com/office/drawing/2014/main" id="{E9236A8B-5B84-401B-A779-961BC1E6B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876"/>
                <a:ext cx="2341" cy="18"/>
              </a:xfrm>
              <a:prstGeom prst="rect">
                <a:avLst/>
              </a:prstGeom>
              <a:solidFill>
                <a:srgbClr val="7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52" name="Rectangle 441">
                <a:extLst>
                  <a:ext uri="{FF2B5EF4-FFF2-40B4-BE49-F238E27FC236}">
                    <a16:creationId xmlns:a16="http://schemas.microsoft.com/office/drawing/2014/main" id="{C7A4C34F-09C0-401A-AC2C-FA4DC64292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894"/>
                <a:ext cx="2341" cy="18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53" name="Rectangle 442">
                <a:extLst>
                  <a:ext uri="{FF2B5EF4-FFF2-40B4-BE49-F238E27FC236}">
                    <a16:creationId xmlns:a16="http://schemas.microsoft.com/office/drawing/2014/main" id="{AF82D132-5D0F-4711-B2EF-979118496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912"/>
                <a:ext cx="2341" cy="17"/>
              </a:xfrm>
              <a:prstGeom prst="rect">
                <a:avLst/>
              </a:prstGeom>
              <a:solidFill>
                <a:srgbClr val="6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54" name="Rectangle 443">
                <a:extLst>
                  <a:ext uri="{FF2B5EF4-FFF2-40B4-BE49-F238E27FC236}">
                    <a16:creationId xmlns:a16="http://schemas.microsoft.com/office/drawing/2014/main" id="{798013CB-C4B0-4BE6-A4E7-66FAEA073D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929"/>
                <a:ext cx="2341" cy="18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55" name="Rectangle 444">
                <a:extLst>
                  <a:ext uri="{FF2B5EF4-FFF2-40B4-BE49-F238E27FC236}">
                    <a16:creationId xmlns:a16="http://schemas.microsoft.com/office/drawing/2014/main" id="{F4C34D8B-15AB-462B-8B93-3B4981B09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947"/>
                <a:ext cx="2341" cy="17"/>
              </a:xfrm>
              <a:prstGeom prst="rect">
                <a:avLst/>
              </a:prstGeom>
              <a:solidFill>
                <a:srgbClr val="5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56" name="Rectangle 445">
                <a:extLst>
                  <a:ext uri="{FF2B5EF4-FFF2-40B4-BE49-F238E27FC236}">
                    <a16:creationId xmlns:a16="http://schemas.microsoft.com/office/drawing/2014/main" id="{5D6D6C61-B77F-43E8-8AC9-E2B720A12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964"/>
                <a:ext cx="2341" cy="18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57" name="Rectangle 446">
                <a:extLst>
                  <a:ext uri="{FF2B5EF4-FFF2-40B4-BE49-F238E27FC236}">
                    <a16:creationId xmlns:a16="http://schemas.microsoft.com/office/drawing/2014/main" id="{2EF2CE89-CAF9-4BBB-A063-2791BE5A7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982"/>
                <a:ext cx="2341" cy="17"/>
              </a:xfrm>
              <a:prstGeom prst="rect">
                <a:avLst/>
              </a:prstGeom>
              <a:solidFill>
                <a:srgbClr val="4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58" name="Rectangle 447">
                <a:extLst>
                  <a:ext uri="{FF2B5EF4-FFF2-40B4-BE49-F238E27FC236}">
                    <a16:creationId xmlns:a16="http://schemas.microsoft.com/office/drawing/2014/main" id="{78C3130A-9878-4622-B7BC-A0611D991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999"/>
                <a:ext cx="2341" cy="18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59" name="Rectangle 448">
                <a:extLst>
                  <a:ext uri="{FF2B5EF4-FFF2-40B4-BE49-F238E27FC236}">
                    <a16:creationId xmlns:a16="http://schemas.microsoft.com/office/drawing/2014/main" id="{BD230708-3162-4DBB-8E48-DE8CC5AE4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017"/>
                <a:ext cx="2341" cy="18"/>
              </a:xfrm>
              <a:prstGeom prst="rect">
                <a:avLst/>
              </a:prstGeom>
              <a:solidFill>
                <a:srgbClr val="3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60" name="Rectangle 449">
                <a:extLst>
                  <a:ext uri="{FF2B5EF4-FFF2-40B4-BE49-F238E27FC236}">
                    <a16:creationId xmlns:a16="http://schemas.microsoft.com/office/drawing/2014/main" id="{D00D718F-FB87-4A00-AE99-F7C8010A66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035"/>
                <a:ext cx="2341" cy="17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61" name="Rectangle 450">
                <a:extLst>
                  <a:ext uri="{FF2B5EF4-FFF2-40B4-BE49-F238E27FC236}">
                    <a16:creationId xmlns:a16="http://schemas.microsoft.com/office/drawing/2014/main" id="{F25A6F0B-2A56-4FA9-988C-FADBF8A7B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052"/>
                <a:ext cx="2341" cy="18"/>
              </a:xfrm>
              <a:prstGeom prst="rect">
                <a:avLst/>
              </a:prstGeom>
              <a:solidFill>
                <a:srgbClr val="2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62" name="Rectangle 451">
                <a:extLst>
                  <a:ext uri="{FF2B5EF4-FFF2-40B4-BE49-F238E27FC236}">
                    <a16:creationId xmlns:a16="http://schemas.microsoft.com/office/drawing/2014/main" id="{FC78A673-FC31-4746-81EA-6723772DC9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070"/>
                <a:ext cx="2341" cy="17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63" name="Rectangle 452">
                <a:extLst>
                  <a:ext uri="{FF2B5EF4-FFF2-40B4-BE49-F238E27FC236}">
                    <a16:creationId xmlns:a16="http://schemas.microsoft.com/office/drawing/2014/main" id="{03FFA53C-8229-4076-8B95-64BD6B9EE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087"/>
                <a:ext cx="2341" cy="18"/>
              </a:xfrm>
              <a:prstGeom prst="rect">
                <a:avLst/>
              </a:prstGeom>
              <a:solidFill>
                <a:srgbClr val="1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64" name="Rectangle 453">
                <a:extLst>
                  <a:ext uri="{FF2B5EF4-FFF2-40B4-BE49-F238E27FC236}">
                    <a16:creationId xmlns:a16="http://schemas.microsoft.com/office/drawing/2014/main" id="{80885487-EC31-44AE-9A6B-1829A7FCD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105"/>
                <a:ext cx="2341" cy="18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65" name="Rectangle 454">
                <a:extLst>
                  <a:ext uri="{FF2B5EF4-FFF2-40B4-BE49-F238E27FC236}">
                    <a16:creationId xmlns:a16="http://schemas.microsoft.com/office/drawing/2014/main" id="{A6E67A49-85AB-4E3E-939D-1913ECB6E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123"/>
                <a:ext cx="2341" cy="9"/>
              </a:xfrm>
              <a:prstGeom prst="rect">
                <a:avLst/>
              </a:prstGeom>
              <a:solidFill>
                <a:srgbClr val="0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66" name="Rectangle 455">
                <a:extLst>
                  <a:ext uri="{FF2B5EF4-FFF2-40B4-BE49-F238E27FC236}">
                    <a16:creationId xmlns:a16="http://schemas.microsoft.com/office/drawing/2014/main" id="{553A7484-B9B8-45DE-9990-7344C5F56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595"/>
                <a:ext cx="3068" cy="18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67" name="Rectangle 456">
                <a:extLst>
                  <a:ext uri="{FF2B5EF4-FFF2-40B4-BE49-F238E27FC236}">
                    <a16:creationId xmlns:a16="http://schemas.microsoft.com/office/drawing/2014/main" id="{065CFEC2-67F7-461C-B19E-567441970F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613"/>
                <a:ext cx="3068" cy="17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68" name="Rectangle 457">
                <a:extLst>
                  <a:ext uri="{FF2B5EF4-FFF2-40B4-BE49-F238E27FC236}">
                    <a16:creationId xmlns:a16="http://schemas.microsoft.com/office/drawing/2014/main" id="{30F5D33A-1109-4901-A17E-1057CC58D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630"/>
                <a:ext cx="3068" cy="18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69" name="Rectangle 458">
                <a:extLst>
                  <a:ext uri="{FF2B5EF4-FFF2-40B4-BE49-F238E27FC236}">
                    <a16:creationId xmlns:a16="http://schemas.microsoft.com/office/drawing/2014/main" id="{B1A0C297-21DA-4494-9A06-2CF1FE9ED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648"/>
                <a:ext cx="3068" cy="18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70" name="Rectangle 459">
                <a:extLst>
                  <a:ext uri="{FF2B5EF4-FFF2-40B4-BE49-F238E27FC236}">
                    <a16:creationId xmlns:a16="http://schemas.microsoft.com/office/drawing/2014/main" id="{B57F93A7-3CD0-486A-A6D9-0A84B9087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666"/>
                <a:ext cx="3068" cy="1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71" name="Rectangle 460">
                <a:extLst>
                  <a:ext uri="{FF2B5EF4-FFF2-40B4-BE49-F238E27FC236}">
                    <a16:creationId xmlns:a16="http://schemas.microsoft.com/office/drawing/2014/main" id="{A5C59CFF-211C-458C-B041-E1E3EF8DA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683"/>
                <a:ext cx="3068" cy="18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72" name="Rectangle 461">
                <a:extLst>
                  <a:ext uri="{FF2B5EF4-FFF2-40B4-BE49-F238E27FC236}">
                    <a16:creationId xmlns:a16="http://schemas.microsoft.com/office/drawing/2014/main" id="{295EF3A0-C49A-4723-8C94-DB3DC5A2BE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701"/>
                <a:ext cx="3068" cy="18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73" name="Rectangle 462">
                <a:extLst>
                  <a:ext uri="{FF2B5EF4-FFF2-40B4-BE49-F238E27FC236}">
                    <a16:creationId xmlns:a16="http://schemas.microsoft.com/office/drawing/2014/main" id="{B9F99343-1D2A-4014-B6C8-86093478E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719"/>
                <a:ext cx="3068" cy="17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74" name="Rectangle 463">
                <a:extLst>
                  <a:ext uri="{FF2B5EF4-FFF2-40B4-BE49-F238E27FC236}">
                    <a16:creationId xmlns:a16="http://schemas.microsoft.com/office/drawing/2014/main" id="{4FD10CF7-F6AE-4B55-96D0-7EAEC4109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736"/>
                <a:ext cx="3068" cy="18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75" name="Rectangle 464">
                <a:extLst>
                  <a:ext uri="{FF2B5EF4-FFF2-40B4-BE49-F238E27FC236}">
                    <a16:creationId xmlns:a16="http://schemas.microsoft.com/office/drawing/2014/main" id="{978B4919-D0D5-42C2-B5E1-2A2F65BD9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754"/>
                <a:ext cx="3068" cy="17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76" name="Rectangle 465">
                <a:extLst>
                  <a:ext uri="{FF2B5EF4-FFF2-40B4-BE49-F238E27FC236}">
                    <a16:creationId xmlns:a16="http://schemas.microsoft.com/office/drawing/2014/main" id="{5B85A583-0B55-4709-9891-01067E209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771"/>
                <a:ext cx="3068" cy="18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77" name="Rectangle 466">
                <a:extLst>
                  <a:ext uri="{FF2B5EF4-FFF2-40B4-BE49-F238E27FC236}">
                    <a16:creationId xmlns:a16="http://schemas.microsoft.com/office/drawing/2014/main" id="{0E8850DF-1FF1-4945-AB6D-B0BB7E9C1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789"/>
                <a:ext cx="3068" cy="18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78" name="Rectangle 467">
                <a:extLst>
                  <a:ext uri="{FF2B5EF4-FFF2-40B4-BE49-F238E27FC236}">
                    <a16:creationId xmlns:a16="http://schemas.microsoft.com/office/drawing/2014/main" id="{65106027-3A12-42EC-BA9C-6AFA31263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807"/>
                <a:ext cx="3068" cy="17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79" name="Rectangle 468">
                <a:extLst>
                  <a:ext uri="{FF2B5EF4-FFF2-40B4-BE49-F238E27FC236}">
                    <a16:creationId xmlns:a16="http://schemas.microsoft.com/office/drawing/2014/main" id="{5784B16B-0E64-4B4B-8509-701930627F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824"/>
                <a:ext cx="3068" cy="18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80" name="Rectangle 469">
                <a:extLst>
                  <a:ext uri="{FF2B5EF4-FFF2-40B4-BE49-F238E27FC236}">
                    <a16:creationId xmlns:a16="http://schemas.microsoft.com/office/drawing/2014/main" id="{C35220B6-5BAF-45E6-AE3F-AF9C23EE91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842"/>
                <a:ext cx="3068" cy="17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81" name="Rectangle 470">
                <a:extLst>
                  <a:ext uri="{FF2B5EF4-FFF2-40B4-BE49-F238E27FC236}">
                    <a16:creationId xmlns:a16="http://schemas.microsoft.com/office/drawing/2014/main" id="{7180064E-147D-4F77-AE9E-4FC68982C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859"/>
                <a:ext cx="3068" cy="17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82" name="Rectangle 471">
                <a:extLst>
                  <a:ext uri="{FF2B5EF4-FFF2-40B4-BE49-F238E27FC236}">
                    <a16:creationId xmlns:a16="http://schemas.microsoft.com/office/drawing/2014/main" id="{E3FC30BC-F0F6-4EE7-BE96-8EF744E73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876"/>
                <a:ext cx="3068" cy="18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83" name="Rectangle 472">
                <a:extLst>
                  <a:ext uri="{FF2B5EF4-FFF2-40B4-BE49-F238E27FC236}">
                    <a16:creationId xmlns:a16="http://schemas.microsoft.com/office/drawing/2014/main" id="{843E41F6-C40A-48B6-8773-C9EFA12D9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894"/>
                <a:ext cx="3068" cy="18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84" name="Rectangle 473">
                <a:extLst>
                  <a:ext uri="{FF2B5EF4-FFF2-40B4-BE49-F238E27FC236}">
                    <a16:creationId xmlns:a16="http://schemas.microsoft.com/office/drawing/2014/main" id="{9622C379-8974-4402-8E55-A607872FE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912"/>
                <a:ext cx="3068" cy="17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85" name="Rectangle 474">
                <a:extLst>
                  <a:ext uri="{FF2B5EF4-FFF2-40B4-BE49-F238E27FC236}">
                    <a16:creationId xmlns:a16="http://schemas.microsoft.com/office/drawing/2014/main" id="{5BF6A4AF-437F-43F5-ACDD-71A98127E5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929"/>
                <a:ext cx="3068" cy="18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86" name="Rectangle 475">
                <a:extLst>
                  <a:ext uri="{FF2B5EF4-FFF2-40B4-BE49-F238E27FC236}">
                    <a16:creationId xmlns:a16="http://schemas.microsoft.com/office/drawing/2014/main" id="{B91BDC38-6765-4450-AA2B-7DBE8A27FC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947"/>
                <a:ext cx="3068" cy="17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87" name="Rectangle 476">
                <a:extLst>
                  <a:ext uri="{FF2B5EF4-FFF2-40B4-BE49-F238E27FC236}">
                    <a16:creationId xmlns:a16="http://schemas.microsoft.com/office/drawing/2014/main" id="{A8B6E8C8-0F8D-47AF-90CF-02FADE221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964"/>
                <a:ext cx="3068" cy="18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88" name="Rectangle 477">
                <a:extLst>
                  <a:ext uri="{FF2B5EF4-FFF2-40B4-BE49-F238E27FC236}">
                    <a16:creationId xmlns:a16="http://schemas.microsoft.com/office/drawing/2014/main" id="{B7EFE6B7-D375-4C5D-A603-1EFD65067E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982"/>
                <a:ext cx="3068" cy="17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89" name="Rectangle 478">
                <a:extLst>
                  <a:ext uri="{FF2B5EF4-FFF2-40B4-BE49-F238E27FC236}">
                    <a16:creationId xmlns:a16="http://schemas.microsoft.com/office/drawing/2014/main" id="{20C15CB6-71DC-4ACB-A39C-34E7596F75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999"/>
                <a:ext cx="3068" cy="18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90" name="Rectangle 479">
                <a:extLst>
                  <a:ext uri="{FF2B5EF4-FFF2-40B4-BE49-F238E27FC236}">
                    <a16:creationId xmlns:a16="http://schemas.microsoft.com/office/drawing/2014/main" id="{8C4EB98A-919F-4530-8466-33F5080727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017"/>
                <a:ext cx="3068" cy="18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91" name="Rectangle 480">
                <a:extLst>
                  <a:ext uri="{FF2B5EF4-FFF2-40B4-BE49-F238E27FC236}">
                    <a16:creationId xmlns:a16="http://schemas.microsoft.com/office/drawing/2014/main" id="{DF793753-A8A5-4B6F-8ECC-45B12C60C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035"/>
                <a:ext cx="3068" cy="17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92" name="Rectangle 481">
                <a:extLst>
                  <a:ext uri="{FF2B5EF4-FFF2-40B4-BE49-F238E27FC236}">
                    <a16:creationId xmlns:a16="http://schemas.microsoft.com/office/drawing/2014/main" id="{F90FD165-B724-47E6-AC79-B9B79F5536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052"/>
                <a:ext cx="3068" cy="18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93" name="Rectangle 482">
                <a:extLst>
                  <a:ext uri="{FF2B5EF4-FFF2-40B4-BE49-F238E27FC236}">
                    <a16:creationId xmlns:a16="http://schemas.microsoft.com/office/drawing/2014/main" id="{DBED7270-2395-4791-B0A6-3AD3916240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070"/>
                <a:ext cx="3068" cy="17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94" name="Rectangle 483">
                <a:extLst>
                  <a:ext uri="{FF2B5EF4-FFF2-40B4-BE49-F238E27FC236}">
                    <a16:creationId xmlns:a16="http://schemas.microsoft.com/office/drawing/2014/main" id="{A5A15E9D-9F06-4410-AE68-E943766C2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087"/>
                <a:ext cx="3068" cy="18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95" name="Rectangle 484">
                <a:extLst>
                  <a:ext uri="{FF2B5EF4-FFF2-40B4-BE49-F238E27FC236}">
                    <a16:creationId xmlns:a16="http://schemas.microsoft.com/office/drawing/2014/main" id="{B423930D-69FD-45FC-8DCD-3404A947C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105"/>
                <a:ext cx="3068" cy="18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96" name="Rectangle 485">
                <a:extLst>
                  <a:ext uri="{FF2B5EF4-FFF2-40B4-BE49-F238E27FC236}">
                    <a16:creationId xmlns:a16="http://schemas.microsoft.com/office/drawing/2014/main" id="{1D02BD52-AD85-430C-A5B6-6768455AE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123"/>
                <a:ext cx="3068" cy="9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97" name="Rectangle 486">
                <a:extLst>
                  <a:ext uri="{FF2B5EF4-FFF2-40B4-BE49-F238E27FC236}">
                    <a16:creationId xmlns:a16="http://schemas.microsoft.com/office/drawing/2014/main" id="{934D05BE-17D8-43B3-A427-A52352BF3E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604"/>
                <a:ext cx="3068" cy="52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98" name="Rectangle 487">
                <a:extLst>
                  <a:ext uri="{FF2B5EF4-FFF2-40B4-BE49-F238E27FC236}">
                    <a16:creationId xmlns:a16="http://schemas.microsoft.com/office/drawing/2014/main" id="{79754BC9-A85D-4F71-8B18-7AF73C3E8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595"/>
                <a:ext cx="3068" cy="18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6999" name="Rectangle 488">
                <a:extLst>
                  <a:ext uri="{FF2B5EF4-FFF2-40B4-BE49-F238E27FC236}">
                    <a16:creationId xmlns:a16="http://schemas.microsoft.com/office/drawing/2014/main" id="{0E5A7465-E507-4429-A176-AE6395BD3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613"/>
                <a:ext cx="3068" cy="17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00" name="Rectangle 489">
                <a:extLst>
                  <a:ext uri="{FF2B5EF4-FFF2-40B4-BE49-F238E27FC236}">
                    <a16:creationId xmlns:a16="http://schemas.microsoft.com/office/drawing/2014/main" id="{6F8CC82F-5857-4178-B35B-9A4908C24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630"/>
                <a:ext cx="3068" cy="18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01" name="Rectangle 490">
                <a:extLst>
                  <a:ext uri="{FF2B5EF4-FFF2-40B4-BE49-F238E27FC236}">
                    <a16:creationId xmlns:a16="http://schemas.microsoft.com/office/drawing/2014/main" id="{C18D9228-E4E0-446B-8A85-6A60E97CFD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648"/>
                <a:ext cx="3068" cy="18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02" name="Rectangle 491">
                <a:extLst>
                  <a:ext uri="{FF2B5EF4-FFF2-40B4-BE49-F238E27FC236}">
                    <a16:creationId xmlns:a16="http://schemas.microsoft.com/office/drawing/2014/main" id="{6463C931-3F7D-4AAC-A179-DAA0A69E2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666"/>
                <a:ext cx="3068" cy="1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03" name="Rectangle 492">
                <a:extLst>
                  <a:ext uri="{FF2B5EF4-FFF2-40B4-BE49-F238E27FC236}">
                    <a16:creationId xmlns:a16="http://schemas.microsoft.com/office/drawing/2014/main" id="{2A352E65-256E-41F9-8CCC-985AF17984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683"/>
                <a:ext cx="3068" cy="18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04" name="Rectangle 493">
                <a:extLst>
                  <a:ext uri="{FF2B5EF4-FFF2-40B4-BE49-F238E27FC236}">
                    <a16:creationId xmlns:a16="http://schemas.microsoft.com/office/drawing/2014/main" id="{9A270EC2-E15F-40B8-B6AA-A44CA923A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701"/>
                <a:ext cx="3068" cy="18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05" name="Rectangle 494">
                <a:extLst>
                  <a:ext uri="{FF2B5EF4-FFF2-40B4-BE49-F238E27FC236}">
                    <a16:creationId xmlns:a16="http://schemas.microsoft.com/office/drawing/2014/main" id="{90DB1D95-2413-42BF-B7EB-C5AF08605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719"/>
                <a:ext cx="3068" cy="17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06" name="Rectangle 495">
                <a:extLst>
                  <a:ext uri="{FF2B5EF4-FFF2-40B4-BE49-F238E27FC236}">
                    <a16:creationId xmlns:a16="http://schemas.microsoft.com/office/drawing/2014/main" id="{8E8E0B90-D95F-4E94-BFB5-DFAD5D6F9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736"/>
                <a:ext cx="3068" cy="18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07" name="Rectangle 496">
                <a:extLst>
                  <a:ext uri="{FF2B5EF4-FFF2-40B4-BE49-F238E27FC236}">
                    <a16:creationId xmlns:a16="http://schemas.microsoft.com/office/drawing/2014/main" id="{30830838-AD67-4B1A-BA81-CD412D8EB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754"/>
                <a:ext cx="3068" cy="17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08" name="Rectangle 497">
                <a:extLst>
                  <a:ext uri="{FF2B5EF4-FFF2-40B4-BE49-F238E27FC236}">
                    <a16:creationId xmlns:a16="http://schemas.microsoft.com/office/drawing/2014/main" id="{02FC17AA-AC62-4B6D-AF37-86CCD935E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771"/>
                <a:ext cx="3068" cy="18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09" name="Rectangle 498">
                <a:extLst>
                  <a:ext uri="{FF2B5EF4-FFF2-40B4-BE49-F238E27FC236}">
                    <a16:creationId xmlns:a16="http://schemas.microsoft.com/office/drawing/2014/main" id="{03BE7AFF-4BA4-4842-A698-3142CFB2C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789"/>
                <a:ext cx="3068" cy="18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10" name="Rectangle 499">
                <a:extLst>
                  <a:ext uri="{FF2B5EF4-FFF2-40B4-BE49-F238E27FC236}">
                    <a16:creationId xmlns:a16="http://schemas.microsoft.com/office/drawing/2014/main" id="{8B7A2747-7D3E-4A7F-A10E-0D385D6923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807"/>
                <a:ext cx="3068" cy="17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11" name="Rectangle 500">
                <a:extLst>
                  <a:ext uri="{FF2B5EF4-FFF2-40B4-BE49-F238E27FC236}">
                    <a16:creationId xmlns:a16="http://schemas.microsoft.com/office/drawing/2014/main" id="{A0B79805-E883-4473-929A-2B33F25E1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824"/>
                <a:ext cx="3068" cy="18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12" name="Rectangle 501">
                <a:extLst>
                  <a:ext uri="{FF2B5EF4-FFF2-40B4-BE49-F238E27FC236}">
                    <a16:creationId xmlns:a16="http://schemas.microsoft.com/office/drawing/2014/main" id="{B4DC156F-1B5F-4950-9AC1-8725CAA0C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842"/>
                <a:ext cx="3068" cy="17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13" name="Rectangle 502">
                <a:extLst>
                  <a:ext uri="{FF2B5EF4-FFF2-40B4-BE49-F238E27FC236}">
                    <a16:creationId xmlns:a16="http://schemas.microsoft.com/office/drawing/2014/main" id="{D9DE3D70-9F4F-46F4-B739-F8FAAF2602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859"/>
                <a:ext cx="3068" cy="17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14" name="Rectangle 503">
                <a:extLst>
                  <a:ext uri="{FF2B5EF4-FFF2-40B4-BE49-F238E27FC236}">
                    <a16:creationId xmlns:a16="http://schemas.microsoft.com/office/drawing/2014/main" id="{666C313E-49ED-4DE0-A947-5506105C1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876"/>
                <a:ext cx="3068" cy="18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15" name="Rectangle 504">
                <a:extLst>
                  <a:ext uri="{FF2B5EF4-FFF2-40B4-BE49-F238E27FC236}">
                    <a16:creationId xmlns:a16="http://schemas.microsoft.com/office/drawing/2014/main" id="{092432D7-651A-442C-AC1B-9DE981FC1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894"/>
                <a:ext cx="3068" cy="18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16" name="Rectangle 505">
                <a:extLst>
                  <a:ext uri="{FF2B5EF4-FFF2-40B4-BE49-F238E27FC236}">
                    <a16:creationId xmlns:a16="http://schemas.microsoft.com/office/drawing/2014/main" id="{84E6D57D-4DAC-4620-853C-E9EDE9E45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912"/>
                <a:ext cx="3068" cy="17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17" name="Rectangle 506">
                <a:extLst>
                  <a:ext uri="{FF2B5EF4-FFF2-40B4-BE49-F238E27FC236}">
                    <a16:creationId xmlns:a16="http://schemas.microsoft.com/office/drawing/2014/main" id="{4B75508B-48EC-43FD-9F36-9CC485DBF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929"/>
                <a:ext cx="3068" cy="18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18" name="Rectangle 507">
                <a:extLst>
                  <a:ext uri="{FF2B5EF4-FFF2-40B4-BE49-F238E27FC236}">
                    <a16:creationId xmlns:a16="http://schemas.microsoft.com/office/drawing/2014/main" id="{AB91B0AC-6433-4364-959A-BCF03EEF7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947"/>
                <a:ext cx="3068" cy="17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19" name="Rectangle 508">
                <a:extLst>
                  <a:ext uri="{FF2B5EF4-FFF2-40B4-BE49-F238E27FC236}">
                    <a16:creationId xmlns:a16="http://schemas.microsoft.com/office/drawing/2014/main" id="{3EB4491C-C8F1-4771-B34F-F16F152B12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964"/>
                <a:ext cx="3068" cy="18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20" name="Rectangle 509">
                <a:extLst>
                  <a:ext uri="{FF2B5EF4-FFF2-40B4-BE49-F238E27FC236}">
                    <a16:creationId xmlns:a16="http://schemas.microsoft.com/office/drawing/2014/main" id="{BCCD38A8-157C-4289-9010-6E0C7CEA15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982"/>
                <a:ext cx="3068" cy="17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21" name="Rectangle 510">
                <a:extLst>
                  <a:ext uri="{FF2B5EF4-FFF2-40B4-BE49-F238E27FC236}">
                    <a16:creationId xmlns:a16="http://schemas.microsoft.com/office/drawing/2014/main" id="{E2CB0166-DB97-411C-94C7-F015ED99FB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999"/>
                <a:ext cx="3068" cy="18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22" name="Rectangle 511">
                <a:extLst>
                  <a:ext uri="{FF2B5EF4-FFF2-40B4-BE49-F238E27FC236}">
                    <a16:creationId xmlns:a16="http://schemas.microsoft.com/office/drawing/2014/main" id="{D81E6DF1-62D6-4AF0-84BD-735EE1ADE1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017"/>
                <a:ext cx="3068" cy="18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23" name="Rectangle 512">
                <a:extLst>
                  <a:ext uri="{FF2B5EF4-FFF2-40B4-BE49-F238E27FC236}">
                    <a16:creationId xmlns:a16="http://schemas.microsoft.com/office/drawing/2014/main" id="{64F76555-88AE-4A01-8730-1C8251512F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035"/>
                <a:ext cx="3068" cy="17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24" name="Rectangle 513">
                <a:extLst>
                  <a:ext uri="{FF2B5EF4-FFF2-40B4-BE49-F238E27FC236}">
                    <a16:creationId xmlns:a16="http://schemas.microsoft.com/office/drawing/2014/main" id="{0AC8F814-7DED-4DA8-BA4E-3DC6738F30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052"/>
                <a:ext cx="3068" cy="18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25" name="Rectangle 514">
                <a:extLst>
                  <a:ext uri="{FF2B5EF4-FFF2-40B4-BE49-F238E27FC236}">
                    <a16:creationId xmlns:a16="http://schemas.microsoft.com/office/drawing/2014/main" id="{DA32E1B9-2173-4210-928B-DC500BA27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070"/>
                <a:ext cx="3068" cy="17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26" name="Rectangle 515">
                <a:extLst>
                  <a:ext uri="{FF2B5EF4-FFF2-40B4-BE49-F238E27FC236}">
                    <a16:creationId xmlns:a16="http://schemas.microsoft.com/office/drawing/2014/main" id="{FBE7D065-FB14-4452-85F4-16BB38F9BB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087"/>
                <a:ext cx="3068" cy="18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27" name="Rectangle 516">
                <a:extLst>
                  <a:ext uri="{FF2B5EF4-FFF2-40B4-BE49-F238E27FC236}">
                    <a16:creationId xmlns:a16="http://schemas.microsoft.com/office/drawing/2014/main" id="{E5A5F0E8-6532-4044-ADC6-4D5CEDBF4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105"/>
                <a:ext cx="3068" cy="18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28" name="Rectangle 517">
                <a:extLst>
                  <a:ext uri="{FF2B5EF4-FFF2-40B4-BE49-F238E27FC236}">
                    <a16:creationId xmlns:a16="http://schemas.microsoft.com/office/drawing/2014/main" id="{BFA8CB1A-01B5-4A61-BD67-34F38D09A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123"/>
                <a:ext cx="3068" cy="9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29" name="Rectangle 518">
                <a:extLst>
                  <a:ext uri="{FF2B5EF4-FFF2-40B4-BE49-F238E27FC236}">
                    <a16:creationId xmlns:a16="http://schemas.microsoft.com/office/drawing/2014/main" id="{91FB71C6-C220-41F3-8E9C-24E502825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123"/>
                <a:ext cx="2341" cy="1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30" name="Rectangle 519">
                <a:extLst>
                  <a:ext uri="{FF2B5EF4-FFF2-40B4-BE49-F238E27FC236}">
                    <a16:creationId xmlns:a16="http://schemas.microsoft.com/office/drawing/2014/main" id="{C9252749-86AA-468D-AF7D-1AE17B920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140"/>
                <a:ext cx="2341" cy="1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31" name="Rectangle 520">
                <a:extLst>
                  <a:ext uri="{FF2B5EF4-FFF2-40B4-BE49-F238E27FC236}">
                    <a16:creationId xmlns:a16="http://schemas.microsoft.com/office/drawing/2014/main" id="{8F490A1D-B948-4C6A-91F6-65A9352B64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157"/>
                <a:ext cx="2341" cy="17"/>
              </a:xfrm>
              <a:prstGeom prst="rect">
                <a:avLst/>
              </a:prstGeom>
              <a:solidFill>
                <a:srgbClr val="E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32" name="Rectangle 521">
                <a:extLst>
                  <a:ext uri="{FF2B5EF4-FFF2-40B4-BE49-F238E27FC236}">
                    <a16:creationId xmlns:a16="http://schemas.microsoft.com/office/drawing/2014/main" id="{55DFF6F9-AC1B-4EEF-8CAD-1762CE842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174"/>
                <a:ext cx="2341" cy="1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33" name="Rectangle 522">
                <a:extLst>
                  <a:ext uri="{FF2B5EF4-FFF2-40B4-BE49-F238E27FC236}">
                    <a16:creationId xmlns:a16="http://schemas.microsoft.com/office/drawing/2014/main" id="{A1D92CA0-ACCF-4591-9C44-C445A8B61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191"/>
                <a:ext cx="2341" cy="16"/>
              </a:xfrm>
              <a:prstGeom prst="rect">
                <a:avLst/>
              </a:prstGeom>
              <a:solidFill>
                <a:srgbClr val="D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34" name="Rectangle 523">
                <a:extLst>
                  <a:ext uri="{FF2B5EF4-FFF2-40B4-BE49-F238E27FC236}">
                    <a16:creationId xmlns:a16="http://schemas.microsoft.com/office/drawing/2014/main" id="{7788E4BB-15BA-4D0C-8FFB-1FACCB3CC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207"/>
                <a:ext cx="2341" cy="17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35" name="Rectangle 524">
                <a:extLst>
                  <a:ext uri="{FF2B5EF4-FFF2-40B4-BE49-F238E27FC236}">
                    <a16:creationId xmlns:a16="http://schemas.microsoft.com/office/drawing/2014/main" id="{07D9D9DE-73D5-48D0-A031-C6D96FA27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224"/>
                <a:ext cx="2341" cy="17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36" name="Rectangle 525">
                <a:extLst>
                  <a:ext uri="{FF2B5EF4-FFF2-40B4-BE49-F238E27FC236}">
                    <a16:creationId xmlns:a16="http://schemas.microsoft.com/office/drawing/2014/main" id="{38043129-C8F7-4943-AC22-D4F643A77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241"/>
                <a:ext cx="2341" cy="17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37" name="Rectangle 526">
                <a:extLst>
                  <a:ext uri="{FF2B5EF4-FFF2-40B4-BE49-F238E27FC236}">
                    <a16:creationId xmlns:a16="http://schemas.microsoft.com/office/drawing/2014/main" id="{4D3688AB-FFA9-4571-B150-9B796C39C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258"/>
                <a:ext cx="2341" cy="16"/>
              </a:xfrm>
              <a:prstGeom prst="rect">
                <a:avLst/>
              </a:prstGeom>
              <a:solidFill>
                <a:srgbClr val="B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38" name="Rectangle 527">
                <a:extLst>
                  <a:ext uri="{FF2B5EF4-FFF2-40B4-BE49-F238E27FC236}">
                    <a16:creationId xmlns:a16="http://schemas.microsoft.com/office/drawing/2014/main" id="{2996EED2-5005-41A5-AC6C-9512A8553D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274"/>
                <a:ext cx="2341" cy="17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39" name="Rectangle 528">
                <a:extLst>
                  <a:ext uri="{FF2B5EF4-FFF2-40B4-BE49-F238E27FC236}">
                    <a16:creationId xmlns:a16="http://schemas.microsoft.com/office/drawing/2014/main" id="{C67DE524-C39E-41E0-9998-1A88E3F8E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291"/>
                <a:ext cx="2341" cy="17"/>
              </a:xfrm>
              <a:prstGeom prst="rect">
                <a:avLst/>
              </a:prstGeom>
              <a:solidFill>
                <a:srgbClr val="A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40" name="Rectangle 529">
                <a:extLst>
                  <a:ext uri="{FF2B5EF4-FFF2-40B4-BE49-F238E27FC236}">
                    <a16:creationId xmlns:a16="http://schemas.microsoft.com/office/drawing/2014/main" id="{BBB7F2D4-4368-4D1C-9DCC-804CBCE83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308"/>
                <a:ext cx="2341" cy="1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41" name="Rectangle 530">
                <a:extLst>
                  <a:ext uri="{FF2B5EF4-FFF2-40B4-BE49-F238E27FC236}">
                    <a16:creationId xmlns:a16="http://schemas.microsoft.com/office/drawing/2014/main" id="{3C6D3A09-15A5-4D88-A97C-D13B32438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325"/>
                <a:ext cx="2341" cy="17"/>
              </a:xfrm>
              <a:prstGeom prst="rect">
                <a:avLst/>
              </a:pr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42" name="Rectangle 531">
                <a:extLst>
                  <a:ext uri="{FF2B5EF4-FFF2-40B4-BE49-F238E27FC236}">
                    <a16:creationId xmlns:a16="http://schemas.microsoft.com/office/drawing/2014/main" id="{DA5A9B0F-0247-4D34-9BFE-AA91C64F6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342"/>
                <a:ext cx="2341" cy="16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43" name="Rectangle 532">
                <a:extLst>
                  <a:ext uri="{FF2B5EF4-FFF2-40B4-BE49-F238E27FC236}">
                    <a16:creationId xmlns:a16="http://schemas.microsoft.com/office/drawing/2014/main" id="{6BABEB73-4234-4012-B7E0-4A32D0F07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358"/>
                <a:ext cx="2341" cy="17"/>
              </a:xfrm>
              <a:prstGeom prst="rect">
                <a:avLst/>
              </a:prstGeom>
              <a:solidFill>
                <a:srgbClr val="8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44" name="Rectangle 533">
                <a:extLst>
                  <a:ext uri="{FF2B5EF4-FFF2-40B4-BE49-F238E27FC236}">
                    <a16:creationId xmlns:a16="http://schemas.microsoft.com/office/drawing/2014/main" id="{65ADAE62-D6C9-4B8D-97BE-C6AA519A0C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375"/>
                <a:ext cx="2341" cy="1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45" name="Rectangle 534">
                <a:extLst>
                  <a:ext uri="{FF2B5EF4-FFF2-40B4-BE49-F238E27FC236}">
                    <a16:creationId xmlns:a16="http://schemas.microsoft.com/office/drawing/2014/main" id="{4288045A-79AE-46AF-89C7-CC5C116D76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392"/>
                <a:ext cx="2341" cy="17"/>
              </a:xfrm>
              <a:prstGeom prst="rect">
                <a:avLst/>
              </a:prstGeom>
              <a:solidFill>
                <a:srgbClr val="7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46" name="Rectangle 535">
                <a:extLst>
                  <a:ext uri="{FF2B5EF4-FFF2-40B4-BE49-F238E27FC236}">
                    <a16:creationId xmlns:a16="http://schemas.microsoft.com/office/drawing/2014/main" id="{AFB28B3F-D0B7-44A2-AF0F-9807A0B63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409"/>
                <a:ext cx="2341" cy="16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47" name="Rectangle 536">
                <a:extLst>
                  <a:ext uri="{FF2B5EF4-FFF2-40B4-BE49-F238E27FC236}">
                    <a16:creationId xmlns:a16="http://schemas.microsoft.com/office/drawing/2014/main" id="{C997E3D5-9B38-4964-8B52-6A7AD47E6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425"/>
                <a:ext cx="2341" cy="17"/>
              </a:xfrm>
              <a:prstGeom prst="rect">
                <a:avLst/>
              </a:pr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48" name="Rectangle 537">
                <a:extLst>
                  <a:ext uri="{FF2B5EF4-FFF2-40B4-BE49-F238E27FC236}">
                    <a16:creationId xmlns:a16="http://schemas.microsoft.com/office/drawing/2014/main" id="{48E9F5B5-D1AB-488A-A0FD-B400B89E7B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442"/>
                <a:ext cx="2341" cy="17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49" name="Rectangle 538">
                <a:extLst>
                  <a:ext uri="{FF2B5EF4-FFF2-40B4-BE49-F238E27FC236}">
                    <a16:creationId xmlns:a16="http://schemas.microsoft.com/office/drawing/2014/main" id="{A92D1DCB-0380-479B-8182-ACBD9BE6EA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459"/>
                <a:ext cx="2341" cy="16"/>
              </a:xfrm>
              <a:prstGeom prst="rect">
                <a:avLst/>
              </a:prstGeom>
              <a:solidFill>
                <a:srgbClr val="5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50" name="Rectangle 539">
                <a:extLst>
                  <a:ext uri="{FF2B5EF4-FFF2-40B4-BE49-F238E27FC236}">
                    <a16:creationId xmlns:a16="http://schemas.microsoft.com/office/drawing/2014/main" id="{75B9A585-A1E8-4970-B4C6-5142FB0EB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475"/>
                <a:ext cx="2341" cy="18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51" name="Rectangle 540">
                <a:extLst>
                  <a:ext uri="{FF2B5EF4-FFF2-40B4-BE49-F238E27FC236}">
                    <a16:creationId xmlns:a16="http://schemas.microsoft.com/office/drawing/2014/main" id="{748B9A7F-CCC4-4C2A-A3AF-0EA4AB012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493"/>
                <a:ext cx="2341" cy="16"/>
              </a:xfrm>
              <a:prstGeom prst="rect">
                <a:avLst/>
              </a:prstGeom>
              <a:solidFill>
                <a:srgbClr val="4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52" name="Rectangle 541">
                <a:extLst>
                  <a:ext uri="{FF2B5EF4-FFF2-40B4-BE49-F238E27FC236}">
                    <a16:creationId xmlns:a16="http://schemas.microsoft.com/office/drawing/2014/main" id="{EA5223B6-859E-4E9B-BD4D-64F43D57B2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509"/>
                <a:ext cx="2341" cy="17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53" name="Rectangle 542">
                <a:extLst>
                  <a:ext uri="{FF2B5EF4-FFF2-40B4-BE49-F238E27FC236}">
                    <a16:creationId xmlns:a16="http://schemas.microsoft.com/office/drawing/2014/main" id="{60BE6020-0CE4-4750-9AA0-5C78B1B21E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526"/>
                <a:ext cx="2341" cy="17"/>
              </a:xfrm>
              <a:prstGeom prst="rect">
                <a:avLst/>
              </a:prstGeom>
              <a:solidFill>
                <a:srgbClr val="3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54" name="Rectangle 543">
                <a:extLst>
                  <a:ext uri="{FF2B5EF4-FFF2-40B4-BE49-F238E27FC236}">
                    <a16:creationId xmlns:a16="http://schemas.microsoft.com/office/drawing/2014/main" id="{14CE500A-41A3-4818-8DF2-85C68875E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543"/>
                <a:ext cx="2341" cy="17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55" name="Rectangle 544">
                <a:extLst>
                  <a:ext uri="{FF2B5EF4-FFF2-40B4-BE49-F238E27FC236}">
                    <a16:creationId xmlns:a16="http://schemas.microsoft.com/office/drawing/2014/main" id="{44505D12-B607-4181-8884-783C4B5807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560"/>
                <a:ext cx="2341" cy="16"/>
              </a:xfrm>
              <a:prstGeom prst="rect">
                <a:avLst/>
              </a:prstGeom>
              <a:solidFill>
                <a:srgbClr val="2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56" name="Rectangle 545">
                <a:extLst>
                  <a:ext uri="{FF2B5EF4-FFF2-40B4-BE49-F238E27FC236}">
                    <a16:creationId xmlns:a16="http://schemas.microsoft.com/office/drawing/2014/main" id="{11BB3BF4-0825-4D8E-8424-14D7F2CB85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576"/>
                <a:ext cx="2341" cy="17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57" name="Rectangle 546">
                <a:extLst>
                  <a:ext uri="{FF2B5EF4-FFF2-40B4-BE49-F238E27FC236}">
                    <a16:creationId xmlns:a16="http://schemas.microsoft.com/office/drawing/2014/main" id="{4BD87802-119E-4973-A367-5445DF071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593"/>
                <a:ext cx="2341" cy="17"/>
              </a:xfrm>
              <a:prstGeom prst="rect">
                <a:avLst/>
              </a:prstGeom>
              <a:solidFill>
                <a:srgbClr val="1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58" name="Rectangle 547">
                <a:extLst>
                  <a:ext uri="{FF2B5EF4-FFF2-40B4-BE49-F238E27FC236}">
                    <a16:creationId xmlns:a16="http://schemas.microsoft.com/office/drawing/2014/main" id="{C3152105-6FA9-4C94-845D-3BB5BF0C7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610"/>
                <a:ext cx="2341" cy="17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59" name="Rectangle 548">
                <a:extLst>
                  <a:ext uri="{FF2B5EF4-FFF2-40B4-BE49-F238E27FC236}">
                    <a16:creationId xmlns:a16="http://schemas.microsoft.com/office/drawing/2014/main" id="{8549F723-96C7-4935-9AED-4D581B6DE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627"/>
                <a:ext cx="2341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60" name="Rectangle 549">
                <a:extLst>
                  <a:ext uri="{FF2B5EF4-FFF2-40B4-BE49-F238E27FC236}">
                    <a16:creationId xmlns:a16="http://schemas.microsoft.com/office/drawing/2014/main" id="{E908519F-A6FB-4294-A4E9-5E659A33B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132"/>
                <a:ext cx="2341" cy="50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61" name="Rectangle 550">
                <a:extLst>
                  <a:ext uri="{FF2B5EF4-FFF2-40B4-BE49-F238E27FC236}">
                    <a16:creationId xmlns:a16="http://schemas.microsoft.com/office/drawing/2014/main" id="{3B8BA254-C08D-4F92-A988-11430441C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123"/>
                <a:ext cx="2341" cy="1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62" name="Rectangle 551">
                <a:extLst>
                  <a:ext uri="{FF2B5EF4-FFF2-40B4-BE49-F238E27FC236}">
                    <a16:creationId xmlns:a16="http://schemas.microsoft.com/office/drawing/2014/main" id="{D75E51A4-1C7A-46A0-9CC8-4A100732E3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140"/>
                <a:ext cx="2341" cy="1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63" name="Rectangle 552">
                <a:extLst>
                  <a:ext uri="{FF2B5EF4-FFF2-40B4-BE49-F238E27FC236}">
                    <a16:creationId xmlns:a16="http://schemas.microsoft.com/office/drawing/2014/main" id="{FF57A023-FC4B-4FC9-A0F3-F72755719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157"/>
                <a:ext cx="2341" cy="17"/>
              </a:xfrm>
              <a:prstGeom prst="rect">
                <a:avLst/>
              </a:prstGeom>
              <a:solidFill>
                <a:srgbClr val="E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64" name="Rectangle 553">
                <a:extLst>
                  <a:ext uri="{FF2B5EF4-FFF2-40B4-BE49-F238E27FC236}">
                    <a16:creationId xmlns:a16="http://schemas.microsoft.com/office/drawing/2014/main" id="{CFF34787-76B6-42C3-A833-79E9DFCEB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174"/>
                <a:ext cx="2341" cy="1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65" name="Rectangle 554">
                <a:extLst>
                  <a:ext uri="{FF2B5EF4-FFF2-40B4-BE49-F238E27FC236}">
                    <a16:creationId xmlns:a16="http://schemas.microsoft.com/office/drawing/2014/main" id="{4DA56A91-0F7D-4590-B902-4E619F05F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191"/>
                <a:ext cx="2341" cy="16"/>
              </a:xfrm>
              <a:prstGeom prst="rect">
                <a:avLst/>
              </a:prstGeom>
              <a:solidFill>
                <a:srgbClr val="D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66" name="Rectangle 555">
                <a:extLst>
                  <a:ext uri="{FF2B5EF4-FFF2-40B4-BE49-F238E27FC236}">
                    <a16:creationId xmlns:a16="http://schemas.microsoft.com/office/drawing/2014/main" id="{17FE1725-2320-484D-AF67-2D08E2FDB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207"/>
                <a:ext cx="2341" cy="17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67" name="Rectangle 556">
                <a:extLst>
                  <a:ext uri="{FF2B5EF4-FFF2-40B4-BE49-F238E27FC236}">
                    <a16:creationId xmlns:a16="http://schemas.microsoft.com/office/drawing/2014/main" id="{47ABD884-5809-4DF2-8D6E-76D63005ED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224"/>
                <a:ext cx="2341" cy="17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68" name="Rectangle 557">
                <a:extLst>
                  <a:ext uri="{FF2B5EF4-FFF2-40B4-BE49-F238E27FC236}">
                    <a16:creationId xmlns:a16="http://schemas.microsoft.com/office/drawing/2014/main" id="{D7C76C47-D9CE-4EB7-86BA-E8CDEF63DF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241"/>
                <a:ext cx="2341" cy="17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69" name="Rectangle 558">
                <a:extLst>
                  <a:ext uri="{FF2B5EF4-FFF2-40B4-BE49-F238E27FC236}">
                    <a16:creationId xmlns:a16="http://schemas.microsoft.com/office/drawing/2014/main" id="{E5D9E9ED-F736-4759-ADDC-D2630BB87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258"/>
                <a:ext cx="2341" cy="16"/>
              </a:xfrm>
              <a:prstGeom prst="rect">
                <a:avLst/>
              </a:prstGeom>
              <a:solidFill>
                <a:srgbClr val="B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70" name="Rectangle 559">
                <a:extLst>
                  <a:ext uri="{FF2B5EF4-FFF2-40B4-BE49-F238E27FC236}">
                    <a16:creationId xmlns:a16="http://schemas.microsoft.com/office/drawing/2014/main" id="{8BBEDDC8-BA20-4452-ACFA-87A38D075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274"/>
                <a:ext cx="2341" cy="17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71" name="Rectangle 560">
                <a:extLst>
                  <a:ext uri="{FF2B5EF4-FFF2-40B4-BE49-F238E27FC236}">
                    <a16:creationId xmlns:a16="http://schemas.microsoft.com/office/drawing/2014/main" id="{59DB744F-036D-46B3-AB5C-17440CD16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291"/>
                <a:ext cx="2341" cy="17"/>
              </a:xfrm>
              <a:prstGeom prst="rect">
                <a:avLst/>
              </a:prstGeom>
              <a:solidFill>
                <a:srgbClr val="A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72" name="Rectangle 561">
                <a:extLst>
                  <a:ext uri="{FF2B5EF4-FFF2-40B4-BE49-F238E27FC236}">
                    <a16:creationId xmlns:a16="http://schemas.microsoft.com/office/drawing/2014/main" id="{F21FE70D-A6AA-49AC-81D8-6EAA8D53B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308"/>
                <a:ext cx="2341" cy="1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73" name="Rectangle 562">
                <a:extLst>
                  <a:ext uri="{FF2B5EF4-FFF2-40B4-BE49-F238E27FC236}">
                    <a16:creationId xmlns:a16="http://schemas.microsoft.com/office/drawing/2014/main" id="{F1071E95-4446-474C-858E-313F53BDC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325"/>
                <a:ext cx="2341" cy="17"/>
              </a:xfrm>
              <a:prstGeom prst="rect">
                <a:avLst/>
              </a:pr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74" name="Rectangle 563">
                <a:extLst>
                  <a:ext uri="{FF2B5EF4-FFF2-40B4-BE49-F238E27FC236}">
                    <a16:creationId xmlns:a16="http://schemas.microsoft.com/office/drawing/2014/main" id="{43CC7FD9-4347-463D-A4EC-A7B8E8E9E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342"/>
                <a:ext cx="2341" cy="16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75" name="Rectangle 564">
                <a:extLst>
                  <a:ext uri="{FF2B5EF4-FFF2-40B4-BE49-F238E27FC236}">
                    <a16:creationId xmlns:a16="http://schemas.microsoft.com/office/drawing/2014/main" id="{A5782689-956B-4BDA-9A47-F1C06FB1F1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358"/>
                <a:ext cx="2341" cy="17"/>
              </a:xfrm>
              <a:prstGeom prst="rect">
                <a:avLst/>
              </a:prstGeom>
              <a:solidFill>
                <a:srgbClr val="8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76" name="Rectangle 565">
                <a:extLst>
                  <a:ext uri="{FF2B5EF4-FFF2-40B4-BE49-F238E27FC236}">
                    <a16:creationId xmlns:a16="http://schemas.microsoft.com/office/drawing/2014/main" id="{7EDEC9AF-8376-4378-8D38-1CD081E3DB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375"/>
                <a:ext cx="2341" cy="1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77" name="Rectangle 566">
                <a:extLst>
                  <a:ext uri="{FF2B5EF4-FFF2-40B4-BE49-F238E27FC236}">
                    <a16:creationId xmlns:a16="http://schemas.microsoft.com/office/drawing/2014/main" id="{E7577994-EF10-49F5-87E6-69EAA7D9E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392"/>
                <a:ext cx="2341" cy="17"/>
              </a:xfrm>
              <a:prstGeom prst="rect">
                <a:avLst/>
              </a:prstGeom>
              <a:solidFill>
                <a:srgbClr val="7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78" name="Rectangle 567">
                <a:extLst>
                  <a:ext uri="{FF2B5EF4-FFF2-40B4-BE49-F238E27FC236}">
                    <a16:creationId xmlns:a16="http://schemas.microsoft.com/office/drawing/2014/main" id="{FDC7DC44-4806-44E9-B298-909F722C8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409"/>
                <a:ext cx="2341" cy="16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79" name="Rectangle 568">
                <a:extLst>
                  <a:ext uri="{FF2B5EF4-FFF2-40B4-BE49-F238E27FC236}">
                    <a16:creationId xmlns:a16="http://schemas.microsoft.com/office/drawing/2014/main" id="{0504EA68-548F-4CAD-954F-B0C8E48820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425"/>
                <a:ext cx="2341" cy="17"/>
              </a:xfrm>
              <a:prstGeom prst="rect">
                <a:avLst/>
              </a:pr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80" name="Rectangle 569">
                <a:extLst>
                  <a:ext uri="{FF2B5EF4-FFF2-40B4-BE49-F238E27FC236}">
                    <a16:creationId xmlns:a16="http://schemas.microsoft.com/office/drawing/2014/main" id="{46E0FB5C-AFD5-4F2D-8E86-F111556A75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442"/>
                <a:ext cx="2341" cy="17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81" name="Rectangle 570">
                <a:extLst>
                  <a:ext uri="{FF2B5EF4-FFF2-40B4-BE49-F238E27FC236}">
                    <a16:creationId xmlns:a16="http://schemas.microsoft.com/office/drawing/2014/main" id="{6C5F777D-76E3-4FBD-B4EA-1FA5014D0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459"/>
                <a:ext cx="2341" cy="16"/>
              </a:xfrm>
              <a:prstGeom prst="rect">
                <a:avLst/>
              </a:prstGeom>
              <a:solidFill>
                <a:srgbClr val="5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82" name="Rectangle 571">
                <a:extLst>
                  <a:ext uri="{FF2B5EF4-FFF2-40B4-BE49-F238E27FC236}">
                    <a16:creationId xmlns:a16="http://schemas.microsoft.com/office/drawing/2014/main" id="{40185561-D4D8-4A87-92EF-87D2BBF137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475"/>
                <a:ext cx="2341" cy="18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83" name="Rectangle 572">
                <a:extLst>
                  <a:ext uri="{FF2B5EF4-FFF2-40B4-BE49-F238E27FC236}">
                    <a16:creationId xmlns:a16="http://schemas.microsoft.com/office/drawing/2014/main" id="{F4A233C6-15AB-48B2-97A7-E41574BBD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493"/>
                <a:ext cx="2341" cy="16"/>
              </a:xfrm>
              <a:prstGeom prst="rect">
                <a:avLst/>
              </a:prstGeom>
              <a:solidFill>
                <a:srgbClr val="4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84" name="Rectangle 573">
                <a:extLst>
                  <a:ext uri="{FF2B5EF4-FFF2-40B4-BE49-F238E27FC236}">
                    <a16:creationId xmlns:a16="http://schemas.microsoft.com/office/drawing/2014/main" id="{87DDDCED-04C4-4438-85CC-265F22B67B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509"/>
                <a:ext cx="2341" cy="17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85" name="Rectangle 574">
                <a:extLst>
                  <a:ext uri="{FF2B5EF4-FFF2-40B4-BE49-F238E27FC236}">
                    <a16:creationId xmlns:a16="http://schemas.microsoft.com/office/drawing/2014/main" id="{047C420A-8555-4F86-9FD8-FFD1B8C24D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526"/>
                <a:ext cx="2341" cy="17"/>
              </a:xfrm>
              <a:prstGeom prst="rect">
                <a:avLst/>
              </a:prstGeom>
              <a:solidFill>
                <a:srgbClr val="3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86" name="Rectangle 575">
                <a:extLst>
                  <a:ext uri="{FF2B5EF4-FFF2-40B4-BE49-F238E27FC236}">
                    <a16:creationId xmlns:a16="http://schemas.microsoft.com/office/drawing/2014/main" id="{7707B5E7-9E03-4F1D-878A-4357D6FC3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543"/>
                <a:ext cx="2341" cy="17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87" name="Rectangle 576">
                <a:extLst>
                  <a:ext uri="{FF2B5EF4-FFF2-40B4-BE49-F238E27FC236}">
                    <a16:creationId xmlns:a16="http://schemas.microsoft.com/office/drawing/2014/main" id="{6796BFF4-DB60-47DB-94B1-70F9FEC7F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560"/>
                <a:ext cx="2341" cy="16"/>
              </a:xfrm>
              <a:prstGeom prst="rect">
                <a:avLst/>
              </a:prstGeom>
              <a:solidFill>
                <a:srgbClr val="2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88" name="Rectangle 577">
                <a:extLst>
                  <a:ext uri="{FF2B5EF4-FFF2-40B4-BE49-F238E27FC236}">
                    <a16:creationId xmlns:a16="http://schemas.microsoft.com/office/drawing/2014/main" id="{8A7B265F-9298-4811-AF93-49B48A4C5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576"/>
                <a:ext cx="2341" cy="17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89" name="Rectangle 578">
                <a:extLst>
                  <a:ext uri="{FF2B5EF4-FFF2-40B4-BE49-F238E27FC236}">
                    <a16:creationId xmlns:a16="http://schemas.microsoft.com/office/drawing/2014/main" id="{74D96B17-EB9A-4D14-907C-AD21481AA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593"/>
                <a:ext cx="2341" cy="17"/>
              </a:xfrm>
              <a:prstGeom prst="rect">
                <a:avLst/>
              </a:prstGeom>
              <a:solidFill>
                <a:srgbClr val="1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90" name="Rectangle 579">
                <a:extLst>
                  <a:ext uri="{FF2B5EF4-FFF2-40B4-BE49-F238E27FC236}">
                    <a16:creationId xmlns:a16="http://schemas.microsoft.com/office/drawing/2014/main" id="{51E732E1-534B-41B6-B8FB-CD9B2FE13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610"/>
                <a:ext cx="2341" cy="17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91" name="Rectangle 580">
                <a:extLst>
                  <a:ext uri="{FF2B5EF4-FFF2-40B4-BE49-F238E27FC236}">
                    <a16:creationId xmlns:a16="http://schemas.microsoft.com/office/drawing/2014/main" id="{12ED2E28-D9A3-4172-93B2-73FA9FA9D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627"/>
                <a:ext cx="2341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92" name="Rectangle 581">
                <a:extLst>
                  <a:ext uri="{FF2B5EF4-FFF2-40B4-BE49-F238E27FC236}">
                    <a16:creationId xmlns:a16="http://schemas.microsoft.com/office/drawing/2014/main" id="{C20C63E6-E769-486F-8900-017070C50F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123"/>
                <a:ext cx="3068" cy="17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93" name="Rectangle 582">
                <a:extLst>
                  <a:ext uri="{FF2B5EF4-FFF2-40B4-BE49-F238E27FC236}">
                    <a16:creationId xmlns:a16="http://schemas.microsoft.com/office/drawing/2014/main" id="{FB67958E-3011-4630-BDB9-00D91410A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140"/>
                <a:ext cx="3068" cy="17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94" name="Rectangle 583">
                <a:extLst>
                  <a:ext uri="{FF2B5EF4-FFF2-40B4-BE49-F238E27FC236}">
                    <a16:creationId xmlns:a16="http://schemas.microsoft.com/office/drawing/2014/main" id="{BD0BB919-8F74-4A33-A87E-D568E1739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157"/>
                <a:ext cx="3068" cy="17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95" name="Rectangle 584">
                <a:extLst>
                  <a:ext uri="{FF2B5EF4-FFF2-40B4-BE49-F238E27FC236}">
                    <a16:creationId xmlns:a16="http://schemas.microsoft.com/office/drawing/2014/main" id="{B746A605-E767-40A6-ABAF-CD180A927A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174"/>
                <a:ext cx="3068" cy="17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96" name="Rectangle 585">
                <a:extLst>
                  <a:ext uri="{FF2B5EF4-FFF2-40B4-BE49-F238E27FC236}">
                    <a16:creationId xmlns:a16="http://schemas.microsoft.com/office/drawing/2014/main" id="{CD41F711-E2C0-4435-A09F-65A4A67E8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191"/>
                <a:ext cx="3068" cy="16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97" name="Rectangle 586">
                <a:extLst>
                  <a:ext uri="{FF2B5EF4-FFF2-40B4-BE49-F238E27FC236}">
                    <a16:creationId xmlns:a16="http://schemas.microsoft.com/office/drawing/2014/main" id="{2427E054-F102-460D-AEBA-E81871766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207"/>
                <a:ext cx="3068" cy="17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98" name="Rectangle 587">
                <a:extLst>
                  <a:ext uri="{FF2B5EF4-FFF2-40B4-BE49-F238E27FC236}">
                    <a16:creationId xmlns:a16="http://schemas.microsoft.com/office/drawing/2014/main" id="{0AD6335C-314E-4EAD-A5C4-C4E03383A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224"/>
                <a:ext cx="3068" cy="17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099" name="Rectangle 588">
                <a:extLst>
                  <a:ext uri="{FF2B5EF4-FFF2-40B4-BE49-F238E27FC236}">
                    <a16:creationId xmlns:a16="http://schemas.microsoft.com/office/drawing/2014/main" id="{9BF7CAD4-2B58-4D9B-B20C-FAB39DCC4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241"/>
                <a:ext cx="3068" cy="17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00" name="Rectangle 589">
                <a:extLst>
                  <a:ext uri="{FF2B5EF4-FFF2-40B4-BE49-F238E27FC236}">
                    <a16:creationId xmlns:a16="http://schemas.microsoft.com/office/drawing/2014/main" id="{7D1A91A1-52CB-4D97-97BA-1C455E349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258"/>
                <a:ext cx="3068" cy="16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01" name="Rectangle 590">
                <a:extLst>
                  <a:ext uri="{FF2B5EF4-FFF2-40B4-BE49-F238E27FC236}">
                    <a16:creationId xmlns:a16="http://schemas.microsoft.com/office/drawing/2014/main" id="{2C106392-CFB6-4438-BFE8-456BACA079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274"/>
                <a:ext cx="3068" cy="17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02" name="Rectangle 591">
                <a:extLst>
                  <a:ext uri="{FF2B5EF4-FFF2-40B4-BE49-F238E27FC236}">
                    <a16:creationId xmlns:a16="http://schemas.microsoft.com/office/drawing/2014/main" id="{E0B29886-22DB-4383-A9A4-14FAFB6818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291"/>
                <a:ext cx="3068" cy="17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03" name="Rectangle 592">
                <a:extLst>
                  <a:ext uri="{FF2B5EF4-FFF2-40B4-BE49-F238E27FC236}">
                    <a16:creationId xmlns:a16="http://schemas.microsoft.com/office/drawing/2014/main" id="{69AF54C9-0A83-4B3F-A0E9-E61EEE9D9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308"/>
                <a:ext cx="3068" cy="17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04" name="Rectangle 593">
                <a:extLst>
                  <a:ext uri="{FF2B5EF4-FFF2-40B4-BE49-F238E27FC236}">
                    <a16:creationId xmlns:a16="http://schemas.microsoft.com/office/drawing/2014/main" id="{6A00DF01-5DFE-41B8-A439-55DF4E799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325"/>
                <a:ext cx="3068" cy="17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05" name="Rectangle 594">
                <a:extLst>
                  <a:ext uri="{FF2B5EF4-FFF2-40B4-BE49-F238E27FC236}">
                    <a16:creationId xmlns:a16="http://schemas.microsoft.com/office/drawing/2014/main" id="{781F1745-9855-4B92-93DB-B082403CB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342"/>
                <a:ext cx="3068" cy="16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06" name="Rectangle 595">
                <a:extLst>
                  <a:ext uri="{FF2B5EF4-FFF2-40B4-BE49-F238E27FC236}">
                    <a16:creationId xmlns:a16="http://schemas.microsoft.com/office/drawing/2014/main" id="{64725C40-AD98-4FC9-BEE9-2D305B5A8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358"/>
                <a:ext cx="3068" cy="17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07" name="Rectangle 596">
                <a:extLst>
                  <a:ext uri="{FF2B5EF4-FFF2-40B4-BE49-F238E27FC236}">
                    <a16:creationId xmlns:a16="http://schemas.microsoft.com/office/drawing/2014/main" id="{790B4A86-7084-4CF0-B471-5FB56DE3F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375"/>
                <a:ext cx="3068" cy="17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08" name="Rectangle 597">
                <a:extLst>
                  <a:ext uri="{FF2B5EF4-FFF2-40B4-BE49-F238E27FC236}">
                    <a16:creationId xmlns:a16="http://schemas.microsoft.com/office/drawing/2014/main" id="{F4F35C1F-2F33-46FC-9224-68A165A7B7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392"/>
                <a:ext cx="3068" cy="17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09" name="Rectangle 598">
                <a:extLst>
                  <a:ext uri="{FF2B5EF4-FFF2-40B4-BE49-F238E27FC236}">
                    <a16:creationId xmlns:a16="http://schemas.microsoft.com/office/drawing/2014/main" id="{ED2AADB5-3230-4A72-9CB9-3C3412AB39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409"/>
                <a:ext cx="3068" cy="16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10" name="Rectangle 599">
                <a:extLst>
                  <a:ext uri="{FF2B5EF4-FFF2-40B4-BE49-F238E27FC236}">
                    <a16:creationId xmlns:a16="http://schemas.microsoft.com/office/drawing/2014/main" id="{9FE5091C-38E4-436C-B57D-99E8C92EF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425"/>
                <a:ext cx="3068" cy="17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11" name="Rectangle 600">
                <a:extLst>
                  <a:ext uri="{FF2B5EF4-FFF2-40B4-BE49-F238E27FC236}">
                    <a16:creationId xmlns:a16="http://schemas.microsoft.com/office/drawing/2014/main" id="{E6C78249-0C88-4133-B7A0-65860502E7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442"/>
                <a:ext cx="3068" cy="17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12" name="Rectangle 601">
                <a:extLst>
                  <a:ext uri="{FF2B5EF4-FFF2-40B4-BE49-F238E27FC236}">
                    <a16:creationId xmlns:a16="http://schemas.microsoft.com/office/drawing/2014/main" id="{6C9FF723-04BF-48D7-BBA9-A4136E768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459"/>
                <a:ext cx="3068" cy="16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13" name="Rectangle 602">
                <a:extLst>
                  <a:ext uri="{FF2B5EF4-FFF2-40B4-BE49-F238E27FC236}">
                    <a16:creationId xmlns:a16="http://schemas.microsoft.com/office/drawing/2014/main" id="{FD1D3CBC-AF83-4238-9A82-DA68EB7B32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475"/>
                <a:ext cx="3068" cy="18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14" name="Rectangle 603">
                <a:extLst>
                  <a:ext uri="{FF2B5EF4-FFF2-40B4-BE49-F238E27FC236}">
                    <a16:creationId xmlns:a16="http://schemas.microsoft.com/office/drawing/2014/main" id="{EB0C0232-8AEC-46A7-81C3-5A20B63CF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493"/>
                <a:ext cx="3068" cy="16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15" name="Rectangle 604">
                <a:extLst>
                  <a:ext uri="{FF2B5EF4-FFF2-40B4-BE49-F238E27FC236}">
                    <a16:creationId xmlns:a16="http://schemas.microsoft.com/office/drawing/2014/main" id="{E132D6A8-3AA1-4E51-A6E5-8BA7A3EB3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509"/>
                <a:ext cx="3068" cy="17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16" name="Rectangle 605">
                <a:extLst>
                  <a:ext uri="{FF2B5EF4-FFF2-40B4-BE49-F238E27FC236}">
                    <a16:creationId xmlns:a16="http://schemas.microsoft.com/office/drawing/2014/main" id="{61CE08C0-55FF-4F60-8AC9-2ED203559C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526"/>
                <a:ext cx="3068" cy="17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17" name="Rectangle 606">
                <a:extLst>
                  <a:ext uri="{FF2B5EF4-FFF2-40B4-BE49-F238E27FC236}">
                    <a16:creationId xmlns:a16="http://schemas.microsoft.com/office/drawing/2014/main" id="{E3E6AC11-6F25-46C4-A36B-C4C17875B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543"/>
                <a:ext cx="3068" cy="17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18" name="Rectangle 607">
                <a:extLst>
                  <a:ext uri="{FF2B5EF4-FFF2-40B4-BE49-F238E27FC236}">
                    <a16:creationId xmlns:a16="http://schemas.microsoft.com/office/drawing/2014/main" id="{2E18B621-1058-434E-B9AA-B31D23DC4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560"/>
                <a:ext cx="3068" cy="16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7119" name="Rectangle 608">
                <a:extLst>
                  <a:ext uri="{FF2B5EF4-FFF2-40B4-BE49-F238E27FC236}">
                    <a16:creationId xmlns:a16="http://schemas.microsoft.com/office/drawing/2014/main" id="{96CD269A-6062-43DF-8711-8C1249FFF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576"/>
                <a:ext cx="3068" cy="17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116745" name="Rectangle 609">
              <a:extLst>
                <a:ext uri="{FF2B5EF4-FFF2-40B4-BE49-F238E27FC236}">
                  <a16:creationId xmlns:a16="http://schemas.microsoft.com/office/drawing/2014/main" id="{71AA7F0F-273E-4CAA-80F2-9C4542269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593"/>
              <a:ext cx="3068" cy="17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46" name="Rectangle 610">
              <a:extLst>
                <a:ext uri="{FF2B5EF4-FFF2-40B4-BE49-F238E27FC236}">
                  <a16:creationId xmlns:a16="http://schemas.microsoft.com/office/drawing/2014/main" id="{DDF7F102-8F39-4474-BDC4-B01309CF9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610"/>
              <a:ext cx="3068" cy="17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47" name="Rectangle 611">
              <a:extLst>
                <a:ext uri="{FF2B5EF4-FFF2-40B4-BE49-F238E27FC236}">
                  <a16:creationId xmlns:a16="http://schemas.microsoft.com/office/drawing/2014/main" id="{A54F5B73-B927-4777-83F7-382CF2640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627"/>
              <a:ext cx="3068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48" name="Rectangle 612">
              <a:extLst>
                <a:ext uri="{FF2B5EF4-FFF2-40B4-BE49-F238E27FC236}">
                  <a16:creationId xmlns:a16="http://schemas.microsoft.com/office/drawing/2014/main" id="{7E10C20F-5FC9-4D03-BBC5-68972730E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132"/>
              <a:ext cx="3068" cy="50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49" name="Rectangle 613">
              <a:extLst>
                <a:ext uri="{FF2B5EF4-FFF2-40B4-BE49-F238E27FC236}">
                  <a16:creationId xmlns:a16="http://schemas.microsoft.com/office/drawing/2014/main" id="{20791EA7-3297-4407-A983-D3F1F2BCB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123"/>
              <a:ext cx="3068" cy="17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50" name="Rectangle 614">
              <a:extLst>
                <a:ext uri="{FF2B5EF4-FFF2-40B4-BE49-F238E27FC236}">
                  <a16:creationId xmlns:a16="http://schemas.microsoft.com/office/drawing/2014/main" id="{D96F70D1-5350-4C1B-91E0-2487518E3D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140"/>
              <a:ext cx="3068" cy="17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51" name="Rectangle 615">
              <a:extLst>
                <a:ext uri="{FF2B5EF4-FFF2-40B4-BE49-F238E27FC236}">
                  <a16:creationId xmlns:a16="http://schemas.microsoft.com/office/drawing/2014/main" id="{74CFD7F3-BF95-4834-8509-260CB5B97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157"/>
              <a:ext cx="3068" cy="17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52" name="Rectangle 616">
              <a:extLst>
                <a:ext uri="{FF2B5EF4-FFF2-40B4-BE49-F238E27FC236}">
                  <a16:creationId xmlns:a16="http://schemas.microsoft.com/office/drawing/2014/main" id="{F06F3A4E-0ACD-4DE3-9C42-24983CFDA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174"/>
              <a:ext cx="3068" cy="17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53" name="Rectangle 617">
              <a:extLst>
                <a:ext uri="{FF2B5EF4-FFF2-40B4-BE49-F238E27FC236}">
                  <a16:creationId xmlns:a16="http://schemas.microsoft.com/office/drawing/2014/main" id="{6E807F68-3850-4DC9-A6CD-1BDA462E5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191"/>
              <a:ext cx="3068" cy="16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54" name="Rectangle 618">
              <a:extLst>
                <a:ext uri="{FF2B5EF4-FFF2-40B4-BE49-F238E27FC236}">
                  <a16:creationId xmlns:a16="http://schemas.microsoft.com/office/drawing/2014/main" id="{FF61E7E1-8B41-4B32-9E7C-D395C3DBC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207"/>
              <a:ext cx="3068" cy="17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55" name="Rectangle 619">
              <a:extLst>
                <a:ext uri="{FF2B5EF4-FFF2-40B4-BE49-F238E27FC236}">
                  <a16:creationId xmlns:a16="http://schemas.microsoft.com/office/drawing/2014/main" id="{E5A84B01-BAE7-430F-A240-5817FE3B2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224"/>
              <a:ext cx="3068" cy="17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56" name="Rectangle 620">
              <a:extLst>
                <a:ext uri="{FF2B5EF4-FFF2-40B4-BE49-F238E27FC236}">
                  <a16:creationId xmlns:a16="http://schemas.microsoft.com/office/drawing/2014/main" id="{D39F744B-4CF5-44F3-B406-659FBAA1E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241"/>
              <a:ext cx="3068" cy="17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57" name="Rectangle 621">
              <a:extLst>
                <a:ext uri="{FF2B5EF4-FFF2-40B4-BE49-F238E27FC236}">
                  <a16:creationId xmlns:a16="http://schemas.microsoft.com/office/drawing/2014/main" id="{72971DEE-A6AE-4F51-91AA-297E89D57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258"/>
              <a:ext cx="3068" cy="16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58" name="Rectangle 622">
              <a:extLst>
                <a:ext uri="{FF2B5EF4-FFF2-40B4-BE49-F238E27FC236}">
                  <a16:creationId xmlns:a16="http://schemas.microsoft.com/office/drawing/2014/main" id="{13D7DD92-8A24-4494-99EF-E0C43A6FF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274"/>
              <a:ext cx="3068" cy="17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59" name="Rectangle 623">
              <a:extLst>
                <a:ext uri="{FF2B5EF4-FFF2-40B4-BE49-F238E27FC236}">
                  <a16:creationId xmlns:a16="http://schemas.microsoft.com/office/drawing/2014/main" id="{24057787-F3A6-49FD-B076-6D646EA6A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291"/>
              <a:ext cx="3068" cy="17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60" name="Rectangle 624">
              <a:extLst>
                <a:ext uri="{FF2B5EF4-FFF2-40B4-BE49-F238E27FC236}">
                  <a16:creationId xmlns:a16="http://schemas.microsoft.com/office/drawing/2014/main" id="{96F0CBEB-4313-4125-A9AF-E5080BFEC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308"/>
              <a:ext cx="3068" cy="17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61" name="Rectangle 625">
              <a:extLst>
                <a:ext uri="{FF2B5EF4-FFF2-40B4-BE49-F238E27FC236}">
                  <a16:creationId xmlns:a16="http://schemas.microsoft.com/office/drawing/2014/main" id="{E69913AD-D034-4A72-BF60-E95A050E6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325"/>
              <a:ext cx="3068" cy="17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62" name="Rectangle 626">
              <a:extLst>
                <a:ext uri="{FF2B5EF4-FFF2-40B4-BE49-F238E27FC236}">
                  <a16:creationId xmlns:a16="http://schemas.microsoft.com/office/drawing/2014/main" id="{BC4059AE-A007-479B-BAB2-98C55F371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342"/>
              <a:ext cx="3068" cy="16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63" name="Rectangle 627">
              <a:extLst>
                <a:ext uri="{FF2B5EF4-FFF2-40B4-BE49-F238E27FC236}">
                  <a16:creationId xmlns:a16="http://schemas.microsoft.com/office/drawing/2014/main" id="{25510FB4-F421-493E-8D74-199B6DFAC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358"/>
              <a:ext cx="3068" cy="17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64" name="Rectangle 628">
              <a:extLst>
                <a:ext uri="{FF2B5EF4-FFF2-40B4-BE49-F238E27FC236}">
                  <a16:creationId xmlns:a16="http://schemas.microsoft.com/office/drawing/2014/main" id="{2F9499A9-ADC0-4FD0-BCA0-CFEBC7E1D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375"/>
              <a:ext cx="3068" cy="17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65" name="Rectangle 629">
              <a:extLst>
                <a:ext uri="{FF2B5EF4-FFF2-40B4-BE49-F238E27FC236}">
                  <a16:creationId xmlns:a16="http://schemas.microsoft.com/office/drawing/2014/main" id="{5C5CB8D5-721D-42FF-AB40-6E3D40AF3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392"/>
              <a:ext cx="3068" cy="17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66" name="Rectangle 630">
              <a:extLst>
                <a:ext uri="{FF2B5EF4-FFF2-40B4-BE49-F238E27FC236}">
                  <a16:creationId xmlns:a16="http://schemas.microsoft.com/office/drawing/2014/main" id="{2C97930F-DDCA-40B4-8681-B64D33A1F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409"/>
              <a:ext cx="3068" cy="16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67" name="Rectangle 631">
              <a:extLst>
                <a:ext uri="{FF2B5EF4-FFF2-40B4-BE49-F238E27FC236}">
                  <a16:creationId xmlns:a16="http://schemas.microsoft.com/office/drawing/2014/main" id="{CDAFFAE8-05DE-4D26-AEB5-1D1B26C42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425"/>
              <a:ext cx="3068" cy="17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68" name="Rectangle 632">
              <a:extLst>
                <a:ext uri="{FF2B5EF4-FFF2-40B4-BE49-F238E27FC236}">
                  <a16:creationId xmlns:a16="http://schemas.microsoft.com/office/drawing/2014/main" id="{9D5439B3-7B24-486A-BFAF-6653021A1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442"/>
              <a:ext cx="3068" cy="17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69" name="Rectangle 633">
              <a:extLst>
                <a:ext uri="{FF2B5EF4-FFF2-40B4-BE49-F238E27FC236}">
                  <a16:creationId xmlns:a16="http://schemas.microsoft.com/office/drawing/2014/main" id="{1570ADB7-D11C-4E72-9EA6-3F533E501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459"/>
              <a:ext cx="3068" cy="16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70" name="Rectangle 634">
              <a:extLst>
                <a:ext uri="{FF2B5EF4-FFF2-40B4-BE49-F238E27FC236}">
                  <a16:creationId xmlns:a16="http://schemas.microsoft.com/office/drawing/2014/main" id="{E2F4CB01-4505-4C25-8B28-15ECD8657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475"/>
              <a:ext cx="3068" cy="18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71" name="Rectangle 635">
              <a:extLst>
                <a:ext uri="{FF2B5EF4-FFF2-40B4-BE49-F238E27FC236}">
                  <a16:creationId xmlns:a16="http://schemas.microsoft.com/office/drawing/2014/main" id="{C05A8511-2E3E-41B7-A3FB-F295A909A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493"/>
              <a:ext cx="3068" cy="16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72" name="Rectangle 636">
              <a:extLst>
                <a:ext uri="{FF2B5EF4-FFF2-40B4-BE49-F238E27FC236}">
                  <a16:creationId xmlns:a16="http://schemas.microsoft.com/office/drawing/2014/main" id="{CD06FF7A-851A-4D26-83EE-87A3C938C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509"/>
              <a:ext cx="3068" cy="17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73" name="Rectangle 637">
              <a:extLst>
                <a:ext uri="{FF2B5EF4-FFF2-40B4-BE49-F238E27FC236}">
                  <a16:creationId xmlns:a16="http://schemas.microsoft.com/office/drawing/2014/main" id="{D4BB5992-986F-4DC6-A2CF-D2E036255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526"/>
              <a:ext cx="3068" cy="17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74" name="Rectangle 638">
              <a:extLst>
                <a:ext uri="{FF2B5EF4-FFF2-40B4-BE49-F238E27FC236}">
                  <a16:creationId xmlns:a16="http://schemas.microsoft.com/office/drawing/2014/main" id="{4833DF62-8B5F-445F-AACA-B434612CA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543"/>
              <a:ext cx="3068" cy="17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75" name="Rectangle 639">
              <a:extLst>
                <a:ext uri="{FF2B5EF4-FFF2-40B4-BE49-F238E27FC236}">
                  <a16:creationId xmlns:a16="http://schemas.microsoft.com/office/drawing/2014/main" id="{8307C3B4-FEEC-4ECF-BDE4-58571E6B7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560"/>
              <a:ext cx="3068" cy="16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76" name="Rectangle 640">
              <a:extLst>
                <a:ext uri="{FF2B5EF4-FFF2-40B4-BE49-F238E27FC236}">
                  <a16:creationId xmlns:a16="http://schemas.microsoft.com/office/drawing/2014/main" id="{48C3254E-5DA1-4DE0-BBB4-A4983A2CC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576"/>
              <a:ext cx="3068" cy="17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77" name="Rectangle 641">
              <a:extLst>
                <a:ext uri="{FF2B5EF4-FFF2-40B4-BE49-F238E27FC236}">
                  <a16:creationId xmlns:a16="http://schemas.microsoft.com/office/drawing/2014/main" id="{34CC063E-705D-4601-8B60-ABD316E42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593"/>
              <a:ext cx="3068" cy="17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78" name="Rectangle 642">
              <a:extLst>
                <a:ext uri="{FF2B5EF4-FFF2-40B4-BE49-F238E27FC236}">
                  <a16:creationId xmlns:a16="http://schemas.microsoft.com/office/drawing/2014/main" id="{403BB1B2-B761-4D55-BFD2-F6CD36F6E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610"/>
              <a:ext cx="3068" cy="17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79" name="Rectangle 643">
              <a:extLst>
                <a:ext uri="{FF2B5EF4-FFF2-40B4-BE49-F238E27FC236}">
                  <a16:creationId xmlns:a16="http://schemas.microsoft.com/office/drawing/2014/main" id="{C8CDA508-0580-40FA-8199-30FB85A13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627"/>
              <a:ext cx="3068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80" name="Rectangle 644">
              <a:extLst>
                <a:ext uri="{FF2B5EF4-FFF2-40B4-BE49-F238E27FC236}">
                  <a16:creationId xmlns:a16="http://schemas.microsoft.com/office/drawing/2014/main" id="{781336CF-F2B7-4B05-B876-BCE4AF63E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627"/>
              <a:ext cx="2341" cy="17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81" name="Rectangle 645">
              <a:extLst>
                <a:ext uri="{FF2B5EF4-FFF2-40B4-BE49-F238E27FC236}">
                  <a16:creationId xmlns:a16="http://schemas.microsoft.com/office/drawing/2014/main" id="{AC1135D0-C03C-4A90-9F71-FFEF2EC7B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644"/>
              <a:ext cx="2341" cy="18"/>
            </a:xfrm>
            <a:prstGeom prst="rect">
              <a:avLst/>
            </a:prstGeom>
            <a:solidFill>
              <a:srgbClr val="F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82" name="Rectangle 646">
              <a:extLst>
                <a:ext uri="{FF2B5EF4-FFF2-40B4-BE49-F238E27FC236}">
                  <a16:creationId xmlns:a16="http://schemas.microsoft.com/office/drawing/2014/main" id="{E6312D30-097D-442D-8745-A27DB400C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662"/>
              <a:ext cx="2341" cy="18"/>
            </a:xfrm>
            <a:prstGeom prst="rect">
              <a:avLst/>
            </a:prstGeom>
            <a:solidFill>
              <a:srgbClr val="E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83" name="Rectangle 647">
              <a:extLst>
                <a:ext uri="{FF2B5EF4-FFF2-40B4-BE49-F238E27FC236}">
                  <a16:creationId xmlns:a16="http://schemas.microsoft.com/office/drawing/2014/main" id="{2ED34200-9A5F-4CFD-9453-E336F62E7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680"/>
              <a:ext cx="2341" cy="17"/>
            </a:xfrm>
            <a:prstGeom prst="rect">
              <a:avLst/>
            </a:pr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84" name="Rectangle 648">
              <a:extLst>
                <a:ext uri="{FF2B5EF4-FFF2-40B4-BE49-F238E27FC236}">
                  <a16:creationId xmlns:a16="http://schemas.microsoft.com/office/drawing/2014/main" id="{0C62725A-CEA1-4287-8AED-B45B4EC71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697"/>
              <a:ext cx="2341" cy="18"/>
            </a:xfrm>
            <a:prstGeom prst="rect">
              <a:avLst/>
            </a:prstGeom>
            <a:solidFill>
              <a:srgbClr val="D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85" name="Rectangle 649">
              <a:extLst>
                <a:ext uri="{FF2B5EF4-FFF2-40B4-BE49-F238E27FC236}">
                  <a16:creationId xmlns:a16="http://schemas.microsoft.com/office/drawing/2014/main" id="{FCE0472C-DD7A-49E0-ADFA-E78F07D34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715"/>
              <a:ext cx="2341" cy="17"/>
            </a:xfrm>
            <a:prstGeom prst="rect">
              <a:avLst/>
            </a:prstGeom>
            <a:solidFill>
              <a:srgbClr val="D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86" name="Rectangle 650">
              <a:extLst>
                <a:ext uri="{FF2B5EF4-FFF2-40B4-BE49-F238E27FC236}">
                  <a16:creationId xmlns:a16="http://schemas.microsoft.com/office/drawing/2014/main" id="{3F16A765-501C-40F9-92E5-20CFE3063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732"/>
              <a:ext cx="2341" cy="18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87" name="Rectangle 651">
              <a:extLst>
                <a:ext uri="{FF2B5EF4-FFF2-40B4-BE49-F238E27FC236}">
                  <a16:creationId xmlns:a16="http://schemas.microsoft.com/office/drawing/2014/main" id="{3D49E739-9969-47DF-8356-656079AB85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750"/>
              <a:ext cx="2341" cy="18"/>
            </a:xfrm>
            <a:prstGeom prst="rect">
              <a:avLst/>
            </a:prstGeom>
            <a:solidFill>
              <a:srgbClr val="C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88" name="Rectangle 652">
              <a:extLst>
                <a:ext uri="{FF2B5EF4-FFF2-40B4-BE49-F238E27FC236}">
                  <a16:creationId xmlns:a16="http://schemas.microsoft.com/office/drawing/2014/main" id="{DC4E87FE-C359-443E-A14A-3FBB04827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768"/>
              <a:ext cx="2341" cy="17"/>
            </a:xfrm>
            <a:prstGeom prst="rect">
              <a:avLst/>
            </a:prstGeom>
            <a:solidFill>
              <a:srgbClr val="B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89" name="Rectangle 653">
              <a:extLst>
                <a:ext uri="{FF2B5EF4-FFF2-40B4-BE49-F238E27FC236}">
                  <a16:creationId xmlns:a16="http://schemas.microsoft.com/office/drawing/2014/main" id="{DBDD2786-3DC7-4701-8FA4-61332D988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785"/>
              <a:ext cx="2341" cy="18"/>
            </a:xfrm>
            <a:prstGeom prst="rect">
              <a:avLst/>
            </a:prstGeom>
            <a:solidFill>
              <a:srgbClr val="B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90" name="Rectangle 654">
              <a:extLst>
                <a:ext uri="{FF2B5EF4-FFF2-40B4-BE49-F238E27FC236}">
                  <a16:creationId xmlns:a16="http://schemas.microsoft.com/office/drawing/2014/main" id="{72484493-7C76-4CA7-A9EF-AC1775547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803"/>
              <a:ext cx="2341" cy="18"/>
            </a:xfrm>
            <a:prstGeom prst="rect">
              <a:avLst/>
            </a:prstGeom>
            <a:solidFill>
              <a:srgbClr val="A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91" name="Rectangle 655">
              <a:extLst>
                <a:ext uri="{FF2B5EF4-FFF2-40B4-BE49-F238E27FC236}">
                  <a16:creationId xmlns:a16="http://schemas.microsoft.com/office/drawing/2014/main" id="{C51ADE77-DDC6-4FA9-9393-15AEAC7CF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821"/>
              <a:ext cx="2341" cy="17"/>
            </a:xfrm>
            <a:prstGeom prst="rect">
              <a:avLst/>
            </a:prstGeom>
            <a:solidFill>
              <a:srgbClr val="A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92" name="Rectangle 656">
              <a:extLst>
                <a:ext uri="{FF2B5EF4-FFF2-40B4-BE49-F238E27FC236}">
                  <a16:creationId xmlns:a16="http://schemas.microsoft.com/office/drawing/2014/main" id="{6C5BD4CB-6662-446A-96B3-A1DA78D59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838"/>
              <a:ext cx="2341" cy="18"/>
            </a:xfrm>
            <a:prstGeom prst="rect">
              <a:avLst/>
            </a:pr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93" name="Rectangle 657">
              <a:extLst>
                <a:ext uri="{FF2B5EF4-FFF2-40B4-BE49-F238E27FC236}">
                  <a16:creationId xmlns:a16="http://schemas.microsoft.com/office/drawing/2014/main" id="{6661CC62-1C8A-4A9D-BCB1-EF2D6694A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856"/>
              <a:ext cx="2341" cy="18"/>
            </a:xfrm>
            <a:prstGeom prst="rect">
              <a:avLst/>
            </a:prstGeom>
            <a:solidFill>
              <a:srgbClr val="9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94" name="Rectangle 658">
              <a:extLst>
                <a:ext uri="{FF2B5EF4-FFF2-40B4-BE49-F238E27FC236}">
                  <a16:creationId xmlns:a16="http://schemas.microsoft.com/office/drawing/2014/main" id="{FDD1E9B4-6468-4D26-A3F0-1502345F3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874"/>
              <a:ext cx="2341" cy="17"/>
            </a:xfrm>
            <a:prstGeom prst="rect">
              <a:avLst/>
            </a:prstGeom>
            <a:solidFill>
              <a:srgbClr val="88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95" name="Rectangle 659">
              <a:extLst>
                <a:ext uri="{FF2B5EF4-FFF2-40B4-BE49-F238E27FC236}">
                  <a16:creationId xmlns:a16="http://schemas.microsoft.com/office/drawing/2014/main" id="{95F9B8FC-B6BF-4F41-93BE-0A859680E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891"/>
              <a:ext cx="2341" cy="18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96" name="Rectangle 660">
              <a:extLst>
                <a:ext uri="{FF2B5EF4-FFF2-40B4-BE49-F238E27FC236}">
                  <a16:creationId xmlns:a16="http://schemas.microsoft.com/office/drawing/2014/main" id="{E6E73A5D-557C-427B-99FE-31F14BB1C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909"/>
              <a:ext cx="2341" cy="17"/>
            </a:xfrm>
            <a:prstGeom prst="rect">
              <a:avLst/>
            </a:prstGeom>
            <a:solidFill>
              <a:srgbClr val="7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97" name="Rectangle 661">
              <a:extLst>
                <a:ext uri="{FF2B5EF4-FFF2-40B4-BE49-F238E27FC236}">
                  <a16:creationId xmlns:a16="http://schemas.microsoft.com/office/drawing/2014/main" id="{37C33DA7-7342-4992-8B30-835D726BB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926"/>
              <a:ext cx="2341" cy="18"/>
            </a:xfrm>
            <a:prstGeom prst="rect">
              <a:avLst/>
            </a:prstGeom>
            <a:solidFill>
              <a:srgbClr val="6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98" name="Rectangle 662">
              <a:extLst>
                <a:ext uri="{FF2B5EF4-FFF2-40B4-BE49-F238E27FC236}">
                  <a16:creationId xmlns:a16="http://schemas.microsoft.com/office/drawing/2014/main" id="{31A1F640-3364-43E9-8450-797B1C9AA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944"/>
              <a:ext cx="2341" cy="18"/>
            </a:xfrm>
            <a:prstGeom prst="rect">
              <a:avLst/>
            </a:prstGeom>
            <a:solidFill>
              <a:srgbClr val="6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799" name="Rectangle 663">
              <a:extLst>
                <a:ext uri="{FF2B5EF4-FFF2-40B4-BE49-F238E27FC236}">
                  <a16:creationId xmlns:a16="http://schemas.microsoft.com/office/drawing/2014/main" id="{7F945B65-7D42-439F-86F2-4471F69D9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962"/>
              <a:ext cx="2341" cy="17"/>
            </a:xfrm>
            <a:prstGeom prst="rect">
              <a:avLst/>
            </a:prstGeom>
            <a:solidFill>
              <a:srgbClr val="5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00" name="Rectangle 664">
              <a:extLst>
                <a:ext uri="{FF2B5EF4-FFF2-40B4-BE49-F238E27FC236}">
                  <a16:creationId xmlns:a16="http://schemas.microsoft.com/office/drawing/2014/main" id="{6AA52359-8888-442C-A189-DD9789E3D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979"/>
              <a:ext cx="2341" cy="18"/>
            </a:xfrm>
            <a:prstGeom prst="rect">
              <a:avLst/>
            </a:prstGeom>
            <a:solidFill>
              <a:srgbClr val="5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01" name="Rectangle 665">
              <a:extLst>
                <a:ext uri="{FF2B5EF4-FFF2-40B4-BE49-F238E27FC236}">
                  <a16:creationId xmlns:a16="http://schemas.microsoft.com/office/drawing/2014/main" id="{8623DBCB-8EF2-4FCD-8E19-36DA24B1E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997"/>
              <a:ext cx="2341" cy="17"/>
            </a:xfrm>
            <a:prstGeom prst="rect">
              <a:avLst/>
            </a:prstGeom>
            <a:solidFill>
              <a:srgbClr val="4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02" name="Rectangle 666">
              <a:extLst>
                <a:ext uri="{FF2B5EF4-FFF2-40B4-BE49-F238E27FC236}">
                  <a16:creationId xmlns:a16="http://schemas.microsoft.com/office/drawing/2014/main" id="{E3AA3F82-7A28-4A51-B501-924D70BE4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014"/>
              <a:ext cx="2341" cy="18"/>
            </a:xfrm>
            <a:prstGeom prst="rect">
              <a:avLst/>
            </a:prstGeom>
            <a:solidFill>
              <a:srgbClr val="4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03" name="Rectangle 667">
              <a:extLst>
                <a:ext uri="{FF2B5EF4-FFF2-40B4-BE49-F238E27FC236}">
                  <a16:creationId xmlns:a16="http://schemas.microsoft.com/office/drawing/2014/main" id="{87984FEF-B01F-4E47-B81E-F81FF1F25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032"/>
              <a:ext cx="2341" cy="18"/>
            </a:xfrm>
            <a:prstGeom prst="rect">
              <a:avLst/>
            </a:prstGeom>
            <a:solidFill>
              <a:srgbClr val="3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04" name="Rectangle 668">
              <a:extLst>
                <a:ext uri="{FF2B5EF4-FFF2-40B4-BE49-F238E27FC236}">
                  <a16:creationId xmlns:a16="http://schemas.microsoft.com/office/drawing/2014/main" id="{2C54F9A6-B9FF-41BB-8DF7-E94984FEE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050"/>
              <a:ext cx="2341" cy="17"/>
            </a:xfrm>
            <a:prstGeom prst="rect">
              <a:avLst/>
            </a:prstGeom>
            <a:solidFill>
              <a:srgbClr val="3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05" name="Rectangle 669">
              <a:extLst>
                <a:ext uri="{FF2B5EF4-FFF2-40B4-BE49-F238E27FC236}">
                  <a16:creationId xmlns:a16="http://schemas.microsoft.com/office/drawing/2014/main" id="{6F89CD7F-C243-4477-BE33-2BDDF0770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067"/>
              <a:ext cx="2341" cy="18"/>
            </a:xfrm>
            <a:prstGeom prst="rect">
              <a:avLst/>
            </a:prstGeom>
            <a:solidFill>
              <a:srgbClr val="2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06" name="Rectangle 670">
              <a:extLst>
                <a:ext uri="{FF2B5EF4-FFF2-40B4-BE49-F238E27FC236}">
                  <a16:creationId xmlns:a16="http://schemas.microsoft.com/office/drawing/2014/main" id="{509048F6-DF76-4C77-9C2A-97045E4607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085"/>
              <a:ext cx="2341" cy="17"/>
            </a:xfrm>
            <a:prstGeom prst="rect">
              <a:avLst/>
            </a:prstGeom>
            <a:solidFill>
              <a:srgbClr val="2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07" name="Rectangle 671">
              <a:extLst>
                <a:ext uri="{FF2B5EF4-FFF2-40B4-BE49-F238E27FC236}">
                  <a16:creationId xmlns:a16="http://schemas.microsoft.com/office/drawing/2014/main" id="{20F69861-9E96-4872-9CDD-DA91A47EC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102"/>
              <a:ext cx="2341" cy="18"/>
            </a:xfrm>
            <a:prstGeom prst="rect">
              <a:avLst/>
            </a:prstGeom>
            <a:solidFill>
              <a:srgbClr val="1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08" name="Rectangle 672">
              <a:extLst>
                <a:ext uri="{FF2B5EF4-FFF2-40B4-BE49-F238E27FC236}">
                  <a16:creationId xmlns:a16="http://schemas.microsoft.com/office/drawing/2014/main" id="{A6EB47CA-6D28-40C0-BB85-A4A1A8041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120"/>
              <a:ext cx="2341" cy="18"/>
            </a:xfrm>
            <a:prstGeom prst="rect">
              <a:avLst/>
            </a:prstGeom>
            <a:solidFill>
              <a:srgbClr val="1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09" name="Rectangle 673">
              <a:extLst>
                <a:ext uri="{FF2B5EF4-FFF2-40B4-BE49-F238E27FC236}">
                  <a16:creationId xmlns:a16="http://schemas.microsoft.com/office/drawing/2014/main" id="{677201C5-9A51-4D1C-B2C4-8F09E2F6E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138"/>
              <a:ext cx="2341" cy="17"/>
            </a:xfrm>
            <a:prstGeom prst="rect">
              <a:avLst/>
            </a:prstGeom>
            <a:solidFill>
              <a:srgbClr val="0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10" name="Rectangle 674">
              <a:extLst>
                <a:ext uri="{FF2B5EF4-FFF2-40B4-BE49-F238E27FC236}">
                  <a16:creationId xmlns:a16="http://schemas.microsoft.com/office/drawing/2014/main" id="{14CBE6AD-5AAF-4B6D-AB88-E1785778F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155"/>
              <a:ext cx="2341" cy="9"/>
            </a:xfrm>
            <a:prstGeom prst="rect">
              <a:avLst/>
            </a:prstGeom>
            <a:solidFill>
              <a:srgbClr val="0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11" name="Rectangle 675">
              <a:extLst>
                <a:ext uri="{FF2B5EF4-FFF2-40B4-BE49-F238E27FC236}">
                  <a16:creationId xmlns:a16="http://schemas.microsoft.com/office/drawing/2014/main" id="{021C1D0F-C778-4FC1-81E6-45EA17FAF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635"/>
              <a:ext cx="2341" cy="52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12" name="Rectangle 676">
              <a:extLst>
                <a:ext uri="{FF2B5EF4-FFF2-40B4-BE49-F238E27FC236}">
                  <a16:creationId xmlns:a16="http://schemas.microsoft.com/office/drawing/2014/main" id="{7558A7B6-1EAB-4AA3-90A8-47091D87A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627"/>
              <a:ext cx="2341" cy="17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13" name="Rectangle 677">
              <a:extLst>
                <a:ext uri="{FF2B5EF4-FFF2-40B4-BE49-F238E27FC236}">
                  <a16:creationId xmlns:a16="http://schemas.microsoft.com/office/drawing/2014/main" id="{D7381C03-4691-48E4-AC9E-CB36FA86C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644"/>
              <a:ext cx="2341" cy="18"/>
            </a:xfrm>
            <a:prstGeom prst="rect">
              <a:avLst/>
            </a:prstGeom>
            <a:solidFill>
              <a:srgbClr val="F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14" name="Rectangle 678">
              <a:extLst>
                <a:ext uri="{FF2B5EF4-FFF2-40B4-BE49-F238E27FC236}">
                  <a16:creationId xmlns:a16="http://schemas.microsoft.com/office/drawing/2014/main" id="{4066CDC2-D45F-412D-8E6A-1E4389CBE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662"/>
              <a:ext cx="2341" cy="18"/>
            </a:xfrm>
            <a:prstGeom prst="rect">
              <a:avLst/>
            </a:prstGeom>
            <a:solidFill>
              <a:srgbClr val="E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15" name="Rectangle 679">
              <a:extLst>
                <a:ext uri="{FF2B5EF4-FFF2-40B4-BE49-F238E27FC236}">
                  <a16:creationId xmlns:a16="http://schemas.microsoft.com/office/drawing/2014/main" id="{125AB406-7465-4540-A9FC-553D6A40D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680"/>
              <a:ext cx="2341" cy="17"/>
            </a:xfrm>
            <a:prstGeom prst="rect">
              <a:avLst/>
            </a:pr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16" name="Rectangle 680">
              <a:extLst>
                <a:ext uri="{FF2B5EF4-FFF2-40B4-BE49-F238E27FC236}">
                  <a16:creationId xmlns:a16="http://schemas.microsoft.com/office/drawing/2014/main" id="{0327B5FE-7047-4E0A-81A8-79BC5EE9B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697"/>
              <a:ext cx="2341" cy="18"/>
            </a:xfrm>
            <a:prstGeom prst="rect">
              <a:avLst/>
            </a:prstGeom>
            <a:solidFill>
              <a:srgbClr val="D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17" name="Rectangle 681">
              <a:extLst>
                <a:ext uri="{FF2B5EF4-FFF2-40B4-BE49-F238E27FC236}">
                  <a16:creationId xmlns:a16="http://schemas.microsoft.com/office/drawing/2014/main" id="{83E84126-A77F-44C4-AE7D-2687DEFFB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715"/>
              <a:ext cx="2341" cy="17"/>
            </a:xfrm>
            <a:prstGeom prst="rect">
              <a:avLst/>
            </a:prstGeom>
            <a:solidFill>
              <a:srgbClr val="D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18" name="Rectangle 682">
              <a:extLst>
                <a:ext uri="{FF2B5EF4-FFF2-40B4-BE49-F238E27FC236}">
                  <a16:creationId xmlns:a16="http://schemas.microsoft.com/office/drawing/2014/main" id="{4AAAFA01-EC0F-4613-B0B1-5BEBB98BC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732"/>
              <a:ext cx="2341" cy="18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19" name="Rectangle 683">
              <a:extLst>
                <a:ext uri="{FF2B5EF4-FFF2-40B4-BE49-F238E27FC236}">
                  <a16:creationId xmlns:a16="http://schemas.microsoft.com/office/drawing/2014/main" id="{54413DD6-7B1C-4686-B659-B59C340B6F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750"/>
              <a:ext cx="2341" cy="18"/>
            </a:xfrm>
            <a:prstGeom prst="rect">
              <a:avLst/>
            </a:prstGeom>
            <a:solidFill>
              <a:srgbClr val="C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20" name="Rectangle 684">
              <a:extLst>
                <a:ext uri="{FF2B5EF4-FFF2-40B4-BE49-F238E27FC236}">
                  <a16:creationId xmlns:a16="http://schemas.microsoft.com/office/drawing/2014/main" id="{EDF19B04-D8F2-43B7-8535-896987BFD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768"/>
              <a:ext cx="2341" cy="17"/>
            </a:xfrm>
            <a:prstGeom prst="rect">
              <a:avLst/>
            </a:prstGeom>
            <a:solidFill>
              <a:srgbClr val="B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21" name="Rectangle 685">
              <a:extLst>
                <a:ext uri="{FF2B5EF4-FFF2-40B4-BE49-F238E27FC236}">
                  <a16:creationId xmlns:a16="http://schemas.microsoft.com/office/drawing/2014/main" id="{BC93B803-499B-4557-8FC0-E791302AE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785"/>
              <a:ext cx="2341" cy="18"/>
            </a:xfrm>
            <a:prstGeom prst="rect">
              <a:avLst/>
            </a:prstGeom>
            <a:solidFill>
              <a:srgbClr val="B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22" name="Rectangle 686">
              <a:extLst>
                <a:ext uri="{FF2B5EF4-FFF2-40B4-BE49-F238E27FC236}">
                  <a16:creationId xmlns:a16="http://schemas.microsoft.com/office/drawing/2014/main" id="{B6186BC8-E567-4CD0-8DF3-1C0A4E7A4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803"/>
              <a:ext cx="2341" cy="18"/>
            </a:xfrm>
            <a:prstGeom prst="rect">
              <a:avLst/>
            </a:prstGeom>
            <a:solidFill>
              <a:srgbClr val="A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23" name="Rectangle 687">
              <a:extLst>
                <a:ext uri="{FF2B5EF4-FFF2-40B4-BE49-F238E27FC236}">
                  <a16:creationId xmlns:a16="http://schemas.microsoft.com/office/drawing/2014/main" id="{B9D82110-8C8B-4EC8-B065-31146D414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821"/>
              <a:ext cx="2341" cy="17"/>
            </a:xfrm>
            <a:prstGeom prst="rect">
              <a:avLst/>
            </a:prstGeom>
            <a:solidFill>
              <a:srgbClr val="A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24" name="Rectangle 688">
              <a:extLst>
                <a:ext uri="{FF2B5EF4-FFF2-40B4-BE49-F238E27FC236}">
                  <a16:creationId xmlns:a16="http://schemas.microsoft.com/office/drawing/2014/main" id="{3A41EA08-A039-4835-882F-2205C2E61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838"/>
              <a:ext cx="2341" cy="18"/>
            </a:xfrm>
            <a:prstGeom prst="rect">
              <a:avLst/>
            </a:pr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25" name="Rectangle 689">
              <a:extLst>
                <a:ext uri="{FF2B5EF4-FFF2-40B4-BE49-F238E27FC236}">
                  <a16:creationId xmlns:a16="http://schemas.microsoft.com/office/drawing/2014/main" id="{047D532D-9648-4F31-A59C-93798BB47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856"/>
              <a:ext cx="2341" cy="18"/>
            </a:xfrm>
            <a:prstGeom prst="rect">
              <a:avLst/>
            </a:prstGeom>
            <a:solidFill>
              <a:srgbClr val="9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26" name="Rectangle 690">
              <a:extLst>
                <a:ext uri="{FF2B5EF4-FFF2-40B4-BE49-F238E27FC236}">
                  <a16:creationId xmlns:a16="http://schemas.microsoft.com/office/drawing/2014/main" id="{04067CA8-201B-41C8-86B8-34A05DE15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874"/>
              <a:ext cx="2341" cy="17"/>
            </a:xfrm>
            <a:prstGeom prst="rect">
              <a:avLst/>
            </a:prstGeom>
            <a:solidFill>
              <a:srgbClr val="88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27" name="Rectangle 691">
              <a:extLst>
                <a:ext uri="{FF2B5EF4-FFF2-40B4-BE49-F238E27FC236}">
                  <a16:creationId xmlns:a16="http://schemas.microsoft.com/office/drawing/2014/main" id="{6F764778-63CE-41ED-8854-B19404BC0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891"/>
              <a:ext cx="2341" cy="18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28" name="Rectangle 692">
              <a:extLst>
                <a:ext uri="{FF2B5EF4-FFF2-40B4-BE49-F238E27FC236}">
                  <a16:creationId xmlns:a16="http://schemas.microsoft.com/office/drawing/2014/main" id="{6AC8F385-9580-47A7-8880-5A39A045B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909"/>
              <a:ext cx="2341" cy="17"/>
            </a:xfrm>
            <a:prstGeom prst="rect">
              <a:avLst/>
            </a:prstGeom>
            <a:solidFill>
              <a:srgbClr val="7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29" name="Rectangle 693">
              <a:extLst>
                <a:ext uri="{FF2B5EF4-FFF2-40B4-BE49-F238E27FC236}">
                  <a16:creationId xmlns:a16="http://schemas.microsoft.com/office/drawing/2014/main" id="{6116AB71-C8C0-463E-80EB-40B6EFE7C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926"/>
              <a:ext cx="2341" cy="18"/>
            </a:xfrm>
            <a:prstGeom prst="rect">
              <a:avLst/>
            </a:prstGeom>
            <a:solidFill>
              <a:srgbClr val="6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30" name="Rectangle 694">
              <a:extLst>
                <a:ext uri="{FF2B5EF4-FFF2-40B4-BE49-F238E27FC236}">
                  <a16:creationId xmlns:a16="http://schemas.microsoft.com/office/drawing/2014/main" id="{2F31607E-92E3-48D9-B85A-6CBF44A470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944"/>
              <a:ext cx="2341" cy="18"/>
            </a:xfrm>
            <a:prstGeom prst="rect">
              <a:avLst/>
            </a:prstGeom>
            <a:solidFill>
              <a:srgbClr val="6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31" name="Rectangle 695">
              <a:extLst>
                <a:ext uri="{FF2B5EF4-FFF2-40B4-BE49-F238E27FC236}">
                  <a16:creationId xmlns:a16="http://schemas.microsoft.com/office/drawing/2014/main" id="{8940A2F0-3CFB-426B-9480-5EF913B5F3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962"/>
              <a:ext cx="2341" cy="17"/>
            </a:xfrm>
            <a:prstGeom prst="rect">
              <a:avLst/>
            </a:prstGeom>
            <a:solidFill>
              <a:srgbClr val="5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32" name="Rectangle 696">
              <a:extLst>
                <a:ext uri="{FF2B5EF4-FFF2-40B4-BE49-F238E27FC236}">
                  <a16:creationId xmlns:a16="http://schemas.microsoft.com/office/drawing/2014/main" id="{773ED175-D9D7-4303-AACF-AF2C59478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979"/>
              <a:ext cx="2341" cy="18"/>
            </a:xfrm>
            <a:prstGeom prst="rect">
              <a:avLst/>
            </a:prstGeom>
            <a:solidFill>
              <a:srgbClr val="5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33" name="Rectangle 697">
              <a:extLst>
                <a:ext uri="{FF2B5EF4-FFF2-40B4-BE49-F238E27FC236}">
                  <a16:creationId xmlns:a16="http://schemas.microsoft.com/office/drawing/2014/main" id="{E7B3B0D7-7AF0-4795-B597-2BB2FE5DA7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997"/>
              <a:ext cx="2341" cy="17"/>
            </a:xfrm>
            <a:prstGeom prst="rect">
              <a:avLst/>
            </a:prstGeom>
            <a:solidFill>
              <a:srgbClr val="4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34" name="Rectangle 698">
              <a:extLst>
                <a:ext uri="{FF2B5EF4-FFF2-40B4-BE49-F238E27FC236}">
                  <a16:creationId xmlns:a16="http://schemas.microsoft.com/office/drawing/2014/main" id="{285FE18C-279B-4307-B817-2236A2AF9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014"/>
              <a:ext cx="2341" cy="18"/>
            </a:xfrm>
            <a:prstGeom prst="rect">
              <a:avLst/>
            </a:prstGeom>
            <a:solidFill>
              <a:srgbClr val="4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35" name="Rectangle 699">
              <a:extLst>
                <a:ext uri="{FF2B5EF4-FFF2-40B4-BE49-F238E27FC236}">
                  <a16:creationId xmlns:a16="http://schemas.microsoft.com/office/drawing/2014/main" id="{70ABED91-7DD9-4337-B14A-706CB5988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032"/>
              <a:ext cx="2341" cy="18"/>
            </a:xfrm>
            <a:prstGeom prst="rect">
              <a:avLst/>
            </a:prstGeom>
            <a:solidFill>
              <a:srgbClr val="3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36" name="Rectangle 700">
              <a:extLst>
                <a:ext uri="{FF2B5EF4-FFF2-40B4-BE49-F238E27FC236}">
                  <a16:creationId xmlns:a16="http://schemas.microsoft.com/office/drawing/2014/main" id="{9036708B-D77E-403D-9AC8-73C3AAB33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050"/>
              <a:ext cx="2341" cy="17"/>
            </a:xfrm>
            <a:prstGeom prst="rect">
              <a:avLst/>
            </a:prstGeom>
            <a:solidFill>
              <a:srgbClr val="3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37" name="Rectangle 701">
              <a:extLst>
                <a:ext uri="{FF2B5EF4-FFF2-40B4-BE49-F238E27FC236}">
                  <a16:creationId xmlns:a16="http://schemas.microsoft.com/office/drawing/2014/main" id="{8618C22F-1D2B-41A4-95B1-DF6C5FCF0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067"/>
              <a:ext cx="2341" cy="18"/>
            </a:xfrm>
            <a:prstGeom prst="rect">
              <a:avLst/>
            </a:prstGeom>
            <a:solidFill>
              <a:srgbClr val="2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38" name="Rectangle 702">
              <a:extLst>
                <a:ext uri="{FF2B5EF4-FFF2-40B4-BE49-F238E27FC236}">
                  <a16:creationId xmlns:a16="http://schemas.microsoft.com/office/drawing/2014/main" id="{76B3B8FB-121A-489F-86F3-5107D3604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085"/>
              <a:ext cx="2341" cy="17"/>
            </a:xfrm>
            <a:prstGeom prst="rect">
              <a:avLst/>
            </a:prstGeom>
            <a:solidFill>
              <a:srgbClr val="2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39" name="Rectangle 703">
              <a:extLst>
                <a:ext uri="{FF2B5EF4-FFF2-40B4-BE49-F238E27FC236}">
                  <a16:creationId xmlns:a16="http://schemas.microsoft.com/office/drawing/2014/main" id="{BD062E07-8B18-45B3-9176-274F59427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102"/>
              <a:ext cx="2341" cy="18"/>
            </a:xfrm>
            <a:prstGeom prst="rect">
              <a:avLst/>
            </a:prstGeom>
            <a:solidFill>
              <a:srgbClr val="1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40" name="Rectangle 704">
              <a:extLst>
                <a:ext uri="{FF2B5EF4-FFF2-40B4-BE49-F238E27FC236}">
                  <a16:creationId xmlns:a16="http://schemas.microsoft.com/office/drawing/2014/main" id="{25C56BFA-9597-4023-B18F-86DC05346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120"/>
              <a:ext cx="2341" cy="18"/>
            </a:xfrm>
            <a:prstGeom prst="rect">
              <a:avLst/>
            </a:prstGeom>
            <a:solidFill>
              <a:srgbClr val="1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41" name="Rectangle 705">
              <a:extLst>
                <a:ext uri="{FF2B5EF4-FFF2-40B4-BE49-F238E27FC236}">
                  <a16:creationId xmlns:a16="http://schemas.microsoft.com/office/drawing/2014/main" id="{D70B179B-1730-42A3-96B1-F04597A947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138"/>
              <a:ext cx="2341" cy="17"/>
            </a:xfrm>
            <a:prstGeom prst="rect">
              <a:avLst/>
            </a:prstGeom>
            <a:solidFill>
              <a:srgbClr val="0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42" name="Rectangle 706">
              <a:extLst>
                <a:ext uri="{FF2B5EF4-FFF2-40B4-BE49-F238E27FC236}">
                  <a16:creationId xmlns:a16="http://schemas.microsoft.com/office/drawing/2014/main" id="{33168C8C-9389-40DC-9CAC-9DA85CD18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155"/>
              <a:ext cx="2341" cy="9"/>
            </a:xfrm>
            <a:prstGeom prst="rect">
              <a:avLst/>
            </a:prstGeom>
            <a:solidFill>
              <a:srgbClr val="0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43" name="Rectangle 707">
              <a:extLst>
                <a:ext uri="{FF2B5EF4-FFF2-40B4-BE49-F238E27FC236}">
                  <a16:creationId xmlns:a16="http://schemas.microsoft.com/office/drawing/2014/main" id="{0548B0BE-10C0-4D9C-89A0-A71953F45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627"/>
              <a:ext cx="3068" cy="17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44" name="Rectangle 708">
              <a:extLst>
                <a:ext uri="{FF2B5EF4-FFF2-40B4-BE49-F238E27FC236}">
                  <a16:creationId xmlns:a16="http://schemas.microsoft.com/office/drawing/2014/main" id="{98610BBA-30C7-4138-8C3A-B457C0807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644"/>
              <a:ext cx="3068" cy="18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45" name="Rectangle 709">
              <a:extLst>
                <a:ext uri="{FF2B5EF4-FFF2-40B4-BE49-F238E27FC236}">
                  <a16:creationId xmlns:a16="http://schemas.microsoft.com/office/drawing/2014/main" id="{4DB7AED8-80AF-47DF-BF6F-59F882777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662"/>
              <a:ext cx="3068" cy="18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46" name="Rectangle 710">
              <a:extLst>
                <a:ext uri="{FF2B5EF4-FFF2-40B4-BE49-F238E27FC236}">
                  <a16:creationId xmlns:a16="http://schemas.microsoft.com/office/drawing/2014/main" id="{5BB05FB8-79C2-4D40-8245-55C1ED5C9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680"/>
              <a:ext cx="3068" cy="17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47" name="Rectangle 711">
              <a:extLst>
                <a:ext uri="{FF2B5EF4-FFF2-40B4-BE49-F238E27FC236}">
                  <a16:creationId xmlns:a16="http://schemas.microsoft.com/office/drawing/2014/main" id="{E2624B44-4D7C-43E9-917F-7B092F90F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697"/>
              <a:ext cx="3068" cy="18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48" name="Rectangle 712">
              <a:extLst>
                <a:ext uri="{FF2B5EF4-FFF2-40B4-BE49-F238E27FC236}">
                  <a16:creationId xmlns:a16="http://schemas.microsoft.com/office/drawing/2014/main" id="{460CE69F-6969-4A95-B5A9-71651EEEC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715"/>
              <a:ext cx="3068" cy="17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49" name="Rectangle 713">
              <a:extLst>
                <a:ext uri="{FF2B5EF4-FFF2-40B4-BE49-F238E27FC236}">
                  <a16:creationId xmlns:a16="http://schemas.microsoft.com/office/drawing/2014/main" id="{2D2490FF-2CF6-4DE4-8F2A-58BCB1760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732"/>
              <a:ext cx="3068" cy="18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50" name="Rectangle 714">
              <a:extLst>
                <a:ext uri="{FF2B5EF4-FFF2-40B4-BE49-F238E27FC236}">
                  <a16:creationId xmlns:a16="http://schemas.microsoft.com/office/drawing/2014/main" id="{BE17881E-944D-4C5C-A993-3FA8A614C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750"/>
              <a:ext cx="3068" cy="18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51" name="Rectangle 715">
              <a:extLst>
                <a:ext uri="{FF2B5EF4-FFF2-40B4-BE49-F238E27FC236}">
                  <a16:creationId xmlns:a16="http://schemas.microsoft.com/office/drawing/2014/main" id="{A05C6B74-4593-42A7-AB3C-FBEF6279E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768"/>
              <a:ext cx="3068" cy="17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52" name="Rectangle 716">
              <a:extLst>
                <a:ext uri="{FF2B5EF4-FFF2-40B4-BE49-F238E27FC236}">
                  <a16:creationId xmlns:a16="http://schemas.microsoft.com/office/drawing/2014/main" id="{5683A7A3-9A4B-48DF-B121-03C73AF66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785"/>
              <a:ext cx="3068" cy="18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53" name="Rectangle 717">
              <a:extLst>
                <a:ext uri="{FF2B5EF4-FFF2-40B4-BE49-F238E27FC236}">
                  <a16:creationId xmlns:a16="http://schemas.microsoft.com/office/drawing/2014/main" id="{E5A2C155-F818-4926-857D-694C00D73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803"/>
              <a:ext cx="3068" cy="18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54" name="Rectangle 718">
              <a:extLst>
                <a:ext uri="{FF2B5EF4-FFF2-40B4-BE49-F238E27FC236}">
                  <a16:creationId xmlns:a16="http://schemas.microsoft.com/office/drawing/2014/main" id="{1C8E5AF1-6470-414D-8CB8-26E3296E5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821"/>
              <a:ext cx="3068" cy="17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55" name="Rectangle 719">
              <a:extLst>
                <a:ext uri="{FF2B5EF4-FFF2-40B4-BE49-F238E27FC236}">
                  <a16:creationId xmlns:a16="http://schemas.microsoft.com/office/drawing/2014/main" id="{551C2BD6-50ED-45D3-B675-A4AA67BB6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838"/>
              <a:ext cx="3068" cy="18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56" name="Rectangle 720">
              <a:extLst>
                <a:ext uri="{FF2B5EF4-FFF2-40B4-BE49-F238E27FC236}">
                  <a16:creationId xmlns:a16="http://schemas.microsoft.com/office/drawing/2014/main" id="{CA1B48E5-54A5-4645-A4C0-7BB85BEE2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856"/>
              <a:ext cx="3068" cy="18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57" name="Rectangle 721">
              <a:extLst>
                <a:ext uri="{FF2B5EF4-FFF2-40B4-BE49-F238E27FC236}">
                  <a16:creationId xmlns:a16="http://schemas.microsoft.com/office/drawing/2014/main" id="{8CF0A055-AACC-4C74-8445-9FE265FD3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874"/>
              <a:ext cx="3068" cy="17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58" name="Rectangle 722">
              <a:extLst>
                <a:ext uri="{FF2B5EF4-FFF2-40B4-BE49-F238E27FC236}">
                  <a16:creationId xmlns:a16="http://schemas.microsoft.com/office/drawing/2014/main" id="{A12D8406-CEBF-4887-B700-EC183D2C1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891"/>
              <a:ext cx="3068" cy="18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59" name="Rectangle 723">
              <a:extLst>
                <a:ext uri="{FF2B5EF4-FFF2-40B4-BE49-F238E27FC236}">
                  <a16:creationId xmlns:a16="http://schemas.microsoft.com/office/drawing/2014/main" id="{3F9FB86A-CFFD-46F4-882A-35319B9B0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909"/>
              <a:ext cx="3068" cy="17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60" name="Rectangle 724">
              <a:extLst>
                <a:ext uri="{FF2B5EF4-FFF2-40B4-BE49-F238E27FC236}">
                  <a16:creationId xmlns:a16="http://schemas.microsoft.com/office/drawing/2014/main" id="{788FFD70-A98C-4A91-A087-118990A14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926"/>
              <a:ext cx="3068" cy="18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61" name="Rectangle 725">
              <a:extLst>
                <a:ext uri="{FF2B5EF4-FFF2-40B4-BE49-F238E27FC236}">
                  <a16:creationId xmlns:a16="http://schemas.microsoft.com/office/drawing/2014/main" id="{542C9F8A-6F86-4C4F-8DC7-B4EE6856C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944"/>
              <a:ext cx="3068" cy="18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62" name="Rectangle 726">
              <a:extLst>
                <a:ext uri="{FF2B5EF4-FFF2-40B4-BE49-F238E27FC236}">
                  <a16:creationId xmlns:a16="http://schemas.microsoft.com/office/drawing/2014/main" id="{8ACF0271-6271-4710-ACB5-E8BBE7F53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962"/>
              <a:ext cx="3068" cy="17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63" name="Rectangle 727">
              <a:extLst>
                <a:ext uri="{FF2B5EF4-FFF2-40B4-BE49-F238E27FC236}">
                  <a16:creationId xmlns:a16="http://schemas.microsoft.com/office/drawing/2014/main" id="{0C4A8D49-2B27-49B7-8D63-E53EFDC7A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979"/>
              <a:ext cx="3068" cy="18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64" name="Rectangle 728">
              <a:extLst>
                <a:ext uri="{FF2B5EF4-FFF2-40B4-BE49-F238E27FC236}">
                  <a16:creationId xmlns:a16="http://schemas.microsoft.com/office/drawing/2014/main" id="{F9CEFA7C-DAB9-4547-B9FA-EEF17EBE2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997"/>
              <a:ext cx="3068" cy="17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65" name="Rectangle 729">
              <a:extLst>
                <a:ext uri="{FF2B5EF4-FFF2-40B4-BE49-F238E27FC236}">
                  <a16:creationId xmlns:a16="http://schemas.microsoft.com/office/drawing/2014/main" id="{3275ED96-20EE-452A-B49A-C9BB097AE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014"/>
              <a:ext cx="3068" cy="18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66" name="Rectangle 730">
              <a:extLst>
                <a:ext uri="{FF2B5EF4-FFF2-40B4-BE49-F238E27FC236}">
                  <a16:creationId xmlns:a16="http://schemas.microsoft.com/office/drawing/2014/main" id="{F92E8739-40C9-422C-881A-CF1881DBA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032"/>
              <a:ext cx="3068" cy="18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67" name="Rectangle 731">
              <a:extLst>
                <a:ext uri="{FF2B5EF4-FFF2-40B4-BE49-F238E27FC236}">
                  <a16:creationId xmlns:a16="http://schemas.microsoft.com/office/drawing/2014/main" id="{DDB95D6A-1DB3-45A3-ACD1-7E4F120A5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050"/>
              <a:ext cx="3068" cy="17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68" name="Rectangle 732">
              <a:extLst>
                <a:ext uri="{FF2B5EF4-FFF2-40B4-BE49-F238E27FC236}">
                  <a16:creationId xmlns:a16="http://schemas.microsoft.com/office/drawing/2014/main" id="{8BC67A84-8CF0-43C5-924B-6C55ABB87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067"/>
              <a:ext cx="3068" cy="18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69" name="Rectangle 733">
              <a:extLst>
                <a:ext uri="{FF2B5EF4-FFF2-40B4-BE49-F238E27FC236}">
                  <a16:creationId xmlns:a16="http://schemas.microsoft.com/office/drawing/2014/main" id="{5D2E123B-1A41-43C2-9509-3B6FBF7B0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085"/>
              <a:ext cx="3068" cy="17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70" name="Rectangle 734">
              <a:extLst>
                <a:ext uri="{FF2B5EF4-FFF2-40B4-BE49-F238E27FC236}">
                  <a16:creationId xmlns:a16="http://schemas.microsoft.com/office/drawing/2014/main" id="{671ABD86-DC9A-45C0-856E-B3A57D461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102"/>
              <a:ext cx="3068" cy="18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71" name="Rectangle 735">
              <a:extLst>
                <a:ext uri="{FF2B5EF4-FFF2-40B4-BE49-F238E27FC236}">
                  <a16:creationId xmlns:a16="http://schemas.microsoft.com/office/drawing/2014/main" id="{B5379CC2-F01F-460D-8DCF-23B038790D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120"/>
              <a:ext cx="3068" cy="18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72" name="Rectangle 736">
              <a:extLst>
                <a:ext uri="{FF2B5EF4-FFF2-40B4-BE49-F238E27FC236}">
                  <a16:creationId xmlns:a16="http://schemas.microsoft.com/office/drawing/2014/main" id="{5F6A11C1-861D-4202-866C-0C85D86FB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138"/>
              <a:ext cx="3068" cy="17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73" name="Rectangle 737">
              <a:extLst>
                <a:ext uri="{FF2B5EF4-FFF2-40B4-BE49-F238E27FC236}">
                  <a16:creationId xmlns:a16="http://schemas.microsoft.com/office/drawing/2014/main" id="{7D6CD03A-1A4E-4A77-86F8-3233B9F80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155"/>
              <a:ext cx="3068" cy="9"/>
            </a:xfrm>
            <a:prstGeom prst="rect">
              <a:avLst/>
            </a:prstGeom>
            <a:solidFill>
              <a:srgbClr val="000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74" name="Rectangle 738">
              <a:extLst>
                <a:ext uri="{FF2B5EF4-FFF2-40B4-BE49-F238E27FC236}">
                  <a16:creationId xmlns:a16="http://schemas.microsoft.com/office/drawing/2014/main" id="{478D1552-C2FB-4985-BDD4-2D1F0A60D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635"/>
              <a:ext cx="3068" cy="52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75" name="Rectangle 739">
              <a:extLst>
                <a:ext uri="{FF2B5EF4-FFF2-40B4-BE49-F238E27FC236}">
                  <a16:creationId xmlns:a16="http://schemas.microsoft.com/office/drawing/2014/main" id="{80E4CA69-1F4B-46EF-B45A-3FDF3B7EC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627"/>
              <a:ext cx="3068" cy="17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76" name="Rectangle 740">
              <a:extLst>
                <a:ext uri="{FF2B5EF4-FFF2-40B4-BE49-F238E27FC236}">
                  <a16:creationId xmlns:a16="http://schemas.microsoft.com/office/drawing/2014/main" id="{7B6D1B51-2BE7-4566-B764-2850E0F9B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644"/>
              <a:ext cx="3068" cy="18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77" name="Rectangle 741">
              <a:extLst>
                <a:ext uri="{FF2B5EF4-FFF2-40B4-BE49-F238E27FC236}">
                  <a16:creationId xmlns:a16="http://schemas.microsoft.com/office/drawing/2014/main" id="{1B52D74A-27F9-48DF-B958-BB5428E76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662"/>
              <a:ext cx="3068" cy="18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78" name="Rectangle 742">
              <a:extLst>
                <a:ext uri="{FF2B5EF4-FFF2-40B4-BE49-F238E27FC236}">
                  <a16:creationId xmlns:a16="http://schemas.microsoft.com/office/drawing/2014/main" id="{9FF70E94-0232-49F8-91AC-2285045AC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680"/>
              <a:ext cx="3068" cy="17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79" name="Rectangle 743">
              <a:extLst>
                <a:ext uri="{FF2B5EF4-FFF2-40B4-BE49-F238E27FC236}">
                  <a16:creationId xmlns:a16="http://schemas.microsoft.com/office/drawing/2014/main" id="{9CC6B97F-9208-48E3-8CAF-0939DC2EF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697"/>
              <a:ext cx="3068" cy="18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80" name="Rectangle 744">
              <a:extLst>
                <a:ext uri="{FF2B5EF4-FFF2-40B4-BE49-F238E27FC236}">
                  <a16:creationId xmlns:a16="http://schemas.microsoft.com/office/drawing/2014/main" id="{EF813786-0A2A-4915-83D7-E9CA88B01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715"/>
              <a:ext cx="3068" cy="17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81" name="Rectangle 745">
              <a:extLst>
                <a:ext uri="{FF2B5EF4-FFF2-40B4-BE49-F238E27FC236}">
                  <a16:creationId xmlns:a16="http://schemas.microsoft.com/office/drawing/2014/main" id="{133E1A93-5CB6-4AD9-A4C2-A1DA1FE3C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732"/>
              <a:ext cx="3068" cy="18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82" name="Rectangle 746">
              <a:extLst>
                <a:ext uri="{FF2B5EF4-FFF2-40B4-BE49-F238E27FC236}">
                  <a16:creationId xmlns:a16="http://schemas.microsoft.com/office/drawing/2014/main" id="{8973EEFF-8028-4433-AC69-E6EE6ED75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750"/>
              <a:ext cx="3068" cy="18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83" name="Rectangle 747">
              <a:extLst>
                <a:ext uri="{FF2B5EF4-FFF2-40B4-BE49-F238E27FC236}">
                  <a16:creationId xmlns:a16="http://schemas.microsoft.com/office/drawing/2014/main" id="{22852149-5C78-449F-B136-5A01DF32F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768"/>
              <a:ext cx="3068" cy="17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84" name="Rectangle 748">
              <a:extLst>
                <a:ext uri="{FF2B5EF4-FFF2-40B4-BE49-F238E27FC236}">
                  <a16:creationId xmlns:a16="http://schemas.microsoft.com/office/drawing/2014/main" id="{3344BDCB-BD81-4F00-BAE7-A989B0E02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785"/>
              <a:ext cx="3068" cy="18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85" name="Rectangle 749">
              <a:extLst>
                <a:ext uri="{FF2B5EF4-FFF2-40B4-BE49-F238E27FC236}">
                  <a16:creationId xmlns:a16="http://schemas.microsoft.com/office/drawing/2014/main" id="{774F7C5F-CBFA-4F81-9823-C45D930D83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803"/>
              <a:ext cx="3068" cy="18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86" name="Rectangle 750">
              <a:extLst>
                <a:ext uri="{FF2B5EF4-FFF2-40B4-BE49-F238E27FC236}">
                  <a16:creationId xmlns:a16="http://schemas.microsoft.com/office/drawing/2014/main" id="{2A49538A-1F66-45D5-BDB2-D2EE25CB4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821"/>
              <a:ext cx="3068" cy="17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87" name="Rectangle 751">
              <a:extLst>
                <a:ext uri="{FF2B5EF4-FFF2-40B4-BE49-F238E27FC236}">
                  <a16:creationId xmlns:a16="http://schemas.microsoft.com/office/drawing/2014/main" id="{05958C2D-7708-4000-9B34-78E1BA7CB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838"/>
              <a:ext cx="3068" cy="18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88" name="Rectangle 752">
              <a:extLst>
                <a:ext uri="{FF2B5EF4-FFF2-40B4-BE49-F238E27FC236}">
                  <a16:creationId xmlns:a16="http://schemas.microsoft.com/office/drawing/2014/main" id="{8510DC06-D7F7-4C74-825C-9AFB4609D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856"/>
              <a:ext cx="3068" cy="18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89" name="Rectangle 753">
              <a:extLst>
                <a:ext uri="{FF2B5EF4-FFF2-40B4-BE49-F238E27FC236}">
                  <a16:creationId xmlns:a16="http://schemas.microsoft.com/office/drawing/2014/main" id="{E77B2358-7F7C-4511-9169-1C431123B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874"/>
              <a:ext cx="3068" cy="17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90" name="Rectangle 754">
              <a:extLst>
                <a:ext uri="{FF2B5EF4-FFF2-40B4-BE49-F238E27FC236}">
                  <a16:creationId xmlns:a16="http://schemas.microsoft.com/office/drawing/2014/main" id="{A744303B-B218-445F-AFE8-49DB7A0B9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891"/>
              <a:ext cx="3068" cy="18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91" name="Rectangle 755">
              <a:extLst>
                <a:ext uri="{FF2B5EF4-FFF2-40B4-BE49-F238E27FC236}">
                  <a16:creationId xmlns:a16="http://schemas.microsoft.com/office/drawing/2014/main" id="{1CA7D724-80AD-49B8-BA04-8A5970E42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909"/>
              <a:ext cx="3068" cy="17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92" name="Rectangle 756">
              <a:extLst>
                <a:ext uri="{FF2B5EF4-FFF2-40B4-BE49-F238E27FC236}">
                  <a16:creationId xmlns:a16="http://schemas.microsoft.com/office/drawing/2014/main" id="{FB8DB550-E028-45CC-8907-E0060F3BA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926"/>
              <a:ext cx="3068" cy="18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93" name="Rectangle 757">
              <a:extLst>
                <a:ext uri="{FF2B5EF4-FFF2-40B4-BE49-F238E27FC236}">
                  <a16:creationId xmlns:a16="http://schemas.microsoft.com/office/drawing/2014/main" id="{B6F09851-CB0C-4BEB-8F94-DA0286CE9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944"/>
              <a:ext cx="3068" cy="18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94" name="Rectangle 758">
              <a:extLst>
                <a:ext uri="{FF2B5EF4-FFF2-40B4-BE49-F238E27FC236}">
                  <a16:creationId xmlns:a16="http://schemas.microsoft.com/office/drawing/2014/main" id="{D9161F76-3B75-4F32-B40B-97AC3A03E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962"/>
              <a:ext cx="3068" cy="17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95" name="Rectangle 759">
              <a:extLst>
                <a:ext uri="{FF2B5EF4-FFF2-40B4-BE49-F238E27FC236}">
                  <a16:creationId xmlns:a16="http://schemas.microsoft.com/office/drawing/2014/main" id="{278DE485-6C61-409B-94EA-5F3D7BDCE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979"/>
              <a:ext cx="3068" cy="18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96" name="Rectangle 760">
              <a:extLst>
                <a:ext uri="{FF2B5EF4-FFF2-40B4-BE49-F238E27FC236}">
                  <a16:creationId xmlns:a16="http://schemas.microsoft.com/office/drawing/2014/main" id="{5E350B46-47DB-476C-A237-0A826848F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997"/>
              <a:ext cx="3068" cy="17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97" name="Rectangle 761">
              <a:extLst>
                <a:ext uri="{FF2B5EF4-FFF2-40B4-BE49-F238E27FC236}">
                  <a16:creationId xmlns:a16="http://schemas.microsoft.com/office/drawing/2014/main" id="{B9AFB3C0-1F1B-4E7B-BD45-0A60A1564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014"/>
              <a:ext cx="3068" cy="18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98" name="Rectangle 762">
              <a:extLst>
                <a:ext uri="{FF2B5EF4-FFF2-40B4-BE49-F238E27FC236}">
                  <a16:creationId xmlns:a16="http://schemas.microsoft.com/office/drawing/2014/main" id="{303C30F7-07AB-483B-9069-22D2C5AD7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032"/>
              <a:ext cx="3068" cy="18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899" name="Rectangle 763">
              <a:extLst>
                <a:ext uri="{FF2B5EF4-FFF2-40B4-BE49-F238E27FC236}">
                  <a16:creationId xmlns:a16="http://schemas.microsoft.com/office/drawing/2014/main" id="{B4D17083-0E48-4E43-807C-C9C84AA49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050"/>
              <a:ext cx="3068" cy="17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900" name="Rectangle 764">
              <a:extLst>
                <a:ext uri="{FF2B5EF4-FFF2-40B4-BE49-F238E27FC236}">
                  <a16:creationId xmlns:a16="http://schemas.microsoft.com/office/drawing/2014/main" id="{647E9A52-F384-4C90-BC35-23EFDC050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067"/>
              <a:ext cx="3068" cy="18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901" name="Rectangle 765">
              <a:extLst>
                <a:ext uri="{FF2B5EF4-FFF2-40B4-BE49-F238E27FC236}">
                  <a16:creationId xmlns:a16="http://schemas.microsoft.com/office/drawing/2014/main" id="{C9FEE4B5-D7C9-4DDF-9527-334D2E627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085"/>
              <a:ext cx="3068" cy="17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902" name="Rectangle 766">
              <a:extLst>
                <a:ext uri="{FF2B5EF4-FFF2-40B4-BE49-F238E27FC236}">
                  <a16:creationId xmlns:a16="http://schemas.microsoft.com/office/drawing/2014/main" id="{E788C63F-40C3-4AC3-A046-BB5AD4B4A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102"/>
              <a:ext cx="3068" cy="18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903" name="Rectangle 767">
              <a:extLst>
                <a:ext uri="{FF2B5EF4-FFF2-40B4-BE49-F238E27FC236}">
                  <a16:creationId xmlns:a16="http://schemas.microsoft.com/office/drawing/2014/main" id="{B4D7140A-4173-4873-930E-28ABA2528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120"/>
              <a:ext cx="3068" cy="18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904" name="Rectangle 768">
              <a:extLst>
                <a:ext uri="{FF2B5EF4-FFF2-40B4-BE49-F238E27FC236}">
                  <a16:creationId xmlns:a16="http://schemas.microsoft.com/office/drawing/2014/main" id="{DD02D2B4-57BB-4839-8AA3-75069D4D7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138"/>
              <a:ext cx="3068" cy="17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905" name="Rectangle 769">
              <a:extLst>
                <a:ext uri="{FF2B5EF4-FFF2-40B4-BE49-F238E27FC236}">
                  <a16:creationId xmlns:a16="http://schemas.microsoft.com/office/drawing/2014/main" id="{E110BA9D-9C61-462A-A862-41B740F27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155"/>
              <a:ext cx="3068" cy="9"/>
            </a:xfrm>
            <a:prstGeom prst="rect">
              <a:avLst/>
            </a:prstGeom>
            <a:solidFill>
              <a:srgbClr val="000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6906" name="Rectangle 770">
              <a:extLst>
                <a:ext uri="{FF2B5EF4-FFF2-40B4-BE49-F238E27FC236}">
                  <a16:creationId xmlns:a16="http://schemas.microsoft.com/office/drawing/2014/main" id="{9184032D-9C00-4F4E-95C3-63F45EA62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" y="1213"/>
              <a:ext cx="1760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200">
                  <a:solidFill>
                    <a:srgbClr val="FFFFFF"/>
                  </a:solidFill>
                  <a:latin typeface="Arial Black" panose="020B0A04020102020204" pitchFamily="34" charset="0"/>
                </a:rPr>
                <a:t>INVESTIGADORES</a:t>
              </a:r>
              <a:endParaRPr lang="en-US" altLang="en-US" sz="2200">
                <a:latin typeface="Arial" panose="020B0604020202020204" pitchFamily="34" charset="0"/>
              </a:endParaRPr>
            </a:p>
          </p:txBody>
        </p:sp>
        <p:sp>
          <p:nvSpPr>
            <p:cNvPr id="116907" name="Rectangle 771">
              <a:extLst>
                <a:ext uri="{FF2B5EF4-FFF2-40B4-BE49-F238E27FC236}">
                  <a16:creationId xmlns:a16="http://schemas.microsoft.com/office/drawing/2014/main" id="{559BDB81-5879-45D3-A2F3-9B24E3EF9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1213"/>
              <a:ext cx="2915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200">
                  <a:solidFill>
                    <a:srgbClr val="FFFFFF"/>
                  </a:solidFill>
                  <a:latin typeface="Arial Black" panose="020B0A04020102020204" pitchFamily="34" charset="0"/>
                </a:rPr>
                <a:t>RACIÓN DIARIA DE PROTEÍNA</a:t>
              </a:r>
              <a:endParaRPr lang="en-US" altLang="en-US" sz="2200">
                <a:latin typeface="Arial" panose="020B0604020202020204" pitchFamily="34" charset="0"/>
              </a:endParaRPr>
            </a:p>
          </p:txBody>
        </p:sp>
        <p:sp>
          <p:nvSpPr>
            <p:cNvPr id="116908" name="Rectangle 772">
              <a:extLst>
                <a:ext uri="{FF2B5EF4-FFF2-40B4-BE49-F238E27FC236}">
                  <a16:creationId xmlns:a16="http://schemas.microsoft.com/office/drawing/2014/main" id="{E99ED09D-2D5D-4BE2-9A66-F05FA3995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1719"/>
              <a:ext cx="215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Arial" panose="020B0604020202020204" pitchFamily="34" charset="0"/>
                </a:rPr>
                <a:t>Wildman &amp; Miller (2004)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6909" name="Rectangle 773">
              <a:extLst>
                <a:ext uri="{FF2B5EF4-FFF2-40B4-BE49-F238E27FC236}">
                  <a16:creationId xmlns:a16="http://schemas.microsoft.com/office/drawing/2014/main" id="{DC45D02A-87E7-4A29-B54B-0CCC3A6B2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2" y="1720"/>
              <a:ext cx="259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1.4 - 1.75 g/kg del peso corporal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6910" name="Rectangle 774">
              <a:extLst>
                <a:ext uri="{FF2B5EF4-FFF2-40B4-BE49-F238E27FC236}">
                  <a16:creationId xmlns:a16="http://schemas.microsoft.com/office/drawing/2014/main" id="{12FD8267-B6E8-49CA-9DBD-9B5F20CB1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" y="2248"/>
              <a:ext cx="123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Arial" panose="020B0604020202020204" pitchFamily="34" charset="0"/>
                </a:rPr>
                <a:t>Lemon (1995)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6911" name="Rectangle 775">
              <a:extLst>
                <a:ext uri="{FF2B5EF4-FFF2-40B4-BE49-F238E27FC236}">
                  <a16:creationId xmlns:a16="http://schemas.microsoft.com/office/drawing/2014/main" id="{D04A1E23-C8AA-427E-80DA-3266A77FD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2" y="2249"/>
              <a:ext cx="24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1.4 - 1.8 g/kg del peso corporal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6912" name="Rectangle 776">
              <a:extLst>
                <a:ext uri="{FF2B5EF4-FFF2-40B4-BE49-F238E27FC236}">
                  <a16:creationId xmlns:a16="http://schemas.microsoft.com/office/drawing/2014/main" id="{41028A1A-03CF-477C-A8B9-8DD7B9657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1" y="2772"/>
              <a:ext cx="960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Arial" panose="020B0604020202020204" pitchFamily="34" charset="0"/>
                </a:rPr>
                <a:t>Butterfield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6913" name="Rectangle 777">
              <a:extLst>
                <a:ext uri="{FF2B5EF4-FFF2-40B4-BE49-F238E27FC236}">
                  <a16:creationId xmlns:a16="http://schemas.microsoft.com/office/drawing/2014/main" id="{52B46D69-CD43-453D-BD5D-0936B601F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2" y="2777"/>
              <a:ext cx="2977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1.6 g/kg del peso corporal + 200 kcal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6914" name="Rectangle 778">
              <a:extLst>
                <a:ext uri="{FF2B5EF4-FFF2-40B4-BE49-F238E27FC236}">
                  <a16:creationId xmlns:a16="http://schemas.microsoft.com/office/drawing/2014/main" id="{E67CFBE3-FD4B-4410-8AD7-1B142E790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" y="3288"/>
              <a:ext cx="114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Arial" panose="020B0604020202020204" pitchFamily="34" charset="0"/>
                </a:rPr>
                <a:t>Tarnopolsky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6915" name="Rectangle 779">
              <a:extLst>
                <a:ext uri="{FF2B5EF4-FFF2-40B4-BE49-F238E27FC236}">
                  <a16:creationId xmlns:a16="http://schemas.microsoft.com/office/drawing/2014/main" id="{D46AD560-8223-4B49-8FB9-D42E97413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2" y="3289"/>
              <a:ext cx="259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1.2 - 1.76 g/kg del peso corporal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6916" name="Rectangle 780">
              <a:extLst>
                <a:ext uri="{FF2B5EF4-FFF2-40B4-BE49-F238E27FC236}">
                  <a16:creationId xmlns:a16="http://schemas.microsoft.com/office/drawing/2014/main" id="{11DDB362-DF4C-40FA-B346-E3E1C010D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805"/>
              <a:ext cx="177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Arial" panose="020B0604020202020204" pitchFamily="34" charset="0"/>
                </a:rPr>
                <a:t>Brotherhood (1984)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6917" name="Rectangle 781">
              <a:extLst>
                <a:ext uri="{FF2B5EF4-FFF2-40B4-BE49-F238E27FC236}">
                  <a16:creationId xmlns:a16="http://schemas.microsoft.com/office/drawing/2014/main" id="{ABD45289-4217-45DA-A7F1-6F2666A85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2" y="3806"/>
              <a:ext cx="2495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1.2 - 1.6 g/kg del peso corporal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6918" name="Line 782">
              <a:extLst>
                <a:ext uri="{FF2B5EF4-FFF2-40B4-BE49-F238E27FC236}">
                  <a16:creationId xmlns:a16="http://schemas.microsoft.com/office/drawing/2014/main" id="{CC92B5AE-984E-4B03-9043-FE0C42C71A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" y="1547"/>
              <a:ext cx="5409" cy="1"/>
            </a:xfrm>
            <a:prstGeom prst="line">
              <a:avLst/>
            </a:prstGeom>
            <a:noFill/>
            <a:ln w="46038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919" name="Line 783">
              <a:extLst>
                <a:ext uri="{FF2B5EF4-FFF2-40B4-BE49-F238E27FC236}">
                  <a16:creationId xmlns:a16="http://schemas.microsoft.com/office/drawing/2014/main" id="{5BB91272-50D5-480F-8420-AE1BA32F5E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26" y="1090"/>
              <a:ext cx="1" cy="3074"/>
            </a:xfrm>
            <a:prstGeom prst="line">
              <a:avLst/>
            </a:prstGeom>
            <a:noFill/>
            <a:ln w="46038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custDataLst>
      <p:tags r:id="rId1"/>
    </p:custDataLst>
  </p:cSld>
  <p:clrMapOvr>
    <a:masterClrMapping/>
  </p:clrMapOvr>
  <p:transition spd="slow">
    <p:plus/>
  </p:transition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2">
            <a:extLst>
              <a:ext uri="{FF2B5EF4-FFF2-40B4-BE49-F238E27FC236}">
                <a16:creationId xmlns:a16="http://schemas.microsoft.com/office/drawing/2014/main" id="{589D4258-DD0C-4F8D-8092-A4863CBC4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1196975"/>
            <a:ext cx="7667625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2075" tIns="46038" rIns="92075" bIns="46038" anchor="ctr"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657225" indent="-246063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922338" indent="-21907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179513" indent="-200025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1389063" indent="-182563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18462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3034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27606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217863" indent="-182563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s-PR" altLang="en-US" b="1" i="1">
                <a:latin typeface="Trebuchet MS" panose="020B0603020202020204" pitchFamily="34" charset="0"/>
              </a:rPr>
              <a:t>TIPO DE ATLETA: Tolerancia Aeróbica</a:t>
            </a:r>
            <a:endParaRPr lang="es-PR" altLang="en-US" b="1" i="1">
              <a:latin typeface="Times New Roman" panose="02020603050405020304" pitchFamily="18" charset="0"/>
            </a:endParaRPr>
          </a:p>
        </p:txBody>
      </p:sp>
      <p:sp>
        <p:nvSpPr>
          <p:cNvPr id="1137667" name="Rectangle 3">
            <a:extLst>
              <a:ext uri="{FF2B5EF4-FFF2-40B4-BE49-F238E27FC236}">
                <a16:creationId xmlns:a16="http://schemas.microsoft.com/office/drawing/2014/main" id="{BAF21650-FBCF-4E0B-A96C-CCBFD00F8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381000"/>
            <a:ext cx="7667625" cy="609600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PR" altLang="en-US" sz="2800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PROTEÍNAS: Recomendaciones Dietéticas</a:t>
            </a:r>
          </a:p>
        </p:txBody>
      </p:sp>
      <p:grpSp>
        <p:nvGrpSpPr>
          <p:cNvPr id="118788" name="Group 4">
            <a:extLst>
              <a:ext uri="{FF2B5EF4-FFF2-40B4-BE49-F238E27FC236}">
                <a16:creationId xmlns:a16="http://schemas.microsoft.com/office/drawing/2014/main" id="{CEB20C27-EF2E-477B-B19A-3BD449851C0A}"/>
              </a:ext>
            </a:extLst>
          </p:cNvPr>
          <p:cNvGrpSpPr>
            <a:grpSpLocks/>
          </p:cNvGrpSpPr>
          <p:nvPr/>
        </p:nvGrpSpPr>
        <p:grpSpPr bwMode="auto">
          <a:xfrm>
            <a:off x="107950" y="1536700"/>
            <a:ext cx="8964613" cy="5265738"/>
            <a:chOff x="68" y="968"/>
            <a:chExt cx="5647" cy="3317"/>
          </a:xfrm>
        </p:grpSpPr>
        <p:sp>
          <p:nvSpPr>
            <p:cNvPr id="118789" name="AutoShape 5">
              <a:extLst>
                <a:ext uri="{FF2B5EF4-FFF2-40B4-BE49-F238E27FC236}">
                  <a16:creationId xmlns:a16="http://schemas.microsoft.com/office/drawing/2014/main" id="{5009F922-3F0C-4CD7-B61C-1E7CD9CDA3B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68" y="968"/>
              <a:ext cx="5647" cy="33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8790" name="Group 6">
              <a:extLst>
                <a:ext uri="{FF2B5EF4-FFF2-40B4-BE49-F238E27FC236}">
                  <a16:creationId xmlns:a16="http://schemas.microsoft.com/office/drawing/2014/main" id="{1ABD01A4-5AA2-478F-ABA5-4C0D5A561D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" y="977"/>
              <a:ext cx="5635" cy="3301"/>
              <a:chOff x="72" y="977"/>
              <a:chExt cx="5635" cy="3301"/>
            </a:xfrm>
          </p:grpSpPr>
          <p:sp>
            <p:nvSpPr>
              <p:cNvPr id="119368" name="Rectangle 7">
                <a:extLst>
                  <a:ext uri="{FF2B5EF4-FFF2-40B4-BE49-F238E27FC236}">
                    <a16:creationId xmlns:a16="http://schemas.microsoft.com/office/drawing/2014/main" id="{31835351-0F50-4D18-860A-C35A9C5ACB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" y="1034"/>
                <a:ext cx="5522" cy="3188"/>
              </a:xfrm>
              <a:prstGeom prst="rect">
                <a:avLst/>
              </a:prstGeom>
              <a:solidFill>
                <a:srgbClr val="FFFF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69" name="Freeform 8">
                <a:extLst>
                  <a:ext uri="{FF2B5EF4-FFF2-40B4-BE49-F238E27FC236}">
                    <a16:creationId xmlns:a16="http://schemas.microsoft.com/office/drawing/2014/main" id="{31DB9596-64E7-40A6-BD08-C4380DED5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" y="977"/>
                <a:ext cx="57" cy="3301"/>
              </a:xfrm>
              <a:custGeom>
                <a:avLst/>
                <a:gdLst>
                  <a:gd name="T0" fmla="*/ 0 w 171"/>
                  <a:gd name="T1" fmla="*/ 0 h 9902"/>
                  <a:gd name="T2" fmla="*/ 57 w 171"/>
                  <a:gd name="T3" fmla="*/ 57 h 9902"/>
                  <a:gd name="T4" fmla="*/ 57 w 171"/>
                  <a:gd name="T5" fmla="*/ 3244 h 9902"/>
                  <a:gd name="T6" fmla="*/ 0 w 171"/>
                  <a:gd name="T7" fmla="*/ 3301 h 9902"/>
                  <a:gd name="T8" fmla="*/ 0 w 171"/>
                  <a:gd name="T9" fmla="*/ 0 h 99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1" h="9902">
                    <a:moveTo>
                      <a:pt x="0" y="0"/>
                    </a:moveTo>
                    <a:lnTo>
                      <a:pt x="171" y="170"/>
                    </a:lnTo>
                    <a:lnTo>
                      <a:pt x="171" y="9732"/>
                    </a:lnTo>
                    <a:lnTo>
                      <a:pt x="0" y="990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A9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370" name="Freeform 9">
                <a:extLst>
                  <a:ext uri="{FF2B5EF4-FFF2-40B4-BE49-F238E27FC236}">
                    <a16:creationId xmlns:a16="http://schemas.microsoft.com/office/drawing/2014/main" id="{6CC0AE50-F4B4-410D-B02D-591823A13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" y="977"/>
                <a:ext cx="5635" cy="57"/>
              </a:xfrm>
              <a:custGeom>
                <a:avLst/>
                <a:gdLst>
                  <a:gd name="T0" fmla="*/ 0 w 16907"/>
                  <a:gd name="T1" fmla="*/ 0 h 170"/>
                  <a:gd name="T2" fmla="*/ 57 w 16907"/>
                  <a:gd name="T3" fmla="*/ 57 h 170"/>
                  <a:gd name="T4" fmla="*/ 5578 w 16907"/>
                  <a:gd name="T5" fmla="*/ 57 h 170"/>
                  <a:gd name="T6" fmla="*/ 5635 w 16907"/>
                  <a:gd name="T7" fmla="*/ 0 h 170"/>
                  <a:gd name="T8" fmla="*/ 0 w 16907"/>
                  <a:gd name="T9" fmla="*/ 0 h 1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907" h="170">
                    <a:moveTo>
                      <a:pt x="0" y="0"/>
                    </a:moveTo>
                    <a:lnTo>
                      <a:pt x="171" y="170"/>
                    </a:lnTo>
                    <a:lnTo>
                      <a:pt x="16737" y="170"/>
                    </a:lnTo>
                    <a:lnTo>
                      <a:pt x="1690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7F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371" name="Freeform 10">
                <a:extLst>
                  <a:ext uri="{FF2B5EF4-FFF2-40B4-BE49-F238E27FC236}">
                    <a16:creationId xmlns:a16="http://schemas.microsoft.com/office/drawing/2014/main" id="{3076E3A7-BDE5-45F6-93F1-76FA15F43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1" y="977"/>
                <a:ext cx="56" cy="3301"/>
              </a:xfrm>
              <a:custGeom>
                <a:avLst/>
                <a:gdLst>
                  <a:gd name="T0" fmla="*/ 56 w 170"/>
                  <a:gd name="T1" fmla="*/ 3301 h 9902"/>
                  <a:gd name="T2" fmla="*/ 0 w 170"/>
                  <a:gd name="T3" fmla="*/ 3244 h 9902"/>
                  <a:gd name="T4" fmla="*/ 0 w 170"/>
                  <a:gd name="T5" fmla="*/ 57 h 9902"/>
                  <a:gd name="T6" fmla="*/ 56 w 170"/>
                  <a:gd name="T7" fmla="*/ 0 h 9902"/>
                  <a:gd name="T8" fmla="*/ 56 w 170"/>
                  <a:gd name="T9" fmla="*/ 3301 h 99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0" h="9902">
                    <a:moveTo>
                      <a:pt x="170" y="9902"/>
                    </a:moveTo>
                    <a:lnTo>
                      <a:pt x="0" y="9732"/>
                    </a:lnTo>
                    <a:lnTo>
                      <a:pt x="0" y="170"/>
                    </a:lnTo>
                    <a:lnTo>
                      <a:pt x="170" y="0"/>
                    </a:lnTo>
                    <a:lnTo>
                      <a:pt x="170" y="9902"/>
                    </a:lnTo>
                    <a:close/>
                  </a:path>
                </a:pathLst>
              </a:custGeom>
              <a:solidFill>
                <a:srgbClr val="7F7F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372" name="Freeform 11">
                <a:extLst>
                  <a:ext uri="{FF2B5EF4-FFF2-40B4-BE49-F238E27FC236}">
                    <a16:creationId xmlns:a16="http://schemas.microsoft.com/office/drawing/2014/main" id="{F4ABCD90-2AF4-4EE6-951B-7B1FB9EC5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" y="4221"/>
                <a:ext cx="5635" cy="57"/>
              </a:xfrm>
              <a:custGeom>
                <a:avLst/>
                <a:gdLst>
                  <a:gd name="T0" fmla="*/ 5635 w 16907"/>
                  <a:gd name="T1" fmla="*/ 57 h 170"/>
                  <a:gd name="T2" fmla="*/ 0 w 16907"/>
                  <a:gd name="T3" fmla="*/ 57 h 170"/>
                  <a:gd name="T4" fmla="*/ 57 w 16907"/>
                  <a:gd name="T5" fmla="*/ 0 h 170"/>
                  <a:gd name="T6" fmla="*/ 5578 w 16907"/>
                  <a:gd name="T7" fmla="*/ 0 h 170"/>
                  <a:gd name="T8" fmla="*/ 5635 w 16907"/>
                  <a:gd name="T9" fmla="*/ 57 h 1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907" h="170">
                    <a:moveTo>
                      <a:pt x="16907" y="170"/>
                    </a:moveTo>
                    <a:lnTo>
                      <a:pt x="0" y="170"/>
                    </a:lnTo>
                    <a:lnTo>
                      <a:pt x="171" y="0"/>
                    </a:lnTo>
                    <a:lnTo>
                      <a:pt x="16737" y="0"/>
                    </a:lnTo>
                    <a:lnTo>
                      <a:pt x="16907" y="170"/>
                    </a:lnTo>
                    <a:close/>
                  </a:path>
                </a:pathLst>
              </a:custGeom>
              <a:solidFill>
                <a:srgbClr val="3F3F00"/>
              </a:solidFill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373" name="Rectangle 12">
                <a:extLst>
                  <a:ext uri="{FF2B5EF4-FFF2-40B4-BE49-F238E27FC236}">
                    <a16:creationId xmlns:a16="http://schemas.microsoft.com/office/drawing/2014/main" id="{950BA09D-E019-4F30-920B-780F76178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083"/>
                <a:ext cx="2341" cy="15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74" name="Rectangle 13">
                <a:extLst>
                  <a:ext uri="{FF2B5EF4-FFF2-40B4-BE49-F238E27FC236}">
                    <a16:creationId xmlns:a16="http://schemas.microsoft.com/office/drawing/2014/main" id="{DF54EE86-81FB-4E0E-A4EB-690EEF4958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098"/>
                <a:ext cx="2341" cy="15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75" name="Rectangle 14">
                <a:extLst>
                  <a:ext uri="{FF2B5EF4-FFF2-40B4-BE49-F238E27FC236}">
                    <a16:creationId xmlns:a16="http://schemas.microsoft.com/office/drawing/2014/main" id="{5FD6BC24-9DD3-45EE-89CA-AA5706939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113"/>
                <a:ext cx="2341" cy="16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76" name="Rectangle 15">
                <a:extLst>
                  <a:ext uri="{FF2B5EF4-FFF2-40B4-BE49-F238E27FC236}">
                    <a16:creationId xmlns:a16="http://schemas.microsoft.com/office/drawing/2014/main" id="{2A3C2E83-67BA-4319-A0D6-536B989C4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129"/>
                <a:ext cx="2341" cy="15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77" name="Rectangle 16">
                <a:extLst>
                  <a:ext uri="{FF2B5EF4-FFF2-40B4-BE49-F238E27FC236}">
                    <a16:creationId xmlns:a16="http://schemas.microsoft.com/office/drawing/2014/main" id="{E7E220F0-B552-4014-BC38-8A4ED9990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144"/>
                <a:ext cx="2341" cy="15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78" name="Rectangle 17">
                <a:extLst>
                  <a:ext uri="{FF2B5EF4-FFF2-40B4-BE49-F238E27FC236}">
                    <a16:creationId xmlns:a16="http://schemas.microsoft.com/office/drawing/2014/main" id="{633B2EDE-B0F9-41F4-952D-4D791318B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159"/>
                <a:ext cx="2341" cy="15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79" name="Rectangle 18">
                <a:extLst>
                  <a:ext uri="{FF2B5EF4-FFF2-40B4-BE49-F238E27FC236}">
                    <a16:creationId xmlns:a16="http://schemas.microsoft.com/office/drawing/2014/main" id="{B34476D1-65F5-4116-8A8F-E30E3C56A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174"/>
                <a:ext cx="2341" cy="15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80" name="Rectangle 19">
                <a:extLst>
                  <a:ext uri="{FF2B5EF4-FFF2-40B4-BE49-F238E27FC236}">
                    <a16:creationId xmlns:a16="http://schemas.microsoft.com/office/drawing/2014/main" id="{D9C28DB6-CDE0-4B4C-9411-C3FB56C68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189"/>
                <a:ext cx="2341" cy="16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81" name="Rectangle 20">
                <a:extLst>
                  <a:ext uri="{FF2B5EF4-FFF2-40B4-BE49-F238E27FC236}">
                    <a16:creationId xmlns:a16="http://schemas.microsoft.com/office/drawing/2014/main" id="{83FB5A16-8250-4758-A5E6-4AA3E4056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205"/>
                <a:ext cx="2341" cy="15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82" name="Rectangle 21">
                <a:extLst>
                  <a:ext uri="{FF2B5EF4-FFF2-40B4-BE49-F238E27FC236}">
                    <a16:creationId xmlns:a16="http://schemas.microsoft.com/office/drawing/2014/main" id="{C7012C22-F1B9-40A1-9ECC-A4354E3EA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220"/>
                <a:ext cx="2341" cy="15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83" name="Rectangle 22">
                <a:extLst>
                  <a:ext uri="{FF2B5EF4-FFF2-40B4-BE49-F238E27FC236}">
                    <a16:creationId xmlns:a16="http://schemas.microsoft.com/office/drawing/2014/main" id="{737F9461-8597-4190-9EEF-B75283697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235"/>
                <a:ext cx="2341" cy="16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84" name="Rectangle 23">
                <a:extLst>
                  <a:ext uri="{FF2B5EF4-FFF2-40B4-BE49-F238E27FC236}">
                    <a16:creationId xmlns:a16="http://schemas.microsoft.com/office/drawing/2014/main" id="{110E3B7C-11D5-4C05-B400-DB5A4D9DE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251"/>
                <a:ext cx="2341" cy="15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85" name="Rectangle 24">
                <a:extLst>
                  <a:ext uri="{FF2B5EF4-FFF2-40B4-BE49-F238E27FC236}">
                    <a16:creationId xmlns:a16="http://schemas.microsoft.com/office/drawing/2014/main" id="{B63ECA9B-D74E-47ED-AE3C-A46384F0C3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266"/>
                <a:ext cx="2341" cy="15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86" name="Rectangle 25">
                <a:extLst>
                  <a:ext uri="{FF2B5EF4-FFF2-40B4-BE49-F238E27FC236}">
                    <a16:creationId xmlns:a16="http://schemas.microsoft.com/office/drawing/2014/main" id="{BD401C8B-5ADE-470E-8790-8BF838C928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281"/>
                <a:ext cx="2341" cy="15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87" name="Rectangle 26">
                <a:extLst>
                  <a:ext uri="{FF2B5EF4-FFF2-40B4-BE49-F238E27FC236}">
                    <a16:creationId xmlns:a16="http://schemas.microsoft.com/office/drawing/2014/main" id="{0901A6D3-4E0E-4FE7-B11A-DB03AE982C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296"/>
                <a:ext cx="2341" cy="16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88" name="Rectangle 27">
                <a:extLst>
                  <a:ext uri="{FF2B5EF4-FFF2-40B4-BE49-F238E27FC236}">
                    <a16:creationId xmlns:a16="http://schemas.microsoft.com/office/drawing/2014/main" id="{EF579A60-4470-47B0-935C-4131D091D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312"/>
                <a:ext cx="2341" cy="14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89" name="Rectangle 28">
                <a:extLst>
                  <a:ext uri="{FF2B5EF4-FFF2-40B4-BE49-F238E27FC236}">
                    <a16:creationId xmlns:a16="http://schemas.microsoft.com/office/drawing/2014/main" id="{916ED78E-68D6-4616-99FF-F375D43DE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326"/>
                <a:ext cx="2341" cy="15"/>
              </a:xfrm>
              <a:prstGeom prst="rect">
                <a:avLst/>
              </a:prstGeom>
              <a:solidFill>
                <a:srgbClr val="00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90" name="Rectangle 29">
                <a:extLst>
                  <a:ext uri="{FF2B5EF4-FFF2-40B4-BE49-F238E27FC236}">
                    <a16:creationId xmlns:a16="http://schemas.microsoft.com/office/drawing/2014/main" id="{81808D46-2759-42B5-B9A5-A77B2C25E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341"/>
                <a:ext cx="2341" cy="16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91" name="Rectangle 30">
                <a:extLst>
                  <a:ext uri="{FF2B5EF4-FFF2-40B4-BE49-F238E27FC236}">
                    <a16:creationId xmlns:a16="http://schemas.microsoft.com/office/drawing/2014/main" id="{27A8A050-1B86-47DF-8BF8-8DF791039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357"/>
                <a:ext cx="2341" cy="15"/>
              </a:xfrm>
              <a:prstGeom prst="rect">
                <a:avLst/>
              </a:prstGeom>
              <a:solidFill>
                <a:srgbClr val="00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92" name="Rectangle 31">
                <a:extLst>
                  <a:ext uri="{FF2B5EF4-FFF2-40B4-BE49-F238E27FC236}">
                    <a16:creationId xmlns:a16="http://schemas.microsoft.com/office/drawing/2014/main" id="{B4163D7C-892D-49D4-BBAD-2A12655C1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372"/>
                <a:ext cx="2341" cy="15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93" name="Rectangle 32">
                <a:extLst>
                  <a:ext uri="{FF2B5EF4-FFF2-40B4-BE49-F238E27FC236}">
                    <a16:creationId xmlns:a16="http://schemas.microsoft.com/office/drawing/2014/main" id="{9C34B7EC-2575-4597-8C8C-867813A42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387"/>
                <a:ext cx="2341" cy="16"/>
              </a:xfrm>
              <a:prstGeom prst="rect">
                <a:avLst/>
              </a:prstGeom>
              <a:solidFill>
                <a:srgbClr val="00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94" name="Rectangle 33">
                <a:extLst>
                  <a:ext uri="{FF2B5EF4-FFF2-40B4-BE49-F238E27FC236}">
                    <a16:creationId xmlns:a16="http://schemas.microsoft.com/office/drawing/2014/main" id="{3A186D79-18EE-48F7-93D7-3D821B4D8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403"/>
                <a:ext cx="2341" cy="15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95" name="Rectangle 34">
                <a:extLst>
                  <a:ext uri="{FF2B5EF4-FFF2-40B4-BE49-F238E27FC236}">
                    <a16:creationId xmlns:a16="http://schemas.microsoft.com/office/drawing/2014/main" id="{BE8838CE-615C-4C8E-8118-E3023F898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418"/>
                <a:ext cx="2341" cy="15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96" name="Rectangle 35">
                <a:extLst>
                  <a:ext uri="{FF2B5EF4-FFF2-40B4-BE49-F238E27FC236}">
                    <a16:creationId xmlns:a16="http://schemas.microsoft.com/office/drawing/2014/main" id="{46FFDFE3-DFCB-46A2-AC4A-2E3DB6D6F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433"/>
                <a:ext cx="2341" cy="15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97" name="Rectangle 36">
                <a:extLst>
                  <a:ext uri="{FF2B5EF4-FFF2-40B4-BE49-F238E27FC236}">
                    <a16:creationId xmlns:a16="http://schemas.microsoft.com/office/drawing/2014/main" id="{E5974706-27E4-40B2-8594-AD0D4B0AF0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448"/>
                <a:ext cx="2341" cy="15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98" name="Rectangle 37">
                <a:extLst>
                  <a:ext uri="{FF2B5EF4-FFF2-40B4-BE49-F238E27FC236}">
                    <a16:creationId xmlns:a16="http://schemas.microsoft.com/office/drawing/2014/main" id="{FC03F2D8-677E-4514-9997-879B1661EA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463"/>
                <a:ext cx="2341" cy="16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99" name="Rectangle 38">
                <a:extLst>
                  <a:ext uri="{FF2B5EF4-FFF2-40B4-BE49-F238E27FC236}">
                    <a16:creationId xmlns:a16="http://schemas.microsoft.com/office/drawing/2014/main" id="{EA8C7BD7-6DFB-4B74-93DB-14F8FE07A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479"/>
                <a:ext cx="2341" cy="15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00" name="Rectangle 39">
                <a:extLst>
                  <a:ext uri="{FF2B5EF4-FFF2-40B4-BE49-F238E27FC236}">
                    <a16:creationId xmlns:a16="http://schemas.microsoft.com/office/drawing/2014/main" id="{23E3957C-6A5D-4471-906D-78EE0286A0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494"/>
                <a:ext cx="2341" cy="15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01" name="Rectangle 40">
                <a:extLst>
                  <a:ext uri="{FF2B5EF4-FFF2-40B4-BE49-F238E27FC236}">
                    <a16:creationId xmlns:a16="http://schemas.microsoft.com/office/drawing/2014/main" id="{513D75FE-E094-44B1-B2F9-38029ECA7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509"/>
                <a:ext cx="2341" cy="15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02" name="Rectangle 41">
                <a:extLst>
                  <a:ext uri="{FF2B5EF4-FFF2-40B4-BE49-F238E27FC236}">
                    <a16:creationId xmlns:a16="http://schemas.microsoft.com/office/drawing/2014/main" id="{47F4282B-C58C-4DF7-9858-D3E4B3159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524"/>
                <a:ext cx="2341" cy="15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03" name="Rectangle 42">
                <a:extLst>
                  <a:ext uri="{FF2B5EF4-FFF2-40B4-BE49-F238E27FC236}">
                    <a16:creationId xmlns:a16="http://schemas.microsoft.com/office/drawing/2014/main" id="{995C391F-1C6E-4862-B999-438048F80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539"/>
                <a:ext cx="2341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04" name="Rectangle 43">
                <a:extLst>
                  <a:ext uri="{FF2B5EF4-FFF2-40B4-BE49-F238E27FC236}">
                    <a16:creationId xmlns:a16="http://schemas.microsoft.com/office/drawing/2014/main" id="{E1A290FC-8138-4AC3-85DE-463ABDF84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090"/>
                <a:ext cx="2341" cy="45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05" name="Rectangle 44">
                <a:extLst>
                  <a:ext uri="{FF2B5EF4-FFF2-40B4-BE49-F238E27FC236}">
                    <a16:creationId xmlns:a16="http://schemas.microsoft.com/office/drawing/2014/main" id="{C9287EDA-F5C6-45A8-8245-8FD8D456E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083"/>
                <a:ext cx="2341" cy="15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06" name="Rectangle 45">
                <a:extLst>
                  <a:ext uri="{FF2B5EF4-FFF2-40B4-BE49-F238E27FC236}">
                    <a16:creationId xmlns:a16="http://schemas.microsoft.com/office/drawing/2014/main" id="{9B4B2F0E-065D-4B35-9486-71F892399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098"/>
                <a:ext cx="2341" cy="15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07" name="Rectangle 46">
                <a:extLst>
                  <a:ext uri="{FF2B5EF4-FFF2-40B4-BE49-F238E27FC236}">
                    <a16:creationId xmlns:a16="http://schemas.microsoft.com/office/drawing/2014/main" id="{0E6746F9-2FDF-4CBD-BEC3-2C5A513E4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113"/>
                <a:ext cx="2341" cy="16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08" name="Rectangle 47">
                <a:extLst>
                  <a:ext uri="{FF2B5EF4-FFF2-40B4-BE49-F238E27FC236}">
                    <a16:creationId xmlns:a16="http://schemas.microsoft.com/office/drawing/2014/main" id="{7CE60EEF-3702-4B8A-8DC9-98DE87B8B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129"/>
                <a:ext cx="2341" cy="15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09" name="Rectangle 48">
                <a:extLst>
                  <a:ext uri="{FF2B5EF4-FFF2-40B4-BE49-F238E27FC236}">
                    <a16:creationId xmlns:a16="http://schemas.microsoft.com/office/drawing/2014/main" id="{EF6D89B9-3F5C-49F4-8286-8E2D70FF03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144"/>
                <a:ext cx="2341" cy="15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10" name="Rectangle 49">
                <a:extLst>
                  <a:ext uri="{FF2B5EF4-FFF2-40B4-BE49-F238E27FC236}">
                    <a16:creationId xmlns:a16="http://schemas.microsoft.com/office/drawing/2014/main" id="{046D6111-FA6E-4290-8674-EBAB79C6B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159"/>
                <a:ext cx="2341" cy="15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11" name="Rectangle 50">
                <a:extLst>
                  <a:ext uri="{FF2B5EF4-FFF2-40B4-BE49-F238E27FC236}">
                    <a16:creationId xmlns:a16="http://schemas.microsoft.com/office/drawing/2014/main" id="{BEC3AF1F-9C7A-414D-83C6-4654974A7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174"/>
                <a:ext cx="2341" cy="15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12" name="Rectangle 51">
                <a:extLst>
                  <a:ext uri="{FF2B5EF4-FFF2-40B4-BE49-F238E27FC236}">
                    <a16:creationId xmlns:a16="http://schemas.microsoft.com/office/drawing/2014/main" id="{CE621A1D-386D-4B46-94F4-5A1D1D050B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189"/>
                <a:ext cx="2341" cy="16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13" name="Rectangle 52">
                <a:extLst>
                  <a:ext uri="{FF2B5EF4-FFF2-40B4-BE49-F238E27FC236}">
                    <a16:creationId xmlns:a16="http://schemas.microsoft.com/office/drawing/2014/main" id="{7A5C414F-89A2-4C4A-90B4-2C3C10010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205"/>
                <a:ext cx="2341" cy="15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14" name="Rectangle 53">
                <a:extLst>
                  <a:ext uri="{FF2B5EF4-FFF2-40B4-BE49-F238E27FC236}">
                    <a16:creationId xmlns:a16="http://schemas.microsoft.com/office/drawing/2014/main" id="{2AF1841E-ADE6-4534-A6AB-BA7837D33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220"/>
                <a:ext cx="2341" cy="15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15" name="Rectangle 54">
                <a:extLst>
                  <a:ext uri="{FF2B5EF4-FFF2-40B4-BE49-F238E27FC236}">
                    <a16:creationId xmlns:a16="http://schemas.microsoft.com/office/drawing/2014/main" id="{82E1C376-7CFC-4252-9F4D-D7569F7E4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235"/>
                <a:ext cx="2341" cy="16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16" name="Rectangle 55">
                <a:extLst>
                  <a:ext uri="{FF2B5EF4-FFF2-40B4-BE49-F238E27FC236}">
                    <a16:creationId xmlns:a16="http://schemas.microsoft.com/office/drawing/2014/main" id="{C65F1AA3-2EFD-4CB2-BABD-F95D6DC0E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251"/>
                <a:ext cx="2341" cy="15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17" name="Rectangle 56">
                <a:extLst>
                  <a:ext uri="{FF2B5EF4-FFF2-40B4-BE49-F238E27FC236}">
                    <a16:creationId xmlns:a16="http://schemas.microsoft.com/office/drawing/2014/main" id="{59EBE473-9B6A-4883-B3AD-E4CB78CDEB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266"/>
                <a:ext cx="2341" cy="15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18" name="Rectangle 57">
                <a:extLst>
                  <a:ext uri="{FF2B5EF4-FFF2-40B4-BE49-F238E27FC236}">
                    <a16:creationId xmlns:a16="http://schemas.microsoft.com/office/drawing/2014/main" id="{A514030C-9B6D-4B99-8149-CCB63D04C3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281"/>
                <a:ext cx="2341" cy="15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19" name="Rectangle 58">
                <a:extLst>
                  <a:ext uri="{FF2B5EF4-FFF2-40B4-BE49-F238E27FC236}">
                    <a16:creationId xmlns:a16="http://schemas.microsoft.com/office/drawing/2014/main" id="{7F02F68D-E179-4229-BFAF-B3BE8FE4A4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296"/>
                <a:ext cx="2341" cy="16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20" name="Rectangle 59">
                <a:extLst>
                  <a:ext uri="{FF2B5EF4-FFF2-40B4-BE49-F238E27FC236}">
                    <a16:creationId xmlns:a16="http://schemas.microsoft.com/office/drawing/2014/main" id="{8966EA66-9BCA-46A6-B9CD-29F5944E1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312"/>
                <a:ext cx="2341" cy="14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21" name="Rectangle 60">
                <a:extLst>
                  <a:ext uri="{FF2B5EF4-FFF2-40B4-BE49-F238E27FC236}">
                    <a16:creationId xmlns:a16="http://schemas.microsoft.com/office/drawing/2014/main" id="{A455B34F-AA46-48F7-97F3-9AF0CCE3A5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326"/>
                <a:ext cx="2341" cy="15"/>
              </a:xfrm>
              <a:prstGeom prst="rect">
                <a:avLst/>
              </a:prstGeom>
              <a:solidFill>
                <a:srgbClr val="00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22" name="Rectangle 61">
                <a:extLst>
                  <a:ext uri="{FF2B5EF4-FFF2-40B4-BE49-F238E27FC236}">
                    <a16:creationId xmlns:a16="http://schemas.microsoft.com/office/drawing/2014/main" id="{6158852B-79A1-43EF-80D4-E11BFF6A6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341"/>
                <a:ext cx="2341" cy="16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23" name="Rectangle 62">
                <a:extLst>
                  <a:ext uri="{FF2B5EF4-FFF2-40B4-BE49-F238E27FC236}">
                    <a16:creationId xmlns:a16="http://schemas.microsoft.com/office/drawing/2014/main" id="{EC724CDB-62D4-4693-9B1C-4E16F9DB6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357"/>
                <a:ext cx="2341" cy="15"/>
              </a:xfrm>
              <a:prstGeom prst="rect">
                <a:avLst/>
              </a:prstGeom>
              <a:solidFill>
                <a:srgbClr val="00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24" name="Rectangle 63">
                <a:extLst>
                  <a:ext uri="{FF2B5EF4-FFF2-40B4-BE49-F238E27FC236}">
                    <a16:creationId xmlns:a16="http://schemas.microsoft.com/office/drawing/2014/main" id="{FBC83DC6-1FB7-42FA-9A92-86171881FB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372"/>
                <a:ext cx="2341" cy="15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25" name="Rectangle 64">
                <a:extLst>
                  <a:ext uri="{FF2B5EF4-FFF2-40B4-BE49-F238E27FC236}">
                    <a16:creationId xmlns:a16="http://schemas.microsoft.com/office/drawing/2014/main" id="{A70C7BE6-E92B-4BD6-97E2-F333C26A9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387"/>
                <a:ext cx="2341" cy="16"/>
              </a:xfrm>
              <a:prstGeom prst="rect">
                <a:avLst/>
              </a:prstGeom>
              <a:solidFill>
                <a:srgbClr val="00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26" name="Rectangle 65">
                <a:extLst>
                  <a:ext uri="{FF2B5EF4-FFF2-40B4-BE49-F238E27FC236}">
                    <a16:creationId xmlns:a16="http://schemas.microsoft.com/office/drawing/2014/main" id="{5D4A64BF-5DCC-4157-8C91-02729810E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403"/>
                <a:ext cx="2341" cy="15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27" name="Rectangle 66">
                <a:extLst>
                  <a:ext uri="{FF2B5EF4-FFF2-40B4-BE49-F238E27FC236}">
                    <a16:creationId xmlns:a16="http://schemas.microsoft.com/office/drawing/2014/main" id="{DBFBCEF8-C3C1-4F4C-9F24-22F23F83A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418"/>
                <a:ext cx="2341" cy="15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28" name="Rectangle 67">
                <a:extLst>
                  <a:ext uri="{FF2B5EF4-FFF2-40B4-BE49-F238E27FC236}">
                    <a16:creationId xmlns:a16="http://schemas.microsoft.com/office/drawing/2014/main" id="{97DD3A4E-71DC-40C2-A1F4-C6326C045A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433"/>
                <a:ext cx="2341" cy="15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29" name="Rectangle 68">
                <a:extLst>
                  <a:ext uri="{FF2B5EF4-FFF2-40B4-BE49-F238E27FC236}">
                    <a16:creationId xmlns:a16="http://schemas.microsoft.com/office/drawing/2014/main" id="{1FF09817-2B2E-4675-88BD-EF15E4F75C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448"/>
                <a:ext cx="2341" cy="15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30" name="Rectangle 69">
                <a:extLst>
                  <a:ext uri="{FF2B5EF4-FFF2-40B4-BE49-F238E27FC236}">
                    <a16:creationId xmlns:a16="http://schemas.microsoft.com/office/drawing/2014/main" id="{0C878DEE-72DA-4DB6-A516-CEEED35F4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463"/>
                <a:ext cx="2341" cy="16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31" name="Rectangle 70">
                <a:extLst>
                  <a:ext uri="{FF2B5EF4-FFF2-40B4-BE49-F238E27FC236}">
                    <a16:creationId xmlns:a16="http://schemas.microsoft.com/office/drawing/2014/main" id="{FC0559D1-6F57-4FCF-BD6D-9AE5597EE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479"/>
                <a:ext cx="2341" cy="15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32" name="Rectangle 71">
                <a:extLst>
                  <a:ext uri="{FF2B5EF4-FFF2-40B4-BE49-F238E27FC236}">
                    <a16:creationId xmlns:a16="http://schemas.microsoft.com/office/drawing/2014/main" id="{FAA639F9-40A1-4A4A-B2A8-0BE546CB1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494"/>
                <a:ext cx="2341" cy="15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33" name="Rectangle 72">
                <a:extLst>
                  <a:ext uri="{FF2B5EF4-FFF2-40B4-BE49-F238E27FC236}">
                    <a16:creationId xmlns:a16="http://schemas.microsoft.com/office/drawing/2014/main" id="{05955050-0580-40C3-9C54-C053139CC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509"/>
                <a:ext cx="2341" cy="15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34" name="Rectangle 73">
                <a:extLst>
                  <a:ext uri="{FF2B5EF4-FFF2-40B4-BE49-F238E27FC236}">
                    <a16:creationId xmlns:a16="http://schemas.microsoft.com/office/drawing/2014/main" id="{98B66869-78E2-415A-9C3F-7DA849647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524"/>
                <a:ext cx="2341" cy="15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35" name="Rectangle 74">
                <a:extLst>
                  <a:ext uri="{FF2B5EF4-FFF2-40B4-BE49-F238E27FC236}">
                    <a16:creationId xmlns:a16="http://schemas.microsoft.com/office/drawing/2014/main" id="{6066A61B-45CF-421F-8477-3678A2A93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539"/>
                <a:ext cx="2341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36" name="Rectangle 75">
                <a:extLst>
                  <a:ext uri="{FF2B5EF4-FFF2-40B4-BE49-F238E27FC236}">
                    <a16:creationId xmlns:a16="http://schemas.microsoft.com/office/drawing/2014/main" id="{AE726A4C-3D42-429D-AFD6-3DA360892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083"/>
                <a:ext cx="3068" cy="15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37" name="Rectangle 76">
                <a:extLst>
                  <a:ext uri="{FF2B5EF4-FFF2-40B4-BE49-F238E27FC236}">
                    <a16:creationId xmlns:a16="http://schemas.microsoft.com/office/drawing/2014/main" id="{C49D991C-C5FD-4189-A586-85E7723A0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098"/>
                <a:ext cx="3068" cy="15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38" name="Rectangle 77">
                <a:extLst>
                  <a:ext uri="{FF2B5EF4-FFF2-40B4-BE49-F238E27FC236}">
                    <a16:creationId xmlns:a16="http://schemas.microsoft.com/office/drawing/2014/main" id="{DC88C421-0A79-4749-8732-124189BE97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113"/>
                <a:ext cx="3068" cy="16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39" name="Rectangle 78">
                <a:extLst>
                  <a:ext uri="{FF2B5EF4-FFF2-40B4-BE49-F238E27FC236}">
                    <a16:creationId xmlns:a16="http://schemas.microsoft.com/office/drawing/2014/main" id="{E2F8B835-1F9B-4198-BE4C-36C6AE9D93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129"/>
                <a:ext cx="3068" cy="15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40" name="Rectangle 79">
                <a:extLst>
                  <a:ext uri="{FF2B5EF4-FFF2-40B4-BE49-F238E27FC236}">
                    <a16:creationId xmlns:a16="http://schemas.microsoft.com/office/drawing/2014/main" id="{B9CF3276-8E10-4F73-986C-062A8BD2C3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144"/>
                <a:ext cx="3068" cy="15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41" name="Rectangle 80">
                <a:extLst>
                  <a:ext uri="{FF2B5EF4-FFF2-40B4-BE49-F238E27FC236}">
                    <a16:creationId xmlns:a16="http://schemas.microsoft.com/office/drawing/2014/main" id="{E2F121FA-4EA2-4018-9843-CFE7DA9E9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159"/>
                <a:ext cx="3068" cy="15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42" name="Rectangle 81">
                <a:extLst>
                  <a:ext uri="{FF2B5EF4-FFF2-40B4-BE49-F238E27FC236}">
                    <a16:creationId xmlns:a16="http://schemas.microsoft.com/office/drawing/2014/main" id="{7F9CCC05-908A-46C3-8A33-A08E1B517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174"/>
                <a:ext cx="3068" cy="15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43" name="Rectangle 82">
                <a:extLst>
                  <a:ext uri="{FF2B5EF4-FFF2-40B4-BE49-F238E27FC236}">
                    <a16:creationId xmlns:a16="http://schemas.microsoft.com/office/drawing/2014/main" id="{B55A22B3-FC9A-4741-8BFB-02633D99A2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189"/>
                <a:ext cx="3068" cy="16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44" name="Rectangle 83">
                <a:extLst>
                  <a:ext uri="{FF2B5EF4-FFF2-40B4-BE49-F238E27FC236}">
                    <a16:creationId xmlns:a16="http://schemas.microsoft.com/office/drawing/2014/main" id="{095B903F-AC9C-42BE-882F-453228802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205"/>
                <a:ext cx="3068" cy="15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45" name="Rectangle 84">
                <a:extLst>
                  <a:ext uri="{FF2B5EF4-FFF2-40B4-BE49-F238E27FC236}">
                    <a16:creationId xmlns:a16="http://schemas.microsoft.com/office/drawing/2014/main" id="{93798931-93C4-4D89-8018-1B3D9133A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220"/>
                <a:ext cx="3068" cy="15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46" name="Rectangle 85">
                <a:extLst>
                  <a:ext uri="{FF2B5EF4-FFF2-40B4-BE49-F238E27FC236}">
                    <a16:creationId xmlns:a16="http://schemas.microsoft.com/office/drawing/2014/main" id="{BED0C7B7-577F-4669-9C13-FBAAA8494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235"/>
                <a:ext cx="3068" cy="16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47" name="Rectangle 86">
                <a:extLst>
                  <a:ext uri="{FF2B5EF4-FFF2-40B4-BE49-F238E27FC236}">
                    <a16:creationId xmlns:a16="http://schemas.microsoft.com/office/drawing/2014/main" id="{49E44C1E-01B9-4C1B-B637-41EB5C5662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251"/>
                <a:ext cx="3068" cy="15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48" name="Rectangle 87">
                <a:extLst>
                  <a:ext uri="{FF2B5EF4-FFF2-40B4-BE49-F238E27FC236}">
                    <a16:creationId xmlns:a16="http://schemas.microsoft.com/office/drawing/2014/main" id="{91723B69-9D73-4852-AF7F-C64A20098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266"/>
                <a:ext cx="3068" cy="15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49" name="Rectangle 88">
                <a:extLst>
                  <a:ext uri="{FF2B5EF4-FFF2-40B4-BE49-F238E27FC236}">
                    <a16:creationId xmlns:a16="http://schemas.microsoft.com/office/drawing/2014/main" id="{5908C064-DE5F-4D25-835E-3FDB6A13D0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281"/>
                <a:ext cx="3068" cy="15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50" name="Rectangle 89">
                <a:extLst>
                  <a:ext uri="{FF2B5EF4-FFF2-40B4-BE49-F238E27FC236}">
                    <a16:creationId xmlns:a16="http://schemas.microsoft.com/office/drawing/2014/main" id="{FEA35166-7095-4E78-8505-4F64123288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296"/>
                <a:ext cx="3068" cy="16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51" name="Rectangle 90">
                <a:extLst>
                  <a:ext uri="{FF2B5EF4-FFF2-40B4-BE49-F238E27FC236}">
                    <a16:creationId xmlns:a16="http://schemas.microsoft.com/office/drawing/2014/main" id="{C4E39149-A6FA-46C2-B463-DE830E2E5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312"/>
                <a:ext cx="3068" cy="14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52" name="Rectangle 91">
                <a:extLst>
                  <a:ext uri="{FF2B5EF4-FFF2-40B4-BE49-F238E27FC236}">
                    <a16:creationId xmlns:a16="http://schemas.microsoft.com/office/drawing/2014/main" id="{1878996E-D04B-42D4-8B04-AE9BEEBBD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326"/>
                <a:ext cx="3068" cy="15"/>
              </a:xfrm>
              <a:prstGeom prst="rect">
                <a:avLst/>
              </a:prstGeom>
              <a:solidFill>
                <a:srgbClr val="00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53" name="Rectangle 92">
                <a:extLst>
                  <a:ext uri="{FF2B5EF4-FFF2-40B4-BE49-F238E27FC236}">
                    <a16:creationId xmlns:a16="http://schemas.microsoft.com/office/drawing/2014/main" id="{31DA5FD9-72B6-4EAA-9796-2A8F63914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341"/>
                <a:ext cx="3068" cy="16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54" name="Rectangle 93">
                <a:extLst>
                  <a:ext uri="{FF2B5EF4-FFF2-40B4-BE49-F238E27FC236}">
                    <a16:creationId xmlns:a16="http://schemas.microsoft.com/office/drawing/2014/main" id="{8FEFF40B-FF79-4F5D-849A-401F05AF83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357"/>
                <a:ext cx="3068" cy="15"/>
              </a:xfrm>
              <a:prstGeom prst="rect">
                <a:avLst/>
              </a:prstGeom>
              <a:solidFill>
                <a:srgbClr val="00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55" name="Rectangle 94">
                <a:extLst>
                  <a:ext uri="{FF2B5EF4-FFF2-40B4-BE49-F238E27FC236}">
                    <a16:creationId xmlns:a16="http://schemas.microsoft.com/office/drawing/2014/main" id="{5591BC24-FCA9-4FB1-8F73-55C0FB42E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372"/>
                <a:ext cx="3068" cy="15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56" name="Rectangle 95">
                <a:extLst>
                  <a:ext uri="{FF2B5EF4-FFF2-40B4-BE49-F238E27FC236}">
                    <a16:creationId xmlns:a16="http://schemas.microsoft.com/office/drawing/2014/main" id="{5A071E6D-0127-4B2E-AE4C-906B329F1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387"/>
                <a:ext cx="3068" cy="16"/>
              </a:xfrm>
              <a:prstGeom prst="rect">
                <a:avLst/>
              </a:prstGeom>
              <a:solidFill>
                <a:srgbClr val="00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57" name="Rectangle 96">
                <a:extLst>
                  <a:ext uri="{FF2B5EF4-FFF2-40B4-BE49-F238E27FC236}">
                    <a16:creationId xmlns:a16="http://schemas.microsoft.com/office/drawing/2014/main" id="{0920D050-E65F-4E47-85D4-11FA7F86A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403"/>
                <a:ext cx="3068" cy="15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58" name="Rectangle 97">
                <a:extLst>
                  <a:ext uri="{FF2B5EF4-FFF2-40B4-BE49-F238E27FC236}">
                    <a16:creationId xmlns:a16="http://schemas.microsoft.com/office/drawing/2014/main" id="{F78F11B6-211D-4663-9D7E-5B6BF2AC9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418"/>
                <a:ext cx="3068" cy="15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59" name="Rectangle 98">
                <a:extLst>
                  <a:ext uri="{FF2B5EF4-FFF2-40B4-BE49-F238E27FC236}">
                    <a16:creationId xmlns:a16="http://schemas.microsoft.com/office/drawing/2014/main" id="{D3AF86E0-3992-4D0F-A062-1E851D8E3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433"/>
                <a:ext cx="3068" cy="15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60" name="Rectangle 99">
                <a:extLst>
                  <a:ext uri="{FF2B5EF4-FFF2-40B4-BE49-F238E27FC236}">
                    <a16:creationId xmlns:a16="http://schemas.microsoft.com/office/drawing/2014/main" id="{736D8F7E-436D-42FD-B420-DDE57FE4B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448"/>
                <a:ext cx="3068" cy="15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61" name="Rectangle 100">
                <a:extLst>
                  <a:ext uri="{FF2B5EF4-FFF2-40B4-BE49-F238E27FC236}">
                    <a16:creationId xmlns:a16="http://schemas.microsoft.com/office/drawing/2014/main" id="{48F6C073-CEAB-4A3D-B958-4BE900E12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463"/>
                <a:ext cx="3068" cy="16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62" name="Rectangle 101">
                <a:extLst>
                  <a:ext uri="{FF2B5EF4-FFF2-40B4-BE49-F238E27FC236}">
                    <a16:creationId xmlns:a16="http://schemas.microsoft.com/office/drawing/2014/main" id="{A5D1345B-E14A-4906-A3DF-21EF13352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479"/>
                <a:ext cx="3068" cy="15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63" name="Rectangle 102">
                <a:extLst>
                  <a:ext uri="{FF2B5EF4-FFF2-40B4-BE49-F238E27FC236}">
                    <a16:creationId xmlns:a16="http://schemas.microsoft.com/office/drawing/2014/main" id="{15EAA618-A0A5-4BDE-B5FF-CB95D9D46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494"/>
                <a:ext cx="3068" cy="15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64" name="Rectangle 103">
                <a:extLst>
                  <a:ext uri="{FF2B5EF4-FFF2-40B4-BE49-F238E27FC236}">
                    <a16:creationId xmlns:a16="http://schemas.microsoft.com/office/drawing/2014/main" id="{B2348E5C-022B-42B0-BECC-076B07E3A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509"/>
                <a:ext cx="3068" cy="15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65" name="Rectangle 104">
                <a:extLst>
                  <a:ext uri="{FF2B5EF4-FFF2-40B4-BE49-F238E27FC236}">
                    <a16:creationId xmlns:a16="http://schemas.microsoft.com/office/drawing/2014/main" id="{805A2ED5-E149-4FDD-A612-46B14042D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524"/>
                <a:ext cx="3068" cy="15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66" name="Rectangle 105">
                <a:extLst>
                  <a:ext uri="{FF2B5EF4-FFF2-40B4-BE49-F238E27FC236}">
                    <a16:creationId xmlns:a16="http://schemas.microsoft.com/office/drawing/2014/main" id="{643121E9-A6C7-4FF9-8911-341CDE36AA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539"/>
                <a:ext cx="3068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67" name="Rectangle 106">
                <a:extLst>
                  <a:ext uri="{FF2B5EF4-FFF2-40B4-BE49-F238E27FC236}">
                    <a16:creationId xmlns:a16="http://schemas.microsoft.com/office/drawing/2014/main" id="{F7C8FFC0-4F3C-4049-86C2-F19ED27A6E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090"/>
                <a:ext cx="3068" cy="45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68" name="Rectangle 107">
                <a:extLst>
                  <a:ext uri="{FF2B5EF4-FFF2-40B4-BE49-F238E27FC236}">
                    <a16:creationId xmlns:a16="http://schemas.microsoft.com/office/drawing/2014/main" id="{42D5E55E-520E-4FD5-B869-4E9DD57D9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083"/>
                <a:ext cx="3068" cy="15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69" name="Rectangle 108">
                <a:extLst>
                  <a:ext uri="{FF2B5EF4-FFF2-40B4-BE49-F238E27FC236}">
                    <a16:creationId xmlns:a16="http://schemas.microsoft.com/office/drawing/2014/main" id="{E04D972E-30A0-4D6B-89AA-04BC94561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098"/>
                <a:ext cx="3068" cy="15"/>
              </a:xfrm>
              <a:prstGeom prst="rect">
                <a:avLst/>
              </a:prstGeom>
              <a:solidFill>
                <a:srgbClr val="0000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70" name="Rectangle 109">
                <a:extLst>
                  <a:ext uri="{FF2B5EF4-FFF2-40B4-BE49-F238E27FC236}">
                    <a16:creationId xmlns:a16="http://schemas.microsoft.com/office/drawing/2014/main" id="{480B8411-D88E-4B06-A5DB-568397464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113"/>
                <a:ext cx="3068" cy="16"/>
              </a:xfrm>
              <a:prstGeom prst="rect">
                <a:avLst/>
              </a:prstGeom>
              <a:solidFill>
                <a:srgbClr val="0000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71" name="Rectangle 110">
                <a:extLst>
                  <a:ext uri="{FF2B5EF4-FFF2-40B4-BE49-F238E27FC236}">
                    <a16:creationId xmlns:a16="http://schemas.microsoft.com/office/drawing/2014/main" id="{5554C7A6-61EA-4EFA-B652-443BC79C08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129"/>
                <a:ext cx="3068" cy="15"/>
              </a:xfrm>
              <a:prstGeom prst="rect">
                <a:avLst/>
              </a:prstGeom>
              <a:solidFill>
                <a:srgbClr val="000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72" name="Rectangle 111">
                <a:extLst>
                  <a:ext uri="{FF2B5EF4-FFF2-40B4-BE49-F238E27FC236}">
                    <a16:creationId xmlns:a16="http://schemas.microsoft.com/office/drawing/2014/main" id="{BD4DDD15-5EEB-43CA-95BC-912BD2B652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144"/>
                <a:ext cx="3068" cy="15"/>
              </a:xfrm>
              <a:prstGeom prst="rect">
                <a:avLst/>
              </a:prstGeom>
              <a:solidFill>
                <a:srgbClr val="000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73" name="Rectangle 112">
                <a:extLst>
                  <a:ext uri="{FF2B5EF4-FFF2-40B4-BE49-F238E27FC236}">
                    <a16:creationId xmlns:a16="http://schemas.microsoft.com/office/drawing/2014/main" id="{2B50A766-2258-4B2B-8CA6-2779E12EA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159"/>
                <a:ext cx="3068" cy="15"/>
              </a:xfrm>
              <a:prstGeom prst="rect">
                <a:avLst/>
              </a:prstGeom>
              <a:solidFill>
                <a:srgbClr val="0000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74" name="Rectangle 113">
                <a:extLst>
                  <a:ext uri="{FF2B5EF4-FFF2-40B4-BE49-F238E27FC236}">
                    <a16:creationId xmlns:a16="http://schemas.microsoft.com/office/drawing/2014/main" id="{B7FBB21D-86F5-4751-A826-F0B2A73B2D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174"/>
                <a:ext cx="3068" cy="15"/>
              </a:xfrm>
              <a:prstGeom prst="rect">
                <a:avLst/>
              </a:prstGeom>
              <a:solidFill>
                <a:srgbClr val="00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75" name="Rectangle 114">
                <a:extLst>
                  <a:ext uri="{FF2B5EF4-FFF2-40B4-BE49-F238E27FC236}">
                    <a16:creationId xmlns:a16="http://schemas.microsoft.com/office/drawing/2014/main" id="{F41738C0-1113-4E37-BF01-9412F3E51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189"/>
                <a:ext cx="3068" cy="16"/>
              </a:xfrm>
              <a:prstGeom prst="rect">
                <a:avLst/>
              </a:prstGeom>
              <a:solidFill>
                <a:srgbClr val="0000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76" name="Rectangle 115">
                <a:extLst>
                  <a:ext uri="{FF2B5EF4-FFF2-40B4-BE49-F238E27FC236}">
                    <a16:creationId xmlns:a16="http://schemas.microsoft.com/office/drawing/2014/main" id="{31DC76D6-B4CB-42D1-97E5-AAD37D10C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205"/>
                <a:ext cx="3068" cy="15"/>
              </a:xfrm>
              <a:prstGeom prst="rect">
                <a:avLst/>
              </a:prstGeom>
              <a:solidFill>
                <a:srgbClr val="000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77" name="Rectangle 116">
                <a:extLst>
                  <a:ext uri="{FF2B5EF4-FFF2-40B4-BE49-F238E27FC236}">
                    <a16:creationId xmlns:a16="http://schemas.microsoft.com/office/drawing/2014/main" id="{9CF88605-5AB6-41F6-AD7C-30241644DC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220"/>
                <a:ext cx="3068" cy="15"/>
              </a:xfrm>
              <a:prstGeom prst="rect">
                <a:avLst/>
              </a:prstGeom>
              <a:solidFill>
                <a:srgbClr val="000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78" name="Rectangle 117">
                <a:extLst>
                  <a:ext uri="{FF2B5EF4-FFF2-40B4-BE49-F238E27FC236}">
                    <a16:creationId xmlns:a16="http://schemas.microsoft.com/office/drawing/2014/main" id="{3A69CB07-207B-4EB8-BF6A-E7486962C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235"/>
                <a:ext cx="3068" cy="16"/>
              </a:xfrm>
              <a:prstGeom prst="rect">
                <a:avLst/>
              </a:prstGeom>
              <a:solidFill>
                <a:srgbClr val="0000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79" name="Rectangle 118">
                <a:extLst>
                  <a:ext uri="{FF2B5EF4-FFF2-40B4-BE49-F238E27FC236}">
                    <a16:creationId xmlns:a16="http://schemas.microsoft.com/office/drawing/2014/main" id="{404D5571-DB91-44D2-8A55-F690FF517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251"/>
                <a:ext cx="3068" cy="15"/>
              </a:xfrm>
              <a:prstGeom prst="rect">
                <a:avLst/>
              </a:prstGeom>
              <a:solidFill>
                <a:srgbClr val="0000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80" name="Rectangle 119">
                <a:extLst>
                  <a:ext uri="{FF2B5EF4-FFF2-40B4-BE49-F238E27FC236}">
                    <a16:creationId xmlns:a16="http://schemas.microsoft.com/office/drawing/2014/main" id="{D5574235-18A4-4F5C-93D8-0FEBFE83C8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266"/>
                <a:ext cx="3068" cy="15"/>
              </a:xfrm>
              <a:prstGeom prst="rect">
                <a:avLst/>
              </a:prstGeom>
              <a:solidFill>
                <a:srgbClr val="000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81" name="Rectangle 120">
                <a:extLst>
                  <a:ext uri="{FF2B5EF4-FFF2-40B4-BE49-F238E27FC236}">
                    <a16:creationId xmlns:a16="http://schemas.microsoft.com/office/drawing/2014/main" id="{629BC675-092E-4BD3-9ACE-D7E3604DA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281"/>
                <a:ext cx="3068" cy="15"/>
              </a:xfrm>
              <a:prstGeom prst="rect">
                <a:avLst/>
              </a:prstGeom>
              <a:solidFill>
                <a:srgbClr val="000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82" name="Rectangle 121">
                <a:extLst>
                  <a:ext uri="{FF2B5EF4-FFF2-40B4-BE49-F238E27FC236}">
                    <a16:creationId xmlns:a16="http://schemas.microsoft.com/office/drawing/2014/main" id="{AE6A95AD-C775-471D-AE33-AF427B385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296"/>
                <a:ext cx="3068" cy="16"/>
              </a:xfrm>
              <a:prstGeom prst="rect">
                <a:avLst/>
              </a:prstGeom>
              <a:solidFill>
                <a:srgbClr val="000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83" name="Rectangle 122">
                <a:extLst>
                  <a:ext uri="{FF2B5EF4-FFF2-40B4-BE49-F238E27FC236}">
                    <a16:creationId xmlns:a16="http://schemas.microsoft.com/office/drawing/2014/main" id="{066FCDCD-204D-465C-A2A9-B90D498AA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312"/>
                <a:ext cx="3068" cy="14"/>
              </a:xfrm>
              <a:prstGeom prst="rect">
                <a:avLst/>
              </a:prstGeom>
              <a:solidFill>
                <a:srgbClr val="000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84" name="Rectangle 123">
                <a:extLst>
                  <a:ext uri="{FF2B5EF4-FFF2-40B4-BE49-F238E27FC236}">
                    <a16:creationId xmlns:a16="http://schemas.microsoft.com/office/drawing/2014/main" id="{72348CDE-E300-4B54-A1BB-4B7F52495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326"/>
                <a:ext cx="3068" cy="15"/>
              </a:xfrm>
              <a:prstGeom prst="rect">
                <a:avLst/>
              </a:prstGeom>
              <a:solidFill>
                <a:srgbClr val="000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85" name="Rectangle 124">
                <a:extLst>
                  <a:ext uri="{FF2B5EF4-FFF2-40B4-BE49-F238E27FC236}">
                    <a16:creationId xmlns:a16="http://schemas.microsoft.com/office/drawing/2014/main" id="{AAE2BBFC-7171-4C49-9F66-05FB0B719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341"/>
                <a:ext cx="3068" cy="16"/>
              </a:xfrm>
              <a:prstGeom prst="rect">
                <a:avLst/>
              </a:prstGeom>
              <a:solidFill>
                <a:srgbClr val="000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86" name="Rectangle 125">
                <a:extLst>
                  <a:ext uri="{FF2B5EF4-FFF2-40B4-BE49-F238E27FC236}">
                    <a16:creationId xmlns:a16="http://schemas.microsoft.com/office/drawing/2014/main" id="{852C3A5C-F741-4136-82B5-981B13D7A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357"/>
                <a:ext cx="3068" cy="15"/>
              </a:xfrm>
              <a:prstGeom prst="rect">
                <a:avLst/>
              </a:prstGeom>
              <a:solidFill>
                <a:srgbClr val="000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87" name="Rectangle 126">
                <a:extLst>
                  <a:ext uri="{FF2B5EF4-FFF2-40B4-BE49-F238E27FC236}">
                    <a16:creationId xmlns:a16="http://schemas.microsoft.com/office/drawing/2014/main" id="{3A6CFB8C-C11F-48AA-9885-BBCA9F64D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372"/>
                <a:ext cx="3068" cy="15"/>
              </a:xfrm>
              <a:prstGeom prst="rect">
                <a:avLst/>
              </a:prstGeom>
              <a:solidFill>
                <a:srgbClr val="000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88" name="Rectangle 127">
                <a:extLst>
                  <a:ext uri="{FF2B5EF4-FFF2-40B4-BE49-F238E27FC236}">
                    <a16:creationId xmlns:a16="http://schemas.microsoft.com/office/drawing/2014/main" id="{960023D3-E078-483B-ABED-AF41F5B0E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387"/>
                <a:ext cx="3068" cy="16"/>
              </a:xfrm>
              <a:prstGeom prst="rect">
                <a:avLst/>
              </a:prstGeom>
              <a:solidFill>
                <a:srgbClr val="0000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89" name="Rectangle 128">
                <a:extLst>
                  <a:ext uri="{FF2B5EF4-FFF2-40B4-BE49-F238E27FC236}">
                    <a16:creationId xmlns:a16="http://schemas.microsoft.com/office/drawing/2014/main" id="{4017E46F-8C02-4F1F-AE69-674FA967A7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403"/>
                <a:ext cx="3068" cy="15"/>
              </a:xfrm>
              <a:prstGeom prst="rect">
                <a:avLst/>
              </a:prstGeom>
              <a:solidFill>
                <a:srgbClr val="000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90" name="Rectangle 129">
                <a:extLst>
                  <a:ext uri="{FF2B5EF4-FFF2-40B4-BE49-F238E27FC236}">
                    <a16:creationId xmlns:a16="http://schemas.microsoft.com/office/drawing/2014/main" id="{FC630DA0-F905-4E23-8051-CB219D822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418"/>
                <a:ext cx="3068" cy="15"/>
              </a:xfrm>
              <a:prstGeom prst="rect">
                <a:avLst/>
              </a:prstGeom>
              <a:solidFill>
                <a:srgbClr val="000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91" name="Rectangle 130">
                <a:extLst>
                  <a:ext uri="{FF2B5EF4-FFF2-40B4-BE49-F238E27FC236}">
                    <a16:creationId xmlns:a16="http://schemas.microsoft.com/office/drawing/2014/main" id="{4CE8B544-D67F-42CF-8FD8-E91A65516B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433"/>
                <a:ext cx="3068" cy="15"/>
              </a:xfrm>
              <a:prstGeom prst="rect">
                <a:avLst/>
              </a:prstGeom>
              <a:solidFill>
                <a:srgbClr val="000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92" name="Rectangle 131">
                <a:extLst>
                  <a:ext uri="{FF2B5EF4-FFF2-40B4-BE49-F238E27FC236}">
                    <a16:creationId xmlns:a16="http://schemas.microsoft.com/office/drawing/2014/main" id="{E90CFAE0-CD7D-4F54-975E-724578B346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448"/>
                <a:ext cx="3068" cy="15"/>
              </a:xfrm>
              <a:prstGeom prst="rect">
                <a:avLst/>
              </a:prstGeom>
              <a:solidFill>
                <a:srgbClr val="000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93" name="Rectangle 132">
                <a:extLst>
                  <a:ext uri="{FF2B5EF4-FFF2-40B4-BE49-F238E27FC236}">
                    <a16:creationId xmlns:a16="http://schemas.microsoft.com/office/drawing/2014/main" id="{D0756218-AA57-4A06-B64D-5A0ED7059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463"/>
                <a:ext cx="3068" cy="16"/>
              </a:xfrm>
              <a:prstGeom prst="rect">
                <a:avLst/>
              </a:prstGeom>
              <a:solidFill>
                <a:srgbClr val="000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94" name="Rectangle 133">
                <a:extLst>
                  <a:ext uri="{FF2B5EF4-FFF2-40B4-BE49-F238E27FC236}">
                    <a16:creationId xmlns:a16="http://schemas.microsoft.com/office/drawing/2014/main" id="{8F26C459-C37E-4E49-897F-CEF027824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479"/>
                <a:ext cx="3068" cy="15"/>
              </a:xfrm>
              <a:prstGeom prst="rect">
                <a:avLst/>
              </a:prstGeom>
              <a:solidFill>
                <a:srgbClr val="000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95" name="Rectangle 134">
                <a:extLst>
                  <a:ext uri="{FF2B5EF4-FFF2-40B4-BE49-F238E27FC236}">
                    <a16:creationId xmlns:a16="http://schemas.microsoft.com/office/drawing/2014/main" id="{2DA00E7F-888D-41DF-9694-E64F22680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494"/>
                <a:ext cx="3068" cy="15"/>
              </a:xfrm>
              <a:prstGeom prst="rect">
                <a:avLst/>
              </a:prstGeom>
              <a:solidFill>
                <a:srgbClr val="0000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96" name="Rectangle 135">
                <a:extLst>
                  <a:ext uri="{FF2B5EF4-FFF2-40B4-BE49-F238E27FC236}">
                    <a16:creationId xmlns:a16="http://schemas.microsoft.com/office/drawing/2014/main" id="{9A11DF9C-D3BB-4EAC-B4BD-277FD604A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509"/>
                <a:ext cx="3068" cy="15"/>
              </a:xfrm>
              <a:prstGeom prst="rect">
                <a:avLst/>
              </a:prstGeom>
              <a:solidFill>
                <a:srgbClr val="0000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97" name="Rectangle 136">
                <a:extLst>
                  <a:ext uri="{FF2B5EF4-FFF2-40B4-BE49-F238E27FC236}">
                    <a16:creationId xmlns:a16="http://schemas.microsoft.com/office/drawing/2014/main" id="{5CECECF4-471D-4BF6-AA57-39A963D5B5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524"/>
                <a:ext cx="3068" cy="15"/>
              </a:xfrm>
              <a:prstGeom prst="rect">
                <a:avLst/>
              </a:prstGeom>
              <a:solidFill>
                <a:srgbClr val="0000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98" name="Rectangle 137">
                <a:extLst>
                  <a:ext uri="{FF2B5EF4-FFF2-40B4-BE49-F238E27FC236}">
                    <a16:creationId xmlns:a16="http://schemas.microsoft.com/office/drawing/2014/main" id="{3A92FF5F-AEF0-4D85-918A-C077F53B9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539"/>
                <a:ext cx="3068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499" name="Rectangle 138">
                <a:extLst>
                  <a:ext uri="{FF2B5EF4-FFF2-40B4-BE49-F238E27FC236}">
                    <a16:creationId xmlns:a16="http://schemas.microsoft.com/office/drawing/2014/main" id="{236AA6AA-4FC8-4D5E-8D4F-087D54F5FE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539"/>
                <a:ext cx="2341" cy="1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00" name="Rectangle 139">
                <a:extLst>
                  <a:ext uri="{FF2B5EF4-FFF2-40B4-BE49-F238E27FC236}">
                    <a16:creationId xmlns:a16="http://schemas.microsoft.com/office/drawing/2014/main" id="{889A18DB-CBA2-4B71-A7EA-D05B4A72C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556"/>
                <a:ext cx="2341" cy="18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01" name="Rectangle 140">
                <a:extLst>
                  <a:ext uri="{FF2B5EF4-FFF2-40B4-BE49-F238E27FC236}">
                    <a16:creationId xmlns:a16="http://schemas.microsoft.com/office/drawing/2014/main" id="{8A23EE36-4185-4360-B3C5-EEAA8EDF3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574"/>
                <a:ext cx="2341" cy="18"/>
              </a:xfrm>
              <a:prstGeom prst="rect">
                <a:avLst/>
              </a:prstGeom>
              <a:solidFill>
                <a:srgbClr val="E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02" name="Rectangle 141">
                <a:extLst>
                  <a:ext uri="{FF2B5EF4-FFF2-40B4-BE49-F238E27FC236}">
                    <a16:creationId xmlns:a16="http://schemas.microsoft.com/office/drawing/2014/main" id="{BAF08984-8733-456F-8206-AB3B462EF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592"/>
                <a:ext cx="2341" cy="18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03" name="Rectangle 142">
                <a:extLst>
                  <a:ext uri="{FF2B5EF4-FFF2-40B4-BE49-F238E27FC236}">
                    <a16:creationId xmlns:a16="http://schemas.microsoft.com/office/drawing/2014/main" id="{467657AB-CD2A-4E6D-99A4-8938F8E8C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610"/>
                <a:ext cx="2341" cy="18"/>
              </a:xfrm>
              <a:prstGeom prst="rect">
                <a:avLst/>
              </a:prstGeom>
              <a:solidFill>
                <a:srgbClr val="D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04" name="Rectangle 143">
                <a:extLst>
                  <a:ext uri="{FF2B5EF4-FFF2-40B4-BE49-F238E27FC236}">
                    <a16:creationId xmlns:a16="http://schemas.microsoft.com/office/drawing/2014/main" id="{43DDE877-2FA3-4AB4-B569-DC3E5CB5C9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628"/>
                <a:ext cx="2341" cy="18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05" name="Rectangle 144">
                <a:extLst>
                  <a:ext uri="{FF2B5EF4-FFF2-40B4-BE49-F238E27FC236}">
                    <a16:creationId xmlns:a16="http://schemas.microsoft.com/office/drawing/2014/main" id="{0970C7C3-A158-45B8-86CA-A5B01F912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646"/>
                <a:ext cx="2341" cy="17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06" name="Rectangle 145">
                <a:extLst>
                  <a:ext uri="{FF2B5EF4-FFF2-40B4-BE49-F238E27FC236}">
                    <a16:creationId xmlns:a16="http://schemas.microsoft.com/office/drawing/2014/main" id="{05F75279-219B-42B6-BDD8-FE5A06B9E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663"/>
                <a:ext cx="2341" cy="18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07" name="Rectangle 146">
                <a:extLst>
                  <a:ext uri="{FF2B5EF4-FFF2-40B4-BE49-F238E27FC236}">
                    <a16:creationId xmlns:a16="http://schemas.microsoft.com/office/drawing/2014/main" id="{9537FF0C-4131-414B-91A6-8E75B5823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681"/>
                <a:ext cx="2341" cy="18"/>
              </a:xfrm>
              <a:prstGeom prst="rect">
                <a:avLst/>
              </a:prstGeom>
              <a:solidFill>
                <a:srgbClr val="B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08" name="Rectangle 147">
                <a:extLst>
                  <a:ext uri="{FF2B5EF4-FFF2-40B4-BE49-F238E27FC236}">
                    <a16:creationId xmlns:a16="http://schemas.microsoft.com/office/drawing/2014/main" id="{BD1C7BFB-1815-4A0D-9C0E-84CDF6C50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699"/>
                <a:ext cx="2341" cy="18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09" name="Rectangle 148">
                <a:extLst>
                  <a:ext uri="{FF2B5EF4-FFF2-40B4-BE49-F238E27FC236}">
                    <a16:creationId xmlns:a16="http://schemas.microsoft.com/office/drawing/2014/main" id="{FA991BB0-1E64-4A0D-9481-D69C168C93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717"/>
                <a:ext cx="2341" cy="17"/>
              </a:xfrm>
              <a:prstGeom prst="rect">
                <a:avLst/>
              </a:prstGeom>
              <a:solidFill>
                <a:srgbClr val="A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10" name="Rectangle 149">
                <a:extLst>
                  <a:ext uri="{FF2B5EF4-FFF2-40B4-BE49-F238E27FC236}">
                    <a16:creationId xmlns:a16="http://schemas.microsoft.com/office/drawing/2014/main" id="{804622AA-F2FE-46CA-8005-95FBAFA16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734"/>
                <a:ext cx="2341" cy="19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11" name="Rectangle 150">
                <a:extLst>
                  <a:ext uri="{FF2B5EF4-FFF2-40B4-BE49-F238E27FC236}">
                    <a16:creationId xmlns:a16="http://schemas.microsoft.com/office/drawing/2014/main" id="{66FACF2E-484B-4986-A579-7576B275A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753"/>
                <a:ext cx="2341" cy="17"/>
              </a:xfrm>
              <a:prstGeom prst="rect">
                <a:avLst/>
              </a:pr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12" name="Rectangle 151">
                <a:extLst>
                  <a:ext uri="{FF2B5EF4-FFF2-40B4-BE49-F238E27FC236}">
                    <a16:creationId xmlns:a16="http://schemas.microsoft.com/office/drawing/2014/main" id="{AA61BB93-9983-4624-908A-9756DA309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770"/>
                <a:ext cx="2341" cy="18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13" name="Rectangle 152">
                <a:extLst>
                  <a:ext uri="{FF2B5EF4-FFF2-40B4-BE49-F238E27FC236}">
                    <a16:creationId xmlns:a16="http://schemas.microsoft.com/office/drawing/2014/main" id="{150D7558-710F-4C78-B710-A88B51615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788"/>
                <a:ext cx="2341" cy="18"/>
              </a:xfrm>
              <a:prstGeom prst="rect">
                <a:avLst/>
              </a:prstGeom>
              <a:solidFill>
                <a:srgbClr val="8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14" name="Rectangle 153">
                <a:extLst>
                  <a:ext uri="{FF2B5EF4-FFF2-40B4-BE49-F238E27FC236}">
                    <a16:creationId xmlns:a16="http://schemas.microsoft.com/office/drawing/2014/main" id="{E7159FD5-E8A4-48E0-A41B-D418E1314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806"/>
                <a:ext cx="2341" cy="1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15" name="Rectangle 154">
                <a:extLst>
                  <a:ext uri="{FF2B5EF4-FFF2-40B4-BE49-F238E27FC236}">
                    <a16:creationId xmlns:a16="http://schemas.microsoft.com/office/drawing/2014/main" id="{F89EE223-A773-46B5-AF1D-53FDB19102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823"/>
                <a:ext cx="2341" cy="18"/>
              </a:xfrm>
              <a:prstGeom prst="rect">
                <a:avLst/>
              </a:prstGeom>
              <a:solidFill>
                <a:srgbClr val="7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16" name="Rectangle 155">
                <a:extLst>
                  <a:ext uri="{FF2B5EF4-FFF2-40B4-BE49-F238E27FC236}">
                    <a16:creationId xmlns:a16="http://schemas.microsoft.com/office/drawing/2014/main" id="{BA66FD1D-67C0-4638-AE69-DB893FA66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841"/>
                <a:ext cx="2341" cy="18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17" name="Rectangle 156">
                <a:extLst>
                  <a:ext uri="{FF2B5EF4-FFF2-40B4-BE49-F238E27FC236}">
                    <a16:creationId xmlns:a16="http://schemas.microsoft.com/office/drawing/2014/main" id="{D6403E1B-1C1E-45B7-B808-C680C7652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859"/>
                <a:ext cx="2341" cy="18"/>
              </a:xfrm>
              <a:prstGeom prst="rect">
                <a:avLst/>
              </a:pr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18" name="Rectangle 157">
                <a:extLst>
                  <a:ext uri="{FF2B5EF4-FFF2-40B4-BE49-F238E27FC236}">
                    <a16:creationId xmlns:a16="http://schemas.microsoft.com/office/drawing/2014/main" id="{4CBBE624-9684-4EB7-BBEF-BE68B879F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877"/>
                <a:ext cx="2341" cy="18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19" name="Rectangle 158">
                <a:extLst>
                  <a:ext uri="{FF2B5EF4-FFF2-40B4-BE49-F238E27FC236}">
                    <a16:creationId xmlns:a16="http://schemas.microsoft.com/office/drawing/2014/main" id="{01B25F22-449C-4C83-8DF9-660FDDDD5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895"/>
                <a:ext cx="2341" cy="17"/>
              </a:xfrm>
              <a:prstGeom prst="rect">
                <a:avLst/>
              </a:prstGeom>
              <a:solidFill>
                <a:srgbClr val="5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20" name="Rectangle 159">
                <a:extLst>
                  <a:ext uri="{FF2B5EF4-FFF2-40B4-BE49-F238E27FC236}">
                    <a16:creationId xmlns:a16="http://schemas.microsoft.com/office/drawing/2014/main" id="{FF879F27-F04F-410A-B843-B9EB6ABCC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912"/>
                <a:ext cx="2341" cy="18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21" name="Rectangle 160">
                <a:extLst>
                  <a:ext uri="{FF2B5EF4-FFF2-40B4-BE49-F238E27FC236}">
                    <a16:creationId xmlns:a16="http://schemas.microsoft.com/office/drawing/2014/main" id="{32D097F1-A90C-4B3C-922A-1864487783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930"/>
                <a:ext cx="2341" cy="18"/>
              </a:xfrm>
              <a:prstGeom prst="rect">
                <a:avLst/>
              </a:prstGeom>
              <a:solidFill>
                <a:srgbClr val="4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22" name="Rectangle 161">
                <a:extLst>
                  <a:ext uri="{FF2B5EF4-FFF2-40B4-BE49-F238E27FC236}">
                    <a16:creationId xmlns:a16="http://schemas.microsoft.com/office/drawing/2014/main" id="{278E4B0F-78A5-4D1F-A9E7-711551A61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948"/>
                <a:ext cx="2341" cy="18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23" name="Rectangle 162">
                <a:extLst>
                  <a:ext uri="{FF2B5EF4-FFF2-40B4-BE49-F238E27FC236}">
                    <a16:creationId xmlns:a16="http://schemas.microsoft.com/office/drawing/2014/main" id="{B1EE0303-97D7-4496-BE6D-34DE6B5E9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966"/>
                <a:ext cx="2341" cy="17"/>
              </a:xfrm>
              <a:prstGeom prst="rect">
                <a:avLst/>
              </a:prstGeom>
              <a:solidFill>
                <a:srgbClr val="3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24" name="Rectangle 163">
                <a:extLst>
                  <a:ext uri="{FF2B5EF4-FFF2-40B4-BE49-F238E27FC236}">
                    <a16:creationId xmlns:a16="http://schemas.microsoft.com/office/drawing/2014/main" id="{41D1B11C-37D1-4A80-85BC-50B4560C2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983"/>
                <a:ext cx="2341" cy="18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25" name="Rectangle 164">
                <a:extLst>
                  <a:ext uri="{FF2B5EF4-FFF2-40B4-BE49-F238E27FC236}">
                    <a16:creationId xmlns:a16="http://schemas.microsoft.com/office/drawing/2014/main" id="{2C2510D5-ED85-4D21-99EB-CB00D036A0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001"/>
                <a:ext cx="2341" cy="18"/>
              </a:xfrm>
              <a:prstGeom prst="rect">
                <a:avLst/>
              </a:prstGeom>
              <a:solidFill>
                <a:srgbClr val="2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26" name="Rectangle 165">
                <a:extLst>
                  <a:ext uri="{FF2B5EF4-FFF2-40B4-BE49-F238E27FC236}">
                    <a16:creationId xmlns:a16="http://schemas.microsoft.com/office/drawing/2014/main" id="{2327C4E9-1339-496B-86BF-7D7FFC14C9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019"/>
                <a:ext cx="2341" cy="18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27" name="Rectangle 166">
                <a:extLst>
                  <a:ext uri="{FF2B5EF4-FFF2-40B4-BE49-F238E27FC236}">
                    <a16:creationId xmlns:a16="http://schemas.microsoft.com/office/drawing/2014/main" id="{41C70126-4FE5-4E16-8FE0-3B84690F1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037"/>
                <a:ext cx="2341" cy="18"/>
              </a:xfrm>
              <a:prstGeom prst="rect">
                <a:avLst/>
              </a:prstGeom>
              <a:solidFill>
                <a:srgbClr val="1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28" name="Rectangle 167">
                <a:extLst>
                  <a:ext uri="{FF2B5EF4-FFF2-40B4-BE49-F238E27FC236}">
                    <a16:creationId xmlns:a16="http://schemas.microsoft.com/office/drawing/2014/main" id="{59FBA210-4662-45DF-A6CC-14DAD02DF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055"/>
                <a:ext cx="2341" cy="18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29" name="Rectangle 168">
                <a:extLst>
                  <a:ext uri="{FF2B5EF4-FFF2-40B4-BE49-F238E27FC236}">
                    <a16:creationId xmlns:a16="http://schemas.microsoft.com/office/drawing/2014/main" id="{419BD54B-6123-45F7-A1D5-D952FFF503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073"/>
                <a:ext cx="2341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30" name="Rectangle 169">
                <a:extLst>
                  <a:ext uri="{FF2B5EF4-FFF2-40B4-BE49-F238E27FC236}">
                    <a16:creationId xmlns:a16="http://schemas.microsoft.com/office/drawing/2014/main" id="{3ED50075-DE89-43FA-871F-9242A8A0E8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547"/>
                <a:ext cx="2341" cy="53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31" name="Rectangle 170">
                <a:extLst>
                  <a:ext uri="{FF2B5EF4-FFF2-40B4-BE49-F238E27FC236}">
                    <a16:creationId xmlns:a16="http://schemas.microsoft.com/office/drawing/2014/main" id="{E8A67A13-34C0-46FF-9F51-2318BF7F14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539"/>
                <a:ext cx="2341" cy="1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32" name="Rectangle 171">
                <a:extLst>
                  <a:ext uri="{FF2B5EF4-FFF2-40B4-BE49-F238E27FC236}">
                    <a16:creationId xmlns:a16="http://schemas.microsoft.com/office/drawing/2014/main" id="{EFE6A466-E9F0-4DF0-99D8-C607B51F8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556"/>
                <a:ext cx="2341" cy="18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33" name="Rectangle 172">
                <a:extLst>
                  <a:ext uri="{FF2B5EF4-FFF2-40B4-BE49-F238E27FC236}">
                    <a16:creationId xmlns:a16="http://schemas.microsoft.com/office/drawing/2014/main" id="{735CC273-51D3-41AE-9A37-D79C7E445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574"/>
                <a:ext cx="2341" cy="18"/>
              </a:xfrm>
              <a:prstGeom prst="rect">
                <a:avLst/>
              </a:prstGeom>
              <a:solidFill>
                <a:srgbClr val="E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34" name="Rectangle 173">
                <a:extLst>
                  <a:ext uri="{FF2B5EF4-FFF2-40B4-BE49-F238E27FC236}">
                    <a16:creationId xmlns:a16="http://schemas.microsoft.com/office/drawing/2014/main" id="{54C3D21B-F1D7-4678-BE4D-2C92D32256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592"/>
                <a:ext cx="2341" cy="18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35" name="Rectangle 174">
                <a:extLst>
                  <a:ext uri="{FF2B5EF4-FFF2-40B4-BE49-F238E27FC236}">
                    <a16:creationId xmlns:a16="http://schemas.microsoft.com/office/drawing/2014/main" id="{8554D236-206B-423A-B30E-62DF794A7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610"/>
                <a:ext cx="2341" cy="18"/>
              </a:xfrm>
              <a:prstGeom prst="rect">
                <a:avLst/>
              </a:prstGeom>
              <a:solidFill>
                <a:srgbClr val="D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36" name="Rectangle 175">
                <a:extLst>
                  <a:ext uri="{FF2B5EF4-FFF2-40B4-BE49-F238E27FC236}">
                    <a16:creationId xmlns:a16="http://schemas.microsoft.com/office/drawing/2014/main" id="{DF8FC905-A991-4919-B084-23D878FA1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628"/>
                <a:ext cx="2341" cy="18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37" name="Rectangle 176">
                <a:extLst>
                  <a:ext uri="{FF2B5EF4-FFF2-40B4-BE49-F238E27FC236}">
                    <a16:creationId xmlns:a16="http://schemas.microsoft.com/office/drawing/2014/main" id="{7BA895DB-83C9-4F68-8F97-511512A4D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646"/>
                <a:ext cx="2341" cy="17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38" name="Rectangle 177">
                <a:extLst>
                  <a:ext uri="{FF2B5EF4-FFF2-40B4-BE49-F238E27FC236}">
                    <a16:creationId xmlns:a16="http://schemas.microsoft.com/office/drawing/2014/main" id="{54F3EB71-FD52-407F-B5CC-9542F35C4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663"/>
                <a:ext cx="2341" cy="18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39" name="Rectangle 178">
                <a:extLst>
                  <a:ext uri="{FF2B5EF4-FFF2-40B4-BE49-F238E27FC236}">
                    <a16:creationId xmlns:a16="http://schemas.microsoft.com/office/drawing/2014/main" id="{992072FC-ABBD-4C78-8CB8-80B3BA9F14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681"/>
                <a:ext cx="2341" cy="18"/>
              </a:xfrm>
              <a:prstGeom prst="rect">
                <a:avLst/>
              </a:prstGeom>
              <a:solidFill>
                <a:srgbClr val="B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40" name="Rectangle 179">
                <a:extLst>
                  <a:ext uri="{FF2B5EF4-FFF2-40B4-BE49-F238E27FC236}">
                    <a16:creationId xmlns:a16="http://schemas.microsoft.com/office/drawing/2014/main" id="{165911B1-522C-4401-AEBE-FCA54AF53D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699"/>
                <a:ext cx="2341" cy="18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41" name="Rectangle 180">
                <a:extLst>
                  <a:ext uri="{FF2B5EF4-FFF2-40B4-BE49-F238E27FC236}">
                    <a16:creationId xmlns:a16="http://schemas.microsoft.com/office/drawing/2014/main" id="{404CDFE8-5607-412C-B680-C8FA040B6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717"/>
                <a:ext cx="2341" cy="17"/>
              </a:xfrm>
              <a:prstGeom prst="rect">
                <a:avLst/>
              </a:prstGeom>
              <a:solidFill>
                <a:srgbClr val="A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42" name="Rectangle 181">
                <a:extLst>
                  <a:ext uri="{FF2B5EF4-FFF2-40B4-BE49-F238E27FC236}">
                    <a16:creationId xmlns:a16="http://schemas.microsoft.com/office/drawing/2014/main" id="{65AB74EF-1E4E-4B5F-A373-1B18F601E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734"/>
                <a:ext cx="2341" cy="19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43" name="Rectangle 182">
                <a:extLst>
                  <a:ext uri="{FF2B5EF4-FFF2-40B4-BE49-F238E27FC236}">
                    <a16:creationId xmlns:a16="http://schemas.microsoft.com/office/drawing/2014/main" id="{FF5E3890-9E22-467D-951D-A717D9685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753"/>
                <a:ext cx="2341" cy="17"/>
              </a:xfrm>
              <a:prstGeom prst="rect">
                <a:avLst/>
              </a:pr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44" name="Rectangle 183">
                <a:extLst>
                  <a:ext uri="{FF2B5EF4-FFF2-40B4-BE49-F238E27FC236}">
                    <a16:creationId xmlns:a16="http://schemas.microsoft.com/office/drawing/2014/main" id="{B44DDA1E-C55D-4755-B1B1-103DFC500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770"/>
                <a:ext cx="2341" cy="18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45" name="Rectangle 184">
                <a:extLst>
                  <a:ext uri="{FF2B5EF4-FFF2-40B4-BE49-F238E27FC236}">
                    <a16:creationId xmlns:a16="http://schemas.microsoft.com/office/drawing/2014/main" id="{4615947C-C1A6-42BA-84BF-E7932F103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788"/>
                <a:ext cx="2341" cy="18"/>
              </a:xfrm>
              <a:prstGeom prst="rect">
                <a:avLst/>
              </a:prstGeom>
              <a:solidFill>
                <a:srgbClr val="8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46" name="Rectangle 185">
                <a:extLst>
                  <a:ext uri="{FF2B5EF4-FFF2-40B4-BE49-F238E27FC236}">
                    <a16:creationId xmlns:a16="http://schemas.microsoft.com/office/drawing/2014/main" id="{3159A8B5-D8B4-495C-B4EE-CE5C713BC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806"/>
                <a:ext cx="2341" cy="1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47" name="Rectangle 186">
                <a:extLst>
                  <a:ext uri="{FF2B5EF4-FFF2-40B4-BE49-F238E27FC236}">
                    <a16:creationId xmlns:a16="http://schemas.microsoft.com/office/drawing/2014/main" id="{123E103C-3962-4BEA-80A3-564157FC2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823"/>
                <a:ext cx="2341" cy="18"/>
              </a:xfrm>
              <a:prstGeom prst="rect">
                <a:avLst/>
              </a:prstGeom>
              <a:solidFill>
                <a:srgbClr val="7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48" name="Rectangle 187">
                <a:extLst>
                  <a:ext uri="{FF2B5EF4-FFF2-40B4-BE49-F238E27FC236}">
                    <a16:creationId xmlns:a16="http://schemas.microsoft.com/office/drawing/2014/main" id="{D91A86C9-208C-4623-AC11-366ADB55E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841"/>
                <a:ext cx="2341" cy="18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49" name="Rectangle 188">
                <a:extLst>
                  <a:ext uri="{FF2B5EF4-FFF2-40B4-BE49-F238E27FC236}">
                    <a16:creationId xmlns:a16="http://schemas.microsoft.com/office/drawing/2014/main" id="{254A0E60-CA0E-46CE-8727-CBE4A18ED1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859"/>
                <a:ext cx="2341" cy="18"/>
              </a:xfrm>
              <a:prstGeom prst="rect">
                <a:avLst/>
              </a:pr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50" name="Rectangle 189">
                <a:extLst>
                  <a:ext uri="{FF2B5EF4-FFF2-40B4-BE49-F238E27FC236}">
                    <a16:creationId xmlns:a16="http://schemas.microsoft.com/office/drawing/2014/main" id="{8E42F288-4CDF-4467-9209-0C1152936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877"/>
                <a:ext cx="2341" cy="18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51" name="Rectangle 190">
                <a:extLst>
                  <a:ext uri="{FF2B5EF4-FFF2-40B4-BE49-F238E27FC236}">
                    <a16:creationId xmlns:a16="http://schemas.microsoft.com/office/drawing/2014/main" id="{4B7FF293-DC13-4C8D-8772-13EE687FF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895"/>
                <a:ext cx="2341" cy="17"/>
              </a:xfrm>
              <a:prstGeom prst="rect">
                <a:avLst/>
              </a:prstGeom>
              <a:solidFill>
                <a:srgbClr val="5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52" name="Rectangle 191">
                <a:extLst>
                  <a:ext uri="{FF2B5EF4-FFF2-40B4-BE49-F238E27FC236}">
                    <a16:creationId xmlns:a16="http://schemas.microsoft.com/office/drawing/2014/main" id="{3FCF8AB0-586C-4530-B37F-A42F4CCBF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912"/>
                <a:ext cx="2341" cy="18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53" name="Rectangle 192">
                <a:extLst>
                  <a:ext uri="{FF2B5EF4-FFF2-40B4-BE49-F238E27FC236}">
                    <a16:creationId xmlns:a16="http://schemas.microsoft.com/office/drawing/2014/main" id="{9CF9E3F5-BAF6-459C-B2F0-45F944A4A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930"/>
                <a:ext cx="2341" cy="18"/>
              </a:xfrm>
              <a:prstGeom prst="rect">
                <a:avLst/>
              </a:prstGeom>
              <a:solidFill>
                <a:srgbClr val="4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54" name="Rectangle 193">
                <a:extLst>
                  <a:ext uri="{FF2B5EF4-FFF2-40B4-BE49-F238E27FC236}">
                    <a16:creationId xmlns:a16="http://schemas.microsoft.com/office/drawing/2014/main" id="{7FCBF244-8E3F-46D8-ACC3-25C2E184C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948"/>
                <a:ext cx="2341" cy="18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55" name="Rectangle 194">
                <a:extLst>
                  <a:ext uri="{FF2B5EF4-FFF2-40B4-BE49-F238E27FC236}">
                    <a16:creationId xmlns:a16="http://schemas.microsoft.com/office/drawing/2014/main" id="{205F8928-0AD1-473E-8B89-E3D738E0B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966"/>
                <a:ext cx="2341" cy="17"/>
              </a:xfrm>
              <a:prstGeom prst="rect">
                <a:avLst/>
              </a:prstGeom>
              <a:solidFill>
                <a:srgbClr val="3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56" name="Rectangle 195">
                <a:extLst>
                  <a:ext uri="{FF2B5EF4-FFF2-40B4-BE49-F238E27FC236}">
                    <a16:creationId xmlns:a16="http://schemas.microsoft.com/office/drawing/2014/main" id="{D6FFA4C7-B0F5-488B-82E0-346194A83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1983"/>
                <a:ext cx="2341" cy="18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57" name="Rectangle 196">
                <a:extLst>
                  <a:ext uri="{FF2B5EF4-FFF2-40B4-BE49-F238E27FC236}">
                    <a16:creationId xmlns:a16="http://schemas.microsoft.com/office/drawing/2014/main" id="{79A9B6F8-3EC6-4BE0-9E5D-B5D5FEC46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001"/>
                <a:ext cx="2341" cy="18"/>
              </a:xfrm>
              <a:prstGeom prst="rect">
                <a:avLst/>
              </a:prstGeom>
              <a:solidFill>
                <a:srgbClr val="2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58" name="Rectangle 197">
                <a:extLst>
                  <a:ext uri="{FF2B5EF4-FFF2-40B4-BE49-F238E27FC236}">
                    <a16:creationId xmlns:a16="http://schemas.microsoft.com/office/drawing/2014/main" id="{6C968DCA-D5AF-4F6A-9E4D-DCC5DC2B1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019"/>
                <a:ext cx="2341" cy="18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59" name="Rectangle 198">
                <a:extLst>
                  <a:ext uri="{FF2B5EF4-FFF2-40B4-BE49-F238E27FC236}">
                    <a16:creationId xmlns:a16="http://schemas.microsoft.com/office/drawing/2014/main" id="{236B7BF0-0695-4BC8-A142-DCFEFEEE5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037"/>
                <a:ext cx="2341" cy="18"/>
              </a:xfrm>
              <a:prstGeom prst="rect">
                <a:avLst/>
              </a:prstGeom>
              <a:solidFill>
                <a:srgbClr val="1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60" name="Rectangle 199">
                <a:extLst>
                  <a:ext uri="{FF2B5EF4-FFF2-40B4-BE49-F238E27FC236}">
                    <a16:creationId xmlns:a16="http://schemas.microsoft.com/office/drawing/2014/main" id="{06AEF950-DCE6-43D2-B330-1992ADC4D9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055"/>
                <a:ext cx="2341" cy="18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61" name="Rectangle 200">
                <a:extLst>
                  <a:ext uri="{FF2B5EF4-FFF2-40B4-BE49-F238E27FC236}">
                    <a16:creationId xmlns:a16="http://schemas.microsoft.com/office/drawing/2014/main" id="{217450E7-4FE7-4165-B4C8-F6C0B7867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073"/>
                <a:ext cx="2341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62" name="Rectangle 201">
                <a:extLst>
                  <a:ext uri="{FF2B5EF4-FFF2-40B4-BE49-F238E27FC236}">
                    <a16:creationId xmlns:a16="http://schemas.microsoft.com/office/drawing/2014/main" id="{3020A60A-5D18-4B24-8A94-22A824F9D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539"/>
                <a:ext cx="3068" cy="17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63" name="Rectangle 202">
                <a:extLst>
                  <a:ext uri="{FF2B5EF4-FFF2-40B4-BE49-F238E27FC236}">
                    <a16:creationId xmlns:a16="http://schemas.microsoft.com/office/drawing/2014/main" id="{FCDDEAF2-CA07-4DFA-8133-6F96204C3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556"/>
                <a:ext cx="3068" cy="18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64" name="Rectangle 203">
                <a:extLst>
                  <a:ext uri="{FF2B5EF4-FFF2-40B4-BE49-F238E27FC236}">
                    <a16:creationId xmlns:a16="http://schemas.microsoft.com/office/drawing/2014/main" id="{5D9D34BB-A811-460D-82C7-BDB42557A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574"/>
                <a:ext cx="3068" cy="18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65" name="Rectangle 204">
                <a:extLst>
                  <a:ext uri="{FF2B5EF4-FFF2-40B4-BE49-F238E27FC236}">
                    <a16:creationId xmlns:a16="http://schemas.microsoft.com/office/drawing/2014/main" id="{C351A208-E3FF-4514-9066-2B6EF1F88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592"/>
                <a:ext cx="3068" cy="18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66" name="Rectangle 205">
                <a:extLst>
                  <a:ext uri="{FF2B5EF4-FFF2-40B4-BE49-F238E27FC236}">
                    <a16:creationId xmlns:a16="http://schemas.microsoft.com/office/drawing/2014/main" id="{A9DA3AFA-3B24-4AB3-A872-4E510A7903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610"/>
                <a:ext cx="3068" cy="18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567" name="Rectangle 206">
                <a:extLst>
                  <a:ext uri="{FF2B5EF4-FFF2-40B4-BE49-F238E27FC236}">
                    <a16:creationId xmlns:a16="http://schemas.microsoft.com/office/drawing/2014/main" id="{5B14C8A1-3216-46E7-A75A-233D18453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628"/>
                <a:ext cx="3068" cy="18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18791" name="Group 207">
              <a:extLst>
                <a:ext uri="{FF2B5EF4-FFF2-40B4-BE49-F238E27FC236}">
                  <a16:creationId xmlns:a16="http://schemas.microsoft.com/office/drawing/2014/main" id="{BF65049E-787C-4255-B5F0-24572DF858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" y="1539"/>
              <a:ext cx="5409" cy="1355"/>
              <a:chOff x="185" y="1539"/>
              <a:chExt cx="5409" cy="1355"/>
            </a:xfrm>
          </p:grpSpPr>
          <p:sp>
            <p:nvSpPr>
              <p:cNvPr id="119168" name="Rectangle 208">
                <a:extLst>
                  <a:ext uri="{FF2B5EF4-FFF2-40B4-BE49-F238E27FC236}">
                    <a16:creationId xmlns:a16="http://schemas.microsoft.com/office/drawing/2014/main" id="{1FC558D0-426A-403A-8C01-7ECBFBF89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646"/>
                <a:ext cx="3068" cy="17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69" name="Rectangle 209">
                <a:extLst>
                  <a:ext uri="{FF2B5EF4-FFF2-40B4-BE49-F238E27FC236}">
                    <a16:creationId xmlns:a16="http://schemas.microsoft.com/office/drawing/2014/main" id="{94DAAAF1-8661-49DF-8C6D-A6C118727F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663"/>
                <a:ext cx="3068" cy="18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70" name="Rectangle 210">
                <a:extLst>
                  <a:ext uri="{FF2B5EF4-FFF2-40B4-BE49-F238E27FC236}">
                    <a16:creationId xmlns:a16="http://schemas.microsoft.com/office/drawing/2014/main" id="{633355B1-B69F-410F-A450-D855356E03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681"/>
                <a:ext cx="3068" cy="18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71" name="Rectangle 211">
                <a:extLst>
                  <a:ext uri="{FF2B5EF4-FFF2-40B4-BE49-F238E27FC236}">
                    <a16:creationId xmlns:a16="http://schemas.microsoft.com/office/drawing/2014/main" id="{892CB816-AEEC-4E98-A3D9-15CA813F8A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699"/>
                <a:ext cx="3068" cy="18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72" name="Rectangle 212">
                <a:extLst>
                  <a:ext uri="{FF2B5EF4-FFF2-40B4-BE49-F238E27FC236}">
                    <a16:creationId xmlns:a16="http://schemas.microsoft.com/office/drawing/2014/main" id="{ECB48D6A-7E0D-46E3-B775-78229875A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717"/>
                <a:ext cx="3068" cy="17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73" name="Rectangle 213">
                <a:extLst>
                  <a:ext uri="{FF2B5EF4-FFF2-40B4-BE49-F238E27FC236}">
                    <a16:creationId xmlns:a16="http://schemas.microsoft.com/office/drawing/2014/main" id="{A33D5FED-5BB3-44B4-9BAC-F26AEA687C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734"/>
                <a:ext cx="3068" cy="19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74" name="Rectangle 214">
                <a:extLst>
                  <a:ext uri="{FF2B5EF4-FFF2-40B4-BE49-F238E27FC236}">
                    <a16:creationId xmlns:a16="http://schemas.microsoft.com/office/drawing/2014/main" id="{567D3BAF-1B9C-4907-8AF4-508220ED5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753"/>
                <a:ext cx="3068" cy="17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75" name="Rectangle 215">
                <a:extLst>
                  <a:ext uri="{FF2B5EF4-FFF2-40B4-BE49-F238E27FC236}">
                    <a16:creationId xmlns:a16="http://schemas.microsoft.com/office/drawing/2014/main" id="{CE95F398-2C98-4389-B13A-2B859CCE8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770"/>
                <a:ext cx="3068" cy="18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76" name="Rectangle 216">
                <a:extLst>
                  <a:ext uri="{FF2B5EF4-FFF2-40B4-BE49-F238E27FC236}">
                    <a16:creationId xmlns:a16="http://schemas.microsoft.com/office/drawing/2014/main" id="{F8C7F2F3-8360-4BA4-9CF4-7F6B3B449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788"/>
                <a:ext cx="3068" cy="18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77" name="Rectangle 217">
                <a:extLst>
                  <a:ext uri="{FF2B5EF4-FFF2-40B4-BE49-F238E27FC236}">
                    <a16:creationId xmlns:a16="http://schemas.microsoft.com/office/drawing/2014/main" id="{4442E34E-EDEE-45B0-8202-6D4EBD421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806"/>
                <a:ext cx="3068" cy="17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78" name="Rectangle 218">
                <a:extLst>
                  <a:ext uri="{FF2B5EF4-FFF2-40B4-BE49-F238E27FC236}">
                    <a16:creationId xmlns:a16="http://schemas.microsoft.com/office/drawing/2014/main" id="{D5474C4F-0E26-4B9A-9073-AF4F33EA38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823"/>
                <a:ext cx="3068" cy="18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79" name="Rectangle 219">
                <a:extLst>
                  <a:ext uri="{FF2B5EF4-FFF2-40B4-BE49-F238E27FC236}">
                    <a16:creationId xmlns:a16="http://schemas.microsoft.com/office/drawing/2014/main" id="{D8296DD8-DDCB-4919-BC97-D68D7260E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841"/>
                <a:ext cx="3068" cy="18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80" name="Rectangle 220">
                <a:extLst>
                  <a:ext uri="{FF2B5EF4-FFF2-40B4-BE49-F238E27FC236}">
                    <a16:creationId xmlns:a16="http://schemas.microsoft.com/office/drawing/2014/main" id="{EDF1A55D-D344-4EED-9500-F9BEED0CB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859"/>
                <a:ext cx="3068" cy="18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81" name="Rectangle 221">
                <a:extLst>
                  <a:ext uri="{FF2B5EF4-FFF2-40B4-BE49-F238E27FC236}">
                    <a16:creationId xmlns:a16="http://schemas.microsoft.com/office/drawing/2014/main" id="{7403E2AE-FA66-4FDE-B036-8D79E0F317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877"/>
                <a:ext cx="3068" cy="18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82" name="Rectangle 222">
                <a:extLst>
                  <a:ext uri="{FF2B5EF4-FFF2-40B4-BE49-F238E27FC236}">
                    <a16:creationId xmlns:a16="http://schemas.microsoft.com/office/drawing/2014/main" id="{E86BF572-EE17-442E-A68E-26AE4408BD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895"/>
                <a:ext cx="3068" cy="17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83" name="Rectangle 223">
                <a:extLst>
                  <a:ext uri="{FF2B5EF4-FFF2-40B4-BE49-F238E27FC236}">
                    <a16:creationId xmlns:a16="http://schemas.microsoft.com/office/drawing/2014/main" id="{493E1474-EB4F-4A88-9F89-26BF46F130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912"/>
                <a:ext cx="3068" cy="18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84" name="Rectangle 224">
                <a:extLst>
                  <a:ext uri="{FF2B5EF4-FFF2-40B4-BE49-F238E27FC236}">
                    <a16:creationId xmlns:a16="http://schemas.microsoft.com/office/drawing/2014/main" id="{790F49F7-D1E7-4C49-9A73-45C593589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930"/>
                <a:ext cx="3068" cy="18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85" name="Rectangle 225">
                <a:extLst>
                  <a:ext uri="{FF2B5EF4-FFF2-40B4-BE49-F238E27FC236}">
                    <a16:creationId xmlns:a16="http://schemas.microsoft.com/office/drawing/2014/main" id="{950BE0A4-25EC-460D-9C31-54B60B0B5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948"/>
                <a:ext cx="3068" cy="18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86" name="Rectangle 226">
                <a:extLst>
                  <a:ext uri="{FF2B5EF4-FFF2-40B4-BE49-F238E27FC236}">
                    <a16:creationId xmlns:a16="http://schemas.microsoft.com/office/drawing/2014/main" id="{6671C100-2B7B-43D6-8067-7FBAAB608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966"/>
                <a:ext cx="3068" cy="17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87" name="Rectangle 227">
                <a:extLst>
                  <a:ext uri="{FF2B5EF4-FFF2-40B4-BE49-F238E27FC236}">
                    <a16:creationId xmlns:a16="http://schemas.microsoft.com/office/drawing/2014/main" id="{AD7BB51A-1B2B-4B3D-9520-BA484F292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983"/>
                <a:ext cx="3068" cy="18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88" name="Rectangle 228">
                <a:extLst>
                  <a:ext uri="{FF2B5EF4-FFF2-40B4-BE49-F238E27FC236}">
                    <a16:creationId xmlns:a16="http://schemas.microsoft.com/office/drawing/2014/main" id="{460CA4AD-DFE1-4F5F-B1FF-9ECEFAE79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001"/>
                <a:ext cx="3068" cy="18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89" name="Rectangle 229">
                <a:extLst>
                  <a:ext uri="{FF2B5EF4-FFF2-40B4-BE49-F238E27FC236}">
                    <a16:creationId xmlns:a16="http://schemas.microsoft.com/office/drawing/2014/main" id="{FE090836-85D3-4DF8-BFF3-EC22AEC1BA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019"/>
                <a:ext cx="3068" cy="18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90" name="Rectangle 230">
                <a:extLst>
                  <a:ext uri="{FF2B5EF4-FFF2-40B4-BE49-F238E27FC236}">
                    <a16:creationId xmlns:a16="http://schemas.microsoft.com/office/drawing/2014/main" id="{0588C597-7563-40C4-BF86-7E6FC42AA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037"/>
                <a:ext cx="3068" cy="18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91" name="Rectangle 231">
                <a:extLst>
                  <a:ext uri="{FF2B5EF4-FFF2-40B4-BE49-F238E27FC236}">
                    <a16:creationId xmlns:a16="http://schemas.microsoft.com/office/drawing/2014/main" id="{9D05CFB0-ED66-457D-8834-1AFCEF094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055"/>
                <a:ext cx="3068" cy="18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92" name="Rectangle 232">
                <a:extLst>
                  <a:ext uri="{FF2B5EF4-FFF2-40B4-BE49-F238E27FC236}">
                    <a16:creationId xmlns:a16="http://schemas.microsoft.com/office/drawing/2014/main" id="{0BD22478-46B4-425B-BB34-7A31EE688D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073"/>
                <a:ext cx="306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93" name="Rectangle 233">
                <a:extLst>
                  <a:ext uri="{FF2B5EF4-FFF2-40B4-BE49-F238E27FC236}">
                    <a16:creationId xmlns:a16="http://schemas.microsoft.com/office/drawing/2014/main" id="{BEE956ED-B7EA-467F-B493-5BA9CE09D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547"/>
                <a:ext cx="3068" cy="53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94" name="Rectangle 234">
                <a:extLst>
                  <a:ext uri="{FF2B5EF4-FFF2-40B4-BE49-F238E27FC236}">
                    <a16:creationId xmlns:a16="http://schemas.microsoft.com/office/drawing/2014/main" id="{A69608C6-A33B-4BD0-931F-9B48F5E20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539"/>
                <a:ext cx="3068" cy="17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95" name="Rectangle 235">
                <a:extLst>
                  <a:ext uri="{FF2B5EF4-FFF2-40B4-BE49-F238E27FC236}">
                    <a16:creationId xmlns:a16="http://schemas.microsoft.com/office/drawing/2014/main" id="{76CC7BA9-A0B1-4610-8E10-25CFCE220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556"/>
                <a:ext cx="3068" cy="18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96" name="Rectangle 236">
                <a:extLst>
                  <a:ext uri="{FF2B5EF4-FFF2-40B4-BE49-F238E27FC236}">
                    <a16:creationId xmlns:a16="http://schemas.microsoft.com/office/drawing/2014/main" id="{B3C30E4D-D8A7-40B9-BF84-295DD2953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574"/>
                <a:ext cx="3068" cy="18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97" name="Rectangle 237">
                <a:extLst>
                  <a:ext uri="{FF2B5EF4-FFF2-40B4-BE49-F238E27FC236}">
                    <a16:creationId xmlns:a16="http://schemas.microsoft.com/office/drawing/2014/main" id="{88531D90-BBDA-41EB-853C-F273B6AE0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592"/>
                <a:ext cx="3068" cy="18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98" name="Rectangle 238">
                <a:extLst>
                  <a:ext uri="{FF2B5EF4-FFF2-40B4-BE49-F238E27FC236}">
                    <a16:creationId xmlns:a16="http://schemas.microsoft.com/office/drawing/2014/main" id="{84145BA3-80F9-4673-A163-707CC5601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610"/>
                <a:ext cx="3068" cy="18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99" name="Rectangle 239">
                <a:extLst>
                  <a:ext uri="{FF2B5EF4-FFF2-40B4-BE49-F238E27FC236}">
                    <a16:creationId xmlns:a16="http://schemas.microsoft.com/office/drawing/2014/main" id="{3A1ED30D-6C2D-438C-81C0-F75BA499D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628"/>
                <a:ext cx="3068" cy="18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00" name="Rectangle 240">
                <a:extLst>
                  <a:ext uri="{FF2B5EF4-FFF2-40B4-BE49-F238E27FC236}">
                    <a16:creationId xmlns:a16="http://schemas.microsoft.com/office/drawing/2014/main" id="{27985F0B-5750-4515-BA16-0CBBCEB405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646"/>
                <a:ext cx="3068" cy="17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01" name="Rectangle 241">
                <a:extLst>
                  <a:ext uri="{FF2B5EF4-FFF2-40B4-BE49-F238E27FC236}">
                    <a16:creationId xmlns:a16="http://schemas.microsoft.com/office/drawing/2014/main" id="{B1B2E660-8C2C-4129-87EA-3B4686C6B7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663"/>
                <a:ext cx="3068" cy="18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02" name="Rectangle 242">
                <a:extLst>
                  <a:ext uri="{FF2B5EF4-FFF2-40B4-BE49-F238E27FC236}">
                    <a16:creationId xmlns:a16="http://schemas.microsoft.com/office/drawing/2014/main" id="{E1D38B7F-60A0-4730-A1CA-D4F81BB86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681"/>
                <a:ext cx="3068" cy="18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03" name="Rectangle 243">
                <a:extLst>
                  <a:ext uri="{FF2B5EF4-FFF2-40B4-BE49-F238E27FC236}">
                    <a16:creationId xmlns:a16="http://schemas.microsoft.com/office/drawing/2014/main" id="{8DDAD4DA-5806-4B72-820B-FA38A6504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699"/>
                <a:ext cx="3068" cy="18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04" name="Rectangle 244">
                <a:extLst>
                  <a:ext uri="{FF2B5EF4-FFF2-40B4-BE49-F238E27FC236}">
                    <a16:creationId xmlns:a16="http://schemas.microsoft.com/office/drawing/2014/main" id="{3D73DC13-BC54-4B7F-9EBB-5A8C116BE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717"/>
                <a:ext cx="3068" cy="17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05" name="Rectangle 245">
                <a:extLst>
                  <a:ext uri="{FF2B5EF4-FFF2-40B4-BE49-F238E27FC236}">
                    <a16:creationId xmlns:a16="http://schemas.microsoft.com/office/drawing/2014/main" id="{3A104822-2B1C-40DD-883C-BB01D4253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734"/>
                <a:ext cx="3068" cy="19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06" name="Rectangle 246">
                <a:extLst>
                  <a:ext uri="{FF2B5EF4-FFF2-40B4-BE49-F238E27FC236}">
                    <a16:creationId xmlns:a16="http://schemas.microsoft.com/office/drawing/2014/main" id="{21D50CE3-3BA2-4C67-8463-2C5533D45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753"/>
                <a:ext cx="3068" cy="17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07" name="Rectangle 247">
                <a:extLst>
                  <a:ext uri="{FF2B5EF4-FFF2-40B4-BE49-F238E27FC236}">
                    <a16:creationId xmlns:a16="http://schemas.microsoft.com/office/drawing/2014/main" id="{0A699D19-43C2-4298-B433-97578F560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770"/>
                <a:ext cx="3068" cy="18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08" name="Rectangle 248">
                <a:extLst>
                  <a:ext uri="{FF2B5EF4-FFF2-40B4-BE49-F238E27FC236}">
                    <a16:creationId xmlns:a16="http://schemas.microsoft.com/office/drawing/2014/main" id="{9868CABF-CF3B-47E2-9F3A-E115AF510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788"/>
                <a:ext cx="3068" cy="18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09" name="Rectangle 249">
                <a:extLst>
                  <a:ext uri="{FF2B5EF4-FFF2-40B4-BE49-F238E27FC236}">
                    <a16:creationId xmlns:a16="http://schemas.microsoft.com/office/drawing/2014/main" id="{4EFAB6A6-E45C-4883-93A0-9E15AF5DE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806"/>
                <a:ext cx="3068" cy="17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10" name="Rectangle 250">
                <a:extLst>
                  <a:ext uri="{FF2B5EF4-FFF2-40B4-BE49-F238E27FC236}">
                    <a16:creationId xmlns:a16="http://schemas.microsoft.com/office/drawing/2014/main" id="{7651A27A-78E2-424B-95C4-892B8B0EA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823"/>
                <a:ext cx="3068" cy="18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11" name="Rectangle 251">
                <a:extLst>
                  <a:ext uri="{FF2B5EF4-FFF2-40B4-BE49-F238E27FC236}">
                    <a16:creationId xmlns:a16="http://schemas.microsoft.com/office/drawing/2014/main" id="{57D50B1F-AB77-405E-9C23-2C2F4A2CD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841"/>
                <a:ext cx="3068" cy="18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12" name="Rectangle 252">
                <a:extLst>
                  <a:ext uri="{FF2B5EF4-FFF2-40B4-BE49-F238E27FC236}">
                    <a16:creationId xmlns:a16="http://schemas.microsoft.com/office/drawing/2014/main" id="{E64912BF-7B01-426A-A056-466EE060F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859"/>
                <a:ext cx="3068" cy="18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13" name="Rectangle 253">
                <a:extLst>
                  <a:ext uri="{FF2B5EF4-FFF2-40B4-BE49-F238E27FC236}">
                    <a16:creationId xmlns:a16="http://schemas.microsoft.com/office/drawing/2014/main" id="{5A008B75-F18B-400D-B126-7C18BB8BDE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877"/>
                <a:ext cx="3068" cy="18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14" name="Rectangle 254">
                <a:extLst>
                  <a:ext uri="{FF2B5EF4-FFF2-40B4-BE49-F238E27FC236}">
                    <a16:creationId xmlns:a16="http://schemas.microsoft.com/office/drawing/2014/main" id="{98EC97A7-E84E-49F1-AD5D-37B2553603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895"/>
                <a:ext cx="3068" cy="17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15" name="Rectangle 255">
                <a:extLst>
                  <a:ext uri="{FF2B5EF4-FFF2-40B4-BE49-F238E27FC236}">
                    <a16:creationId xmlns:a16="http://schemas.microsoft.com/office/drawing/2014/main" id="{83EED254-7DEA-4420-9E38-6A719CF07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912"/>
                <a:ext cx="3068" cy="18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16" name="Rectangle 256">
                <a:extLst>
                  <a:ext uri="{FF2B5EF4-FFF2-40B4-BE49-F238E27FC236}">
                    <a16:creationId xmlns:a16="http://schemas.microsoft.com/office/drawing/2014/main" id="{897D6BA0-1C50-4689-AE45-F56D0E997B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930"/>
                <a:ext cx="3068" cy="18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17" name="Rectangle 257">
                <a:extLst>
                  <a:ext uri="{FF2B5EF4-FFF2-40B4-BE49-F238E27FC236}">
                    <a16:creationId xmlns:a16="http://schemas.microsoft.com/office/drawing/2014/main" id="{EA092F07-407B-4A5D-895C-AE0A985574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948"/>
                <a:ext cx="3068" cy="18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18" name="Rectangle 258">
                <a:extLst>
                  <a:ext uri="{FF2B5EF4-FFF2-40B4-BE49-F238E27FC236}">
                    <a16:creationId xmlns:a16="http://schemas.microsoft.com/office/drawing/2014/main" id="{FEBAA731-6E53-463D-9EEA-DC51B9F88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966"/>
                <a:ext cx="3068" cy="17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19" name="Rectangle 259">
                <a:extLst>
                  <a:ext uri="{FF2B5EF4-FFF2-40B4-BE49-F238E27FC236}">
                    <a16:creationId xmlns:a16="http://schemas.microsoft.com/office/drawing/2014/main" id="{1210D35B-3057-4CFF-8E1C-F5BB611C5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1983"/>
                <a:ext cx="3068" cy="18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20" name="Rectangle 260">
                <a:extLst>
                  <a:ext uri="{FF2B5EF4-FFF2-40B4-BE49-F238E27FC236}">
                    <a16:creationId xmlns:a16="http://schemas.microsoft.com/office/drawing/2014/main" id="{EF17D103-CF48-4EB1-A6E3-422F85D00D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001"/>
                <a:ext cx="3068" cy="18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21" name="Rectangle 261">
                <a:extLst>
                  <a:ext uri="{FF2B5EF4-FFF2-40B4-BE49-F238E27FC236}">
                    <a16:creationId xmlns:a16="http://schemas.microsoft.com/office/drawing/2014/main" id="{8E5979F5-35BA-47B7-803F-9DDDE38E7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019"/>
                <a:ext cx="3068" cy="18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22" name="Rectangle 262">
                <a:extLst>
                  <a:ext uri="{FF2B5EF4-FFF2-40B4-BE49-F238E27FC236}">
                    <a16:creationId xmlns:a16="http://schemas.microsoft.com/office/drawing/2014/main" id="{C5F98BCC-0803-466D-84D7-0249DE61F9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037"/>
                <a:ext cx="3068" cy="18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23" name="Rectangle 263">
                <a:extLst>
                  <a:ext uri="{FF2B5EF4-FFF2-40B4-BE49-F238E27FC236}">
                    <a16:creationId xmlns:a16="http://schemas.microsoft.com/office/drawing/2014/main" id="{C099EA52-AD72-4722-9400-B229174A2C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055"/>
                <a:ext cx="3068" cy="18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24" name="Rectangle 264">
                <a:extLst>
                  <a:ext uri="{FF2B5EF4-FFF2-40B4-BE49-F238E27FC236}">
                    <a16:creationId xmlns:a16="http://schemas.microsoft.com/office/drawing/2014/main" id="{89883379-E749-4054-92AB-C99C99B96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073"/>
                <a:ext cx="306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25" name="Rectangle 265">
                <a:extLst>
                  <a:ext uri="{FF2B5EF4-FFF2-40B4-BE49-F238E27FC236}">
                    <a16:creationId xmlns:a16="http://schemas.microsoft.com/office/drawing/2014/main" id="{310EB83B-8241-4809-AB03-F882E366A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073"/>
                <a:ext cx="2341" cy="1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26" name="Rectangle 266">
                <a:extLst>
                  <a:ext uri="{FF2B5EF4-FFF2-40B4-BE49-F238E27FC236}">
                    <a16:creationId xmlns:a16="http://schemas.microsoft.com/office/drawing/2014/main" id="{CD260C8A-BDC2-4FF6-8AAD-7A8F8BBDB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091"/>
                <a:ext cx="2341" cy="1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27" name="Rectangle 267">
                <a:extLst>
                  <a:ext uri="{FF2B5EF4-FFF2-40B4-BE49-F238E27FC236}">
                    <a16:creationId xmlns:a16="http://schemas.microsoft.com/office/drawing/2014/main" id="{4FADF90F-A33B-479E-AD19-E09BFFB8A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108"/>
                <a:ext cx="2341" cy="18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28" name="Rectangle 268">
                <a:extLst>
                  <a:ext uri="{FF2B5EF4-FFF2-40B4-BE49-F238E27FC236}">
                    <a16:creationId xmlns:a16="http://schemas.microsoft.com/office/drawing/2014/main" id="{B4B027E3-BB74-46AB-BB97-66D3D3EEB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126"/>
                <a:ext cx="2341" cy="1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29" name="Rectangle 269">
                <a:extLst>
                  <a:ext uri="{FF2B5EF4-FFF2-40B4-BE49-F238E27FC236}">
                    <a16:creationId xmlns:a16="http://schemas.microsoft.com/office/drawing/2014/main" id="{13121178-AD0A-45E0-96CE-6217B8F14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143"/>
                <a:ext cx="2341" cy="17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30" name="Rectangle 270">
                <a:extLst>
                  <a:ext uri="{FF2B5EF4-FFF2-40B4-BE49-F238E27FC236}">
                    <a16:creationId xmlns:a16="http://schemas.microsoft.com/office/drawing/2014/main" id="{07A42D8B-5D44-4439-AF35-64BCFB6A2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160"/>
                <a:ext cx="2341" cy="18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31" name="Rectangle 271">
                <a:extLst>
                  <a:ext uri="{FF2B5EF4-FFF2-40B4-BE49-F238E27FC236}">
                    <a16:creationId xmlns:a16="http://schemas.microsoft.com/office/drawing/2014/main" id="{AD0C039C-E0D8-416A-A3C7-1CF9DF455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178"/>
                <a:ext cx="2341" cy="17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32" name="Rectangle 272">
                <a:extLst>
                  <a:ext uri="{FF2B5EF4-FFF2-40B4-BE49-F238E27FC236}">
                    <a16:creationId xmlns:a16="http://schemas.microsoft.com/office/drawing/2014/main" id="{3D0548A0-3023-4C96-8909-7747639DB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195"/>
                <a:ext cx="2341" cy="17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33" name="Rectangle 273">
                <a:extLst>
                  <a:ext uri="{FF2B5EF4-FFF2-40B4-BE49-F238E27FC236}">
                    <a16:creationId xmlns:a16="http://schemas.microsoft.com/office/drawing/2014/main" id="{187C5E20-A8F8-4DB4-846A-E03F5A387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212"/>
                <a:ext cx="2341" cy="18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34" name="Rectangle 274">
                <a:extLst>
                  <a:ext uri="{FF2B5EF4-FFF2-40B4-BE49-F238E27FC236}">
                    <a16:creationId xmlns:a16="http://schemas.microsoft.com/office/drawing/2014/main" id="{A15D5EDA-64CD-43DD-9DC4-ADC1BEC324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230"/>
                <a:ext cx="2341" cy="17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35" name="Rectangle 275">
                <a:extLst>
                  <a:ext uri="{FF2B5EF4-FFF2-40B4-BE49-F238E27FC236}">
                    <a16:creationId xmlns:a16="http://schemas.microsoft.com/office/drawing/2014/main" id="{F79119CF-6773-48E8-96CC-9DCEB81D0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247"/>
                <a:ext cx="2341" cy="18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36" name="Rectangle 276">
                <a:extLst>
                  <a:ext uri="{FF2B5EF4-FFF2-40B4-BE49-F238E27FC236}">
                    <a16:creationId xmlns:a16="http://schemas.microsoft.com/office/drawing/2014/main" id="{31F95960-EE28-41C4-9201-F3B4FB428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265"/>
                <a:ext cx="2341" cy="1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37" name="Rectangle 277">
                <a:extLst>
                  <a:ext uri="{FF2B5EF4-FFF2-40B4-BE49-F238E27FC236}">
                    <a16:creationId xmlns:a16="http://schemas.microsoft.com/office/drawing/2014/main" id="{017ECA58-3C5F-462F-A502-F4A2FD50C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282"/>
                <a:ext cx="2341" cy="1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38" name="Rectangle 278">
                <a:extLst>
                  <a:ext uri="{FF2B5EF4-FFF2-40B4-BE49-F238E27FC236}">
                    <a16:creationId xmlns:a16="http://schemas.microsoft.com/office/drawing/2014/main" id="{AB7128BB-61AC-4746-B877-638C101790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299"/>
                <a:ext cx="2341" cy="18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39" name="Rectangle 279">
                <a:extLst>
                  <a:ext uri="{FF2B5EF4-FFF2-40B4-BE49-F238E27FC236}">
                    <a16:creationId xmlns:a16="http://schemas.microsoft.com/office/drawing/2014/main" id="{66EEBA39-0BB0-4CF9-9995-521723576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317"/>
                <a:ext cx="2341" cy="1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40" name="Rectangle 280">
                <a:extLst>
                  <a:ext uri="{FF2B5EF4-FFF2-40B4-BE49-F238E27FC236}">
                    <a16:creationId xmlns:a16="http://schemas.microsoft.com/office/drawing/2014/main" id="{ABFF24A8-CB1D-4D40-BBFA-C96959F3B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334"/>
                <a:ext cx="2341" cy="18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41" name="Rectangle 281">
                <a:extLst>
                  <a:ext uri="{FF2B5EF4-FFF2-40B4-BE49-F238E27FC236}">
                    <a16:creationId xmlns:a16="http://schemas.microsoft.com/office/drawing/2014/main" id="{2468EF20-832E-4056-BEB5-2FF2048F3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352"/>
                <a:ext cx="2341" cy="17"/>
              </a:xfrm>
              <a:prstGeom prst="rect">
                <a:avLst/>
              </a:prstGeom>
              <a:solidFill>
                <a:srgbClr val="7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42" name="Rectangle 282">
                <a:extLst>
                  <a:ext uri="{FF2B5EF4-FFF2-40B4-BE49-F238E27FC236}">
                    <a16:creationId xmlns:a16="http://schemas.microsoft.com/office/drawing/2014/main" id="{5B122DF9-2311-4DF2-A7FE-8CA883C1B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369"/>
                <a:ext cx="2341" cy="17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43" name="Rectangle 283">
                <a:extLst>
                  <a:ext uri="{FF2B5EF4-FFF2-40B4-BE49-F238E27FC236}">
                    <a16:creationId xmlns:a16="http://schemas.microsoft.com/office/drawing/2014/main" id="{8FE370FF-C5E6-46DA-A093-9FC5AD8D3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386"/>
                <a:ext cx="2341" cy="18"/>
              </a:xfrm>
              <a:prstGeom prst="rect">
                <a:avLst/>
              </a:prstGeom>
              <a:solidFill>
                <a:srgbClr val="6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44" name="Rectangle 284">
                <a:extLst>
                  <a:ext uri="{FF2B5EF4-FFF2-40B4-BE49-F238E27FC236}">
                    <a16:creationId xmlns:a16="http://schemas.microsoft.com/office/drawing/2014/main" id="{E4BCAA51-336A-446E-A6AD-58848EAEB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404"/>
                <a:ext cx="2341" cy="17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45" name="Rectangle 285">
                <a:extLst>
                  <a:ext uri="{FF2B5EF4-FFF2-40B4-BE49-F238E27FC236}">
                    <a16:creationId xmlns:a16="http://schemas.microsoft.com/office/drawing/2014/main" id="{A8BD2690-261C-4C9E-8881-2B6286C21D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421"/>
                <a:ext cx="2341" cy="17"/>
              </a:xfrm>
              <a:prstGeom prst="rect">
                <a:avLst/>
              </a:prstGeom>
              <a:solidFill>
                <a:srgbClr val="5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46" name="Rectangle 286">
                <a:extLst>
                  <a:ext uri="{FF2B5EF4-FFF2-40B4-BE49-F238E27FC236}">
                    <a16:creationId xmlns:a16="http://schemas.microsoft.com/office/drawing/2014/main" id="{BCF5E90C-C140-4F96-960F-3905671DC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438"/>
                <a:ext cx="2341" cy="18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47" name="Rectangle 287">
                <a:extLst>
                  <a:ext uri="{FF2B5EF4-FFF2-40B4-BE49-F238E27FC236}">
                    <a16:creationId xmlns:a16="http://schemas.microsoft.com/office/drawing/2014/main" id="{D1EE6C4D-F43E-4D26-B0B9-5684F1023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456"/>
                <a:ext cx="2341" cy="17"/>
              </a:xfrm>
              <a:prstGeom prst="rect">
                <a:avLst/>
              </a:prstGeom>
              <a:solidFill>
                <a:srgbClr val="4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48" name="Rectangle 288">
                <a:extLst>
                  <a:ext uri="{FF2B5EF4-FFF2-40B4-BE49-F238E27FC236}">
                    <a16:creationId xmlns:a16="http://schemas.microsoft.com/office/drawing/2014/main" id="{E8DD3D61-46FF-49F2-89C1-E4A7BAA262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473"/>
                <a:ext cx="2341" cy="18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49" name="Rectangle 289">
                <a:extLst>
                  <a:ext uri="{FF2B5EF4-FFF2-40B4-BE49-F238E27FC236}">
                    <a16:creationId xmlns:a16="http://schemas.microsoft.com/office/drawing/2014/main" id="{FD95EF64-210B-425C-8878-BFF9B6102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491"/>
                <a:ext cx="2341" cy="17"/>
              </a:xfrm>
              <a:prstGeom prst="rect">
                <a:avLst/>
              </a:prstGeom>
              <a:solidFill>
                <a:srgbClr val="3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50" name="Rectangle 290">
                <a:extLst>
                  <a:ext uri="{FF2B5EF4-FFF2-40B4-BE49-F238E27FC236}">
                    <a16:creationId xmlns:a16="http://schemas.microsoft.com/office/drawing/2014/main" id="{B34BEB0E-D675-4418-B4EC-72E1610FCE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508"/>
                <a:ext cx="2341" cy="17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51" name="Rectangle 291">
                <a:extLst>
                  <a:ext uri="{FF2B5EF4-FFF2-40B4-BE49-F238E27FC236}">
                    <a16:creationId xmlns:a16="http://schemas.microsoft.com/office/drawing/2014/main" id="{66ED2BEA-0DDB-430F-9B3E-0ABF53ED7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525"/>
                <a:ext cx="2341" cy="18"/>
              </a:xfrm>
              <a:prstGeom prst="rect">
                <a:avLst/>
              </a:prstGeom>
              <a:solidFill>
                <a:srgbClr val="2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52" name="Rectangle 292">
                <a:extLst>
                  <a:ext uri="{FF2B5EF4-FFF2-40B4-BE49-F238E27FC236}">
                    <a16:creationId xmlns:a16="http://schemas.microsoft.com/office/drawing/2014/main" id="{4FF4BE22-FBDA-400E-8732-D63663E33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543"/>
                <a:ext cx="2341" cy="17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53" name="Rectangle 293">
                <a:extLst>
                  <a:ext uri="{FF2B5EF4-FFF2-40B4-BE49-F238E27FC236}">
                    <a16:creationId xmlns:a16="http://schemas.microsoft.com/office/drawing/2014/main" id="{B6F6DBAD-4D41-4AEB-B83E-CB6D737E9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560"/>
                <a:ext cx="2341" cy="18"/>
              </a:xfrm>
              <a:prstGeom prst="rect">
                <a:avLst/>
              </a:prstGeom>
              <a:solidFill>
                <a:srgbClr val="1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54" name="Rectangle 294">
                <a:extLst>
                  <a:ext uri="{FF2B5EF4-FFF2-40B4-BE49-F238E27FC236}">
                    <a16:creationId xmlns:a16="http://schemas.microsoft.com/office/drawing/2014/main" id="{F0A8FECA-5C39-452E-8294-A83D47396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578"/>
                <a:ext cx="2341" cy="17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55" name="Rectangle 295">
                <a:extLst>
                  <a:ext uri="{FF2B5EF4-FFF2-40B4-BE49-F238E27FC236}">
                    <a16:creationId xmlns:a16="http://schemas.microsoft.com/office/drawing/2014/main" id="{5F7A4AF0-DFBE-454F-B7F2-FC8176251F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595"/>
                <a:ext cx="2341" cy="9"/>
              </a:xfrm>
              <a:prstGeom prst="rect">
                <a:avLst/>
              </a:prstGeom>
              <a:solidFill>
                <a:srgbClr val="0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56" name="Rectangle 296">
                <a:extLst>
                  <a:ext uri="{FF2B5EF4-FFF2-40B4-BE49-F238E27FC236}">
                    <a16:creationId xmlns:a16="http://schemas.microsoft.com/office/drawing/2014/main" id="{946CAA9F-C451-4BC1-B3BC-99B4CAF9C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082"/>
                <a:ext cx="2341" cy="52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57" name="Rectangle 297">
                <a:extLst>
                  <a:ext uri="{FF2B5EF4-FFF2-40B4-BE49-F238E27FC236}">
                    <a16:creationId xmlns:a16="http://schemas.microsoft.com/office/drawing/2014/main" id="{7B9BB930-D581-44A1-9EBE-95CA6991CD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073"/>
                <a:ext cx="2341" cy="1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58" name="Rectangle 298">
                <a:extLst>
                  <a:ext uri="{FF2B5EF4-FFF2-40B4-BE49-F238E27FC236}">
                    <a16:creationId xmlns:a16="http://schemas.microsoft.com/office/drawing/2014/main" id="{09AFD593-8908-44DF-8B8B-CDABFFDBC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091"/>
                <a:ext cx="2341" cy="1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59" name="Rectangle 299">
                <a:extLst>
                  <a:ext uri="{FF2B5EF4-FFF2-40B4-BE49-F238E27FC236}">
                    <a16:creationId xmlns:a16="http://schemas.microsoft.com/office/drawing/2014/main" id="{C2616F75-D0A2-4A04-8CB2-2A8FA4DE7B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108"/>
                <a:ext cx="2341" cy="18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60" name="Rectangle 300">
                <a:extLst>
                  <a:ext uri="{FF2B5EF4-FFF2-40B4-BE49-F238E27FC236}">
                    <a16:creationId xmlns:a16="http://schemas.microsoft.com/office/drawing/2014/main" id="{6D6FD166-70BC-4A06-8546-7C6FC8A41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126"/>
                <a:ext cx="2341" cy="1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61" name="Rectangle 301">
                <a:extLst>
                  <a:ext uri="{FF2B5EF4-FFF2-40B4-BE49-F238E27FC236}">
                    <a16:creationId xmlns:a16="http://schemas.microsoft.com/office/drawing/2014/main" id="{FD2A64A9-C48A-4D14-864D-749C219B2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143"/>
                <a:ext cx="2341" cy="17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62" name="Rectangle 302">
                <a:extLst>
                  <a:ext uri="{FF2B5EF4-FFF2-40B4-BE49-F238E27FC236}">
                    <a16:creationId xmlns:a16="http://schemas.microsoft.com/office/drawing/2014/main" id="{1F5CF26E-8478-45CD-99C6-964F747AE3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160"/>
                <a:ext cx="2341" cy="18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63" name="Rectangle 303">
                <a:extLst>
                  <a:ext uri="{FF2B5EF4-FFF2-40B4-BE49-F238E27FC236}">
                    <a16:creationId xmlns:a16="http://schemas.microsoft.com/office/drawing/2014/main" id="{DD58C6E8-5029-4D8C-81DD-2860A02D7D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178"/>
                <a:ext cx="2341" cy="17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64" name="Rectangle 304">
                <a:extLst>
                  <a:ext uri="{FF2B5EF4-FFF2-40B4-BE49-F238E27FC236}">
                    <a16:creationId xmlns:a16="http://schemas.microsoft.com/office/drawing/2014/main" id="{EC6EC775-792B-4F40-A3DC-CD280EB11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195"/>
                <a:ext cx="2341" cy="17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65" name="Rectangle 305">
                <a:extLst>
                  <a:ext uri="{FF2B5EF4-FFF2-40B4-BE49-F238E27FC236}">
                    <a16:creationId xmlns:a16="http://schemas.microsoft.com/office/drawing/2014/main" id="{0718938C-8C3D-4BCC-8418-09C1181127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212"/>
                <a:ext cx="2341" cy="18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66" name="Rectangle 306">
                <a:extLst>
                  <a:ext uri="{FF2B5EF4-FFF2-40B4-BE49-F238E27FC236}">
                    <a16:creationId xmlns:a16="http://schemas.microsoft.com/office/drawing/2014/main" id="{F643A5DE-E497-492D-8FEF-78011131D3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230"/>
                <a:ext cx="2341" cy="17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67" name="Rectangle 307">
                <a:extLst>
                  <a:ext uri="{FF2B5EF4-FFF2-40B4-BE49-F238E27FC236}">
                    <a16:creationId xmlns:a16="http://schemas.microsoft.com/office/drawing/2014/main" id="{4E7270BC-C6A1-484C-B6F7-AB739D3DDE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247"/>
                <a:ext cx="2341" cy="18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68" name="Rectangle 308">
                <a:extLst>
                  <a:ext uri="{FF2B5EF4-FFF2-40B4-BE49-F238E27FC236}">
                    <a16:creationId xmlns:a16="http://schemas.microsoft.com/office/drawing/2014/main" id="{7D31BFB5-05A6-429B-B247-4BF808658E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265"/>
                <a:ext cx="2341" cy="1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69" name="Rectangle 309">
                <a:extLst>
                  <a:ext uri="{FF2B5EF4-FFF2-40B4-BE49-F238E27FC236}">
                    <a16:creationId xmlns:a16="http://schemas.microsoft.com/office/drawing/2014/main" id="{358E155B-D164-467F-83E6-E940CCBFC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282"/>
                <a:ext cx="2341" cy="1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70" name="Rectangle 310">
                <a:extLst>
                  <a:ext uri="{FF2B5EF4-FFF2-40B4-BE49-F238E27FC236}">
                    <a16:creationId xmlns:a16="http://schemas.microsoft.com/office/drawing/2014/main" id="{67A2E51B-C8F4-4315-A445-276772A7DD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299"/>
                <a:ext cx="2341" cy="18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71" name="Rectangle 311">
                <a:extLst>
                  <a:ext uri="{FF2B5EF4-FFF2-40B4-BE49-F238E27FC236}">
                    <a16:creationId xmlns:a16="http://schemas.microsoft.com/office/drawing/2014/main" id="{CEBC5ED8-BB31-48D7-9884-F3327510E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317"/>
                <a:ext cx="2341" cy="1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72" name="Rectangle 312">
                <a:extLst>
                  <a:ext uri="{FF2B5EF4-FFF2-40B4-BE49-F238E27FC236}">
                    <a16:creationId xmlns:a16="http://schemas.microsoft.com/office/drawing/2014/main" id="{B40BAEC7-DB5B-4A97-A8DA-B5224EBEEE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334"/>
                <a:ext cx="2341" cy="18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73" name="Rectangle 313">
                <a:extLst>
                  <a:ext uri="{FF2B5EF4-FFF2-40B4-BE49-F238E27FC236}">
                    <a16:creationId xmlns:a16="http://schemas.microsoft.com/office/drawing/2014/main" id="{81096184-AF63-4103-B606-A6074FC35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352"/>
                <a:ext cx="2341" cy="17"/>
              </a:xfrm>
              <a:prstGeom prst="rect">
                <a:avLst/>
              </a:prstGeom>
              <a:solidFill>
                <a:srgbClr val="7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74" name="Rectangle 314">
                <a:extLst>
                  <a:ext uri="{FF2B5EF4-FFF2-40B4-BE49-F238E27FC236}">
                    <a16:creationId xmlns:a16="http://schemas.microsoft.com/office/drawing/2014/main" id="{87F4D655-6FDE-4111-BE40-81B2E88A8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369"/>
                <a:ext cx="2341" cy="17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75" name="Rectangle 315">
                <a:extLst>
                  <a:ext uri="{FF2B5EF4-FFF2-40B4-BE49-F238E27FC236}">
                    <a16:creationId xmlns:a16="http://schemas.microsoft.com/office/drawing/2014/main" id="{052BD54C-18D6-42DD-BBEC-39D5854811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386"/>
                <a:ext cx="2341" cy="18"/>
              </a:xfrm>
              <a:prstGeom prst="rect">
                <a:avLst/>
              </a:prstGeom>
              <a:solidFill>
                <a:srgbClr val="6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76" name="Rectangle 316">
                <a:extLst>
                  <a:ext uri="{FF2B5EF4-FFF2-40B4-BE49-F238E27FC236}">
                    <a16:creationId xmlns:a16="http://schemas.microsoft.com/office/drawing/2014/main" id="{1B74C71C-AFD2-4FA7-9CD8-88C6FD3EB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404"/>
                <a:ext cx="2341" cy="17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77" name="Rectangle 317">
                <a:extLst>
                  <a:ext uri="{FF2B5EF4-FFF2-40B4-BE49-F238E27FC236}">
                    <a16:creationId xmlns:a16="http://schemas.microsoft.com/office/drawing/2014/main" id="{60633297-2D15-4FE9-A0A7-CDEB8FA04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421"/>
                <a:ext cx="2341" cy="17"/>
              </a:xfrm>
              <a:prstGeom prst="rect">
                <a:avLst/>
              </a:prstGeom>
              <a:solidFill>
                <a:srgbClr val="5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78" name="Rectangle 318">
                <a:extLst>
                  <a:ext uri="{FF2B5EF4-FFF2-40B4-BE49-F238E27FC236}">
                    <a16:creationId xmlns:a16="http://schemas.microsoft.com/office/drawing/2014/main" id="{1E4B8AB4-5CBF-4BA8-B649-353D261A86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438"/>
                <a:ext cx="2341" cy="18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79" name="Rectangle 319">
                <a:extLst>
                  <a:ext uri="{FF2B5EF4-FFF2-40B4-BE49-F238E27FC236}">
                    <a16:creationId xmlns:a16="http://schemas.microsoft.com/office/drawing/2014/main" id="{A41C4D2B-9985-4046-A672-049F69D1C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456"/>
                <a:ext cx="2341" cy="17"/>
              </a:xfrm>
              <a:prstGeom prst="rect">
                <a:avLst/>
              </a:prstGeom>
              <a:solidFill>
                <a:srgbClr val="4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80" name="Rectangle 320">
                <a:extLst>
                  <a:ext uri="{FF2B5EF4-FFF2-40B4-BE49-F238E27FC236}">
                    <a16:creationId xmlns:a16="http://schemas.microsoft.com/office/drawing/2014/main" id="{8BBED430-4305-4CC9-B208-339A51571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473"/>
                <a:ext cx="2341" cy="18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81" name="Rectangle 321">
                <a:extLst>
                  <a:ext uri="{FF2B5EF4-FFF2-40B4-BE49-F238E27FC236}">
                    <a16:creationId xmlns:a16="http://schemas.microsoft.com/office/drawing/2014/main" id="{DBC26628-2668-4AF0-B6DB-BEC414B37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491"/>
                <a:ext cx="2341" cy="17"/>
              </a:xfrm>
              <a:prstGeom prst="rect">
                <a:avLst/>
              </a:prstGeom>
              <a:solidFill>
                <a:srgbClr val="3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82" name="Rectangle 322">
                <a:extLst>
                  <a:ext uri="{FF2B5EF4-FFF2-40B4-BE49-F238E27FC236}">
                    <a16:creationId xmlns:a16="http://schemas.microsoft.com/office/drawing/2014/main" id="{7479AE30-0DE6-4C44-BD98-1CC739B184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508"/>
                <a:ext cx="2341" cy="17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83" name="Rectangle 323">
                <a:extLst>
                  <a:ext uri="{FF2B5EF4-FFF2-40B4-BE49-F238E27FC236}">
                    <a16:creationId xmlns:a16="http://schemas.microsoft.com/office/drawing/2014/main" id="{061B7639-3C17-4697-98F4-FFBA3E7AA6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525"/>
                <a:ext cx="2341" cy="18"/>
              </a:xfrm>
              <a:prstGeom prst="rect">
                <a:avLst/>
              </a:prstGeom>
              <a:solidFill>
                <a:srgbClr val="2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84" name="Rectangle 324">
                <a:extLst>
                  <a:ext uri="{FF2B5EF4-FFF2-40B4-BE49-F238E27FC236}">
                    <a16:creationId xmlns:a16="http://schemas.microsoft.com/office/drawing/2014/main" id="{6DE9B6EC-5D97-4110-9BF2-382CB16C8A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543"/>
                <a:ext cx="2341" cy="17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85" name="Rectangle 325">
                <a:extLst>
                  <a:ext uri="{FF2B5EF4-FFF2-40B4-BE49-F238E27FC236}">
                    <a16:creationId xmlns:a16="http://schemas.microsoft.com/office/drawing/2014/main" id="{4B703089-4A6C-4F55-8932-1075986C5E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560"/>
                <a:ext cx="2341" cy="18"/>
              </a:xfrm>
              <a:prstGeom prst="rect">
                <a:avLst/>
              </a:prstGeom>
              <a:solidFill>
                <a:srgbClr val="1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86" name="Rectangle 326">
                <a:extLst>
                  <a:ext uri="{FF2B5EF4-FFF2-40B4-BE49-F238E27FC236}">
                    <a16:creationId xmlns:a16="http://schemas.microsoft.com/office/drawing/2014/main" id="{CAA7D1EF-E6A3-40D3-9368-4D9F6D59F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578"/>
                <a:ext cx="2341" cy="17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87" name="Rectangle 327">
                <a:extLst>
                  <a:ext uri="{FF2B5EF4-FFF2-40B4-BE49-F238E27FC236}">
                    <a16:creationId xmlns:a16="http://schemas.microsoft.com/office/drawing/2014/main" id="{2AB0FF0B-6175-4B58-B93F-2194D165B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595"/>
                <a:ext cx="2341" cy="9"/>
              </a:xfrm>
              <a:prstGeom prst="rect">
                <a:avLst/>
              </a:prstGeom>
              <a:solidFill>
                <a:srgbClr val="0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88" name="Rectangle 328">
                <a:extLst>
                  <a:ext uri="{FF2B5EF4-FFF2-40B4-BE49-F238E27FC236}">
                    <a16:creationId xmlns:a16="http://schemas.microsoft.com/office/drawing/2014/main" id="{64661A24-A22A-4B6A-A2A9-236AECB18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073"/>
                <a:ext cx="3068" cy="18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89" name="Rectangle 329">
                <a:extLst>
                  <a:ext uri="{FF2B5EF4-FFF2-40B4-BE49-F238E27FC236}">
                    <a16:creationId xmlns:a16="http://schemas.microsoft.com/office/drawing/2014/main" id="{A279E127-A4FE-4AE0-8B6F-76CDEBC19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091"/>
                <a:ext cx="3068" cy="17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90" name="Rectangle 330">
                <a:extLst>
                  <a:ext uri="{FF2B5EF4-FFF2-40B4-BE49-F238E27FC236}">
                    <a16:creationId xmlns:a16="http://schemas.microsoft.com/office/drawing/2014/main" id="{740E312C-DFFE-4C85-8B2C-A19E5B444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108"/>
                <a:ext cx="3068" cy="18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91" name="Rectangle 331">
                <a:extLst>
                  <a:ext uri="{FF2B5EF4-FFF2-40B4-BE49-F238E27FC236}">
                    <a16:creationId xmlns:a16="http://schemas.microsoft.com/office/drawing/2014/main" id="{546E3909-B316-4517-9B60-A68D9D145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126"/>
                <a:ext cx="3068" cy="17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92" name="Rectangle 332">
                <a:extLst>
                  <a:ext uri="{FF2B5EF4-FFF2-40B4-BE49-F238E27FC236}">
                    <a16:creationId xmlns:a16="http://schemas.microsoft.com/office/drawing/2014/main" id="{89356E8B-B885-4BBB-A653-E8B572CD37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143"/>
                <a:ext cx="3068" cy="1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93" name="Rectangle 333">
                <a:extLst>
                  <a:ext uri="{FF2B5EF4-FFF2-40B4-BE49-F238E27FC236}">
                    <a16:creationId xmlns:a16="http://schemas.microsoft.com/office/drawing/2014/main" id="{EA80C888-8EA4-43BA-B82D-B8D44EFF3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160"/>
                <a:ext cx="3068" cy="18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94" name="Rectangle 334">
                <a:extLst>
                  <a:ext uri="{FF2B5EF4-FFF2-40B4-BE49-F238E27FC236}">
                    <a16:creationId xmlns:a16="http://schemas.microsoft.com/office/drawing/2014/main" id="{64751E24-F4C3-4856-9C2C-11263DC0D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178"/>
                <a:ext cx="3068" cy="17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95" name="Rectangle 335">
                <a:extLst>
                  <a:ext uri="{FF2B5EF4-FFF2-40B4-BE49-F238E27FC236}">
                    <a16:creationId xmlns:a16="http://schemas.microsoft.com/office/drawing/2014/main" id="{09215B5A-C618-4298-9605-9599A299C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195"/>
                <a:ext cx="3068" cy="17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96" name="Rectangle 336">
                <a:extLst>
                  <a:ext uri="{FF2B5EF4-FFF2-40B4-BE49-F238E27FC236}">
                    <a16:creationId xmlns:a16="http://schemas.microsoft.com/office/drawing/2014/main" id="{8F0E59E6-D146-4E2F-B8BE-100A9B799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212"/>
                <a:ext cx="3068" cy="18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97" name="Rectangle 337">
                <a:extLst>
                  <a:ext uri="{FF2B5EF4-FFF2-40B4-BE49-F238E27FC236}">
                    <a16:creationId xmlns:a16="http://schemas.microsoft.com/office/drawing/2014/main" id="{2A28A0C1-1E76-4E7B-B856-6F15B8A10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230"/>
                <a:ext cx="3068" cy="17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98" name="Rectangle 338">
                <a:extLst>
                  <a:ext uri="{FF2B5EF4-FFF2-40B4-BE49-F238E27FC236}">
                    <a16:creationId xmlns:a16="http://schemas.microsoft.com/office/drawing/2014/main" id="{EE4AE23D-D13C-4B85-B815-E720BE134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247"/>
                <a:ext cx="3068" cy="18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299" name="Rectangle 339">
                <a:extLst>
                  <a:ext uri="{FF2B5EF4-FFF2-40B4-BE49-F238E27FC236}">
                    <a16:creationId xmlns:a16="http://schemas.microsoft.com/office/drawing/2014/main" id="{AA1CAAC4-A64D-45CD-B7CE-09C40B380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265"/>
                <a:ext cx="3068" cy="17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00" name="Rectangle 340">
                <a:extLst>
                  <a:ext uri="{FF2B5EF4-FFF2-40B4-BE49-F238E27FC236}">
                    <a16:creationId xmlns:a16="http://schemas.microsoft.com/office/drawing/2014/main" id="{933879E4-7C1A-4D5E-BBC9-700570E11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282"/>
                <a:ext cx="3068" cy="17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01" name="Rectangle 341">
                <a:extLst>
                  <a:ext uri="{FF2B5EF4-FFF2-40B4-BE49-F238E27FC236}">
                    <a16:creationId xmlns:a16="http://schemas.microsoft.com/office/drawing/2014/main" id="{75278524-8E5F-4430-866E-9AC0089EB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299"/>
                <a:ext cx="3068" cy="18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02" name="Rectangle 342">
                <a:extLst>
                  <a:ext uri="{FF2B5EF4-FFF2-40B4-BE49-F238E27FC236}">
                    <a16:creationId xmlns:a16="http://schemas.microsoft.com/office/drawing/2014/main" id="{219CABD2-EA81-4645-AEAE-20E062D031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317"/>
                <a:ext cx="3068" cy="17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03" name="Rectangle 343">
                <a:extLst>
                  <a:ext uri="{FF2B5EF4-FFF2-40B4-BE49-F238E27FC236}">
                    <a16:creationId xmlns:a16="http://schemas.microsoft.com/office/drawing/2014/main" id="{BBD4A491-446B-43E2-A9DD-18F9A0F31A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334"/>
                <a:ext cx="3068" cy="18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04" name="Rectangle 344">
                <a:extLst>
                  <a:ext uri="{FF2B5EF4-FFF2-40B4-BE49-F238E27FC236}">
                    <a16:creationId xmlns:a16="http://schemas.microsoft.com/office/drawing/2014/main" id="{6B0E4B33-47D0-49D3-A494-D26789C76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352"/>
                <a:ext cx="3068" cy="17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05" name="Rectangle 345">
                <a:extLst>
                  <a:ext uri="{FF2B5EF4-FFF2-40B4-BE49-F238E27FC236}">
                    <a16:creationId xmlns:a16="http://schemas.microsoft.com/office/drawing/2014/main" id="{0E3AE7B4-4BA2-4D13-B4F6-C61337C88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369"/>
                <a:ext cx="3068" cy="17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06" name="Rectangle 346">
                <a:extLst>
                  <a:ext uri="{FF2B5EF4-FFF2-40B4-BE49-F238E27FC236}">
                    <a16:creationId xmlns:a16="http://schemas.microsoft.com/office/drawing/2014/main" id="{90A1E70C-39A4-4B6A-8C89-7E526FC03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386"/>
                <a:ext cx="3068" cy="18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07" name="Rectangle 347">
                <a:extLst>
                  <a:ext uri="{FF2B5EF4-FFF2-40B4-BE49-F238E27FC236}">
                    <a16:creationId xmlns:a16="http://schemas.microsoft.com/office/drawing/2014/main" id="{66412E59-9E48-4BD8-9B25-5CE90147D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404"/>
                <a:ext cx="3068" cy="17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08" name="Rectangle 348">
                <a:extLst>
                  <a:ext uri="{FF2B5EF4-FFF2-40B4-BE49-F238E27FC236}">
                    <a16:creationId xmlns:a16="http://schemas.microsoft.com/office/drawing/2014/main" id="{0096AB51-4E50-40B9-8EBE-5AF3F4B0DC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421"/>
                <a:ext cx="3068" cy="17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09" name="Rectangle 349">
                <a:extLst>
                  <a:ext uri="{FF2B5EF4-FFF2-40B4-BE49-F238E27FC236}">
                    <a16:creationId xmlns:a16="http://schemas.microsoft.com/office/drawing/2014/main" id="{41422A20-9B2A-43A3-A790-FB288E4114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438"/>
                <a:ext cx="3068" cy="18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10" name="Rectangle 350">
                <a:extLst>
                  <a:ext uri="{FF2B5EF4-FFF2-40B4-BE49-F238E27FC236}">
                    <a16:creationId xmlns:a16="http://schemas.microsoft.com/office/drawing/2014/main" id="{578AF1E0-FD0C-40C5-9DD7-B96D69368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456"/>
                <a:ext cx="3068" cy="17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11" name="Rectangle 351">
                <a:extLst>
                  <a:ext uri="{FF2B5EF4-FFF2-40B4-BE49-F238E27FC236}">
                    <a16:creationId xmlns:a16="http://schemas.microsoft.com/office/drawing/2014/main" id="{7D6497FB-57D6-4FCE-8218-BFF66035F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473"/>
                <a:ext cx="3068" cy="18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12" name="Rectangle 352">
                <a:extLst>
                  <a:ext uri="{FF2B5EF4-FFF2-40B4-BE49-F238E27FC236}">
                    <a16:creationId xmlns:a16="http://schemas.microsoft.com/office/drawing/2014/main" id="{7148EA20-0B19-4901-85E1-900E1B3EB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491"/>
                <a:ext cx="3068" cy="17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13" name="Rectangle 353">
                <a:extLst>
                  <a:ext uri="{FF2B5EF4-FFF2-40B4-BE49-F238E27FC236}">
                    <a16:creationId xmlns:a16="http://schemas.microsoft.com/office/drawing/2014/main" id="{8DAE3274-A066-4674-890E-A05960212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508"/>
                <a:ext cx="3068" cy="17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14" name="Rectangle 354">
                <a:extLst>
                  <a:ext uri="{FF2B5EF4-FFF2-40B4-BE49-F238E27FC236}">
                    <a16:creationId xmlns:a16="http://schemas.microsoft.com/office/drawing/2014/main" id="{271CC824-0386-4631-8D58-0B451E50A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525"/>
                <a:ext cx="3068" cy="18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15" name="Rectangle 355">
                <a:extLst>
                  <a:ext uri="{FF2B5EF4-FFF2-40B4-BE49-F238E27FC236}">
                    <a16:creationId xmlns:a16="http://schemas.microsoft.com/office/drawing/2014/main" id="{ACA3000D-0992-4EB0-A9B1-C58FB56A44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543"/>
                <a:ext cx="3068" cy="17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16" name="Rectangle 356">
                <a:extLst>
                  <a:ext uri="{FF2B5EF4-FFF2-40B4-BE49-F238E27FC236}">
                    <a16:creationId xmlns:a16="http://schemas.microsoft.com/office/drawing/2014/main" id="{0974016A-1DDB-42E6-B1B5-27C3BB336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560"/>
                <a:ext cx="3068" cy="18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17" name="Rectangle 357">
                <a:extLst>
                  <a:ext uri="{FF2B5EF4-FFF2-40B4-BE49-F238E27FC236}">
                    <a16:creationId xmlns:a16="http://schemas.microsoft.com/office/drawing/2014/main" id="{DAEE7FC9-156E-4753-8935-0476D0711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578"/>
                <a:ext cx="3068" cy="17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18" name="Rectangle 358">
                <a:extLst>
                  <a:ext uri="{FF2B5EF4-FFF2-40B4-BE49-F238E27FC236}">
                    <a16:creationId xmlns:a16="http://schemas.microsoft.com/office/drawing/2014/main" id="{15B483D4-3068-4351-A745-DB7115BAF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595"/>
                <a:ext cx="3068" cy="9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19" name="Rectangle 359">
                <a:extLst>
                  <a:ext uri="{FF2B5EF4-FFF2-40B4-BE49-F238E27FC236}">
                    <a16:creationId xmlns:a16="http://schemas.microsoft.com/office/drawing/2014/main" id="{4860D20C-8CC6-4F5D-8B3E-99F7C8AF9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082"/>
                <a:ext cx="3068" cy="52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20" name="Rectangle 360">
                <a:extLst>
                  <a:ext uri="{FF2B5EF4-FFF2-40B4-BE49-F238E27FC236}">
                    <a16:creationId xmlns:a16="http://schemas.microsoft.com/office/drawing/2014/main" id="{9229F6A5-2E02-40E6-AB28-5B44192A0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073"/>
                <a:ext cx="3068" cy="18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21" name="Rectangle 361">
                <a:extLst>
                  <a:ext uri="{FF2B5EF4-FFF2-40B4-BE49-F238E27FC236}">
                    <a16:creationId xmlns:a16="http://schemas.microsoft.com/office/drawing/2014/main" id="{70E339F6-95A3-4573-A3BF-0A94E14E89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091"/>
                <a:ext cx="3068" cy="17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22" name="Rectangle 362">
                <a:extLst>
                  <a:ext uri="{FF2B5EF4-FFF2-40B4-BE49-F238E27FC236}">
                    <a16:creationId xmlns:a16="http://schemas.microsoft.com/office/drawing/2014/main" id="{F5FA5825-EF99-41F6-9499-D88C7BD89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108"/>
                <a:ext cx="3068" cy="18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23" name="Rectangle 363">
                <a:extLst>
                  <a:ext uri="{FF2B5EF4-FFF2-40B4-BE49-F238E27FC236}">
                    <a16:creationId xmlns:a16="http://schemas.microsoft.com/office/drawing/2014/main" id="{91FA1828-74E0-43CC-86C0-95354C74F8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126"/>
                <a:ext cx="3068" cy="17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24" name="Rectangle 364">
                <a:extLst>
                  <a:ext uri="{FF2B5EF4-FFF2-40B4-BE49-F238E27FC236}">
                    <a16:creationId xmlns:a16="http://schemas.microsoft.com/office/drawing/2014/main" id="{27CCE9F8-8E0C-4F64-961F-0E98EA6B5F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143"/>
                <a:ext cx="3068" cy="1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25" name="Rectangle 365">
                <a:extLst>
                  <a:ext uri="{FF2B5EF4-FFF2-40B4-BE49-F238E27FC236}">
                    <a16:creationId xmlns:a16="http://schemas.microsoft.com/office/drawing/2014/main" id="{8C0ACE44-2B2C-4485-BA22-C5F262912A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160"/>
                <a:ext cx="3068" cy="18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26" name="Rectangle 366">
                <a:extLst>
                  <a:ext uri="{FF2B5EF4-FFF2-40B4-BE49-F238E27FC236}">
                    <a16:creationId xmlns:a16="http://schemas.microsoft.com/office/drawing/2014/main" id="{71EA3EDC-5A4A-4F11-B9BE-9D9FD6C7A7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178"/>
                <a:ext cx="3068" cy="17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27" name="Rectangle 367">
                <a:extLst>
                  <a:ext uri="{FF2B5EF4-FFF2-40B4-BE49-F238E27FC236}">
                    <a16:creationId xmlns:a16="http://schemas.microsoft.com/office/drawing/2014/main" id="{47F61083-E002-4117-911D-1636415CA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195"/>
                <a:ext cx="3068" cy="17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28" name="Rectangle 368">
                <a:extLst>
                  <a:ext uri="{FF2B5EF4-FFF2-40B4-BE49-F238E27FC236}">
                    <a16:creationId xmlns:a16="http://schemas.microsoft.com/office/drawing/2014/main" id="{C5F96F5D-0BD3-4C9F-8610-03CBF1551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212"/>
                <a:ext cx="3068" cy="18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29" name="Rectangle 369">
                <a:extLst>
                  <a:ext uri="{FF2B5EF4-FFF2-40B4-BE49-F238E27FC236}">
                    <a16:creationId xmlns:a16="http://schemas.microsoft.com/office/drawing/2014/main" id="{E0164FD6-CC0B-4D47-AEA2-54750E9AA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230"/>
                <a:ext cx="3068" cy="17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30" name="Rectangle 370">
                <a:extLst>
                  <a:ext uri="{FF2B5EF4-FFF2-40B4-BE49-F238E27FC236}">
                    <a16:creationId xmlns:a16="http://schemas.microsoft.com/office/drawing/2014/main" id="{96B66AEA-6A4E-4D44-8B52-D25C4AAA9D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247"/>
                <a:ext cx="3068" cy="18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31" name="Rectangle 371">
                <a:extLst>
                  <a:ext uri="{FF2B5EF4-FFF2-40B4-BE49-F238E27FC236}">
                    <a16:creationId xmlns:a16="http://schemas.microsoft.com/office/drawing/2014/main" id="{1EF29F6D-4A43-4CA4-9D3B-B0C3CEF77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265"/>
                <a:ext cx="3068" cy="17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32" name="Rectangle 372">
                <a:extLst>
                  <a:ext uri="{FF2B5EF4-FFF2-40B4-BE49-F238E27FC236}">
                    <a16:creationId xmlns:a16="http://schemas.microsoft.com/office/drawing/2014/main" id="{0C1E876C-526B-47AD-A8D1-B4EDCA80E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282"/>
                <a:ext cx="3068" cy="17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33" name="Rectangle 373">
                <a:extLst>
                  <a:ext uri="{FF2B5EF4-FFF2-40B4-BE49-F238E27FC236}">
                    <a16:creationId xmlns:a16="http://schemas.microsoft.com/office/drawing/2014/main" id="{DBAAE005-C098-49EA-A483-7A8CD60B3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299"/>
                <a:ext cx="3068" cy="18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34" name="Rectangle 374">
                <a:extLst>
                  <a:ext uri="{FF2B5EF4-FFF2-40B4-BE49-F238E27FC236}">
                    <a16:creationId xmlns:a16="http://schemas.microsoft.com/office/drawing/2014/main" id="{EDFD8B7C-9116-4491-9A82-BD9FD9FE7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317"/>
                <a:ext cx="3068" cy="17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35" name="Rectangle 375">
                <a:extLst>
                  <a:ext uri="{FF2B5EF4-FFF2-40B4-BE49-F238E27FC236}">
                    <a16:creationId xmlns:a16="http://schemas.microsoft.com/office/drawing/2014/main" id="{6328CA3B-6DA0-4E08-975E-A1172AED3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334"/>
                <a:ext cx="3068" cy="18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36" name="Rectangle 376">
                <a:extLst>
                  <a:ext uri="{FF2B5EF4-FFF2-40B4-BE49-F238E27FC236}">
                    <a16:creationId xmlns:a16="http://schemas.microsoft.com/office/drawing/2014/main" id="{8F8A76BF-EA4B-46B7-829D-18E51142F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352"/>
                <a:ext cx="3068" cy="17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37" name="Rectangle 377">
                <a:extLst>
                  <a:ext uri="{FF2B5EF4-FFF2-40B4-BE49-F238E27FC236}">
                    <a16:creationId xmlns:a16="http://schemas.microsoft.com/office/drawing/2014/main" id="{9FDE3011-D0D4-4D70-ADAF-C8E9C5A709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369"/>
                <a:ext cx="3068" cy="17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38" name="Rectangle 378">
                <a:extLst>
                  <a:ext uri="{FF2B5EF4-FFF2-40B4-BE49-F238E27FC236}">
                    <a16:creationId xmlns:a16="http://schemas.microsoft.com/office/drawing/2014/main" id="{32C35DD9-9DD9-497C-BE40-1519C65A3D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386"/>
                <a:ext cx="3068" cy="18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39" name="Rectangle 379">
                <a:extLst>
                  <a:ext uri="{FF2B5EF4-FFF2-40B4-BE49-F238E27FC236}">
                    <a16:creationId xmlns:a16="http://schemas.microsoft.com/office/drawing/2014/main" id="{EC06CE1B-CEF7-40B6-BB36-62D3C3249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404"/>
                <a:ext cx="3068" cy="17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40" name="Rectangle 380">
                <a:extLst>
                  <a:ext uri="{FF2B5EF4-FFF2-40B4-BE49-F238E27FC236}">
                    <a16:creationId xmlns:a16="http://schemas.microsoft.com/office/drawing/2014/main" id="{98EA2FCF-76E9-40DF-ACA2-C90C248A0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421"/>
                <a:ext cx="3068" cy="17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41" name="Rectangle 381">
                <a:extLst>
                  <a:ext uri="{FF2B5EF4-FFF2-40B4-BE49-F238E27FC236}">
                    <a16:creationId xmlns:a16="http://schemas.microsoft.com/office/drawing/2014/main" id="{E735EF53-0282-4B42-B189-A251678D04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438"/>
                <a:ext cx="3068" cy="18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42" name="Rectangle 382">
                <a:extLst>
                  <a:ext uri="{FF2B5EF4-FFF2-40B4-BE49-F238E27FC236}">
                    <a16:creationId xmlns:a16="http://schemas.microsoft.com/office/drawing/2014/main" id="{6475BC22-3E02-41CB-AE55-51193751E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456"/>
                <a:ext cx="3068" cy="17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43" name="Rectangle 383">
                <a:extLst>
                  <a:ext uri="{FF2B5EF4-FFF2-40B4-BE49-F238E27FC236}">
                    <a16:creationId xmlns:a16="http://schemas.microsoft.com/office/drawing/2014/main" id="{07D8B4A8-6C24-4DDF-9A79-4C992520F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473"/>
                <a:ext cx="3068" cy="18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44" name="Rectangle 384">
                <a:extLst>
                  <a:ext uri="{FF2B5EF4-FFF2-40B4-BE49-F238E27FC236}">
                    <a16:creationId xmlns:a16="http://schemas.microsoft.com/office/drawing/2014/main" id="{1F269102-40C4-496B-B1E9-F0AA4A810D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491"/>
                <a:ext cx="3068" cy="17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45" name="Rectangle 385">
                <a:extLst>
                  <a:ext uri="{FF2B5EF4-FFF2-40B4-BE49-F238E27FC236}">
                    <a16:creationId xmlns:a16="http://schemas.microsoft.com/office/drawing/2014/main" id="{66688A18-FB7C-4F89-9F67-9CDEF48A4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508"/>
                <a:ext cx="3068" cy="17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46" name="Rectangle 386">
                <a:extLst>
                  <a:ext uri="{FF2B5EF4-FFF2-40B4-BE49-F238E27FC236}">
                    <a16:creationId xmlns:a16="http://schemas.microsoft.com/office/drawing/2014/main" id="{40FBDCF6-FEFB-497E-A342-03CC62D84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525"/>
                <a:ext cx="3068" cy="18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47" name="Rectangle 387">
                <a:extLst>
                  <a:ext uri="{FF2B5EF4-FFF2-40B4-BE49-F238E27FC236}">
                    <a16:creationId xmlns:a16="http://schemas.microsoft.com/office/drawing/2014/main" id="{9F95930E-534F-4BDC-9D0F-2F4D39E32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543"/>
                <a:ext cx="3068" cy="17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48" name="Rectangle 388">
                <a:extLst>
                  <a:ext uri="{FF2B5EF4-FFF2-40B4-BE49-F238E27FC236}">
                    <a16:creationId xmlns:a16="http://schemas.microsoft.com/office/drawing/2014/main" id="{1650C114-F8D8-40D3-B3B9-5EF609B059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560"/>
                <a:ext cx="3068" cy="18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49" name="Rectangle 389">
                <a:extLst>
                  <a:ext uri="{FF2B5EF4-FFF2-40B4-BE49-F238E27FC236}">
                    <a16:creationId xmlns:a16="http://schemas.microsoft.com/office/drawing/2014/main" id="{CE73D401-92FA-445C-B880-951EAD1595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578"/>
                <a:ext cx="3068" cy="17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50" name="Rectangle 390">
                <a:extLst>
                  <a:ext uri="{FF2B5EF4-FFF2-40B4-BE49-F238E27FC236}">
                    <a16:creationId xmlns:a16="http://schemas.microsoft.com/office/drawing/2014/main" id="{16781648-CE99-4AF0-BFD5-6D10BB1833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595"/>
                <a:ext cx="3068" cy="9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51" name="Rectangle 391">
                <a:extLst>
                  <a:ext uri="{FF2B5EF4-FFF2-40B4-BE49-F238E27FC236}">
                    <a16:creationId xmlns:a16="http://schemas.microsoft.com/office/drawing/2014/main" id="{177B0517-39E2-4058-BEE5-F72526A52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595"/>
                <a:ext cx="2341" cy="1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52" name="Rectangle 392">
                <a:extLst>
                  <a:ext uri="{FF2B5EF4-FFF2-40B4-BE49-F238E27FC236}">
                    <a16:creationId xmlns:a16="http://schemas.microsoft.com/office/drawing/2014/main" id="{4FB33151-98EF-490E-8DE5-229EC8DE6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613"/>
                <a:ext cx="2341" cy="1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53" name="Rectangle 393">
                <a:extLst>
                  <a:ext uri="{FF2B5EF4-FFF2-40B4-BE49-F238E27FC236}">
                    <a16:creationId xmlns:a16="http://schemas.microsoft.com/office/drawing/2014/main" id="{FCD0F80B-7B35-4A00-99AD-B05911F20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630"/>
                <a:ext cx="2341" cy="18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54" name="Rectangle 394">
                <a:extLst>
                  <a:ext uri="{FF2B5EF4-FFF2-40B4-BE49-F238E27FC236}">
                    <a16:creationId xmlns:a16="http://schemas.microsoft.com/office/drawing/2014/main" id="{EA554A49-3E05-4D6A-B681-91B77DBB9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648"/>
                <a:ext cx="2341" cy="18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55" name="Rectangle 395">
                <a:extLst>
                  <a:ext uri="{FF2B5EF4-FFF2-40B4-BE49-F238E27FC236}">
                    <a16:creationId xmlns:a16="http://schemas.microsoft.com/office/drawing/2014/main" id="{B2878F63-756A-4692-BC22-7A470FBAF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666"/>
                <a:ext cx="2341" cy="17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56" name="Rectangle 396">
                <a:extLst>
                  <a:ext uri="{FF2B5EF4-FFF2-40B4-BE49-F238E27FC236}">
                    <a16:creationId xmlns:a16="http://schemas.microsoft.com/office/drawing/2014/main" id="{18A4DE2C-71AE-475E-935C-9C439F214A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683"/>
                <a:ext cx="2341" cy="18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57" name="Rectangle 397">
                <a:extLst>
                  <a:ext uri="{FF2B5EF4-FFF2-40B4-BE49-F238E27FC236}">
                    <a16:creationId xmlns:a16="http://schemas.microsoft.com/office/drawing/2014/main" id="{7164EDD8-F4DF-474B-9F58-61EC7B30E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701"/>
                <a:ext cx="2341" cy="18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58" name="Rectangle 398">
                <a:extLst>
                  <a:ext uri="{FF2B5EF4-FFF2-40B4-BE49-F238E27FC236}">
                    <a16:creationId xmlns:a16="http://schemas.microsoft.com/office/drawing/2014/main" id="{12CAAA40-BF73-4E0E-8BB2-00C2A8CF0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719"/>
                <a:ext cx="2341" cy="17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59" name="Rectangle 399">
                <a:extLst>
                  <a:ext uri="{FF2B5EF4-FFF2-40B4-BE49-F238E27FC236}">
                    <a16:creationId xmlns:a16="http://schemas.microsoft.com/office/drawing/2014/main" id="{39CE7647-E8B5-4696-864E-B698EF21F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736"/>
                <a:ext cx="2341" cy="18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60" name="Rectangle 400">
                <a:extLst>
                  <a:ext uri="{FF2B5EF4-FFF2-40B4-BE49-F238E27FC236}">
                    <a16:creationId xmlns:a16="http://schemas.microsoft.com/office/drawing/2014/main" id="{9964EDD4-30DE-482F-A14C-F6CFA510C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754"/>
                <a:ext cx="2341" cy="17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61" name="Rectangle 401">
                <a:extLst>
                  <a:ext uri="{FF2B5EF4-FFF2-40B4-BE49-F238E27FC236}">
                    <a16:creationId xmlns:a16="http://schemas.microsoft.com/office/drawing/2014/main" id="{0E4F4458-37E3-48D0-8CDA-FA13FC681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771"/>
                <a:ext cx="2341" cy="18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62" name="Rectangle 402">
                <a:extLst>
                  <a:ext uri="{FF2B5EF4-FFF2-40B4-BE49-F238E27FC236}">
                    <a16:creationId xmlns:a16="http://schemas.microsoft.com/office/drawing/2014/main" id="{79CABFDA-8D35-4CCA-A28D-FBECEFCDA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789"/>
                <a:ext cx="2341" cy="18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63" name="Rectangle 403">
                <a:extLst>
                  <a:ext uri="{FF2B5EF4-FFF2-40B4-BE49-F238E27FC236}">
                    <a16:creationId xmlns:a16="http://schemas.microsoft.com/office/drawing/2014/main" id="{DD1A2210-6011-4A57-9C6A-1A49CBCC5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807"/>
                <a:ext cx="2341" cy="1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64" name="Rectangle 404">
                <a:extLst>
                  <a:ext uri="{FF2B5EF4-FFF2-40B4-BE49-F238E27FC236}">
                    <a16:creationId xmlns:a16="http://schemas.microsoft.com/office/drawing/2014/main" id="{AED4E14A-5DC1-4BC1-8193-FACBCA56D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824"/>
                <a:ext cx="2341" cy="18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65" name="Rectangle 405">
                <a:extLst>
                  <a:ext uri="{FF2B5EF4-FFF2-40B4-BE49-F238E27FC236}">
                    <a16:creationId xmlns:a16="http://schemas.microsoft.com/office/drawing/2014/main" id="{53F008EF-EBE3-4AA7-8447-611118FAA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842"/>
                <a:ext cx="2341" cy="1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66" name="Rectangle 406">
                <a:extLst>
                  <a:ext uri="{FF2B5EF4-FFF2-40B4-BE49-F238E27FC236}">
                    <a16:creationId xmlns:a16="http://schemas.microsoft.com/office/drawing/2014/main" id="{B1D1F1D6-DE50-4FF0-9B83-8B7E19347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859"/>
                <a:ext cx="2341" cy="1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367" name="Rectangle 407">
                <a:extLst>
                  <a:ext uri="{FF2B5EF4-FFF2-40B4-BE49-F238E27FC236}">
                    <a16:creationId xmlns:a16="http://schemas.microsoft.com/office/drawing/2014/main" id="{02638E25-639E-42EF-89C4-C892E3D2B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876"/>
                <a:ext cx="2341" cy="18"/>
              </a:xfrm>
              <a:prstGeom prst="rect">
                <a:avLst/>
              </a:prstGeom>
              <a:solidFill>
                <a:srgbClr val="7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grpSp>
          <p:nvGrpSpPr>
            <p:cNvPr id="118792" name="Group 408">
              <a:extLst>
                <a:ext uri="{FF2B5EF4-FFF2-40B4-BE49-F238E27FC236}">
                  <a16:creationId xmlns:a16="http://schemas.microsoft.com/office/drawing/2014/main" id="{39A3DD4F-4838-4857-81B3-9EA7A8AE37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" y="2595"/>
              <a:ext cx="5409" cy="1040"/>
              <a:chOff x="185" y="2595"/>
              <a:chExt cx="5409" cy="1040"/>
            </a:xfrm>
          </p:grpSpPr>
          <p:sp>
            <p:nvSpPr>
              <p:cNvPr id="118968" name="Rectangle 409">
                <a:extLst>
                  <a:ext uri="{FF2B5EF4-FFF2-40B4-BE49-F238E27FC236}">
                    <a16:creationId xmlns:a16="http://schemas.microsoft.com/office/drawing/2014/main" id="{AC920C51-27B4-4415-A3B9-3012054136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894"/>
                <a:ext cx="2341" cy="18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8969" name="Rectangle 410">
                <a:extLst>
                  <a:ext uri="{FF2B5EF4-FFF2-40B4-BE49-F238E27FC236}">
                    <a16:creationId xmlns:a16="http://schemas.microsoft.com/office/drawing/2014/main" id="{CFFDF3C9-BF3D-4C3F-870C-B3CF2DD72B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912"/>
                <a:ext cx="2341" cy="17"/>
              </a:xfrm>
              <a:prstGeom prst="rect">
                <a:avLst/>
              </a:prstGeom>
              <a:solidFill>
                <a:srgbClr val="6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8970" name="Rectangle 411">
                <a:extLst>
                  <a:ext uri="{FF2B5EF4-FFF2-40B4-BE49-F238E27FC236}">
                    <a16:creationId xmlns:a16="http://schemas.microsoft.com/office/drawing/2014/main" id="{EA1B8FCC-2E55-4D35-A998-05F490B9E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929"/>
                <a:ext cx="2341" cy="18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8971" name="Rectangle 412">
                <a:extLst>
                  <a:ext uri="{FF2B5EF4-FFF2-40B4-BE49-F238E27FC236}">
                    <a16:creationId xmlns:a16="http://schemas.microsoft.com/office/drawing/2014/main" id="{A2F2E472-41C5-465E-A2E2-563F633AF1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947"/>
                <a:ext cx="2341" cy="17"/>
              </a:xfrm>
              <a:prstGeom prst="rect">
                <a:avLst/>
              </a:prstGeom>
              <a:solidFill>
                <a:srgbClr val="5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8972" name="Rectangle 413">
                <a:extLst>
                  <a:ext uri="{FF2B5EF4-FFF2-40B4-BE49-F238E27FC236}">
                    <a16:creationId xmlns:a16="http://schemas.microsoft.com/office/drawing/2014/main" id="{B8641930-018B-487C-A362-67BCFE725B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964"/>
                <a:ext cx="2341" cy="18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8973" name="Rectangle 414">
                <a:extLst>
                  <a:ext uri="{FF2B5EF4-FFF2-40B4-BE49-F238E27FC236}">
                    <a16:creationId xmlns:a16="http://schemas.microsoft.com/office/drawing/2014/main" id="{83A13A0A-E170-45B8-8D39-B2FC8F4A6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982"/>
                <a:ext cx="2341" cy="17"/>
              </a:xfrm>
              <a:prstGeom prst="rect">
                <a:avLst/>
              </a:prstGeom>
              <a:solidFill>
                <a:srgbClr val="4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8974" name="Rectangle 415">
                <a:extLst>
                  <a:ext uri="{FF2B5EF4-FFF2-40B4-BE49-F238E27FC236}">
                    <a16:creationId xmlns:a16="http://schemas.microsoft.com/office/drawing/2014/main" id="{761090D6-0C48-4858-A100-B13E1AA8B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999"/>
                <a:ext cx="2341" cy="18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8975" name="Rectangle 416">
                <a:extLst>
                  <a:ext uri="{FF2B5EF4-FFF2-40B4-BE49-F238E27FC236}">
                    <a16:creationId xmlns:a16="http://schemas.microsoft.com/office/drawing/2014/main" id="{BF192F3C-1D9B-47B4-9FE4-D58ADE17B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017"/>
                <a:ext cx="2341" cy="18"/>
              </a:xfrm>
              <a:prstGeom prst="rect">
                <a:avLst/>
              </a:prstGeom>
              <a:solidFill>
                <a:srgbClr val="3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8976" name="Rectangle 417">
                <a:extLst>
                  <a:ext uri="{FF2B5EF4-FFF2-40B4-BE49-F238E27FC236}">
                    <a16:creationId xmlns:a16="http://schemas.microsoft.com/office/drawing/2014/main" id="{AC011726-304B-4839-A70E-BACFD27187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035"/>
                <a:ext cx="2341" cy="17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8977" name="Rectangle 418">
                <a:extLst>
                  <a:ext uri="{FF2B5EF4-FFF2-40B4-BE49-F238E27FC236}">
                    <a16:creationId xmlns:a16="http://schemas.microsoft.com/office/drawing/2014/main" id="{090F0F36-6FF7-429F-94F5-FDA70DB26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052"/>
                <a:ext cx="2341" cy="18"/>
              </a:xfrm>
              <a:prstGeom prst="rect">
                <a:avLst/>
              </a:prstGeom>
              <a:solidFill>
                <a:srgbClr val="2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8978" name="Rectangle 419">
                <a:extLst>
                  <a:ext uri="{FF2B5EF4-FFF2-40B4-BE49-F238E27FC236}">
                    <a16:creationId xmlns:a16="http://schemas.microsoft.com/office/drawing/2014/main" id="{E4D4635F-E6A1-4566-9485-D5EB29912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070"/>
                <a:ext cx="2341" cy="17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8979" name="Rectangle 420">
                <a:extLst>
                  <a:ext uri="{FF2B5EF4-FFF2-40B4-BE49-F238E27FC236}">
                    <a16:creationId xmlns:a16="http://schemas.microsoft.com/office/drawing/2014/main" id="{CBC6434D-6EA3-4DBE-A8EC-D06BC1E16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087"/>
                <a:ext cx="2341" cy="18"/>
              </a:xfrm>
              <a:prstGeom prst="rect">
                <a:avLst/>
              </a:prstGeom>
              <a:solidFill>
                <a:srgbClr val="1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8980" name="Rectangle 421">
                <a:extLst>
                  <a:ext uri="{FF2B5EF4-FFF2-40B4-BE49-F238E27FC236}">
                    <a16:creationId xmlns:a16="http://schemas.microsoft.com/office/drawing/2014/main" id="{36DC3650-6A66-44C7-B92F-A1583D021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105"/>
                <a:ext cx="2341" cy="18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8981" name="Rectangle 422">
                <a:extLst>
                  <a:ext uri="{FF2B5EF4-FFF2-40B4-BE49-F238E27FC236}">
                    <a16:creationId xmlns:a16="http://schemas.microsoft.com/office/drawing/2014/main" id="{3ABFF606-7493-4E5F-93D2-E375630B7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123"/>
                <a:ext cx="2341" cy="9"/>
              </a:xfrm>
              <a:prstGeom prst="rect">
                <a:avLst/>
              </a:prstGeom>
              <a:solidFill>
                <a:srgbClr val="0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8982" name="Rectangle 423">
                <a:extLst>
                  <a:ext uri="{FF2B5EF4-FFF2-40B4-BE49-F238E27FC236}">
                    <a16:creationId xmlns:a16="http://schemas.microsoft.com/office/drawing/2014/main" id="{53D2B523-C35D-401F-938A-11718C40C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604"/>
                <a:ext cx="2341" cy="52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8983" name="Rectangle 424">
                <a:extLst>
                  <a:ext uri="{FF2B5EF4-FFF2-40B4-BE49-F238E27FC236}">
                    <a16:creationId xmlns:a16="http://schemas.microsoft.com/office/drawing/2014/main" id="{2B0290D3-3ABD-4D01-8925-735893711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595"/>
                <a:ext cx="2341" cy="1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8984" name="Rectangle 425">
                <a:extLst>
                  <a:ext uri="{FF2B5EF4-FFF2-40B4-BE49-F238E27FC236}">
                    <a16:creationId xmlns:a16="http://schemas.microsoft.com/office/drawing/2014/main" id="{1720CF6C-F761-47EF-B788-A0A584CD3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613"/>
                <a:ext cx="2341" cy="1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8985" name="Rectangle 426">
                <a:extLst>
                  <a:ext uri="{FF2B5EF4-FFF2-40B4-BE49-F238E27FC236}">
                    <a16:creationId xmlns:a16="http://schemas.microsoft.com/office/drawing/2014/main" id="{08CF8499-AA18-4F96-9332-9AFDA561C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630"/>
                <a:ext cx="2341" cy="18"/>
              </a:xfrm>
              <a:prstGeom prst="rect">
                <a:avLst/>
              </a:prstGeom>
              <a:solidFill>
                <a:srgbClr val="E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8986" name="Rectangle 427">
                <a:extLst>
                  <a:ext uri="{FF2B5EF4-FFF2-40B4-BE49-F238E27FC236}">
                    <a16:creationId xmlns:a16="http://schemas.microsoft.com/office/drawing/2014/main" id="{B6E64F82-06A2-4F5F-9737-031229137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648"/>
                <a:ext cx="2341" cy="18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8987" name="Rectangle 428">
                <a:extLst>
                  <a:ext uri="{FF2B5EF4-FFF2-40B4-BE49-F238E27FC236}">
                    <a16:creationId xmlns:a16="http://schemas.microsoft.com/office/drawing/2014/main" id="{F75DDFA4-120B-4F7E-9071-7904B8BE2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666"/>
                <a:ext cx="2341" cy="17"/>
              </a:xfrm>
              <a:prstGeom prst="rect">
                <a:avLst/>
              </a:prstGeom>
              <a:solidFill>
                <a:srgbClr val="D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8988" name="Rectangle 429">
                <a:extLst>
                  <a:ext uri="{FF2B5EF4-FFF2-40B4-BE49-F238E27FC236}">
                    <a16:creationId xmlns:a16="http://schemas.microsoft.com/office/drawing/2014/main" id="{3E10EC16-3D36-4C47-87E0-2CF09D86F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683"/>
                <a:ext cx="2341" cy="18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8989" name="Rectangle 430">
                <a:extLst>
                  <a:ext uri="{FF2B5EF4-FFF2-40B4-BE49-F238E27FC236}">
                    <a16:creationId xmlns:a16="http://schemas.microsoft.com/office/drawing/2014/main" id="{39763993-4FD8-4070-A963-CD9141D050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701"/>
                <a:ext cx="2341" cy="18"/>
              </a:xfrm>
              <a:prstGeom prst="rect">
                <a:avLst/>
              </a:prstGeom>
              <a:solidFill>
                <a:srgbClr val="C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8990" name="Rectangle 431">
                <a:extLst>
                  <a:ext uri="{FF2B5EF4-FFF2-40B4-BE49-F238E27FC236}">
                    <a16:creationId xmlns:a16="http://schemas.microsoft.com/office/drawing/2014/main" id="{495B2F29-EA1D-4533-B004-EB14C4DF2A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719"/>
                <a:ext cx="2341" cy="17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8991" name="Rectangle 432">
                <a:extLst>
                  <a:ext uri="{FF2B5EF4-FFF2-40B4-BE49-F238E27FC236}">
                    <a16:creationId xmlns:a16="http://schemas.microsoft.com/office/drawing/2014/main" id="{E49C0596-3815-463D-B70E-9E35FD4E00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736"/>
                <a:ext cx="2341" cy="18"/>
              </a:xfrm>
              <a:prstGeom prst="rect">
                <a:avLst/>
              </a:prstGeom>
              <a:solidFill>
                <a:srgbClr val="B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8992" name="Rectangle 433">
                <a:extLst>
                  <a:ext uri="{FF2B5EF4-FFF2-40B4-BE49-F238E27FC236}">
                    <a16:creationId xmlns:a16="http://schemas.microsoft.com/office/drawing/2014/main" id="{C7F96B34-6B89-4F2B-A90B-5BED8B7EB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754"/>
                <a:ext cx="2341" cy="17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8993" name="Rectangle 434">
                <a:extLst>
                  <a:ext uri="{FF2B5EF4-FFF2-40B4-BE49-F238E27FC236}">
                    <a16:creationId xmlns:a16="http://schemas.microsoft.com/office/drawing/2014/main" id="{06751DCB-D73D-44A1-B526-80890C2EC6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771"/>
                <a:ext cx="2341" cy="18"/>
              </a:xfrm>
              <a:prstGeom prst="rect">
                <a:avLst/>
              </a:prstGeom>
              <a:solidFill>
                <a:srgbClr val="A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8994" name="Rectangle 435">
                <a:extLst>
                  <a:ext uri="{FF2B5EF4-FFF2-40B4-BE49-F238E27FC236}">
                    <a16:creationId xmlns:a16="http://schemas.microsoft.com/office/drawing/2014/main" id="{E2AF4D47-C36C-4EE0-ACF4-2D39FA174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789"/>
                <a:ext cx="2341" cy="18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8995" name="Rectangle 436">
                <a:extLst>
                  <a:ext uri="{FF2B5EF4-FFF2-40B4-BE49-F238E27FC236}">
                    <a16:creationId xmlns:a16="http://schemas.microsoft.com/office/drawing/2014/main" id="{CE587649-D441-462A-8746-607493BD0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807"/>
                <a:ext cx="2341" cy="17"/>
              </a:xfrm>
              <a:prstGeom prst="rect">
                <a:avLst/>
              </a:prstGeom>
              <a:solidFill>
                <a:srgbClr val="9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8996" name="Rectangle 437">
                <a:extLst>
                  <a:ext uri="{FF2B5EF4-FFF2-40B4-BE49-F238E27FC236}">
                    <a16:creationId xmlns:a16="http://schemas.microsoft.com/office/drawing/2014/main" id="{45291C5B-9D9E-4746-8477-4380A0FA6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824"/>
                <a:ext cx="2341" cy="18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8997" name="Rectangle 438">
                <a:extLst>
                  <a:ext uri="{FF2B5EF4-FFF2-40B4-BE49-F238E27FC236}">
                    <a16:creationId xmlns:a16="http://schemas.microsoft.com/office/drawing/2014/main" id="{480AF9B3-ECD6-4905-B103-381DDC506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842"/>
                <a:ext cx="2341" cy="17"/>
              </a:xfrm>
              <a:prstGeom prst="rect">
                <a:avLst/>
              </a:prstGeom>
              <a:solidFill>
                <a:srgbClr val="8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8998" name="Rectangle 439">
                <a:extLst>
                  <a:ext uri="{FF2B5EF4-FFF2-40B4-BE49-F238E27FC236}">
                    <a16:creationId xmlns:a16="http://schemas.microsoft.com/office/drawing/2014/main" id="{7E66551A-7B98-4BCD-B0FA-31B6C2C50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859"/>
                <a:ext cx="2341" cy="1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8999" name="Rectangle 440">
                <a:extLst>
                  <a:ext uri="{FF2B5EF4-FFF2-40B4-BE49-F238E27FC236}">
                    <a16:creationId xmlns:a16="http://schemas.microsoft.com/office/drawing/2014/main" id="{D66811B1-30EC-4C9F-A497-308F76614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876"/>
                <a:ext cx="2341" cy="18"/>
              </a:xfrm>
              <a:prstGeom prst="rect">
                <a:avLst/>
              </a:prstGeom>
              <a:solidFill>
                <a:srgbClr val="7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00" name="Rectangle 441">
                <a:extLst>
                  <a:ext uri="{FF2B5EF4-FFF2-40B4-BE49-F238E27FC236}">
                    <a16:creationId xmlns:a16="http://schemas.microsoft.com/office/drawing/2014/main" id="{4894447A-9811-412D-8268-A258776341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894"/>
                <a:ext cx="2341" cy="18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01" name="Rectangle 442">
                <a:extLst>
                  <a:ext uri="{FF2B5EF4-FFF2-40B4-BE49-F238E27FC236}">
                    <a16:creationId xmlns:a16="http://schemas.microsoft.com/office/drawing/2014/main" id="{5518A3EC-BB1F-40C8-B851-A00F48F9D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912"/>
                <a:ext cx="2341" cy="17"/>
              </a:xfrm>
              <a:prstGeom prst="rect">
                <a:avLst/>
              </a:prstGeom>
              <a:solidFill>
                <a:srgbClr val="6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02" name="Rectangle 443">
                <a:extLst>
                  <a:ext uri="{FF2B5EF4-FFF2-40B4-BE49-F238E27FC236}">
                    <a16:creationId xmlns:a16="http://schemas.microsoft.com/office/drawing/2014/main" id="{CB60D858-C408-448E-8D88-EAF596170D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929"/>
                <a:ext cx="2341" cy="18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03" name="Rectangle 444">
                <a:extLst>
                  <a:ext uri="{FF2B5EF4-FFF2-40B4-BE49-F238E27FC236}">
                    <a16:creationId xmlns:a16="http://schemas.microsoft.com/office/drawing/2014/main" id="{75CC14CD-8978-49F8-9E3E-E31CD5421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947"/>
                <a:ext cx="2341" cy="17"/>
              </a:xfrm>
              <a:prstGeom prst="rect">
                <a:avLst/>
              </a:prstGeom>
              <a:solidFill>
                <a:srgbClr val="5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04" name="Rectangle 445">
                <a:extLst>
                  <a:ext uri="{FF2B5EF4-FFF2-40B4-BE49-F238E27FC236}">
                    <a16:creationId xmlns:a16="http://schemas.microsoft.com/office/drawing/2014/main" id="{82D0C967-56CF-49C4-88BD-60A970EFA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964"/>
                <a:ext cx="2341" cy="18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05" name="Rectangle 446">
                <a:extLst>
                  <a:ext uri="{FF2B5EF4-FFF2-40B4-BE49-F238E27FC236}">
                    <a16:creationId xmlns:a16="http://schemas.microsoft.com/office/drawing/2014/main" id="{ED2ADAEF-A3F3-4B69-9C8F-C68B82E18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982"/>
                <a:ext cx="2341" cy="17"/>
              </a:xfrm>
              <a:prstGeom prst="rect">
                <a:avLst/>
              </a:prstGeom>
              <a:solidFill>
                <a:srgbClr val="4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06" name="Rectangle 447">
                <a:extLst>
                  <a:ext uri="{FF2B5EF4-FFF2-40B4-BE49-F238E27FC236}">
                    <a16:creationId xmlns:a16="http://schemas.microsoft.com/office/drawing/2014/main" id="{67788A1F-0798-4E7F-B126-FF74206CB7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2999"/>
                <a:ext cx="2341" cy="18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07" name="Rectangle 448">
                <a:extLst>
                  <a:ext uri="{FF2B5EF4-FFF2-40B4-BE49-F238E27FC236}">
                    <a16:creationId xmlns:a16="http://schemas.microsoft.com/office/drawing/2014/main" id="{3A053788-AB12-4F16-BB75-B0797BA75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017"/>
                <a:ext cx="2341" cy="18"/>
              </a:xfrm>
              <a:prstGeom prst="rect">
                <a:avLst/>
              </a:prstGeom>
              <a:solidFill>
                <a:srgbClr val="3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08" name="Rectangle 449">
                <a:extLst>
                  <a:ext uri="{FF2B5EF4-FFF2-40B4-BE49-F238E27FC236}">
                    <a16:creationId xmlns:a16="http://schemas.microsoft.com/office/drawing/2014/main" id="{3DE9B522-696E-4502-AACD-1CDDFD8CA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035"/>
                <a:ext cx="2341" cy="17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09" name="Rectangle 450">
                <a:extLst>
                  <a:ext uri="{FF2B5EF4-FFF2-40B4-BE49-F238E27FC236}">
                    <a16:creationId xmlns:a16="http://schemas.microsoft.com/office/drawing/2014/main" id="{55A6C272-D4D6-4C24-8B95-0E2F63579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052"/>
                <a:ext cx="2341" cy="18"/>
              </a:xfrm>
              <a:prstGeom prst="rect">
                <a:avLst/>
              </a:prstGeom>
              <a:solidFill>
                <a:srgbClr val="2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10" name="Rectangle 451">
                <a:extLst>
                  <a:ext uri="{FF2B5EF4-FFF2-40B4-BE49-F238E27FC236}">
                    <a16:creationId xmlns:a16="http://schemas.microsoft.com/office/drawing/2014/main" id="{65B39338-0E17-42F3-9284-DD20B8F53D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070"/>
                <a:ext cx="2341" cy="17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11" name="Rectangle 452">
                <a:extLst>
                  <a:ext uri="{FF2B5EF4-FFF2-40B4-BE49-F238E27FC236}">
                    <a16:creationId xmlns:a16="http://schemas.microsoft.com/office/drawing/2014/main" id="{AAB9E99B-B9E5-46A5-8EEB-C63E25BB9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087"/>
                <a:ext cx="2341" cy="18"/>
              </a:xfrm>
              <a:prstGeom prst="rect">
                <a:avLst/>
              </a:prstGeom>
              <a:solidFill>
                <a:srgbClr val="1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12" name="Rectangle 453">
                <a:extLst>
                  <a:ext uri="{FF2B5EF4-FFF2-40B4-BE49-F238E27FC236}">
                    <a16:creationId xmlns:a16="http://schemas.microsoft.com/office/drawing/2014/main" id="{8B3BC027-1E19-41A5-890E-F18A79A9D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105"/>
                <a:ext cx="2341" cy="18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13" name="Rectangle 454">
                <a:extLst>
                  <a:ext uri="{FF2B5EF4-FFF2-40B4-BE49-F238E27FC236}">
                    <a16:creationId xmlns:a16="http://schemas.microsoft.com/office/drawing/2014/main" id="{6842D34A-08CA-4F43-AE59-074C29CA6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123"/>
                <a:ext cx="2341" cy="9"/>
              </a:xfrm>
              <a:prstGeom prst="rect">
                <a:avLst/>
              </a:prstGeom>
              <a:solidFill>
                <a:srgbClr val="0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14" name="Rectangle 455">
                <a:extLst>
                  <a:ext uri="{FF2B5EF4-FFF2-40B4-BE49-F238E27FC236}">
                    <a16:creationId xmlns:a16="http://schemas.microsoft.com/office/drawing/2014/main" id="{92AE6757-A640-42BD-9215-9DDE0E18D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595"/>
                <a:ext cx="3068" cy="18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15" name="Rectangle 456">
                <a:extLst>
                  <a:ext uri="{FF2B5EF4-FFF2-40B4-BE49-F238E27FC236}">
                    <a16:creationId xmlns:a16="http://schemas.microsoft.com/office/drawing/2014/main" id="{3D9D4442-B4C4-4007-B58E-8CCEBF40E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613"/>
                <a:ext cx="3068" cy="17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16" name="Rectangle 457">
                <a:extLst>
                  <a:ext uri="{FF2B5EF4-FFF2-40B4-BE49-F238E27FC236}">
                    <a16:creationId xmlns:a16="http://schemas.microsoft.com/office/drawing/2014/main" id="{420BB42F-8ABE-4621-85BE-7D3D36EC9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630"/>
                <a:ext cx="3068" cy="18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17" name="Rectangle 458">
                <a:extLst>
                  <a:ext uri="{FF2B5EF4-FFF2-40B4-BE49-F238E27FC236}">
                    <a16:creationId xmlns:a16="http://schemas.microsoft.com/office/drawing/2014/main" id="{9821469A-3F19-4A8C-B031-3A9AC87B64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648"/>
                <a:ext cx="3068" cy="18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18" name="Rectangle 459">
                <a:extLst>
                  <a:ext uri="{FF2B5EF4-FFF2-40B4-BE49-F238E27FC236}">
                    <a16:creationId xmlns:a16="http://schemas.microsoft.com/office/drawing/2014/main" id="{62178B25-2BBA-46DA-8E84-1C555DA02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666"/>
                <a:ext cx="3068" cy="1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19" name="Rectangle 460">
                <a:extLst>
                  <a:ext uri="{FF2B5EF4-FFF2-40B4-BE49-F238E27FC236}">
                    <a16:creationId xmlns:a16="http://schemas.microsoft.com/office/drawing/2014/main" id="{8C8245A4-CBB8-4850-AFCE-26084BEFF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683"/>
                <a:ext cx="3068" cy="18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20" name="Rectangle 461">
                <a:extLst>
                  <a:ext uri="{FF2B5EF4-FFF2-40B4-BE49-F238E27FC236}">
                    <a16:creationId xmlns:a16="http://schemas.microsoft.com/office/drawing/2014/main" id="{2FA68F75-386B-413F-8FF2-E9A2819951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701"/>
                <a:ext cx="3068" cy="18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21" name="Rectangle 462">
                <a:extLst>
                  <a:ext uri="{FF2B5EF4-FFF2-40B4-BE49-F238E27FC236}">
                    <a16:creationId xmlns:a16="http://schemas.microsoft.com/office/drawing/2014/main" id="{C963E07D-0C1F-4A44-A953-570BF321F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719"/>
                <a:ext cx="3068" cy="17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22" name="Rectangle 463">
                <a:extLst>
                  <a:ext uri="{FF2B5EF4-FFF2-40B4-BE49-F238E27FC236}">
                    <a16:creationId xmlns:a16="http://schemas.microsoft.com/office/drawing/2014/main" id="{E6091538-9842-4844-8500-DCFE610BD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736"/>
                <a:ext cx="3068" cy="18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23" name="Rectangle 464">
                <a:extLst>
                  <a:ext uri="{FF2B5EF4-FFF2-40B4-BE49-F238E27FC236}">
                    <a16:creationId xmlns:a16="http://schemas.microsoft.com/office/drawing/2014/main" id="{F34BD0E8-DDEF-46B3-9591-A1CAB4191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754"/>
                <a:ext cx="3068" cy="17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24" name="Rectangle 465">
                <a:extLst>
                  <a:ext uri="{FF2B5EF4-FFF2-40B4-BE49-F238E27FC236}">
                    <a16:creationId xmlns:a16="http://schemas.microsoft.com/office/drawing/2014/main" id="{6581EF25-3493-4F1B-A9FD-A5049239B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771"/>
                <a:ext cx="3068" cy="18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25" name="Rectangle 466">
                <a:extLst>
                  <a:ext uri="{FF2B5EF4-FFF2-40B4-BE49-F238E27FC236}">
                    <a16:creationId xmlns:a16="http://schemas.microsoft.com/office/drawing/2014/main" id="{425CEE98-B2CC-43B4-B857-5473376216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789"/>
                <a:ext cx="3068" cy="18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26" name="Rectangle 467">
                <a:extLst>
                  <a:ext uri="{FF2B5EF4-FFF2-40B4-BE49-F238E27FC236}">
                    <a16:creationId xmlns:a16="http://schemas.microsoft.com/office/drawing/2014/main" id="{BFB4049F-9537-416F-A90A-D121A81EA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807"/>
                <a:ext cx="3068" cy="17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27" name="Rectangle 468">
                <a:extLst>
                  <a:ext uri="{FF2B5EF4-FFF2-40B4-BE49-F238E27FC236}">
                    <a16:creationId xmlns:a16="http://schemas.microsoft.com/office/drawing/2014/main" id="{2930378D-B05B-4A6C-BAC3-702ACA83C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824"/>
                <a:ext cx="3068" cy="18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28" name="Rectangle 469">
                <a:extLst>
                  <a:ext uri="{FF2B5EF4-FFF2-40B4-BE49-F238E27FC236}">
                    <a16:creationId xmlns:a16="http://schemas.microsoft.com/office/drawing/2014/main" id="{8F8A4CCD-83A4-4A69-9790-3556445C7C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842"/>
                <a:ext cx="3068" cy="17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29" name="Rectangle 470">
                <a:extLst>
                  <a:ext uri="{FF2B5EF4-FFF2-40B4-BE49-F238E27FC236}">
                    <a16:creationId xmlns:a16="http://schemas.microsoft.com/office/drawing/2014/main" id="{AB37EFD0-78D3-4338-9EDB-F236CF57D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859"/>
                <a:ext cx="3068" cy="17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30" name="Rectangle 471">
                <a:extLst>
                  <a:ext uri="{FF2B5EF4-FFF2-40B4-BE49-F238E27FC236}">
                    <a16:creationId xmlns:a16="http://schemas.microsoft.com/office/drawing/2014/main" id="{38139708-0A48-4ADE-919A-42F14DB87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876"/>
                <a:ext cx="3068" cy="18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31" name="Rectangle 472">
                <a:extLst>
                  <a:ext uri="{FF2B5EF4-FFF2-40B4-BE49-F238E27FC236}">
                    <a16:creationId xmlns:a16="http://schemas.microsoft.com/office/drawing/2014/main" id="{CCC553C6-B3F8-495F-A740-88F4F1B20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894"/>
                <a:ext cx="3068" cy="18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32" name="Rectangle 473">
                <a:extLst>
                  <a:ext uri="{FF2B5EF4-FFF2-40B4-BE49-F238E27FC236}">
                    <a16:creationId xmlns:a16="http://schemas.microsoft.com/office/drawing/2014/main" id="{FE758AE4-FDEC-474A-BF07-0118019C0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912"/>
                <a:ext cx="3068" cy="17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33" name="Rectangle 474">
                <a:extLst>
                  <a:ext uri="{FF2B5EF4-FFF2-40B4-BE49-F238E27FC236}">
                    <a16:creationId xmlns:a16="http://schemas.microsoft.com/office/drawing/2014/main" id="{44DB3058-B092-4690-9825-AA027B965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929"/>
                <a:ext cx="3068" cy="18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34" name="Rectangle 475">
                <a:extLst>
                  <a:ext uri="{FF2B5EF4-FFF2-40B4-BE49-F238E27FC236}">
                    <a16:creationId xmlns:a16="http://schemas.microsoft.com/office/drawing/2014/main" id="{271AD8F5-2F19-4B91-AAF2-D0FD2EFF5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947"/>
                <a:ext cx="3068" cy="17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35" name="Rectangle 476">
                <a:extLst>
                  <a:ext uri="{FF2B5EF4-FFF2-40B4-BE49-F238E27FC236}">
                    <a16:creationId xmlns:a16="http://schemas.microsoft.com/office/drawing/2014/main" id="{5D68A6F4-665E-4136-B7AA-582C5A275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964"/>
                <a:ext cx="3068" cy="18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36" name="Rectangle 477">
                <a:extLst>
                  <a:ext uri="{FF2B5EF4-FFF2-40B4-BE49-F238E27FC236}">
                    <a16:creationId xmlns:a16="http://schemas.microsoft.com/office/drawing/2014/main" id="{0CB7FED9-173C-4F2E-B00C-0C1740AA9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982"/>
                <a:ext cx="3068" cy="17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37" name="Rectangle 478">
                <a:extLst>
                  <a:ext uri="{FF2B5EF4-FFF2-40B4-BE49-F238E27FC236}">
                    <a16:creationId xmlns:a16="http://schemas.microsoft.com/office/drawing/2014/main" id="{A0952CE2-3B99-4E4D-A930-AD38CB07CE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999"/>
                <a:ext cx="3068" cy="18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38" name="Rectangle 479">
                <a:extLst>
                  <a:ext uri="{FF2B5EF4-FFF2-40B4-BE49-F238E27FC236}">
                    <a16:creationId xmlns:a16="http://schemas.microsoft.com/office/drawing/2014/main" id="{48B64BB6-DC69-4745-9341-F75D1BD1F9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017"/>
                <a:ext cx="3068" cy="18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39" name="Rectangle 480">
                <a:extLst>
                  <a:ext uri="{FF2B5EF4-FFF2-40B4-BE49-F238E27FC236}">
                    <a16:creationId xmlns:a16="http://schemas.microsoft.com/office/drawing/2014/main" id="{5C3F559E-A1C3-4340-8943-512C6FFD9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035"/>
                <a:ext cx="3068" cy="17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40" name="Rectangle 481">
                <a:extLst>
                  <a:ext uri="{FF2B5EF4-FFF2-40B4-BE49-F238E27FC236}">
                    <a16:creationId xmlns:a16="http://schemas.microsoft.com/office/drawing/2014/main" id="{179AF02E-7A85-4F9B-B8FF-05DC453E7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052"/>
                <a:ext cx="3068" cy="18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41" name="Rectangle 482">
                <a:extLst>
                  <a:ext uri="{FF2B5EF4-FFF2-40B4-BE49-F238E27FC236}">
                    <a16:creationId xmlns:a16="http://schemas.microsoft.com/office/drawing/2014/main" id="{9CB0AE03-C924-4551-BC0A-437DA14A5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070"/>
                <a:ext cx="3068" cy="17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42" name="Rectangle 483">
                <a:extLst>
                  <a:ext uri="{FF2B5EF4-FFF2-40B4-BE49-F238E27FC236}">
                    <a16:creationId xmlns:a16="http://schemas.microsoft.com/office/drawing/2014/main" id="{EF5275B2-FF7F-4551-B569-FCE554884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087"/>
                <a:ext cx="3068" cy="18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43" name="Rectangle 484">
                <a:extLst>
                  <a:ext uri="{FF2B5EF4-FFF2-40B4-BE49-F238E27FC236}">
                    <a16:creationId xmlns:a16="http://schemas.microsoft.com/office/drawing/2014/main" id="{3715CA2D-BBD9-42DD-9827-8F4F5EE7A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105"/>
                <a:ext cx="3068" cy="18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44" name="Rectangle 485">
                <a:extLst>
                  <a:ext uri="{FF2B5EF4-FFF2-40B4-BE49-F238E27FC236}">
                    <a16:creationId xmlns:a16="http://schemas.microsoft.com/office/drawing/2014/main" id="{44D515D3-6880-4169-A310-5B11D317A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123"/>
                <a:ext cx="3068" cy="9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45" name="Rectangle 486">
                <a:extLst>
                  <a:ext uri="{FF2B5EF4-FFF2-40B4-BE49-F238E27FC236}">
                    <a16:creationId xmlns:a16="http://schemas.microsoft.com/office/drawing/2014/main" id="{99EC8913-CF20-4A7B-B524-53516E12E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604"/>
                <a:ext cx="3068" cy="52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46" name="Rectangle 487">
                <a:extLst>
                  <a:ext uri="{FF2B5EF4-FFF2-40B4-BE49-F238E27FC236}">
                    <a16:creationId xmlns:a16="http://schemas.microsoft.com/office/drawing/2014/main" id="{8DEABD5A-7646-4B29-99BA-27EADFACE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595"/>
                <a:ext cx="3068" cy="18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47" name="Rectangle 488">
                <a:extLst>
                  <a:ext uri="{FF2B5EF4-FFF2-40B4-BE49-F238E27FC236}">
                    <a16:creationId xmlns:a16="http://schemas.microsoft.com/office/drawing/2014/main" id="{C52F6E3D-EBEA-40F1-AC28-8EE8BE9F7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613"/>
                <a:ext cx="3068" cy="17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48" name="Rectangle 489">
                <a:extLst>
                  <a:ext uri="{FF2B5EF4-FFF2-40B4-BE49-F238E27FC236}">
                    <a16:creationId xmlns:a16="http://schemas.microsoft.com/office/drawing/2014/main" id="{FC03BCA8-1EB6-4699-8F8A-A7434EAAD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630"/>
                <a:ext cx="3068" cy="18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49" name="Rectangle 490">
                <a:extLst>
                  <a:ext uri="{FF2B5EF4-FFF2-40B4-BE49-F238E27FC236}">
                    <a16:creationId xmlns:a16="http://schemas.microsoft.com/office/drawing/2014/main" id="{0EA5BFF2-F46A-4726-9F78-6948EA8EA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648"/>
                <a:ext cx="3068" cy="18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50" name="Rectangle 491">
                <a:extLst>
                  <a:ext uri="{FF2B5EF4-FFF2-40B4-BE49-F238E27FC236}">
                    <a16:creationId xmlns:a16="http://schemas.microsoft.com/office/drawing/2014/main" id="{B7F9D861-CB71-45D1-87E9-58F9C5466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666"/>
                <a:ext cx="3068" cy="17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51" name="Rectangle 492">
                <a:extLst>
                  <a:ext uri="{FF2B5EF4-FFF2-40B4-BE49-F238E27FC236}">
                    <a16:creationId xmlns:a16="http://schemas.microsoft.com/office/drawing/2014/main" id="{32869677-B261-4EDC-80F2-33079C6C0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683"/>
                <a:ext cx="3068" cy="18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52" name="Rectangle 493">
                <a:extLst>
                  <a:ext uri="{FF2B5EF4-FFF2-40B4-BE49-F238E27FC236}">
                    <a16:creationId xmlns:a16="http://schemas.microsoft.com/office/drawing/2014/main" id="{9BD67185-4E4B-4908-9B31-08C878CB4B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701"/>
                <a:ext cx="3068" cy="18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53" name="Rectangle 494">
                <a:extLst>
                  <a:ext uri="{FF2B5EF4-FFF2-40B4-BE49-F238E27FC236}">
                    <a16:creationId xmlns:a16="http://schemas.microsoft.com/office/drawing/2014/main" id="{C20246E0-8AD7-43DC-B409-BC7FEEC93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719"/>
                <a:ext cx="3068" cy="17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54" name="Rectangle 495">
                <a:extLst>
                  <a:ext uri="{FF2B5EF4-FFF2-40B4-BE49-F238E27FC236}">
                    <a16:creationId xmlns:a16="http://schemas.microsoft.com/office/drawing/2014/main" id="{FB3746C2-6F5E-4B77-8D77-F5D6B437B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736"/>
                <a:ext cx="3068" cy="18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55" name="Rectangle 496">
                <a:extLst>
                  <a:ext uri="{FF2B5EF4-FFF2-40B4-BE49-F238E27FC236}">
                    <a16:creationId xmlns:a16="http://schemas.microsoft.com/office/drawing/2014/main" id="{A80C5FAB-0838-4EC9-A6EA-6A19870AD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754"/>
                <a:ext cx="3068" cy="17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56" name="Rectangle 497">
                <a:extLst>
                  <a:ext uri="{FF2B5EF4-FFF2-40B4-BE49-F238E27FC236}">
                    <a16:creationId xmlns:a16="http://schemas.microsoft.com/office/drawing/2014/main" id="{7E62BB29-7BAF-4753-8847-F47E71F6C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771"/>
                <a:ext cx="3068" cy="18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57" name="Rectangle 498">
                <a:extLst>
                  <a:ext uri="{FF2B5EF4-FFF2-40B4-BE49-F238E27FC236}">
                    <a16:creationId xmlns:a16="http://schemas.microsoft.com/office/drawing/2014/main" id="{AAA10E65-3772-4F63-8EDB-74D9566C4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789"/>
                <a:ext cx="3068" cy="18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58" name="Rectangle 499">
                <a:extLst>
                  <a:ext uri="{FF2B5EF4-FFF2-40B4-BE49-F238E27FC236}">
                    <a16:creationId xmlns:a16="http://schemas.microsoft.com/office/drawing/2014/main" id="{2AD10EED-FFB7-4C58-BE41-4CF147100F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807"/>
                <a:ext cx="3068" cy="17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59" name="Rectangle 500">
                <a:extLst>
                  <a:ext uri="{FF2B5EF4-FFF2-40B4-BE49-F238E27FC236}">
                    <a16:creationId xmlns:a16="http://schemas.microsoft.com/office/drawing/2014/main" id="{261A6E8C-0800-48DE-AED3-70AE232EE7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824"/>
                <a:ext cx="3068" cy="18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60" name="Rectangle 501">
                <a:extLst>
                  <a:ext uri="{FF2B5EF4-FFF2-40B4-BE49-F238E27FC236}">
                    <a16:creationId xmlns:a16="http://schemas.microsoft.com/office/drawing/2014/main" id="{3B59DCD4-B6C3-4133-8934-37B0233BA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842"/>
                <a:ext cx="3068" cy="17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61" name="Rectangle 502">
                <a:extLst>
                  <a:ext uri="{FF2B5EF4-FFF2-40B4-BE49-F238E27FC236}">
                    <a16:creationId xmlns:a16="http://schemas.microsoft.com/office/drawing/2014/main" id="{2D7E9D2F-65C7-477E-8DC1-234B9F606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859"/>
                <a:ext cx="3068" cy="17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62" name="Rectangle 503">
                <a:extLst>
                  <a:ext uri="{FF2B5EF4-FFF2-40B4-BE49-F238E27FC236}">
                    <a16:creationId xmlns:a16="http://schemas.microsoft.com/office/drawing/2014/main" id="{6C42236B-14D3-4673-8A7C-A6E26F715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876"/>
                <a:ext cx="3068" cy="18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63" name="Rectangle 504">
                <a:extLst>
                  <a:ext uri="{FF2B5EF4-FFF2-40B4-BE49-F238E27FC236}">
                    <a16:creationId xmlns:a16="http://schemas.microsoft.com/office/drawing/2014/main" id="{BFA40023-A87B-4338-9B59-DE1637D21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894"/>
                <a:ext cx="3068" cy="18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64" name="Rectangle 505">
                <a:extLst>
                  <a:ext uri="{FF2B5EF4-FFF2-40B4-BE49-F238E27FC236}">
                    <a16:creationId xmlns:a16="http://schemas.microsoft.com/office/drawing/2014/main" id="{4C1DC1C8-4B93-4D17-8228-3046E8443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912"/>
                <a:ext cx="3068" cy="17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65" name="Rectangle 506">
                <a:extLst>
                  <a:ext uri="{FF2B5EF4-FFF2-40B4-BE49-F238E27FC236}">
                    <a16:creationId xmlns:a16="http://schemas.microsoft.com/office/drawing/2014/main" id="{32F44DD4-DCDC-4410-91D3-4A0669D07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929"/>
                <a:ext cx="3068" cy="18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66" name="Rectangle 507">
                <a:extLst>
                  <a:ext uri="{FF2B5EF4-FFF2-40B4-BE49-F238E27FC236}">
                    <a16:creationId xmlns:a16="http://schemas.microsoft.com/office/drawing/2014/main" id="{7C639339-62A7-4323-8BA6-208274C97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947"/>
                <a:ext cx="3068" cy="17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67" name="Rectangle 508">
                <a:extLst>
                  <a:ext uri="{FF2B5EF4-FFF2-40B4-BE49-F238E27FC236}">
                    <a16:creationId xmlns:a16="http://schemas.microsoft.com/office/drawing/2014/main" id="{418A996B-3ABA-4E1C-8AEC-E9C1100D2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964"/>
                <a:ext cx="3068" cy="18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68" name="Rectangle 509">
                <a:extLst>
                  <a:ext uri="{FF2B5EF4-FFF2-40B4-BE49-F238E27FC236}">
                    <a16:creationId xmlns:a16="http://schemas.microsoft.com/office/drawing/2014/main" id="{F7A8D0AE-8FEA-46E3-A856-130C2930F9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982"/>
                <a:ext cx="3068" cy="17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69" name="Rectangle 510">
                <a:extLst>
                  <a:ext uri="{FF2B5EF4-FFF2-40B4-BE49-F238E27FC236}">
                    <a16:creationId xmlns:a16="http://schemas.microsoft.com/office/drawing/2014/main" id="{488F74FF-B3AF-4C20-820E-4747A09346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2999"/>
                <a:ext cx="3068" cy="18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70" name="Rectangle 511">
                <a:extLst>
                  <a:ext uri="{FF2B5EF4-FFF2-40B4-BE49-F238E27FC236}">
                    <a16:creationId xmlns:a16="http://schemas.microsoft.com/office/drawing/2014/main" id="{0EC6AC70-50F1-4B32-A446-E0B3AEB889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017"/>
                <a:ext cx="3068" cy="18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71" name="Rectangle 512">
                <a:extLst>
                  <a:ext uri="{FF2B5EF4-FFF2-40B4-BE49-F238E27FC236}">
                    <a16:creationId xmlns:a16="http://schemas.microsoft.com/office/drawing/2014/main" id="{B8D4AFEA-7EF6-4D57-B7CA-089985738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035"/>
                <a:ext cx="3068" cy="17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72" name="Rectangle 513">
                <a:extLst>
                  <a:ext uri="{FF2B5EF4-FFF2-40B4-BE49-F238E27FC236}">
                    <a16:creationId xmlns:a16="http://schemas.microsoft.com/office/drawing/2014/main" id="{55934E62-0D5D-435E-92E4-DBF42B1BF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052"/>
                <a:ext cx="3068" cy="18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73" name="Rectangle 514">
                <a:extLst>
                  <a:ext uri="{FF2B5EF4-FFF2-40B4-BE49-F238E27FC236}">
                    <a16:creationId xmlns:a16="http://schemas.microsoft.com/office/drawing/2014/main" id="{BAE7C9D4-B28A-45D8-A403-4B2419C77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070"/>
                <a:ext cx="3068" cy="17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74" name="Rectangle 515">
                <a:extLst>
                  <a:ext uri="{FF2B5EF4-FFF2-40B4-BE49-F238E27FC236}">
                    <a16:creationId xmlns:a16="http://schemas.microsoft.com/office/drawing/2014/main" id="{A2141297-384B-4BA7-BBDC-CD33A4096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087"/>
                <a:ext cx="3068" cy="18"/>
              </a:xfrm>
              <a:prstGeom prst="rect">
                <a:avLst/>
              </a:prstGeom>
              <a:solidFill>
                <a:srgbClr val="000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75" name="Rectangle 516">
                <a:extLst>
                  <a:ext uri="{FF2B5EF4-FFF2-40B4-BE49-F238E27FC236}">
                    <a16:creationId xmlns:a16="http://schemas.microsoft.com/office/drawing/2014/main" id="{5D7308B9-4C56-4F7B-B3CB-97C8221EE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105"/>
                <a:ext cx="3068" cy="18"/>
              </a:xfrm>
              <a:prstGeom prst="rect">
                <a:avLst/>
              </a:prstGeom>
              <a:solidFill>
                <a:srgbClr val="000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76" name="Rectangle 517">
                <a:extLst>
                  <a:ext uri="{FF2B5EF4-FFF2-40B4-BE49-F238E27FC236}">
                    <a16:creationId xmlns:a16="http://schemas.microsoft.com/office/drawing/2014/main" id="{D117815D-D989-4D38-9F16-F87E546E50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123"/>
                <a:ext cx="3068" cy="9"/>
              </a:xfrm>
              <a:prstGeom prst="rect">
                <a:avLst/>
              </a:prstGeom>
              <a:solidFill>
                <a:srgbClr val="000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77" name="Rectangle 518">
                <a:extLst>
                  <a:ext uri="{FF2B5EF4-FFF2-40B4-BE49-F238E27FC236}">
                    <a16:creationId xmlns:a16="http://schemas.microsoft.com/office/drawing/2014/main" id="{9303243F-68F7-4897-9512-E0FC49E7D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123"/>
                <a:ext cx="2341" cy="1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78" name="Rectangle 519">
                <a:extLst>
                  <a:ext uri="{FF2B5EF4-FFF2-40B4-BE49-F238E27FC236}">
                    <a16:creationId xmlns:a16="http://schemas.microsoft.com/office/drawing/2014/main" id="{0395CD63-A7D5-4CCE-A74A-96F18905B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140"/>
                <a:ext cx="2341" cy="1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79" name="Rectangle 520">
                <a:extLst>
                  <a:ext uri="{FF2B5EF4-FFF2-40B4-BE49-F238E27FC236}">
                    <a16:creationId xmlns:a16="http://schemas.microsoft.com/office/drawing/2014/main" id="{8606002C-64FD-44B1-9019-CB6CEE148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157"/>
                <a:ext cx="2341" cy="17"/>
              </a:xfrm>
              <a:prstGeom prst="rect">
                <a:avLst/>
              </a:prstGeom>
              <a:solidFill>
                <a:srgbClr val="E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80" name="Rectangle 521">
                <a:extLst>
                  <a:ext uri="{FF2B5EF4-FFF2-40B4-BE49-F238E27FC236}">
                    <a16:creationId xmlns:a16="http://schemas.microsoft.com/office/drawing/2014/main" id="{3C8EF068-91EC-4B7C-94BD-B9FF4D012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174"/>
                <a:ext cx="2341" cy="1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81" name="Rectangle 522">
                <a:extLst>
                  <a:ext uri="{FF2B5EF4-FFF2-40B4-BE49-F238E27FC236}">
                    <a16:creationId xmlns:a16="http://schemas.microsoft.com/office/drawing/2014/main" id="{EF91EAF5-6640-41BF-84E7-76FACE8F1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191"/>
                <a:ext cx="2341" cy="16"/>
              </a:xfrm>
              <a:prstGeom prst="rect">
                <a:avLst/>
              </a:prstGeom>
              <a:solidFill>
                <a:srgbClr val="D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82" name="Rectangle 523">
                <a:extLst>
                  <a:ext uri="{FF2B5EF4-FFF2-40B4-BE49-F238E27FC236}">
                    <a16:creationId xmlns:a16="http://schemas.microsoft.com/office/drawing/2014/main" id="{BF84748A-190A-443C-B320-196E862A7D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207"/>
                <a:ext cx="2341" cy="17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83" name="Rectangle 524">
                <a:extLst>
                  <a:ext uri="{FF2B5EF4-FFF2-40B4-BE49-F238E27FC236}">
                    <a16:creationId xmlns:a16="http://schemas.microsoft.com/office/drawing/2014/main" id="{6C7C0EC4-2BFC-4FCC-AE8C-D9204FA67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224"/>
                <a:ext cx="2341" cy="17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84" name="Rectangle 525">
                <a:extLst>
                  <a:ext uri="{FF2B5EF4-FFF2-40B4-BE49-F238E27FC236}">
                    <a16:creationId xmlns:a16="http://schemas.microsoft.com/office/drawing/2014/main" id="{512260AB-7579-4E70-B453-0D521B0BC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241"/>
                <a:ext cx="2341" cy="17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85" name="Rectangle 526">
                <a:extLst>
                  <a:ext uri="{FF2B5EF4-FFF2-40B4-BE49-F238E27FC236}">
                    <a16:creationId xmlns:a16="http://schemas.microsoft.com/office/drawing/2014/main" id="{6DB69F9D-4D58-492D-8556-50B216F67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258"/>
                <a:ext cx="2341" cy="16"/>
              </a:xfrm>
              <a:prstGeom prst="rect">
                <a:avLst/>
              </a:prstGeom>
              <a:solidFill>
                <a:srgbClr val="B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86" name="Rectangle 527">
                <a:extLst>
                  <a:ext uri="{FF2B5EF4-FFF2-40B4-BE49-F238E27FC236}">
                    <a16:creationId xmlns:a16="http://schemas.microsoft.com/office/drawing/2014/main" id="{795A59F5-3AF5-4895-B825-6B660C8B9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274"/>
                <a:ext cx="2341" cy="17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87" name="Rectangle 528">
                <a:extLst>
                  <a:ext uri="{FF2B5EF4-FFF2-40B4-BE49-F238E27FC236}">
                    <a16:creationId xmlns:a16="http://schemas.microsoft.com/office/drawing/2014/main" id="{0C86CCAF-245C-4DAC-98EA-97345DFF25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291"/>
                <a:ext cx="2341" cy="17"/>
              </a:xfrm>
              <a:prstGeom prst="rect">
                <a:avLst/>
              </a:prstGeom>
              <a:solidFill>
                <a:srgbClr val="A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88" name="Rectangle 529">
                <a:extLst>
                  <a:ext uri="{FF2B5EF4-FFF2-40B4-BE49-F238E27FC236}">
                    <a16:creationId xmlns:a16="http://schemas.microsoft.com/office/drawing/2014/main" id="{F9F8F5B5-F46D-4CF8-9C6F-9A7BA0D83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308"/>
                <a:ext cx="2341" cy="1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89" name="Rectangle 530">
                <a:extLst>
                  <a:ext uri="{FF2B5EF4-FFF2-40B4-BE49-F238E27FC236}">
                    <a16:creationId xmlns:a16="http://schemas.microsoft.com/office/drawing/2014/main" id="{A9293D23-9BB7-41DD-9182-86864CF1F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325"/>
                <a:ext cx="2341" cy="17"/>
              </a:xfrm>
              <a:prstGeom prst="rect">
                <a:avLst/>
              </a:pr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90" name="Rectangle 531">
                <a:extLst>
                  <a:ext uri="{FF2B5EF4-FFF2-40B4-BE49-F238E27FC236}">
                    <a16:creationId xmlns:a16="http://schemas.microsoft.com/office/drawing/2014/main" id="{8BBBF1F5-E776-427C-8E86-C46797A64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342"/>
                <a:ext cx="2341" cy="16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91" name="Rectangle 532">
                <a:extLst>
                  <a:ext uri="{FF2B5EF4-FFF2-40B4-BE49-F238E27FC236}">
                    <a16:creationId xmlns:a16="http://schemas.microsoft.com/office/drawing/2014/main" id="{9FC3F959-E790-46E1-B06B-F4D874D64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358"/>
                <a:ext cx="2341" cy="17"/>
              </a:xfrm>
              <a:prstGeom prst="rect">
                <a:avLst/>
              </a:prstGeom>
              <a:solidFill>
                <a:srgbClr val="8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92" name="Rectangle 533">
                <a:extLst>
                  <a:ext uri="{FF2B5EF4-FFF2-40B4-BE49-F238E27FC236}">
                    <a16:creationId xmlns:a16="http://schemas.microsoft.com/office/drawing/2014/main" id="{EA0E1A7C-6428-4DF4-B0BE-A3CC7397D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375"/>
                <a:ext cx="2341" cy="1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93" name="Rectangle 534">
                <a:extLst>
                  <a:ext uri="{FF2B5EF4-FFF2-40B4-BE49-F238E27FC236}">
                    <a16:creationId xmlns:a16="http://schemas.microsoft.com/office/drawing/2014/main" id="{12555F1C-5AB0-407E-8351-46FD12125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392"/>
                <a:ext cx="2341" cy="17"/>
              </a:xfrm>
              <a:prstGeom prst="rect">
                <a:avLst/>
              </a:prstGeom>
              <a:solidFill>
                <a:srgbClr val="7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94" name="Rectangle 535">
                <a:extLst>
                  <a:ext uri="{FF2B5EF4-FFF2-40B4-BE49-F238E27FC236}">
                    <a16:creationId xmlns:a16="http://schemas.microsoft.com/office/drawing/2014/main" id="{C9393588-D7D8-4342-BFA9-0871B4064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409"/>
                <a:ext cx="2341" cy="16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95" name="Rectangle 536">
                <a:extLst>
                  <a:ext uri="{FF2B5EF4-FFF2-40B4-BE49-F238E27FC236}">
                    <a16:creationId xmlns:a16="http://schemas.microsoft.com/office/drawing/2014/main" id="{F28A69DE-74BF-4FAC-97C9-EA57A13C5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425"/>
                <a:ext cx="2341" cy="17"/>
              </a:xfrm>
              <a:prstGeom prst="rect">
                <a:avLst/>
              </a:pr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96" name="Rectangle 537">
                <a:extLst>
                  <a:ext uri="{FF2B5EF4-FFF2-40B4-BE49-F238E27FC236}">
                    <a16:creationId xmlns:a16="http://schemas.microsoft.com/office/drawing/2014/main" id="{AE095BB1-D562-4252-AC32-C9D798133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442"/>
                <a:ext cx="2341" cy="17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97" name="Rectangle 538">
                <a:extLst>
                  <a:ext uri="{FF2B5EF4-FFF2-40B4-BE49-F238E27FC236}">
                    <a16:creationId xmlns:a16="http://schemas.microsoft.com/office/drawing/2014/main" id="{F9212F43-4E0F-4B58-8543-654BDBC17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459"/>
                <a:ext cx="2341" cy="16"/>
              </a:xfrm>
              <a:prstGeom prst="rect">
                <a:avLst/>
              </a:prstGeom>
              <a:solidFill>
                <a:srgbClr val="5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98" name="Rectangle 539">
                <a:extLst>
                  <a:ext uri="{FF2B5EF4-FFF2-40B4-BE49-F238E27FC236}">
                    <a16:creationId xmlns:a16="http://schemas.microsoft.com/office/drawing/2014/main" id="{6DDA836F-535E-4608-A972-FB044CE70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475"/>
                <a:ext cx="2341" cy="18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099" name="Rectangle 540">
                <a:extLst>
                  <a:ext uri="{FF2B5EF4-FFF2-40B4-BE49-F238E27FC236}">
                    <a16:creationId xmlns:a16="http://schemas.microsoft.com/office/drawing/2014/main" id="{8A5D7A32-B21E-48B9-BAC3-47A271DAC7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493"/>
                <a:ext cx="2341" cy="16"/>
              </a:xfrm>
              <a:prstGeom prst="rect">
                <a:avLst/>
              </a:prstGeom>
              <a:solidFill>
                <a:srgbClr val="4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00" name="Rectangle 541">
                <a:extLst>
                  <a:ext uri="{FF2B5EF4-FFF2-40B4-BE49-F238E27FC236}">
                    <a16:creationId xmlns:a16="http://schemas.microsoft.com/office/drawing/2014/main" id="{E7DFAA34-3A21-4D1C-BE35-C6050CF77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509"/>
                <a:ext cx="2341" cy="17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01" name="Rectangle 542">
                <a:extLst>
                  <a:ext uri="{FF2B5EF4-FFF2-40B4-BE49-F238E27FC236}">
                    <a16:creationId xmlns:a16="http://schemas.microsoft.com/office/drawing/2014/main" id="{A6FEC492-1622-4C32-B3FC-F639988F2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526"/>
                <a:ext cx="2341" cy="17"/>
              </a:xfrm>
              <a:prstGeom prst="rect">
                <a:avLst/>
              </a:prstGeom>
              <a:solidFill>
                <a:srgbClr val="3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02" name="Rectangle 543">
                <a:extLst>
                  <a:ext uri="{FF2B5EF4-FFF2-40B4-BE49-F238E27FC236}">
                    <a16:creationId xmlns:a16="http://schemas.microsoft.com/office/drawing/2014/main" id="{81EC6F4F-6FBB-4FA2-91BA-AE5CDADEFF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543"/>
                <a:ext cx="2341" cy="17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03" name="Rectangle 544">
                <a:extLst>
                  <a:ext uri="{FF2B5EF4-FFF2-40B4-BE49-F238E27FC236}">
                    <a16:creationId xmlns:a16="http://schemas.microsoft.com/office/drawing/2014/main" id="{10B5BF61-4ACC-4C90-A0D4-89A5B096E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560"/>
                <a:ext cx="2341" cy="16"/>
              </a:xfrm>
              <a:prstGeom prst="rect">
                <a:avLst/>
              </a:prstGeom>
              <a:solidFill>
                <a:srgbClr val="2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04" name="Rectangle 545">
                <a:extLst>
                  <a:ext uri="{FF2B5EF4-FFF2-40B4-BE49-F238E27FC236}">
                    <a16:creationId xmlns:a16="http://schemas.microsoft.com/office/drawing/2014/main" id="{977F2216-1868-4844-A21F-65C7F9138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576"/>
                <a:ext cx="2341" cy="17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05" name="Rectangle 546">
                <a:extLst>
                  <a:ext uri="{FF2B5EF4-FFF2-40B4-BE49-F238E27FC236}">
                    <a16:creationId xmlns:a16="http://schemas.microsoft.com/office/drawing/2014/main" id="{0EAB59F9-5D40-435E-A499-72106B4B3B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593"/>
                <a:ext cx="2341" cy="17"/>
              </a:xfrm>
              <a:prstGeom prst="rect">
                <a:avLst/>
              </a:prstGeom>
              <a:solidFill>
                <a:srgbClr val="1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06" name="Rectangle 547">
                <a:extLst>
                  <a:ext uri="{FF2B5EF4-FFF2-40B4-BE49-F238E27FC236}">
                    <a16:creationId xmlns:a16="http://schemas.microsoft.com/office/drawing/2014/main" id="{48B52B2C-A1FB-47E1-B1E7-5D778FC8D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610"/>
                <a:ext cx="2341" cy="17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07" name="Rectangle 548">
                <a:extLst>
                  <a:ext uri="{FF2B5EF4-FFF2-40B4-BE49-F238E27FC236}">
                    <a16:creationId xmlns:a16="http://schemas.microsoft.com/office/drawing/2014/main" id="{77208E7B-7DD7-49B6-9440-157C0091E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627"/>
                <a:ext cx="2341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08" name="Rectangle 549">
                <a:extLst>
                  <a:ext uri="{FF2B5EF4-FFF2-40B4-BE49-F238E27FC236}">
                    <a16:creationId xmlns:a16="http://schemas.microsoft.com/office/drawing/2014/main" id="{763AC8AA-9585-49E1-AFC9-B23CD1A36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132"/>
                <a:ext cx="2341" cy="50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09" name="Rectangle 550">
                <a:extLst>
                  <a:ext uri="{FF2B5EF4-FFF2-40B4-BE49-F238E27FC236}">
                    <a16:creationId xmlns:a16="http://schemas.microsoft.com/office/drawing/2014/main" id="{8EF7D477-FC65-4C9E-8660-4647A086B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123"/>
                <a:ext cx="2341" cy="1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10" name="Rectangle 551">
                <a:extLst>
                  <a:ext uri="{FF2B5EF4-FFF2-40B4-BE49-F238E27FC236}">
                    <a16:creationId xmlns:a16="http://schemas.microsoft.com/office/drawing/2014/main" id="{A6F8AC4D-1048-4AA7-AB13-013342308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140"/>
                <a:ext cx="2341" cy="17"/>
              </a:xfrm>
              <a:prstGeom prst="rect">
                <a:avLst/>
              </a:prstGeom>
              <a:solidFill>
                <a:srgbClr val="F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11" name="Rectangle 552">
                <a:extLst>
                  <a:ext uri="{FF2B5EF4-FFF2-40B4-BE49-F238E27FC236}">
                    <a16:creationId xmlns:a16="http://schemas.microsoft.com/office/drawing/2014/main" id="{7D5B0E73-3666-46F6-8F71-C65B38578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157"/>
                <a:ext cx="2341" cy="17"/>
              </a:xfrm>
              <a:prstGeom prst="rect">
                <a:avLst/>
              </a:prstGeom>
              <a:solidFill>
                <a:srgbClr val="E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12" name="Rectangle 553">
                <a:extLst>
                  <a:ext uri="{FF2B5EF4-FFF2-40B4-BE49-F238E27FC236}">
                    <a16:creationId xmlns:a16="http://schemas.microsoft.com/office/drawing/2014/main" id="{4C63C4C6-45CD-419B-B3BC-A653D42D31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174"/>
                <a:ext cx="2341" cy="17"/>
              </a:xfrm>
              <a:prstGeom prst="rect">
                <a:avLst/>
              </a:prstGeom>
              <a:solidFill>
                <a:srgbClr val="E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13" name="Rectangle 554">
                <a:extLst>
                  <a:ext uri="{FF2B5EF4-FFF2-40B4-BE49-F238E27FC236}">
                    <a16:creationId xmlns:a16="http://schemas.microsoft.com/office/drawing/2014/main" id="{8404403A-41DC-4439-883B-AA82BD465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191"/>
                <a:ext cx="2341" cy="16"/>
              </a:xfrm>
              <a:prstGeom prst="rect">
                <a:avLst/>
              </a:prstGeom>
              <a:solidFill>
                <a:srgbClr val="D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14" name="Rectangle 555">
                <a:extLst>
                  <a:ext uri="{FF2B5EF4-FFF2-40B4-BE49-F238E27FC236}">
                    <a16:creationId xmlns:a16="http://schemas.microsoft.com/office/drawing/2014/main" id="{82BFB897-B142-4563-9CFB-6E49E20D31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207"/>
                <a:ext cx="2341" cy="17"/>
              </a:xfrm>
              <a:prstGeom prst="rect">
                <a:avLst/>
              </a:prstGeom>
              <a:solidFill>
                <a:srgbClr val="D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15" name="Rectangle 556">
                <a:extLst>
                  <a:ext uri="{FF2B5EF4-FFF2-40B4-BE49-F238E27FC236}">
                    <a16:creationId xmlns:a16="http://schemas.microsoft.com/office/drawing/2014/main" id="{8D74FCFC-3892-431A-8D00-DC9A319DC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224"/>
                <a:ext cx="2341" cy="17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16" name="Rectangle 557">
                <a:extLst>
                  <a:ext uri="{FF2B5EF4-FFF2-40B4-BE49-F238E27FC236}">
                    <a16:creationId xmlns:a16="http://schemas.microsoft.com/office/drawing/2014/main" id="{01892729-C167-46C5-A1BC-6FA2786DF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241"/>
                <a:ext cx="2341" cy="17"/>
              </a:xfrm>
              <a:prstGeom prst="rect">
                <a:avLst/>
              </a:prstGeom>
              <a:solidFill>
                <a:srgbClr val="C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17" name="Rectangle 558">
                <a:extLst>
                  <a:ext uri="{FF2B5EF4-FFF2-40B4-BE49-F238E27FC236}">
                    <a16:creationId xmlns:a16="http://schemas.microsoft.com/office/drawing/2014/main" id="{759658FE-C0BA-49A7-A499-7011723095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258"/>
                <a:ext cx="2341" cy="16"/>
              </a:xfrm>
              <a:prstGeom prst="rect">
                <a:avLst/>
              </a:prstGeom>
              <a:solidFill>
                <a:srgbClr val="B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18" name="Rectangle 559">
                <a:extLst>
                  <a:ext uri="{FF2B5EF4-FFF2-40B4-BE49-F238E27FC236}">
                    <a16:creationId xmlns:a16="http://schemas.microsoft.com/office/drawing/2014/main" id="{5694957E-3B3B-4D73-A1B9-159B64CD6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274"/>
                <a:ext cx="2341" cy="17"/>
              </a:xfrm>
              <a:prstGeom prst="rect">
                <a:avLst/>
              </a:prstGeom>
              <a:solidFill>
                <a:srgbClr val="B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19" name="Rectangle 560">
                <a:extLst>
                  <a:ext uri="{FF2B5EF4-FFF2-40B4-BE49-F238E27FC236}">
                    <a16:creationId xmlns:a16="http://schemas.microsoft.com/office/drawing/2014/main" id="{56106EC3-C3D2-48E6-A51F-4E69A197A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291"/>
                <a:ext cx="2341" cy="17"/>
              </a:xfrm>
              <a:prstGeom prst="rect">
                <a:avLst/>
              </a:prstGeom>
              <a:solidFill>
                <a:srgbClr val="A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20" name="Rectangle 561">
                <a:extLst>
                  <a:ext uri="{FF2B5EF4-FFF2-40B4-BE49-F238E27FC236}">
                    <a16:creationId xmlns:a16="http://schemas.microsoft.com/office/drawing/2014/main" id="{EF37F857-AA59-4C84-832A-39EBFBA9F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308"/>
                <a:ext cx="2341" cy="17"/>
              </a:xfrm>
              <a:prstGeom prst="rect">
                <a:avLst/>
              </a:prstGeom>
              <a:solidFill>
                <a:srgbClr val="A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21" name="Rectangle 562">
                <a:extLst>
                  <a:ext uri="{FF2B5EF4-FFF2-40B4-BE49-F238E27FC236}">
                    <a16:creationId xmlns:a16="http://schemas.microsoft.com/office/drawing/2014/main" id="{07A92B78-91C1-47F0-9DA5-E3939F216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325"/>
                <a:ext cx="2341" cy="17"/>
              </a:xfrm>
              <a:prstGeom prst="rect">
                <a:avLst/>
              </a:prstGeom>
              <a:solidFill>
                <a:srgbClr val="9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22" name="Rectangle 563">
                <a:extLst>
                  <a:ext uri="{FF2B5EF4-FFF2-40B4-BE49-F238E27FC236}">
                    <a16:creationId xmlns:a16="http://schemas.microsoft.com/office/drawing/2014/main" id="{C4548EFA-505A-47A0-A63D-E30F4CB085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342"/>
                <a:ext cx="2341" cy="16"/>
              </a:xfrm>
              <a:prstGeom prst="rect">
                <a:avLst/>
              </a:prstGeom>
              <a:solidFill>
                <a:srgbClr val="9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23" name="Rectangle 564">
                <a:extLst>
                  <a:ext uri="{FF2B5EF4-FFF2-40B4-BE49-F238E27FC236}">
                    <a16:creationId xmlns:a16="http://schemas.microsoft.com/office/drawing/2014/main" id="{FB44EF97-CB17-421D-B3BB-5953F4226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358"/>
                <a:ext cx="2341" cy="17"/>
              </a:xfrm>
              <a:prstGeom prst="rect">
                <a:avLst/>
              </a:prstGeom>
              <a:solidFill>
                <a:srgbClr val="88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24" name="Rectangle 565">
                <a:extLst>
                  <a:ext uri="{FF2B5EF4-FFF2-40B4-BE49-F238E27FC236}">
                    <a16:creationId xmlns:a16="http://schemas.microsoft.com/office/drawing/2014/main" id="{20A1FD15-E017-4D3F-96D2-CA41B5AAFC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375"/>
                <a:ext cx="2341" cy="17"/>
              </a:xfrm>
              <a:prstGeom prst="rect">
                <a:avLst/>
              </a:prstGeom>
              <a:solidFill>
                <a:srgbClr val="8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25" name="Rectangle 566">
                <a:extLst>
                  <a:ext uri="{FF2B5EF4-FFF2-40B4-BE49-F238E27FC236}">
                    <a16:creationId xmlns:a16="http://schemas.microsoft.com/office/drawing/2014/main" id="{12958C96-7990-465A-BD6F-3DC199B15E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392"/>
                <a:ext cx="2341" cy="17"/>
              </a:xfrm>
              <a:prstGeom prst="rect">
                <a:avLst/>
              </a:prstGeom>
              <a:solidFill>
                <a:srgbClr val="7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26" name="Rectangle 567">
                <a:extLst>
                  <a:ext uri="{FF2B5EF4-FFF2-40B4-BE49-F238E27FC236}">
                    <a16:creationId xmlns:a16="http://schemas.microsoft.com/office/drawing/2014/main" id="{24FE7CC3-B771-4CA9-88F7-3476178D4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409"/>
                <a:ext cx="2341" cy="16"/>
              </a:xfrm>
              <a:prstGeom prst="rect">
                <a:avLst/>
              </a:prstGeom>
              <a:solidFill>
                <a:srgbClr val="6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27" name="Rectangle 568">
                <a:extLst>
                  <a:ext uri="{FF2B5EF4-FFF2-40B4-BE49-F238E27FC236}">
                    <a16:creationId xmlns:a16="http://schemas.microsoft.com/office/drawing/2014/main" id="{C36054B1-1892-44B5-B33D-65ECF861E0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425"/>
                <a:ext cx="2341" cy="17"/>
              </a:xfrm>
              <a:prstGeom prst="rect">
                <a:avLst/>
              </a:prstGeom>
              <a:solidFill>
                <a:srgbClr val="66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28" name="Rectangle 569">
                <a:extLst>
                  <a:ext uri="{FF2B5EF4-FFF2-40B4-BE49-F238E27FC236}">
                    <a16:creationId xmlns:a16="http://schemas.microsoft.com/office/drawing/2014/main" id="{D7B303C4-6BC7-47CC-8283-4B85DC608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442"/>
                <a:ext cx="2341" cy="17"/>
              </a:xfrm>
              <a:prstGeom prst="rect">
                <a:avLst/>
              </a:prstGeom>
              <a:solidFill>
                <a:srgbClr val="5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29" name="Rectangle 570">
                <a:extLst>
                  <a:ext uri="{FF2B5EF4-FFF2-40B4-BE49-F238E27FC236}">
                    <a16:creationId xmlns:a16="http://schemas.microsoft.com/office/drawing/2014/main" id="{1F35911E-82FC-4659-8659-38D90BC2F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459"/>
                <a:ext cx="2341" cy="16"/>
              </a:xfrm>
              <a:prstGeom prst="rect">
                <a:avLst/>
              </a:prstGeom>
              <a:solidFill>
                <a:srgbClr val="55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30" name="Rectangle 571">
                <a:extLst>
                  <a:ext uri="{FF2B5EF4-FFF2-40B4-BE49-F238E27FC236}">
                    <a16:creationId xmlns:a16="http://schemas.microsoft.com/office/drawing/2014/main" id="{1CFB2770-66D6-466A-BCF1-9FF690639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475"/>
                <a:ext cx="2341" cy="18"/>
              </a:xfrm>
              <a:prstGeom prst="rect">
                <a:avLst/>
              </a:pr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31" name="Rectangle 572">
                <a:extLst>
                  <a:ext uri="{FF2B5EF4-FFF2-40B4-BE49-F238E27FC236}">
                    <a16:creationId xmlns:a16="http://schemas.microsoft.com/office/drawing/2014/main" id="{D3612E26-3E7F-423E-A6D4-470438E3A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493"/>
                <a:ext cx="2341" cy="16"/>
              </a:xfrm>
              <a:prstGeom prst="rect">
                <a:avLst/>
              </a:prstGeom>
              <a:solidFill>
                <a:srgbClr val="44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32" name="Rectangle 573">
                <a:extLst>
                  <a:ext uri="{FF2B5EF4-FFF2-40B4-BE49-F238E27FC236}">
                    <a16:creationId xmlns:a16="http://schemas.microsoft.com/office/drawing/2014/main" id="{47A44F54-530E-4183-93A5-727AC46D5A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509"/>
                <a:ext cx="2341" cy="17"/>
              </a:xfrm>
              <a:prstGeom prst="rect">
                <a:avLst/>
              </a:prstGeom>
              <a:solidFill>
                <a:srgbClr val="3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33" name="Rectangle 574">
                <a:extLst>
                  <a:ext uri="{FF2B5EF4-FFF2-40B4-BE49-F238E27FC236}">
                    <a16:creationId xmlns:a16="http://schemas.microsoft.com/office/drawing/2014/main" id="{671FA24A-FAFE-4CB6-8ACF-5384E86A2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526"/>
                <a:ext cx="2341" cy="17"/>
              </a:xfrm>
              <a:prstGeom prst="rect">
                <a:avLst/>
              </a:prstGeom>
              <a:solidFill>
                <a:srgbClr val="33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34" name="Rectangle 575">
                <a:extLst>
                  <a:ext uri="{FF2B5EF4-FFF2-40B4-BE49-F238E27FC236}">
                    <a16:creationId xmlns:a16="http://schemas.microsoft.com/office/drawing/2014/main" id="{732333B9-874B-444C-9248-44BED5E9C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543"/>
                <a:ext cx="2341" cy="17"/>
              </a:xfrm>
              <a:prstGeom prst="rect">
                <a:avLst/>
              </a:prstGeom>
              <a:solidFill>
                <a:srgbClr val="2B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35" name="Rectangle 576">
                <a:extLst>
                  <a:ext uri="{FF2B5EF4-FFF2-40B4-BE49-F238E27FC236}">
                    <a16:creationId xmlns:a16="http://schemas.microsoft.com/office/drawing/2014/main" id="{0B25F478-32C2-4C1A-9C23-76ABCF720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560"/>
                <a:ext cx="2341" cy="16"/>
              </a:xfrm>
              <a:prstGeom prst="rect">
                <a:avLst/>
              </a:prstGeom>
              <a:solidFill>
                <a:srgbClr val="22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36" name="Rectangle 577">
                <a:extLst>
                  <a:ext uri="{FF2B5EF4-FFF2-40B4-BE49-F238E27FC236}">
                    <a16:creationId xmlns:a16="http://schemas.microsoft.com/office/drawing/2014/main" id="{DDA8E445-C2BF-4C36-A88D-3FCCB5622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576"/>
                <a:ext cx="2341" cy="17"/>
              </a:xfrm>
              <a:prstGeom prst="rect">
                <a:avLst/>
              </a:prstGeom>
              <a:solidFill>
                <a:srgbClr val="1A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37" name="Rectangle 578">
                <a:extLst>
                  <a:ext uri="{FF2B5EF4-FFF2-40B4-BE49-F238E27FC236}">
                    <a16:creationId xmlns:a16="http://schemas.microsoft.com/office/drawing/2014/main" id="{E9E3B082-E204-4E36-9FB4-1768D001D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593"/>
                <a:ext cx="2341" cy="17"/>
              </a:xfrm>
              <a:prstGeom prst="rect">
                <a:avLst/>
              </a:prstGeom>
              <a:solidFill>
                <a:srgbClr val="11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38" name="Rectangle 579">
                <a:extLst>
                  <a:ext uri="{FF2B5EF4-FFF2-40B4-BE49-F238E27FC236}">
                    <a16:creationId xmlns:a16="http://schemas.microsoft.com/office/drawing/2014/main" id="{C0DAF201-A113-43DD-97DD-C236056BF6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610"/>
                <a:ext cx="2341" cy="17"/>
              </a:xfrm>
              <a:prstGeom prst="rect">
                <a:avLst/>
              </a:prstGeom>
              <a:solidFill>
                <a:srgbClr val="09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39" name="Rectangle 580">
                <a:extLst>
                  <a:ext uri="{FF2B5EF4-FFF2-40B4-BE49-F238E27FC236}">
                    <a16:creationId xmlns:a16="http://schemas.microsoft.com/office/drawing/2014/main" id="{7B74E80F-2E7B-4C2F-A286-C9D652803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" y="3627"/>
                <a:ext cx="2341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40" name="Rectangle 581">
                <a:extLst>
                  <a:ext uri="{FF2B5EF4-FFF2-40B4-BE49-F238E27FC236}">
                    <a16:creationId xmlns:a16="http://schemas.microsoft.com/office/drawing/2014/main" id="{5B920055-14DD-4D0E-88C0-D2FDA7410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123"/>
                <a:ext cx="3068" cy="17"/>
              </a:xfrm>
              <a:prstGeom prst="rect">
                <a:avLst/>
              </a:prstGeom>
              <a:solidFill>
                <a:srgbClr val="008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41" name="Rectangle 582">
                <a:extLst>
                  <a:ext uri="{FF2B5EF4-FFF2-40B4-BE49-F238E27FC236}">
                    <a16:creationId xmlns:a16="http://schemas.microsoft.com/office/drawing/2014/main" id="{5993AC46-DCFF-4CDF-89DB-D1D9E4C550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140"/>
                <a:ext cx="3068" cy="17"/>
              </a:xfrm>
              <a:prstGeom prst="rect">
                <a:avLst/>
              </a:prstGeom>
              <a:solidFill>
                <a:srgbClr val="008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42" name="Rectangle 583">
                <a:extLst>
                  <a:ext uri="{FF2B5EF4-FFF2-40B4-BE49-F238E27FC236}">
                    <a16:creationId xmlns:a16="http://schemas.microsoft.com/office/drawing/2014/main" id="{0B286BFC-757F-4A3B-A802-FBD3A6C37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157"/>
                <a:ext cx="3068" cy="17"/>
              </a:xfrm>
              <a:prstGeom prst="rect">
                <a:avLst/>
              </a:prstGeom>
              <a:solidFill>
                <a:srgbClr val="008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43" name="Rectangle 584">
                <a:extLst>
                  <a:ext uri="{FF2B5EF4-FFF2-40B4-BE49-F238E27FC236}">
                    <a16:creationId xmlns:a16="http://schemas.microsoft.com/office/drawing/2014/main" id="{768C598B-148C-46AB-BA4D-0B7CE0D9F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174"/>
                <a:ext cx="3068" cy="17"/>
              </a:xfrm>
              <a:prstGeom prst="rect">
                <a:avLst/>
              </a:prstGeom>
              <a:solidFill>
                <a:srgbClr val="008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44" name="Rectangle 585">
                <a:extLst>
                  <a:ext uri="{FF2B5EF4-FFF2-40B4-BE49-F238E27FC236}">
                    <a16:creationId xmlns:a16="http://schemas.microsoft.com/office/drawing/2014/main" id="{6C7264F9-31C0-4B54-9F71-FE5F60CE4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191"/>
                <a:ext cx="3068" cy="16"/>
              </a:xfrm>
              <a:prstGeom prst="rect">
                <a:avLst/>
              </a:prstGeom>
              <a:solidFill>
                <a:srgbClr val="007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45" name="Rectangle 586">
                <a:extLst>
                  <a:ext uri="{FF2B5EF4-FFF2-40B4-BE49-F238E27FC236}">
                    <a16:creationId xmlns:a16="http://schemas.microsoft.com/office/drawing/2014/main" id="{5D23227F-9F9B-4DD4-94C6-F07BD9EF8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207"/>
                <a:ext cx="3068" cy="17"/>
              </a:xfrm>
              <a:prstGeom prst="rect">
                <a:avLst/>
              </a:prstGeom>
              <a:solidFill>
                <a:srgbClr val="007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46" name="Rectangle 587">
                <a:extLst>
                  <a:ext uri="{FF2B5EF4-FFF2-40B4-BE49-F238E27FC236}">
                    <a16:creationId xmlns:a16="http://schemas.microsoft.com/office/drawing/2014/main" id="{E839BD26-2C7F-47ED-A5B4-85F9E6499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224"/>
                <a:ext cx="3068" cy="17"/>
              </a:xfrm>
              <a:prstGeom prst="rect">
                <a:avLst/>
              </a:prstGeom>
              <a:solidFill>
                <a:srgbClr val="007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47" name="Rectangle 588">
                <a:extLst>
                  <a:ext uri="{FF2B5EF4-FFF2-40B4-BE49-F238E27FC236}">
                    <a16:creationId xmlns:a16="http://schemas.microsoft.com/office/drawing/2014/main" id="{57909424-1199-4EBC-8864-C30EF74E1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241"/>
                <a:ext cx="3068" cy="17"/>
              </a:xfrm>
              <a:prstGeom prst="rect">
                <a:avLst/>
              </a:prstGeom>
              <a:solidFill>
                <a:srgbClr val="006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48" name="Rectangle 589">
                <a:extLst>
                  <a:ext uri="{FF2B5EF4-FFF2-40B4-BE49-F238E27FC236}">
                    <a16:creationId xmlns:a16="http://schemas.microsoft.com/office/drawing/2014/main" id="{205E1342-F0FB-42D2-A720-D10FDC5F3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258"/>
                <a:ext cx="3068" cy="16"/>
              </a:xfrm>
              <a:prstGeom prst="rect">
                <a:avLst/>
              </a:prstGeom>
              <a:solidFill>
                <a:srgbClr val="006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49" name="Rectangle 590">
                <a:extLst>
                  <a:ext uri="{FF2B5EF4-FFF2-40B4-BE49-F238E27FC236}">
                    <a16:creationId xmlns:a16="http://schemas.microsoft.com/office/drawing/2014/main" id="{9BB9BE47-79BE-4D1A-AC9F-EF1E6E682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274"/>
                <a:ext cx="3068" cy="17"/>
              </a:xfrm>
              <a:prstGeom prst="rect">
                <a:avLst/>
              </a:prstGeom>
              <a:solidFill>
                <a:srgbClr val="006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50" name="Rectangle 591">
                <a:extLst>
                  <a:ext uri="{FF2B5EF4-FFF2-40B4-BE49-F238E27FC236}">
                    <a16:creationId xmlns:a16="http://schemas.microsoft.com/office/drawing/2014/main" id="{93B631A6-EE99-47CC-8153-7B77F7AF7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291"/>
                <a:ext cx="3068" cy="17"/>
              </a:xfrm>
              <a:prstGeom prst="rect">
                <a:avLst/>
              </a:prstGeom>
              <a:solidFill>
                <a:srgbClr val="006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51" name="Rectangle 592">
                <a:extLst>
                  <a:ext uri="{FF2B5EF4-FFF2-40B4-BE49-F238E27FC236}">
                    <a16:creationId xmlns:a16="http://schemas.microsoft.com/office/drawing/2014/main" id="{F40F7537-EC73-424C-802A-19CE01C919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308"/>
                <a:ext cx="3068" cy="17"/>
              </a:xfrm>
              <a:prstGeom prst="rect">
                <a:avLst/>
              </a:prstGeom>
              <a:solidFill>
                <a:srgbClr val="005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52" name="Rectangle 593">
                <a:extLst>
                  <a:ext uri="{FF2B5EF4-FFF2-40B4-BE49-F238E27FC236}">
                    <a16:creationId xmlns:a16="http://schemas.microsoft.com/office/drawing/2014/main" id="{6CBE02F7-40B7-4AC1-9ED5-D520AC736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325"/>
                <a:ext cx="3068" cy="17"/>
              </a:xfrm>
              <a:prstGeom prst="rect">
                <a:avLst/>
              </a:prstGeom>
              <a:solidFill>
                <a:srgbClr val="005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53" name="Rectangle 594">
                <a:extLst>
                  <a:ext uri="{FF2B5EF4-FFF2-40B4-BE49-F238E27FC236}">
                    <a16:creationId xmlns:a16="http://schemas.microsoft.com/office/drawing/2014/main" id="{EEDCB18D-6320-4E60-8FB0-C2311342B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342"/>
                <a:ext cx="3068" cy="16"/>
              </a:xfrm>
              <a:prstGeom prst="rect">
                <a:avLst/>
              </a:prstGeom>
              <a:solidFill>
                <a:srgbClr val="005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54" name="Rectangle 595">
                <a:extLst>
                  <a:ext uri="{FF2B5EF4-FFF2-40B4-BE49-F238E27FC236}">
                    <a16:creationId xmlns:a16="http://schemas.microsoft.com/office/drawing/2014/main" id="{1BC72825-5DA8-4D03-A274-CAFBC445C2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358"/>
                <a:ext cx="3068" cy="17"/>
              </a:xfrm>
              <a:prstGeom prst="rect">
                <a:avLst/>
              </a:prstGeom>
              <a:solidFill>
                <a:srgbClr val="004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55" name="Rectangle 596">
                <a:extLst>
                  <a:ext uri="{FF2B5EF4-FFF2-40B4-BE49-F238E27FC236}">
                    <a16:creationId xmlns:a16="http://schemas.microsoft.com/office/drawing/2014/main" id="{C1E0B6A7-5228-4138-9367-5F1C10B80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375"/>
                <a:ext cx="3068" cy="17"/>
              </a:xfrm>
              <a:prstGeom prst="rect">
                <a:avLst/>
              </a:prstGeom>
              <a:solidFill>
                <a:srgbClr val="004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56" name="Rectangle 597">
                <a:extLst>
                  <a:ext uri="{FF2B5EF4-FFF2-40B4-BE49-F238E27FC236}">
                    <a16:creationId xmlns:a16="http://schemas.microsoft.com/office/drawing/2014/main" id="{ED94F930-CE7D-4E8C-9558-C82C47750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392"/>
                <a:ext cx="3068" cy="17"/>
              </a:xfrm>
              <a:prstGeom prst="rect">
                <a:avLst/>
              </a:prstGeom>
              <a:solidFill>
                <a:srgbClr val="004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57" name="Rectangle 598">
                <a:extLst>
                  <a:ext uri="{FF2B5EF4-FFF2-40B4-BE49-F238E27FC236}">
                    <a16:creationId xmlns:a16="http://schemas.microsoft.com/office/drawing/2014/main" id="{06AA0053-BB39-43A9-8F36-10BC8D0CF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409"/>
                <a:ext cx="3068" cy="16"/>
              </a:xfrm>
              <a:prstGeom prst="rect">
                <a:avLst/>
              </a:prstGeom>
              <a:solidFill>
                <a:srgbClr val="003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58" name="Rectangle 599">
                <a:extLst>
                  <a:ext uri="{FF2B5EF4-FFF2-40B4-BE49-F238E27FC236}">
                    <a16:creationId xmlns:a16="http://schemas.microsoft.com/office/drawing/2014/main" id="{0C18721F-1A2C-4ACC-9B3A-F8218AB139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425"/>
                <a:ext cx="3068" cy="17"/>
              </a:xfrm>
              <a:prstGeom prst="rect">
                <a:avLst/>
              </a:prstGeom>
              <a:solidFill>
                <a:srgbClr val="003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59" name="Rectangle 600">
                <a:extLst>
                  <a:ext uri="{FF2B5EF4-FFF2-40B4-BE49-F238E27FC236}">
                    <a16:creationId xmlns:a16="http://schemas.microsoft.com/office/drawing/2014/main" id="{E66A354E-9F85-469E-8A38-B41134049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442"/>
                <a:ext cx="3068" cy="17"/>
              </a:xfrm>
              <a:prstGeom prst="rect">
                <a:avLst/>
              </a:prstGeom>
              <a:solidFill>
                <a:srgbClr val="00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60" name="Rectangle 601">
                <a:extLst>
                  <a:ext uri="{FF2B5EF4-FFF2-40B4-BE49-F238E27FC236}">
                    <a16:creationId xmlns:a16="http://schemas.microsoft.com/office/drawing/2014/main" id="{658BE137-3823-4867-B4E7-93DE3F202C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459"/>
                <a:ext cx="3068" cy="16"/>
              </a:xfrm>
              <a:prstGeom prst="rect">
                <a:avLst/>
              </a:prstGeom>
              <a:solidFill>
                <a:srgbClr val="003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61" name="Rectangle 602">
                <a:extLst>
                  <a:ext uri="{FF2B5EF4-FFF2-40B4-BE49-F238E27FC236}">
                    <a16:creationId xmlns:a16="http://schemas.microsoft.com/office/drawing/2014/main" id="{FA7CBA46-047F-44D1-A8D0-58EB3657E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475"/>
                <a:ext cx="3068" cy="18"/>
              </a:xfrm>
              <a:prstGeom prst="rect">
                <a:avLst/>
              </a:prstGeom>
              <a:solidFill>
                <a:srgbClr val="002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62" name="Rectangle 603">
                <a:extLst>
                  <a:ext uri="{FF2B5EF4-FFF2-40B4-BE49-F238E27FC236}">
                    <a16:creationId xmlns:a16="http://schemas.microsoft.com/office/drawing/2014/main" id="{DE864C2B-C4AA-4DC5-81B4-5F4C43940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493"/>
                <a:ext cx="3068" cy="16"/>
              </a:xfrm>
              <a:prstGeom prst="rect">
                <a:avLst/>
              </a:prstGeom>
              <a:solidFill>
                <a:srgbClr val="002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63" name="Rectangle 604">
                <a:extLst>
                  <a:ext uri="{FF2B5EF4-FFF2-40B4-BE49-F238E27FC236}">
                    <a16:creationId xmlns:a16="http://schemas.microsoft.com/office/drawing/2014/main" id="{1CA5BB33-ED98-4AA4-86A0-36DD7718B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509"/>
                <a:ext cx="3068" cy="17"/>
              </a:xfrm>
              <a:prstGeom prst="rect">
                <a:avLst/>
              </a:prstGeom>
              <a:solidFill>
                <a:srgbClr val="002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64" name="Rectangle 605">
                <a:extLst>
                  <a:ext uri="{FF2B5EF4-FFF2-40B4-BE49-F238E27FC236}">
                    <a16:creationId xmlns:a16="http://schemas.microsoft.com/office/drawing/2014/main" id="{6B665526-1039-4200-83B4-17B0FA8AC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526"/>
                <a:ext cx="3068" cy="17"/>
              </a:xfrm>
              <a:prstGeom prst="rect">
                <a:avLst/>
              </a:prstGeom>
              <a:solidFill>
                <a:srgbClr val="00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65" name="Rectangle 606">
                <a:extLst>
                  <a:ext uri="{FF2B5EF4-FFF2-40B4-BE49-F238E27FC236}">
                    <a16:creationId xmlns:a16="http://schemas.microsoft.com/office/drawing/2014/main" id="{1A6A6710-4D97-4DFA-B75D-FFB49034A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543"/>
                <a:ext cx="3068" cy="17"/>
              </a:xfrm>
              <a:prstGeom prst="rect">
                <a:avLst/>
              </a:prstGeom>
              <a:solidFill>
                <a:srgbClr val="0018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66" name="Rectangle 607">
                <a:extLst>
                  <a:ext uri="{FF2B5EF4-FFF2-40B4-BE49-F238E27FC236}">
                    <a16:creationId xmlns:a16="http://schemas.microsoft.com/office/drawing/2014/main" id="{5FE9ED77-FE00-4562-B993-7D7897840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560"/>
                <a:ext cx="3068" cy="16"/>
              </a:xfrm>
              <a:prstGeom prst="rect">
                <a:avLst/>
              </a:prstGeom>
              <a:solidFill>
                <a:srgbClr val="001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9167" name="Rectangle 608">
                <a:extLst>
                  <a:ext uri="{FF2B5EF4-FFF2-40B4-BE49-F238E27FC236}">
                    <a16:creationId xmlns:a16="http://schemas.microsoft.com/office/drawing/2014/main" id="{34F78E85-6DAE-4CF3-B74B-1439F5BA1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" y="3576"/>
                <a:ext cx="3068" cy="17"/>
              </a:xfrm>
              <a:prstGeom prst="rect">
                <a:avLst/>
              </a:prstGeom>
              <a:solidFill>
                <a:srgbClr val="000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1pPr>
                <a:lvl2pPr marL="742950" indent="-28575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2pPr>
                <a:lvl3pPr marL="11430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3pPr>
                <a:lvl4pPr marL="16002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4pPr>
                <a:lvl5pPr marL="2057400" indent="-228600" algn="ctr"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Georgia" panose="02040502050405020303" pitchFamily="18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</p:grpSp>
        <p:sp>
          <p:nvSpPr>
            <p:cNvPr id="118793" name="Rectangle 609">
              <a:extLst>
                <a:ext uri="{FF2B5EF4-FFF2-40B4-BE49-F238E27FC236}">
                  <a16:creationId xmlns:a16="http://schemas.microsoft.com/office/drawing/2014/main" id="{831DD55A-F626-4D99-8DD5-AF8D5CA69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593"/>
              <a:ext cx="3068" cy="17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794" name="Rectangle 610">
              <a:extLst>
                <a:ext uri="{FF2B5EF4-FFF2-40B4-BE49-F238E27FC236}">
                  <a16:creationId xmlns:a16="http://schemas.microsoft.com/office/drawing/2014/main" id="{04BFC7E5-63B9-4BFB-B845-60F68F9CA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610"/>
              <a:ext cx="3068" cy="17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795" name="Rectangle 611">
              <a:extLst>
                <a:ext uri="{FF2B5EF4-FFF2-40B4-BE49-F238E27FC236}">
                  <a16:creationId xmlns:a16="http://schemas.microsoft.com/office/drawing/2014/main" id="{A2F8EDDA-99FA-48EA-A996-F734927AF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627"/>
              <a:ext cx="3068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796" name="Rectangle 612">
              <a:extLst>
                <a:ext uri="{FF2B5EF4-FFF2-40B4-BE49-F238E27FC236}">
                  <a16:creationId xmlns:a16="http://schemas.microsoft.com/office/drawing/2014/main" id="{80E53D5F-65F3-477F-88F7-9B0069A98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132"/>
              <a:ext cx="3068" cy="50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797" name="Rectangle 613">
              <a:extLst>
                <a:ext uri="{FF2B5EF4-FFF2-40B4-BE49-F238E27FC236}">
                  <a16:creationId xmlns:a16="http://schemas.microsoft.com/office/drawing/2014/main" id="{C9D208E5-6287-4973-9971-C07472693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123"/>
              <a:ext cx="3068" cy="17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798" name="Rectangle 614">
              <a:extLst>
                <a:ext uri="{FF2B5EF4-FFF2-40B4-BE49-F238E27FC236}">
                  <a16:creationId xmlns:a16="http://schemas.microsoft.com/office/drawing/2014/main" id="{A03E1ABD-418A-4A02-B8F7-43D5C83A0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140"/>
              <a:ext cx="3068" cy="17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799" name="Rectangle 615">
              <a:extLst>
                <a:ext uri="{FF2B5EF4-FFF2-40B4-BE49-F238E27FC236}">
                  <a16:creationId xmlns:a16="http://schemas.microsoft.com/office/drawing/2014/main" id="{C0897A44-1AE6-4171-8B25-A690B4C177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157"/>
              <a:ext cx="3068" cy="17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00" name="Rectangle 616">
              <a:extLst>
                <a:ext uri="{FF2B5EF4-FFF2-40B4-BE49-F238E27FC236}">
                  <a16:creationId xmlns:a16="http://schemas.microsoft.com/office/drawing/2014/main" id="{C50B3266-EBC7-42FA-9BF3-5C7573240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174"/>
              <a:ext cx="3068" cy="17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01" name="Rectangle 617">
              <a:extLst>
                <a:ext uri="{FF2B5EF4-FFF2-40B4-BE49-F238E27FC236}">
                  <a16:creationId xmlns:a16="http://schemas.microsoft.com/office/drawing/2014/main" id="{66CADFC1-244F-45AB-A790-614E9C64D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191"/>
              <a:ext cx="3068" cy="16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02" name="Rectangle 618">
              <a:extLst>
                <a:ext uri="{FF2B5EF4-FFF2-40B4-BE49-F238E27FC236}">
                  <a16:creationId xmlns:a16="http://schemas.microsoft.com/office/drawing/2014/main" id="{3D821F0A-68AD-4FA5-B68F-E70E1E9A1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207"/>
              <a:ext cx="3068" cy="17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03" name="Rectangle 619">
              <a:extLst>
                <a:ext uri="{FF2B5EF4-FFF2-40B4-BE49-F238E27FC236}">
                  <a16:creationId xmlns:a16="http://schemas.microsoft.com/office/drawing/2014/main" id="{37D936C5-E53A-438A-8E09-75EC604FF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224"/>
              <a:ext cx="3068" cy="17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04" name="Rectangle 620">
              <a:extLst>
                <a:ext uri="{FF2B5EF4-FFF2-40B4-BE49-F238E27FC236}">
                  <a16:creationId xmlns:a16="http://schemas.microsoft.com/office/drawing/2014/main" id="{EEFAD4C9-C9DA-4695-A846-73FD2B25E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241"/>
              <a:ext cx="3068" cy="17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05" name="Rectangle 621">
              <a:extLst>
                <a:ext uri="{FF2B5EF4-FFF2-40B4-BE49-F238E27FC236}">
                  <a16:creationId xmlns:a16="http://schemas.microsoft.com/office/drawing/2014/main" id="{DD5A6511-3D26-404B-AADD-3F4F0BE24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258"/>
              <a:ext cx="3068" cy="16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06" name="Rectangle 622">
              <a:extLst>
                <a:ext uri="{FF2B5EF4-FFF2-40B4-BE49-F238E27FC236}">
                  <a16:creationId xmlns:a16="http://schemas.microsoft.com/office/drawing/2014/main" id="{212016E1-E088-4C03-9221-F9F7DAFE7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274"/>
              <a:ext cx="3068" cy="17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07" name="Rectangle 623">
              <a:extLst>
                <a:ext uri="{FF2B5EF4-FFF2-40B4-BE49-F238E27FC236}">
                  <a16:creationId xmlns:a16="http://schemas.microsoft.com/office/drawing/2014/main" id="{34293D9B-A262-49C8-9A9F-18E99D848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291"/>
              <a:ext cx="3068" cy="17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08" name="Rectangle 624">
              <a:extLst>
                <a:ext uri="{FF2B5EF4-FFF2-40B4-BE49-F238E27FC236}">
                  <a16:creationId xmlns:a16="http://schemas.microsoft.com/office/drawing/2014/main" id="{5AB31970-267E-48DE-B415-A5DC88F85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308"/>
              <a:ext cx="3068" cy="17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09" name="Rectangle 625">
              <a:extLst>
                <a:ext uri="{FF2B5EF4-FFF2-40B4-BE49-F238E27FC236}">
                  <a16:creationId xmlns:a16="http://schemas.microsoft.com/office/drawing/2014/main" id="{DFB640C5-6176-496D-9219-A8D3554CE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325"/>
              <a:ext cx="3068" cy="17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10" name="Rectangle 626">
              <a:extLst>
                <a:ext uri="{FF2B5EF4-FFF2-40B4-BE49-F238E27FC236}">
                  <a16:creationId xmlns:a16="http://schemas.microsoft.com/office/drawing/2014/main" id="{1CAFC28B-68A2-46E7-99B8-1C0861830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342"/>
              <a:ext cx="3068" cy="16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11" name="Rectangle 627">
              <a:extLst>
                <a:ext uri="{FF2B5EF4-FFF2-40B4-BE49-F238E27FC236}">
                  <a16:creationId xmlns:a16="http://schemas.microsoft.com/office/drawing/2014/main" id="{CA9FF2BD-F811-4288-A05D-88AF514D7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358"/>
              <a:ext cx="3068" cy="17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12" name="Rectangle 628">
              <a:extLst>
                <a:ext uri="{FF2B5EF4-FFF2-40B4-BE49-F238E27FC236}">
                  <a16:creationId xmlns:a16="http://schemas.microsoft.com/office/drawing/2014/main" id="{01A58F85-E4BA-4A52-862E-E58AEBB07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375"/>
              <a:ext cx="3068" cy="17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13" name="Rectangle 629">
              <a:extLst>
                <a:ext uri="{FF2B5EF4-FFF2-40B4-BE49-F238E27FC236}">
                  <a16:creationId xmlns:a16="http://schemas.microsoft.com/office/drawing/2014/main" id="{FB4BBE25-0D58-4842-828B-7018E5315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392"/>
              <a:ext cx="3068" cy="17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14" name="Rectangle 630">
              <a:extLst>
                <a:ext uri="{FF2B5EF4-FFF2-40B4-BE49-F238E27FC236}">
                  <a16:creationId xmlns:a16="http://schemas.microsoft.com/office/drawing/2014/main" id="{06668A53-BB3E-49CD-B104-EFAA25870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409"/>
              <a:ext cx="3068" cy="16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15" name="Rectangle 631">
              <a:extLst>
                <a:ext uri="{FF2B5EF4-FFF2-40B4-BE49-F238E27FC236}">
                  <a16:creationId xmlns:a16="http://schemas.microsoft.com/office/drawing/2014/main" id="{4469B2D2-3E62-4A59-A0FC-748BD8D8D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425"/>
              <a:ext cx="3068" cy="17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16" name="Rectangle 632">
              <a:extLst>
                <a:ext uri="{FF2B5EF4-FFF2-40B4-BE49-F238E27FC236}">
                  <a16:creationId xmlns:a16="http://schemas.microsoft.com/office/drawing/2014/main" id="{3CD9A562-D0B5-4EAA-88E0-12BD2C083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442"/>
              <a:ext cx="3068" cy="17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17" name="Rectangle 633">
              <a:extLst>
                <a:ext uri="{FF2B5EF4-FFF2-40B4-BE49-F238E27FC236}">
                  <a16:creationId xmlns:a16="http://schemas.microsoft.com/office/drawing/2014/main" id="{DB6C5AF1-5DF5-4F33-8329-6C17A0652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459"/>
              <a:ext cx="3068" cy="16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18" name="Rectangle 634">
              <a:extLst>
                <a:ext uri="{FF2B5EF4-FFF2-40B4-BE49-F238E27FC236}">
                  <a16:creationId xmlns:a16="http://schemas.microsoft.com/office/drawing/2014/main" id="{5ACA18B2-9AAE-4330-8190-7A9D552A4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475"/>
              <a:ext cx="3068" cy="18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19" name="Rectangle 635">
              <a:extLst>
                <a:ext uri="{FF2B5EF4-FFF2-40B4-BE49-F238E27FC236}">
                  <a16:creationId xmlns:a16="http://schemas.microsoft.com/office/drawing/2014/main" id="{416C3495-1591-43D7-96D2-E7ABA2841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493"/>
              <a:ext cx="3068" cy="16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20" name="Rectangle 636">
              <a:extLst>
                <a:ext uri="{FF2B5EF4-FFF2-40B4-BE49-F238E27FC236}">
                  <a16:creationId xmlns:a16="http://schemas.microsoft.com/office/drawing/2014/main" id="{4F709DCF-B664-4A22-898C-5F6197C0D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509"/>
              <a:ext cx="3068" cy="17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21" name="Rectangle 637">
              <a:extLst>
                <a:ext uri="{FF2B5EF4-FFF2-40B4-BE49-F238E27FC236}">
                  <a16:creationId xmlns:a16="http://schemas.microsoft.com/office/drawing/2014/main" id="{263AF63D-0956-4D97-9F4B-45E18EA52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526"/>
              <a:ext cx="3068" cy="17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22" name="Rectangle 638">
              <a:extLst>
                <a:ext uri="{FF2B5EF4-FFF2-40B4-BE49-F238E27FC236}">
                  <a16:creationId xmlns:a16="http://schemas.microsoft.com/office/drawing/2014/main" id="{3209C9B5-A8EB-4779-A905-55C1F78F7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543"/>
              <a:ext cx="3068" cy="17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23" name="Rectangle 639">
              <a:extLst>
                <a:ext uri="{FF2B5EF4-FFF2-40B4-BE49-F238E27FC236}">
                  <a16:creationId xmlns:a16="http://schemas.microsoft.com/office/drawing/2014/main" id="{9ECE3A7B-53FB-4741-AF2B-A086BE352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560"/>
              <a:ext cx="3068" cy="16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24" name="Rectangle 640">
              <a:extLst>
                <a:ext uri="{FF2B5EF4-FFF2-40B4-BE49-F238E27FC236}">
                  <a16:creationId xmlns:a16="http://schemas.microsoft.com/office/drawing/2014/main" id="{DBEBE248-C311-4160-83A3-47E7483C4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576"/>
              <a:ext cx="3068" cy="17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25" name="Rectangle 641">
              <a:extLst>
                <a:ext uri="{FF2B5EF4-FFF2-40B4-BE49-F238E27FC236}">
                  <a16:creationId xmlns:a16="http://schemas.microsoft.com/office/drawing/2014/main" id="{51E7E3D9-30A0-4D23-84F5-FC599E0B4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593"/>
              <a:ext cx="3068" cy="17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26" name="Rectangle 642">
              <a:extLst>
                <a:ext uri="{FF2B5EF4-FFF2-40B4-BE49-F238E27FC236}">
                  <a16:creationId xmlns:a16="http://schemas.microsoft.com/office/drawing/2014/main" id="{EB2915C4-23CB-4EC6-AADF-78E55F9AD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610"/>
              <a:ext cx="3068" cy="17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27" name="Rectangle 643">
              <a:extLst>
                <a:ext uri="{FF2B5EF4-FFF2-40B4-BE49-F238E27FC236}">
                  <a16:creationId xmlns:a16="http://schemas.microsoft.com/office/drawing/2014/main" id="{0F63A0E2-B250-4F32-A01F-E2C97662A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627"/>
              <a:ext cx="3068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28" name="Rectangle 644">
              <a:extLst>
                <a:ext uri="{FF2B5EF4-FFF2-40B4-BE49-F238E27FC236}">
                  <a16:creationId xmlns:a16="http://schemas.microsoft.com/office/drawing/2014/main" id="{E43298F8-0D41-489C-A9A9-731F13AEA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627"/>
              <a:ext cx="2341" cy="17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29" name="Rectangle 645">
              <a:extLst>
                <a:ext uri="{FF2B5EF4-FFF2-40B4-BE49-F238E27FC236}">
                  <a16:creationId xmlns:a16="http://schemas.microsoft.com/office/drawing/2014/main" id="{F02F8079-4436-4064-A494-8132B49AB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644"/>
              <a:ext cx="2341" cy="18"/>
            </a:xfrm>
            <a:prstGeom prst="rect">
              <a:avLst/>
            </a:prstGeom>
            <a:solidFill>
              <a:srgbClr val="F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30" name="Rectangle 646">
              <a:extLst>
                <a:ext uri="{FF2B5EF4-FFF2-40B4-BE49-F238E27FC236}">
                  <a16:creationId xmlns:a16="http://schemas.microsoft.com/office/drawing/2014/main" id="{7E447E71-AD3A-4B36-95CF-879CEF117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662"/>
              <a:ext cx="2341" cy="18"/>
            </a:xfrm>
            <a:prstGeom prst="rect">
              <a:avLst/>
            </a:prstGeom>
            <a:solidFill>
              <a:srgbClr val="E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31" name="Rectangle 647">
              <a:extLst>
                <a:ext uri="{FF2B5EF4-FFF2-40B4-BE49-F238E27FC236}">
                  <a16:creationId xmlns:a16="http://schemas.microsoft.com/office/drawing/2014/main" id="{1F6A509F-ADD2-4658-9632-B3E0CD175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680"/>
              <a:ext cx="2341" cy="17"/>
            </a:xfrm>
            <a:prstGeom prst="rect">
              <a:avLst/>
            </a:pr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32" name="Rectangle 648">
              <a:extLst>
                <a:ext uri="{FF2B5EF4-FFF2-40B4-BE49-F238E27FC236}">
                  <a16:creationId xmlns:a16="http://schemas.microsoft.com/office/drawing/2014/main" id="{4E7C84D3-3957-47D1-AE23-251F96984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697"/>
              <a:ext cx="2341" cy="18"/>
            </a:xfrm>
            <a:prstGeom prst="rect">
              <a:avLst/>
            </a:prstGeom>
            <a:solidFill>
              <a:srgbClr val="D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33" name="Rectangle 649">
              <a:extLst>
                <a:ext uri="{FF2B5EF4-FFF2-40B4-BE49-F238E27FC236}">
                  <a16:creationId xmlns:a16="http://schemas.microsoft.com/office/drawing/2014/main" id="{3FED20BE-2555-416F-81AC-B220836AD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715"/>
              <a:ext cx="2341" cy="17"/>
            </a:xfrm>
            <a:prstGeom prst="rect">
              <a:avLst/>
            </a:prstGeom>
            <a:solidFill>
              <a:srgbClr val="D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34" name="Rectangle 650">
              <a:extLst>
                <a:ext uri="{FF2B5EF4-FFF2-40B4-BE49-F238E27FC236}">
                  <a16:creationId xmlns:a16="http://schemas.microsoft.com/office/drawing/2014/main" id="{037939D5-82C1-4715-A7AB-FCC5CDD7A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732"/>
              <a:ext cx="2341" cy="18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35" name="Rectangle 651">
              <a:extLst>
                <a:ext uri="{FF2B5EF4-FFF2-40B4-BE49-F238E27FC236}">
                  <a16:creationId xmlns:a16="http://schemas.microsoft.com/office/drawing/2014/main" id="{FECFA702-0EA7-4C36-BFA3-228824C5A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750"/>
              <a:ext cx="2341" cy="18"/>
            </a:xfrm>
            <a:prstGeom prst="rect">
              <a:avLst/>
            </a:prstGeom>
            <a:solidFill>
              <a:srgbClr val="C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36" name="Rectangle 652">
              <a:extLst>
                <a:ext uri="{FF2B5EF4-FFF2-40B4-BE49-F238E27FC236}">
                  <a16:creationId xmlns:a16="http://schemas.microsoft.com/office/drawing/2014/main" id="{30083D8C-9D88-4B7E-99F3-200978D54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768"/>
              <a:ext cx="2341" cy="17"/>
            </a:xfrm>
            <a:prstGeom prst="rect">
              <a:avLst/>
            </a:prstGeom>
            <a:solidFill>
              <a:srgbClr val="B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37" name="Rectangle 653">
              <a:extLst>
                <a:ext uri="{FF2B5EF4-FFF2-40B4-BE49-F238E27FC236}">
                  <a16:creationId xmlns:a16="http://schemas.microsoft.com/office/drawing/2014/main" id="{997273EF-B13B-46A1-BEBE-A750C2D58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785"/>
              <a:ext cx="2341" cy="18"/>
            </a:xfrm>
            <a:prstGeom prst="rect">
              <a:avLst/>
            </a:prstGeom>
            <a:solidFill>
              <a:srgbClr val="B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38" name="Rectangle 654">
              <a:extLst>
                <a:ext uri="{FF2B5EF4-FFF2-40B4-BE49-F238E27FC236}">
                  <a16:creationId xmlns:a16="http://schemas.microsoft.com/office/drawing/2014/main" id="{EAFA96C8-F30C-4BD9-96DE-B0E91BB9B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803"/>
              <a:ext cx="2341" cy="18"/>
            </a:xfrm>
            <a:prstGeom prst="rect">
              <a:avLst/>
            </a:prstGeom>
            <a:solidFill>
              <a:srgbClr val="A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39" name="Rectangle 655">
              <a:extLst>
                <a:ext uri="{FF2B5EF4-FFF2-40B4-BE49-F238E27FC236}">
                  <a16:creationId xmlns:a16="http://schemas.microsoft.com/office/drawing/2014/main" id="{A067EFFC-8619-4782-9FE1-C3DD62B07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821"/>
              <a:ext cx="2341" cy="17"/>
            </a:xfrm>
            <a:prstGeom prst="rect">
              <a:avLst/>
            </a:prstGeom>
            <a:solidFill>
              <a:srgbClr val="A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40" name="Rectangle 656">
              <a:extLst>
                <a:ext uri="{FF2B5EF4-FFF2-40B4-BE49-F238E27FC236}">
                  <a16:creationId xmlns:a16="http://schemas.microsoft.com/office/drawing/2014/main" id="{64F30624-3140-4C54-BA59-BC3F56005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838"/>
              <a:ext cx="2341" cy="18"/>
            </a:xfrm>
            <a:prstGeom prst="rect">
              <a:avLst/>
            </a:pr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41" name="Rectangle 657">
              <a:extLst>
                <a:ext uri="{FF2B5EF4-FFF2-40B4-BE49-F238E27FC236}">
                  <a16:creationId xmlns:a16="http://schemas.microsoft.com/office/drawing/2014/main" id="{DA2E93EF-A875-4761-A070-6378353D5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856"/>
              <a:ext cx="2341" cy="18"/>
            </a:xfrm>
            <a:prstGeom prst="rect">
              <a:avLst/>
            </a:prstGeom>
            <a:solidFill>
              <a:srgbClr val="9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42" name="Rectangle 658">
              <a:extLst>
                <a:ext uri="{FF2B5EF4-FFF2-40B4-BE49-F238E27FC236}">
                  <a16:creationId xmlns:a16="http://schemas.microsoft.com/office/drawing/2014/main" id="{9798DA5F-F365-4DFB-B053-A02C74C41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874"/>
              <a:ext cx="2341" cy="17"/>
            </a:xfrm>
            <a:prstGeom prst="rect">
              <a:avLst/>
            </a:prstGeom>
            <a:solidFill>
              <a:srgbClr val="88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43" name="Rectangle 659">
              <a:extLst>
                <a:ext uri="{FF2B5EF4-FFF2-40B4-BE49-F238E27FC236}">
                  <a16:creationId xmlns:a16="http://schemas.microsoft.com/office/drawing/2014/main" id="{C3C51809-8667-43EB-AF4F-A6DB8A495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891"/>
              <a:ext cx="2341" cy="18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44" name="Rectangle 660">
              <a:extLst>
                <a:ext uri="{FF2B5EF4-FFF2-40B4-BE49-F238E27FC236}">
                  <a16:creationId xmlns:a16="http://schemas.microsoft.com/office/drawing/2014/main" id="{9103DE63-7E9C-4DDF-A176-469D423F2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909"/>
              <a:ext cx="2341" cy="17"/>
            </a:xfrm>
            <a:prstGeom prst="rect">
              <a:avLst/>
            </a:prstGeom>
            <a:solidFill>
              <a:srgbClr val="7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45" name="Rectangle 661">
              <a:extLst>
                <a:ext uri="{FF2B5EF4-FFF2-40B4-BE49-F238E27FC236}">
                  <a16:creationId xmlns:a16="http://schemas.microsoft.com/office/drawing/2014/main" id="{710EBFFF-FFB6-43D6-A49C-8DDBF48D6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926"/>
              <a:ext cx="2341" cy="18"/>
            </a:xfrm>
            <a:prstGeom prst="rect">
              <a:avLst/>
            </a:prstGeom>
            <a:solidFill>
              <a:srgbClr val="6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46" name="Rectangle 662">
              <a:extLst>
                <a:ext uri="{FF2B5EF4-FFF2-40B4-BE49-F238E27FC236}">
                  <a16:creationId xmlns:a16="http://schemas.microsoft.com/office/drawing/2014/main" id="{1007954A-E151-4E9D-B58C-DB040255D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944"/>
              <a:ext cx="2341" cy="18"/>
            </a:xfrm>
            <a:prstGeom prst="rect">
              <a:avLst/>
            </a:prstGeom>
            <a:solidFill>
              <a:srgbClr val="6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47" name="Rectangle 663">
              <a:extLst>
                <a:ext uri="{FF2B5EF4-FFF2-40B4-BE49-F238E27FC236}">
                  <a16:creationId xmlns:a16="http://schemas.microsoft.com/office/drawing/2014/main" id="{E6C4C8DC-455A-4493-B7D0-F63975E55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962"/>
              <a:ext cx="2341" cy="17"/>
            </a:xfrm>
            <a:prstGeom prst="rect">
              <a:avLst/>
            </a:prstGeom>
            <a:solidFill>
              <a:srgbClr val="5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48" name="Rectangle 664">
              <a:extLst>
                <a:ext uri="{FF2B5EF4-FFF2-40B4-BE49-F238E27FC236}">
                  <a16:creationId xmlns:a16="http://schemas.microsoft.com/office/drawing/2014/main" id="{A43731D5-9B16-458E-A71B-66C3A8564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979"/>
              <a:ext cx="2341" cy="18"/>
            </a:xfrm>
            <a:prstGeom prst="rect">
              <a:avLst/>
            </a:prstGeom>
            <a:solidFill>
              <a:srgbClr val="5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49" name="Rectangle 665">
              <a:extLst>
                <a:ext uri="{FF2B5EF4-FFF2-40B4-BE49-F238E27FC236}">
                  <a16:creationId xmlns:a16="http://schemas.microsoft.com/office/drawing/2014/main" id="{39CC060C-81C3-45F9-9706-AEDCDF1AB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997"/>
              <a:ext cx="2341" cy="17"/>
            </a:xfrm>
            <a:prstGeom prst="rect">
              <a:avLst/>
            </a:prstGeom>
            <a:solidFill>
              <a:srgbClr val="4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50" name="Rectangle 666">
              <a:extLst>
                <a:ext uri="{FF2B5EF4-FFF2-40B4-BE49-F238E27FC236}">
                  <a16:creationId xmlns:a16="http://schemas.microsoft.com/office/drawing/2014/main" id="{76566341-EE80-4333-B11F-501D7F2DA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014"/>
              <a:ext cx="2341" cy="18"/>
            </a:xfrm>
            <a:prstGeom prst="rect">
              <a:avLst/>
            </a:prstGeom>
            <a:solidFill>
              <a:srgbClr val="4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51" name="Rectangle 667">
              <a:extLst>
                <a:ext uri="{FF2B5EF4-FFF2-40B4-BE49-F238E27FC236}">
                  <a16:creationId xmlns:a16="http://schemas.microsoft.com/office/drawing/2014/main" id="{B457C8AC-52CB-4FE3-9B37-BBA144E77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032"/>
              <a:ext cx="2341" cy="18"/>
            </a:xfrm>
            <a:prstGeom prst="rect">
              <a:avLst/>
            </a:prstGeom>
            <a:solidFill>
              <a:srgbClr val="3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52" name="Rectangle 668">
              <a:extLst>
                <a:ext uri="{FF2B5EF4-FFF2-40B4-BE49-F238E27FC236}">
                  <a16:creationId xmlns:a16="http://schemas.microsoft.com/office/drawing/2014/main" id="{A8B12EF2-F8F8-4971-88B1-321D7D4F8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050"/>
              <a:ext cx="2341" cy="17"/>
            </a:xfrm>
            <a:prstGeom prst="rect">
              <a:avLst/>
            </a:prstGeom>
            <a:solidFill>
              <a:srgbClr val="3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53" name="Rectangle 669">
              <a:extLst>
                <a:ext uri="{FF2B5EF4-FFF2-40B4-BE49-F238E27FC236}">
                  <a16:creationId xmlns:a16="http://schemas.microsoft.com/office/drawing/2014/main" id="{7F2115C2-1C63-453C-BB91-C14760107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067"/>
              <a:ext cx="2341" cy="18"/>
            </a:xfrm>
            <a:prstGeom prst="rect">
              <a:avLst/>
            </a:prstGeom>
            <a:solidFill>
              <a:srgbClr val="2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54" name="Rectangle 670">
              <a:extLst>
                <a:ext uri="{FF2B5EF4-FFF2-40B4-BE49-F238E27FC236}">
                  <a16:creationId xmlns:a16="http://schemas.microsoft.com/office/drawing/2014/main" id="{E8E03320-A870-49C6-BC50-68501AC11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085"/>
              <a:ext cx="2341" cy="17"/>
            </a:xfrm>
            <a:prstGeom prst="rect">
              <a:avLst/>
            </a:prstGeom>
            <a:solidFill>
              <a:srgbClr val="2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55" name="Rectangle 671">
              <a:extLst>
                <a:ext uri="{FF2B5EF4-FFF2-40B4-BE49-F238E27FC236}">
                  <a16:creationId xmlns:a16="http://schemas.microsoft.com/office/drawing/2014/main" id="{9AB6115F-EF2F-4345-B82C-A2E91D369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102"/>
              <a:ext cx="2341" cy="18"/>
            </a:xfrm>
            <a:prstGeom prst="rect">
              <a:avLst/>
            </a:prstGeom>
            <a:solidFill>
              <a:srgbClr val="1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56" name="Rectangle 672">
              <a:extLst>
                <a:ext uri="{FF2B5EF4-FFF2-40B4-BE49-F238E27FC236}">
                  <a16:creationId xmlns:a16="http://schemas.microsoft.com/office/drawing/2014/main" id="{97BC0921-F833-4947-BFCB-C5295FE5E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120"/>
              <a:ext cx="2341" cy="18"/>
            </a:xfrm>
            <a:prstGeom prst="rect">
              <a:avLst/>
            </a:prstGeom>
            <a:solidFill>
              <a:srgbClr val="1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57" name="Rectangle 673">
              <a:extLst>
                <a:ext uri="{FF2B5EF4-FFF2-40B4-BE49-F238E27FC236}">
                  <a16:creationId xmlns:a16="http://schemas.microsoft.com/office/drawing/2014/main" id="{2B749B73-2F1E-4DC6-9B0C-777BC77F5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138"/>
              <a:ext cx="2341" cy="17"/>
            </a:xfrm>
            <a:prstGeom prst="rect">
              <a:avLst/>
            </a:prstGeom>
            <a:solidFill>
              <a:srgbClr val="0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58" name="Rectangle 674">
              <a:extLst>
                <a:ext uri="{FF2B5EF4-FFF2-40B4-BE49-F238E27FC236}">
                  <a16:creationId xmlns:a16="http://schemas.microsoft.com/office/drawing/2014/main" id="{36563C42-47CF-4B05-BE03-7A9D3615B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155"/>
              <a:ext cx="2341" cy="9"/>
            </a:xfrm>
            <a:prstGeom prst="rect">
              <a:avLst/>
            </a:prstGeom>
            <a:solidFill>
              <a:srgbClr val="0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59" name="Rectangle 675">
              <a:extLst>
                <a:ext uri="{FF2B5EF4-FFF2-40B4-BE49-F238E27FC236}">
                  <a16:creationId xmlns:a16="http://schemas.microsoft.com/office/drawing/2014/main" id="{61EEF4E2-E05D-41E8-9969-0A98241ED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635"/>
              <a:ext cx="2341" cy="52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60" name="Rectangle 676">
              <a:extLst>
                <a:ext uri="{FF2B5EF4-FFF2-40B4-BE49-F238E27FC236}">
                  <a16:creationId xmlns:a16="http://schemas.microsoft.com/office/drawing/2014/main" id="{D42508CA-B2BC-4DDE-ABDA-31114C1A6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627"/>
              <a:ext cx="2341" cy="17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61" name="Rectangle 677">
              <a:extLst>
                <a:ext uri="{FF2B5EF4-FFF2-40B4-BE49-F238E27FC236}">
                  <a16:creationId xmlns:a16="http://schemas.microsoft.com/office/drawing/2014/main" id="{5017B487-642A-4A80-BF0C-2ED016FC01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644"/>
              <a:ext cx="2341" cy="18"/>
            </a:xfrm>
            <a:prstGeom prst="rect">
              <a:avLst/>
            </a:prstGeom>
            <a:solidFill>
              <a:srgbClr val="F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62" name="Rectangle 678">
              <a:extLst>
                <a:ext uri="{FF2B5EF4-FFF2-40B4-BE49-F238E27FC236}">
                  <a16:creationId xmlns:a16="http://schemas.microsoft.com/office/drawing/2014/main" id="{480A41D4-723D-4AC8-8426-FA60F43DB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662"/>
              <a:ext cx="2341" cy="18"/>
            </a:xfrm>
            <a:prstGeom prst="rect">
              <a:avLst/>
            </a:prstGeom>
            <a:solidFill>
              <a:srgbClr val="E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63" name="Rectangle 679">
              <a:extLst>
                <a:ext uri="{FF2B5EF4-FFF2-40B4-BE49-F238E27FC236}">
                  <a16:creationId xmlns:a16="http://schemas.microsoft.com/office/drawing/2014/main" id="{17103794-C58D-4FA3-9817-EB3563334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680"/>
              <a:ext cx="2341" cy="17"/>
            </a:xfrm>
            <a:prstGeom prst="rect">
              <a:avLst/>
            </a:pr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64" name="Rectangle 680">
              <a:extLst>
                <a:ext uri="{FF2B5EF4-FFF2-40B4-BE49-F238E27FC236}">
                  <a16:creationId xmlns:a16="http://schemas.microsoft.com/office/drawing/2014/main" id="{548A1DD6-583E-4F3F-BD40-DB5B43AB4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697"/>
              <a:ext cx="2341" cy="18"/>
            </a:xfrm>
            <a:prstGeom prst="rect">
              <a:avLst/>
            </a:prstGeom>
            <a:solidFill>
              <a:srgbClr val="D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65" name="Rectangle 681">
              <a:extLst>
                <a:ext uri="{FF2B5EF4-FFF2-40B4-BE49-F238E27FC236}">
                  <a16:creationId xmlns:a16="http://schemas.microsoft.com/office/drawing/2014/main" id="{731F0CBA-1F6D-4A2B-B52B-16DD8E4B6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715"/>
              <a:ext cx="2341" cy="17"/>
            </a:xfrm>
            <a:prstGeom prst="rect">
              <a:avLst/>
            </a:prstGeom>
            <a:solidFill>
              <a:srgbClr val="D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66" name="Rectangle 682">
              <a:extLst>
                <a:ext uri="{FF2B5EF4-FFF2-40B4-BE49-F238E27FC236}">
                  <a16:creationId xmlns:a16="http://schemas.microsoft.com/office/drawing/2014/main" id="{FE721E71-599E-46AF-B91E-A065163701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732"/>
              <a:ext cx="2341" cy="18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67" name="Rectangle 683">
              <a:extLst>
                <a:ext uri="{FF2B5EF4-FFF2-40B4-BE49-F238E27FC236}">
                  <a16:creationId xmlns:a16="http://schemas.microsoft.com/office/drawing/2014/main" id="{DA922A13-3134-4D7B-85BB-B6CE79339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750"/>
              <a:ext cx="2341" cy="18"/>
            </a:xfrm>
            <a:prstGeom prst="rect">
              <a:avLst/>
            </a:prstGeom>
            <a:solidFill>
              <a:srgbClr val="C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68" name="Rectangle 684">
              <a:extLst>
                <a:ext uri="{FF2B5EF4-FFF2-40B4-BE49-F238E27FC236}">
                  <a16:creationId xmlns:a16="http://schemas.microsoft.com/office/drawing/2014/main" id="{8898EB56-7D10-451A-A5C4-BF628E4D0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768"/>
              <a:ext cx="2341" cy="17"/>
            </a:xfrm>
            <a:prstGeom prst="rect">
              <a:avLst/>
            </a:prstGeom>
            <a:solidFill>
              <a:srgbClr val="B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69" name="Rectangle 685">
              <a:extLst>
                <a:ext uri="{FF2B5EF4-FFF2-40B4-BE49-F238E27FC236}">
                  <a16:creationId xmlns:a16="http://schemas.microsoft.com/office/drawing/2014/main" id="{6927D045-D9F0-4A47-BD44-685EF3FDC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785"/>
              <a:ext cx="2341" cy="18"/>
            </a:xfrm>
            <a:prstGeom prst="rect">
              <a:avLst/>
            </a:prstGeom>
            <a:solidFill>
              <a:srgbClr val="B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70" name="Rectangle 686">
              <a:extLst>
                <a:ext uri="{FF2B5EF4-FFF2-40B4-BE49-F238E27FC236}">
                  <a16:creationId xmlns:a16="http://schemas.microsoft.com/office/drawing/2014/main" id="{F74DC7D1-19E1-4EDE-9232-35BEA2D119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803"/>
              <a:ext cx="2341" cy="18"/>
            </a:xfrm>
            <a:prstGeom prst="rect">
              <a:avLst/>
            </a:prstGeom>
            <a:solidFill>
              <a:srgbClr val="A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71" name="Rectangle 687">
              <a:extLst>
                <a:ext uri="{FF2B5EF4-FFF2-40B4-BE49-F238E27FC236}">
                  <a16:creationId xmlns:a16="http://schemas.microsoft.com/office/drawing/2014/main" id="{74A2AD51-E620-4DE8-9223-36E2B846B4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821"/>
              <a:ext cx="2341" cy="17"/>
            </a:xfrm>
            <a:prstGeom prst="rect">
              <a:avLst/>
            </a:prstGeom>
            <a:solidFill>
              <a:srgbClr val="A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72" name="Rectangle 688">
              <a:extLst>
                <a:ext uri="{FF2B5EF4-FFF2-40B4-BE49-F238E27FC236}">
                  <a16:creationId xmlns:a16="http://schemas.microsoft.com/office/drawing/2014/main" id="{55330ED9-C681-4059-BC8F-4B9D4B699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838"/>
              <a:ext cx="2341" cy="18"/>
            </a:xfrm>
            <a:prstGeom prst="rect">
              <a:avLst/>
            </a:pr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73" name="Rectangle 689">
              <a:extLst>
                <a:ext uri="{FF2B5EF4-FFF2-40B4-BE49-F238E27FC236}">
                  <a16:creationId xmlns:a16="http://schemas.microsoft.com/office/drawing/2014/main" id="{5A4DC293-5A3F-4411-B276-8468EF41C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856"/>
              <a:ext cx="2341" cy="18"/>
            </a:xfrm>
            <a:prstGeom prst="rect">
              <a:avLst/>
            </a:prstGeom>
            <a:solidFill>
              <a:srgbClr val="9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74" name="Rectangle 690">
              <a:extLst>
                <a:ext uri="{FF2B5EF4-FFF2-40B4-BE49-F238E27FC236}">
                  <a16:creationId xmlns:a16="http://schemas.microsoft.com/office/drawing/2014/main" id="{A6A1EBBE-0861-4D6D-B870-2F468B6C6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874"/>
              <a:ext cx="2341" cy="17"/>
            </a:xfrm>
            <a:prstGeom prst="rect">
              <a:avLst/>
            </a:prstGeom>
            <a:solidFill>
              <a:srgbClr val="88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75" name="Rectangle 691">
              <a:extLst>
                <a:ext uri="{FF2B5EF4-FFF2-40B4-BE49-F238E27FC236}">
                  <a16:creationId xmlns:a16="http://schemas.microsoft.com/office/drawing/2014/main" id="{214BE13B-395A-4349-8444-38004880A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891"/>
              <a:ext cx="2341" cy="18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76" name="Rectangle 692">
              <a:extLst>
                <a:ext uri="{FF2B5EF4-FFF2-40B4-BE49-F238E27FC236}">
                  <a16:creationId xmlns:a16="http://schemas.microsoft.com/office/drawing/2014/main" id="{37DBB180-9412-43D6-9CB8-27140A447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909"/>
              <a:ext cx="2341" cy="17"/>
            </a:xfrm>
            <a:prstGeom prst="rect">
              <a:avLst/>
            </a:prstGeom>
            <a:solidFill>
              <a:srgbClr val="77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77" name="Rectangle 693">
              <a:extLst>
                <a:ext uri="{FF2B5EF4-FFF2-40B4-BE49-F238E27FC236}">
                  <a16:creationId xmlns:a16="http://schemas.microsoft.com/office/drawing/2014/main" id="{F0EE2AE5-C674-417A-BABC-17139EDC1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926"/>
              <a:ext cx="2341" cy="18"/>
            </a:xfrm>
            <a:prstGeom prst="rect">
              <a:avLst/>
            </a:prstGeom>
            <a:solidFill>
              <a:srgbClr val="6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78" name="Rectangle 694">
              <a:extLst>
                <a:ext uri="{FF2B5EF4-FFF2-40B4-BE49-F238E27FC236}">
                  <a16:creationId xmlns:a16="http://schemas.microsoft.com/office/drawing/2014/main" id="{3A161203-C72E-4188-8C59-896A423D3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944"/>
              <a:ext cx="2341" cy="18"/>
            </a:xfrm>
            <a:prstGeom prst="rect">
              <a:avLst/>
            </a:prstGeom>
            <a:solidFill>
              <a:srgbClr val="6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79" name="Rectangle 695">
              <a:extLst>
                <a:ext uri="{FF2B5EF4-FFF2-40B4-BE49-F238E27FC236}">
                  <a16:creationId xmlns:a16="http://schemas.microsoft.com/office/drawing/2014/main" id="{525BB8A4-FAAC-4909-8F4F-FEF4C2CC7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962"/>
              <a:ext cx="2341" cy="17"/>
            </a:xfrm>
            <a:prstGeom prst="rect">
              <a:avLst/>
            </a:prstGeom>
            <a:solidFill>
              <a:srgbClr val="5E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80" name="Rectangle 696">
              <a:extLst>
                <a:ext uri="{FF2B5EF4-FFF2-40B4-BE49-F238E27FC236}">
                  <a16:creationId xmlns:a16="http://schemas.microsoft.com/office/drawing/2014/main" id="{806A9120-69D7-4D1B-B90A-F9F827CEC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979"/>
              <a:ext cx="2341" cy="18"/>
            </a:xfrm>
            <a:prstGeom prst="rect">
              <a:avLst/>
            </a:prstGeom>
            <a:solidFill>
              <a:srgbClr val="55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81" name="Rectangle 697">
              <a:extLst>
                <a:ext uri="{FF2B5EF4-FFF2-40B4-BE49-F238E27FC236}">
                  <a16:creationId xmlns:a16="http://schemas.microsoft.com/office/drawing/2014/main" id="{2A33244B-F45F-4897-B07E-EF5A10950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3997"/>
              <a:ext cx="2341" cy="17"/>
            </a:xfrm>
            <a:prstGeom prst="rect">
              <a:avLst/>
            </a:prstGeom>
            <a:solidFill>
              <a:srgbClr val="4D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82" name="Rectangle 698">
              <a:extLst>
                <a:ext uri="{FF2B5EF4-FFF2-40B4-BE49-F238E27FC236}">
                  <a16:creationId xmlns:a16="http://schemas.microsoft.com/office/drawing/2014/main" id="{6965AEA1-8A61-40D6-B969-047514A978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014"/>
              <a:ext cx="2341" cy="18"/>
            </a:xfrm>
            <a:prstGeom prst="rect">
              <a:avLst/>
            </a:prstGeom>
            <a:solidFill>
              <a:srgbClr val="4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83" name="Rectangle 699">
              <a:extLst>
                <a:ext uri="{FF2B5EF4-FFF2-40B4-BE49-F238E27FC236}">
                  <a16:creationId xmlns:a16="http://schemas.microsoft.com/office/drawing/2014/main" id="{7B6A11B2-C846-426F-828F-3BE730225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032"/>
              <a:ext cx="2341" cy="18"/>
            </a:xfrm>
            <a:prstGeom prst="rect">
              <a:avLst/>
            </a:prstGeom>
            <a:solidFill>
              <a:srgbClr val="3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84" name="Rectangle 700">
              <a:extLst>
                <a:ext uri="{FF2B5EF4-FFF2-40B4-BE49-F238E27FC236}">
                  <a16:creationId xmlns:a16="http://schemas.microsoft.com/office/drawing/2014/main" id="{67FC3703-ED86-4421-8D65-3743526B6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050"/>
              <a:ext cx="2341" cy="17"/>
            </a:xfrm>
            <a:prstGeom prst="rect">
              <a:avLst/>
            </a:prstGeom>
            <a:solidFill>
              <a:srgbClr val="33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85" name="Rectangle 701">
              <a:extLst>
                <a:ext uri="{FF2B5EF4-FFF2-40B4-BE49-F238E27FC236}">
                  <a16:creationId xmlns:a16="http://schemas.microsoft.com/office/drawing/2014/main" id="{1DD14BC2-F256-45D9-990F-13187CC6D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067"/>
              <a:ext cx="2341" cy="18"/>
            </a:xfrm>
            <a:prstGeom prst="rect">
              <a:avLst/>
            </a:prstGeom>
            <a:solidFill>
              <a:srgbClr val="2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86" name="Rectangle 702">
              <a:extLst>
                <a:ext uri="{FF2B5EF4-FFF2-40B4-BE49-F238E27FC236}">
                  <a16:creationId xmlns:a16="http://schemas.microsoft.com/office/drawing/2014/main" id="{457D75FA-BAD9-4239-93A8-851355330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085"/>
              <a:ext cx="2341" cy="17"/>
            </a:xfrm>
            <a:prstGeom prst="rect">
              <a:avLst/>
            </a:prstGeom>
            <a:solidFill>
              <a:srgbClr val="2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87" name="Rectangle 703">
              <a:extLst>
                <a:ext uri="{FF2B5EF4-FFF2-40B4-BE49-F238E27FC236}">
                  <a16:creationId xmlns:a16="http://schemas.microsoft.com/office/drawing/2014/main" id="{2D5412C0-EA34-4EE1-8CC8-3EBC6B722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102"/>
              <a:ext cx="2341" cy="18"/>
            </a:xfrm>
            <a:prstGeom prst="rect">
              <a:avLst/>
            </a:prstGeom>
            <a:solidFill>
              <a:srgbClr val="1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88" name="Rectangle 704">
              <a:extLst>
                <a:ext uri="{FF2B5EF4-FFF2-40B4-BE49-F238E27FC236}">
                  <a16:creationId xmlns:a16="http://schemas.microsoft.com/office/drawing/2014/main" id="{965B5DE0-99BF-4EAA-9E9F-799C5D6E9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120"/>
              <a:ext cx="2341" cy="18"/>
            </a:xfrm>
            <a:prstGeom prst="rect">
              <a:avLst/>
            </a:prstGeom>
            <a:solidFill>
              <a:srgbClr val="12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89" name="Rectangle 705">
              <a:extLst>
                <a:ext uri="{FF2B5EF4-FFF2-40B4-BE49-F238E27FC236}">
                  <a16:creationId xmlns:a16="http://schemas.microsoft.com/office/drawing/2014/main" id="{BBC07DC8-50C1-434E-AD6A-43F1D0E4E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138"/>
              <a:ext cx="2341" cy="17"/>
            </a:xfrm>
            <a:prstGeom prst="rect">
              <a:avLst/>
            </a:prstGeom>
            <a:solidFill>
              <a:srgbClr val="0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90" name="Rectangle 706">
              <a:extLst>
                <a:ext uri="{FF2B5EF4-FFF2-40B4-BE49-F238E27FC236}">
                  <a16:creationId xmlns:a16="http://schemas.microsoft.com/office/drawing/2014/main" id="{79DA9D59-300F-44E1-9E32-DC8465181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" y="4155"/>
              <a:ext cx="2341" cy="9"/>
            </a:xfrm>
            <a:prstGeom prst="rect">
              <a:avLst/>
            </a:prstGeom>
            <a:solidFill>
              <a:srgbClr val="01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91" name="Rectangle 707">
              <a:extLst>
                <a:ext uri="{FF2B5EF4-FFF2-40B4-BE49-F238E27FC236}">
                  <a16:creationId xmlns:a16="http://schemas.microsoft.com/office/drawing/2014/main" id="{5200A3D7-51BB-4945-9A41-48900521C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627"/>
              <a:ext cx="3068" cy="17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92" name="Rectangle 708">
              <a:extLst>
                <a:ext uri="{FF2B5EF4-FFF2-40B4-BE49-F238E27FC236}">
                  <a16:creationId xmlns:a16="http://schemas.microsoft.com/office/drawing/2014/main" id="{FB18A91A-155C-4670-899E-C0B637FFC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644"/>
              <a:ext cx="3068" cy="18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93" name="Rectangle 709">
              <a:extLst>
                <a:ext uri="{FF2B5EF4-FFF2-40B4-BE49-F238E27FC236}">
                  <a16:creationId xmlns:a16="http://schemas.microsoft.com/office/drawing/2014/main" id="{42919713-B8B7-4CA5-B42C-493BA40D7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662"/>
              <a:ext cx="3068" cy="18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94" name="Rectangle 710">
              <a:extLst>
                <a:ext uri="{FF2B5EF4-FFF2-40B4-BE49-F238E27FC236}">
                  <a16:creationId xmlns:a16="http://schemas.microsoft.com/office/drawing/2014/main" id="{E908B914-0FBA-4A34-8AF0-E08D714E1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680"/>
              <a:ext cx="3068" cy="17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95" name="Rectangle 711">
              <a:extLst>
                <a:ext uri="{FF2B5EF4-FFF2-40B4-BE49-F238E27FC236}">
                  <a16:creationId xmlns:a16="http://schemas.microsoft.com/office/drawing/2014/main" id="{18045496-54BD-46E4-B635-F76C7130E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697"/>
              <a:ext cx="3068" cy="18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96" name="Rectangle 712">
              <a:extLst>
                <a:ext uri="{FF2B5EF4-FFF2-40B4-BE49-F238E27FC236}">
                  <a16:creationId xmlns:a16="http://schemas.microsoft.com/office/drawing/2014/main" id="{624FDAC6-FA74-4FA8-A70C-838DF1F47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715"/>
              <a:ext cx="3068" cy="17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97" name="Rectangle 713">
              <a:extLst>
                <a:ext uri="{FF2B5EF4-FFF2-40B4-BE49-F238E27FC236}">
                  <a16:creationId xmlns:a16="http://schemas.microsoft.com/office/drawing/2014/main" id="{65C117B1-3EB6-4982-8314-E51883F7C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732"/>
              <a:ext cx="3068" cy="18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98" name="Rectangle 714">
              <a:extLst>
                <a:ext uri="{FF2B5EF4-FFF2-40B4-BE49-F238E27FC236}">
                  <a16:creationId xmlns:a16="http://schemas.microsoft.com/office/drawing/2014/main" id="{737B073C-BAF0-4D38-A0E9-B47C4386C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750"/>
              <a:ext cx="3068" cy="18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899" name="Rectangle 715">
              <a:extLst>
                <a:ext uri="{FF2B5EF4-FFF2-40B4-BE49-F238E27FC236}">
                  <a16:creationId xmlns:a16="http://schemas.microsoft.com/office/drawing/2014/main" id="{B025E383-D57A-4C7F-80F2-EB136A945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768"/>
              <a:ext cx="3068" cy="17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00" name="Rectangle 716">
              <a:extLst>
                <a:ext uri="{FF2B5EF4-FFF2-40B4-BE49-F238E27FC236}">
                  <a16:creationId xmlns:a16="http://schemas.microsoft.com/office/drawing/2014/main" id="{9233E7E4-8D40-44C7-A6F3-3A4B1C577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785"/>
              <a:ext cx="3068" cy="18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01" name="Rectangle 717">
              <a:extLst>
                <a:ext uri="{FF2B5EF4-FFF2-40B4-BE49-F238E27FC236}">
                  <a16:creationId xmlns:a16="http://schemas.microsoft.com/office/drawing/2014/main" id="{93D8B05E-F42C-4B92-A928-1CBFED58B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803"/>
              <a:ext cx="3068" cy="18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02" name="Rectangle 718">
              <a:extLst>
                <a:ext uri="{FF2B5EF4-FFF2-40B4-BE49-F238E27FC236}">
                  <a16:creationId xmlns:a16="http://schemas.microsoft.com/office/drawing/2014/main" id="{5239EE60-5AC7-456F-9055-ECEB6BAAF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821"/>
              <a:ext cx="3068" cy="17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03" name="Rectangle 719">
              <a:extLst>
                <a:ext uri="{FF2B5EF4-FFF2-40B4-BE49-F238E27FC236}">
                  <a16:creationId xmlns:a16="http://schemas.microsoft.com/office/drawing/2014/main" id="{FE3B54EF-41A5-4DAC-8E22-4932CB6E6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838"/>
              <a:ext cx="3068" cy="18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04" name="Rectangle 720">
              <a:extLst>
                <a:ext uri="{FF2B5EF4-FFF2-40B4-BE49-F238E27FC236}">
                  <a16:creationId xmlns:a16="http://schemas.microsoft.com/office/drawing/2014/main" id="{E2C6619C-A505-412D-BC1C-DD43A8CF6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856"/>
              <a:ext cx="3068" cy="18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05" name="Rectangle 721">
              <a:extLst>
                <a:ext uri="{FF2B5EF4-FFF2-40B4-BE49-F238E27FC236}">
                  <a16:creationId xmlns:a16="http://schemas.microsoft.com/office/drawing/2014/main" id="{C115427F-3918-4C79-888F-BD64EBB22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874"/>
              <a:ext cx="3068" cy="17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06" name="Rectangle 722">
              <a:extLst>
                <a:ext uri="{FF2B5EF4-FFF2-40B4-BE49-F238E27FC236}">
                  <a16:creationId xmlns:a16="http://schemas.microsoft.com/office/drawing/2014/main" id="{5A1D2916-F138-4CA1-A5A4-5FEF9BE3C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891"/>
              <a:ext cx="3068" cy="18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07" name="Rectangle 723">
              <a:extLst>
                <a:ext uri="{FF2B5EF4-FFF2-40B4-BE49-F238E27FC236}">
                  <a16:creationId xmlns:a16="http://schemas.microsoft.com/office/drawing/2014/main" id="{63BFEF30-A0D3-4693-9281-75C9092C0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909"/>
              <a:ext cx="3068" cy="17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08" name="Rectangle 724">
              <a:extLst>
                <a:ext uri="{FF2B5EF4-FFF2-40B4-BE49-F238E27FC236}">
                  <a16:creationId xmlns:a16="http://schemas.microsoft.com/office/drawing/2014/main" id="{2AD54C30-EDB2-456A-93CE-AD7E1A0DF9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926"/>
              <a:ext cx="3068" cy="18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09" name="Rectangle 725">
              <a:extLst>
                <a:ext uri="{FF2B5EF4-FFF2-40B4-BE49-F238E27FC236}">
                  <a16:creationId xmlns:a16="http://schemas.microsoft.com/office/drawing/2014/main" id="{4E636266-44FA-450B-9BD5-D55E1F0BD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944"/>
              <a:ext cx="3068" cy="18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10" name="Rectangle 726">
              <a:extLst>
                <a:ext uri="{FF2B5EF4-FFF2-40B4-BE49-F238E27FC236}">
                  <a16:creationId xmlns:a16="http://schemas.microsoft.com/office/drawing/2014/main" id="{ABBCE43A-83CC-402B-87B2-07378A29B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962"/>
              <a:ext cx="3068" cy="17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11" name="Rectangle 727">
              <a:extLst>
                <a:ext uri="{FF2B5EF4-FFF2-40B4-BE49-F238E27FC236}">
                  <a16:creationId xmlns:a16="http://schemas.microsoft.com/office/drawing/2014/main" id="{35AE58A0-E027-4716-BBBE-C5C97D0F4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979"/>
              <a:ext cx="3068" cy="18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12" name="Rectangle 728">
              <a:extLst>
                <a:ext uri="{FF2B5EF4-FFF2-40B4-BE49-F238E27FC236}">
                  <a16:creationId xmlns:a16="http://schemas.microsoft.com/office/drawing/2014/main" id="{97ED479B-D742-4A3F-8ADA-E76CEF8E3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997"/>
              <a:ext cx="3068" cy="17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13" name="Rectangle 729">
              <a:extLst>
                <a:ext uri="{FF2B5EF4-FFF2-40B4-BE49-F238E27FC236}">
                  <a16:creationId xmlns:a16="http://schemas.microsoft.com/office/drawing/2014/main" id="{A6EC9AB0-6705-4DFC-A85B-C558BF7E0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014"/>
              <a:ext cx="3068" cy="18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14" name="Rectangle 730">
              <a:extLst>
                <a:ext uri="{FF2B5EF4-FFF2-40B4-BE49-F238E27FC236}">
                  <a16:creationId xmlns:a16="http://schemas.microsoft.com/office/drawing/2014/main" id="{B5788CAA-5046-44AA-886C-EA0C35AF7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032"/>
              <a:ext cx="3068" cy="18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15" name="Rectangle 731">
              <a:extLst>
                <a:ext uri="{FF2B5EF4-FFF2-40B4-BE49-F238E27FC236}">
                  <a16:creationId xmlns:a16="http://schemas.microsoft.com/office/drawing/2014/main" id="{93019DDD-E8D3-4E06-A66B-4BB21E639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050"/>
              <a:ext cx="3068" cy="17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16" name="Rectangle 732">
              <a:extLst>
                <a:ext uri="{FF2B5EF4-FFF2-40B4-BE49-F238E27FC236}">
                  <a16:creationId xmlns:a16="http://schemas.microsoft.com/office/drawing/2014/main" id="{83275BA5-72E1-4CA7-BBE3-58F7C612A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067"/>
              <a:ext cx="3068" cy="18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17" name="Rectangle 733">
              <a:extLst>
                <a:ext uri="{FF2B5EF4-FFF2-40B4-BE49-F238E27FC236}">
                  <a16:creationId xmlns:a16="http://schemas.microsoft.com/office/drawing/2014/main" id="{38E4ECBC-AAF2-46D6-BEE8-A2D15EDCB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085"/>
              <a:ext cx="3068" cy="17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18" name="Rectangle 734">
              <a:extLst>
                <a:ext uri="{FF2B5EF4-FFF2-40B4-BE49-F238E27FC236}">
                  <a16:creationId xmlns:a16="http://schemas.microsoft.com/office/drawing/2014/main" id="{FC18CE4C-EBD1-4854-BB31-9371B7DBB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102"/>
              <a:ext cx="3068" cy="18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19" name="Rectangle 735">
              <a:extLst>
                <a:ext uri="{FF2B5EF4-FFF2-40B4-BE49-F238E27FC236}">
                  <a16:creationId xmlns:a16="http://schemas.microsoft.com/office/drawing/2014/main" id="{BF5C4C86-78C1-4266-A81B-0974B85AB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120"/>
              <a:ext cx="3068" cy="18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20" name="Rectangle 736">
              <a:extLst>
                <a:ext uri="{FF2B5EF4-FFF2-40B4-BE49-F238E27FC236}">
                  <a16:creationId xmlns:a16="http://schemas.microsoft.com/office/drawing/2014/main" id="{8A717C77-30E2-41E4-9F88-47B15636F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138"/>
              <a:ext cx="3068" cy="17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21" name="Rectangle 737">
              <a:extLst>
                <a:ext uri="{FF2B5EF4-FFF2-40B4-BE49-F238E27FC236}">
                  <a16:creationId xmlns:a16="http://schemas.microsoft.com/office/drawing/2014/main" id="{FB15A723-F663-45DF-8E44-7AAD114B8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155"/>
              <a:ext cx="3068" cy="9"/>
            </a:xfrm>
            <a:prstGeom prst="rect">
              <a:avLst/>
            </a:prstGeom>
            <a:solidFill>
              <a:srgbClr val="000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22" name="Rectangle 738">
              <a:extLst>
                <a:ext uri="{FF2B5EF4-FFF2-40B4-BE49-F238E27FC236}">
                  <a16:creationId xmlns:a16="http://schemas.microsoft.com/office/drawing/2014/main" id="{B43C88DD-7D5C-409A-B1C3-748E05A43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635"/>
              <a:ext cx="3068" cy="52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23" name="Rectangle 739">
              <a:extLst>
                <a:ext uri="{FF2B5EF4-FFF2-40B4-BE49-F238E27FC236}">
                  <a16:creationId xmlns:a16="http://schemas.microsoft.com/office/drawing/2014/main" id="{664D8A90-B8B5-49AA-A291-847B3ED40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627"/>
              <a:ext cx="3068" cy="17"/>
            </a:xfrm>
            <a:prstGeom prst="rect">
              <a:avLst/>
            </a:prstGeom>
            <a:solidFill>
              <a:srgbClr val="00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24" name="Rectangle 740">
              <a:extLst>
                <a:ext uri="{FF2B5EF4-FFF2-40B4-BE49-F238E27FC236}">
                  <a16:creationId xmlns:a16="http://schemas.microsoft.com/office/drawing/2014/main" id="{ECAEF478-4B14-4348-BC6E-CBDB9D9EE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644"/>
              <a:ext cx="3068" cy="18"/>
            </a:xfrm>
            <a:prstGeom prst="rect">
              <a:avLst/>
            </a:prstGeom>
            <a:solidFill>
              <a:srgbClr val="008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25" name="Rectangle 741">
              <a:extLst>
                <a:ext uri="{FF2B5EF4-FFF2-40B4-BE49-F238E27FC236}">
                  <a16:creationId xmlns:a16="http://schemas.microsoft.com/office/drawing/2014/main" id="{C780C6EC-5232-4A47-8049-2DFC5A395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662"/>
              <a:ext cx="3068" cy="18"/>
            </a:xfrm>
            <a:prstGeom prst="rect">
              <a:avLst/>
            </a:prstGeom>
            <a:solidFill>
              <a:srgbClr val="008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26" name="Rectangle 742">
              <a:extLst>
                <a:ext uri="{FF2B5EF4-FFF2-40B4-BE49-F238E27FC236}">
                  <a16:creationId xmlns:a16="http://schemas.microsoft.com/office/drawing/2014/main" id="{1EF6F3AB-E8D9-41AA-BB84-ED5BA5726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680"/>
              <a:ext cx="3068" cy="17"/>
            </a:xfrm>
            <a:prstGeom prst="rect">
              <a:avLst/>
            </a:prstGeom>
            <a:solidFill>
              <a:srgbClr val="008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27" name="Rectangle 743">
              <a:extLst>
                <a:ext uri="{FF2B5EF4-FFF2-40B4-BE49-F238E27FC236}">
                  <a16:creationId xmlns:a16="http://schemas.microsoft.com/office/drawing/2014/main" id="{8FC9BC22-D680-4493-9755-597D3290D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697"/>
              <a:ext cx="3068" cy="18"/>
            </a:xfrm>
            <a:prstGeom prst="rect">
              <a:avLst/>
            </a:prstGeom>
            <a:solidFill>
              <a:srgbClr val="00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28" name="Rectangle 744">
              <a:extLst>
                <a:ext uri="{FF2B5EF4-FFF2-40B4-BE49-F238E27FC236}">
                  <a16:creationId xmlns:a16="http://schemas.microsoft.com/office/drawing/2014/main" id="{0BC4CB39-2C9D-4A55-9269-FF0DB8D4D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715"/>
              <a:ext cx="3068" cy="17"/>
            </a:xfrm>
            <a:prstGeom prst="rect">
              <a:avLst/>
            </a:prstGeom>
            <a:solidFill>
              <a:srgbClr val="00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29" name="Rectangle 745">
              <a:extLst>
                <a:ext uri="{FF2B5EF4-FFF2-40B4-BE49-F238E27FC236}">
                  <a16:creationId xmlns:a16="http://schemas.microsoft.com/office/drawing/2014/main" id="{91C1C73A-24A9-4A4E-AA61-F2C0CB2B3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732"/>
              <a:ext cx="3068" cy="18"/>
            </a:xfrm>
            <a:prstGeom prst="rect">
              <a:avLst/>
            </a:prstGeom>
            <a:solidFill>
              <a:srgbClr val="007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30" name="Rectangle 746">
              <a:extLst>
                <a:ext uri="{FF2B5EF4-FFF2-40B4-BE49-F238E27FC236}">
                  <a16:creationId xmlns:a16="http://schemas.microsoft.com/office/drawing/2014/main" id="{F589E443-D280-49E0-9221-55DAE56EB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750"/>
              <a:ext cx="3068" cy="18"/>
            </a:xfrm>
            <a:prstGeom prst="rect">
              <a:avLst/>
            </a:prstGeom>
            <a:solidFill>
              <a:srgbClr val="006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31" name="Rectangle 747">
              <a:extLst>
                <a:ext uri="{FF2B5EF4-FFF2-40B4-BE49-F238E27FC236}">
                  <a16:creationId xmlns:a16="http://schemas.microsoft.com/office/drawing/2014/main" id="{A2A848DB-4A75-4240-A0FA-745634F9C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768"/>
              <a:ext cx="3068" cy="17"/>
            </a:xfrm>
            <a:prstGeom prst="rect">
              <a:avLst/>
            </a:prstGeom>
            <a:solidFill>
              <a:srgbClr val="006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32" name="Rectangle 748">
              <a:extLst>
                <a:ext uri="{FF2B5EF4-FFF2-40B4-BE49-F238E27FC236}">
                  <a16:creationId xmlns:a16="http://schemas.microsoft.com/office/drawing/2014/main" id="{DF34C2ED-1B4D-4904-BB7A-2E18BFE15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785"/>
              <a:ext cx="3068" cy="18"/>
            </a:xfrm>
            <a:prstGeom prst="rect">
              <a:avLst/>
            </a:prstGeom>
            <a:solidFill>
              <a:srgbClr val="006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33" name="Rectangle 749">
              <a:extLst>
                <a:ext uri="{FF2B5EF4-FFF2-40B4-BE49-F238E27FC236}">
                  <a16:creationId xmlns:a16="http://schemas.microsoft.com/office/drawing/2014/main" id="{D7F0F140-DEC4-4B29-A778-70D278003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803"/>
              <a:ext cx="3068" cy="18"/>
            </a:xfrm>
            <a:prstGeom prst="rect">
              <a:avLst/>
            </a:prstGeom>
            <a:solidFill>
              <a:srgbClr val="006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34" name="Rectangle 750">
              <a:extLst>
                <a:ext uri="{FF2B5EF4-FFF2-40B4-BE49-F238E27FC236}">
                  <a16:creationId xmlns:a16="http://schemas.microsoft.com/office/drawing/2014/main" id="{63040E93-32F3-4C90-BCE8-D6D784572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821"/>
              <a:ext cx="3068" cy="17"/>
            </a:xfrm>
            <a:prstGeom prst="rect">
              <a:avLst/>
            </a:prstGeom>
            <a:solidFill>
              <a:srgbClr val="005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35" name="Rectangle 751">
              <a:extLst>
                <a:ext uri="{FF2B5EF4-FFF2-40B4-BE49-F238E27FC236}">
                  <a16:creationId xmlns:a16="http://schemas.microsoft.com/office/drawing/2014/main" id="{7D3BFAC4-2681-4059-BD36-060BA26A0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838"/>
              <a:ext cx="3068" cy="18"/>
            </a:xfrm>
            <a:prstGeom prst="rect">
              <a:avLst/>
            </a:prstGeom>
            <a:solidFill>
              <a:srgbClr val="005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36" name="Rectangle 752">
              <a:extLst>
                <a:ext uri="{FF2B5EF4-FFF2-40B4-BE49-F238E27FC236}">
                  <a16:creationId xmlns:a16="http://schemas.microsoft.com/office/drawing/2014/main" id="{FDB2F9D8-F54D-46E0-9E87-EE09395C0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856"/>
              <a:ext cx="3068" cy="18"/>
            </a:xfrm>
            <a:prstGeom prst="rect">
              <a:avLst/>
            </a:prstGeom>
            <a:solidFill>
              <a:srgbClr val="005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37" name="Rectangle 753">
              <a:extLst>
                <a:ext uri="{FF2B5EF4-FFF2-40B4-BE49-F238E27FC236}">
                  <a16:creationId xmlns:a16="http://schemas.microsoft.com/office/drawing/2014/main" id="{A100D937-4E51-4491-AF8E-FFF8C3A66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874"/>
              <a:ext cx="3068" cy="17"/>
            </a:xfrm>
            <a:prstGeom prst="rect">
              <a:avLst/>
            </a:prstGeom>
            <a:solidFill>
              <a:srgbClr val="004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38" name="Rectangle 754">
              <a:extLst>
                <a:ext uri="{FF2B5EF4-FFF2-40B4-BE49-F238E27FC236}">
                  <a16:creationId xmlns:a16="http://schemas.microsoft.com/office/drawing/2014/main" id="{6339DE6A-538B-43B7-873E-456F4D8F8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891"/>
              <a:ext cx="3068" cy="18"/>
            </a:xfrm>
            <a:prstGeom prst="rect">
              <a:avLst/>
            </a:prstGeom>
            <a:solidFill>
              <a:srgbClr val="004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39" name="Rectangle 755">
              <a:extLst>
                <a:ext uri="{FF2B5EF4-FFF2-40B4-BE49-F238E27FC236}">
                  <a16:creationId xmlns:a16="http://schemas.microsoft.com/office/drawing/2014/main" id="{A68A6E15-3C88-4A2D-9300-ED1FA967A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909"/>
              <a:ext cx="3068" cy="17"/>
            </a:xfrm>
            <a:prstGeom prst="rect">
              <a:avLst/>
            </a:prstGeom>
            <a:solidFill>
              <a:srgbClr val="004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40" name="Rectangle 756">
              <a:extLst>
                <a:ext uri="{FF2B5EF4-FFF2-40B4-BE49-F238E27FC236}">
                  <a16:creationId xmlns:a16="http://schemas.microsoft.com/office/drawing/2014/main" id="{A034B838-28DA-4365-866A-A8F5B8F67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926"/>
              <a:ext cx="3068" cy="18"/>
            </a:xfrm>
            <a:prstGeom prst="rect">
              <a:avLst/>
            </a:prstGeom>
            <a:solidFill>
              <a:srgbClr val="003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41" name="Rectangle 757">
              <a:extLst>
                <a:ext uri="{FF2B5EF4-FFF2-40B4-BE49-F238E27FC236}">
                  <a16:creationId xmlns:a16="http://schemas.microsoft.com/office/drawing/2014/main" id="{0BBB5781-3DA3-4043-9D39-AC2F8A618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944"/>
              <a:ext cx="3068" cy="18"/>
            </a:xfrm>
            <a:prstGeom prst="rect">
              <a:avLst/>
            </a:prstGeom>
            <a:solidFill>
              <a:srgbClr val="00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42" name="Rectangle 758">
              <a:extLst>
                <a:ext uri="{FF2B5EF4-FFF2-40B4-BE49-F238E27FC236}">
                  <a16:creationId xmlns:a16="http://schemas.microsoft.com/office/drawing/2014/main" id="{7634BD2F-6A29-442C-94EB-2DA35F015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962"/>
              <a:ext cx="3068" cy="17"/>
            </a:xfrm>
            <a:prstGeom prst="rect">
              <a:avLst/>
            </a:prstGeom>
            <a:solidFill>
              <a:srgbClr val="003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43" name="Rectangle 759">
              <a:extLst>
                <a:ext uri="{FF2B5EF4-FFF2-40B4-BE49-F238E27FC236}">
                  <a16:creationId xmlns:a16="http://schemas.microsoft.com/office/drawing/2014/main" id="{92CAE3B2-26D1-49AB-B7DE-066C78F32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979"/>
              <a:ext cx="3068" cy="18"/>
            </a:xfrm>
            <a:prstGeom prst="rect">
              <a:avLst/>
            </a:prstGeom>
            <a:solidFill>
              <a:srgbClr val="00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44" name="Rectangle 760">
              <a:extLst>
                <a:ext uri="{FF2B5EF4-FFF2-40B4-BE49-F238E27FC236}">
                  <a16:creationId xmlns:a16="http://schemas.microsoft.com/office/drawing/2014/main" id="{2D60E8D3-8B9F-4795-B7CE-0B9625202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3997"/>
              <a:ext cx="3068" cy="17"/>
            </a:xfrm>
            <a:prstGeom prst="rect">
              <a:avLst/>
            </a:prstGeom>
            <a:solidFill>
              <a:srgbClr val="002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45" name="Rectangle 761">
              <a:extLst>
                <a:ext uri="{FF2B5EF4-FFF2-40B4-BE49-F238E27FC236}">
                  <a16:creationId xmlns:a16="http://schemas.microsoft.com/office/drawing/2014/main" id="{463471D9-BBB4-45FF-B073-67944F8D4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014"/>
              <a:ext cx="3068" cy="18"/>
            </a:xfrm>
            <a:prstGeom prst="rect">
              <a:avLst/>
            </a:prstGeom>
            <a:solidFill>
              <a:srgbClr val="002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46" name="Rectangle 762">
              <a:extLst>
                <a:ext uri="{FF2B5EF4-FFF2-40B4-BE49-F238E27FC236}">
                  <a16:creationId xmlns:a16="http://schemas.microsoft.com/office/drawing/2014/main" id="{4CB33425-4607-4917-94B5-B307D89A5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032"/>
              <a:ext cx="3068" cy="18"/>
            </a:xfrm>
            <a:prstGeom prst="rect">
              <a:avLst/>
            </a:prstGeom>
            <a:solidFill>
              <a:srgbClr val="002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47" name="Rectangle 763">
              <a:extLst>
                <a:ext uri="{FF2B5EF4-FFF2-40B4-BE49-F238E27FC236}">
                  <a16:creationId xmlns:a16="http://schemas.microsoft.com/office/drawing/2014/main" id="{3E660FB4-3C67-4693-8599-6CF05F8EE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050"/>
              <a:ext cx="3068" cy="17"/>
            </a:xfrm>
            <a:prstGeom prst="rect">
              <a:avLst/>
            </a:prstGeom>
            <a:solidFill>
              <a:srgbClr val="001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48" name="Rectangle 764">
              <a:extLst>
                <a:ext uri="{FF2B5EF4-FFF2-40B4-BE49-F238E27FC236}">
                  <a16:creationId xmlns:a16="http://schemas.microsoft.com/office/drawing/2014/main" id="{AFE539A5-C9C3-450F-A7C0-4ED96F87E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067"/>
              <a:ext cx="3068" cy="18"/>
            </a:xfrm>
            <a:prstGeom prst="rect">
              <a:avLst/>
            </a:prstGeom>
            <a:solidFill>
              <a:srgbClr val="001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49" name="Rectangle 765">
              <a:extLst>
                <a:ext uri="{FF2B5EF4-FFF2-40B4-BE49-F238E27FC236}">
                  <a16:creationId xmlns:a16="http://schemas.microsoft.com/office/drawing/2014/main" id="{0C978EA1-3168-4A95-B568-E82DAE0011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085"/>
              <a:ext cx="3068" cy="17"/>
            </a:xfrm>
            <a:prstGeom prst="rect">
              <a:avLst/>
            </a:prstGeom>
            <a:solidFill>
              <a:srgbClr val="001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50" name="Rectangle 766">
              <a:extLst>
                <a:ext uri="{FF2B5EF4-FFF2-40B4-BE49-F238E27FC236}">
                  <a16:creationId xmlns:a16="http://schemas.microsoft.com/office/drawing/2014/main" id="{F13E18B7-12A8-476B-8369-56B2E69BB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102"/>
              <a:ext cx="3068" cy="18"/>
            </a:xfrm>
            <a:prstGeom prst="rect">
              <a:avLst/>
            </a:prstGeom>
            <a:solidFill>
              <a:srgbClr val="000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51" name="Rectangle 767">
              <a:extLst>
                <a:ext uri="{FF2B5EF4-FFF2-40B4-BE49-F238E27FC236}">
                  <a16:creationId xmlns:a16="http://schemas.microsoft.com/office/drawing/2014/main" id="{F601E580-4A44-4277-84BD-D442D61B8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120"/>
              <a:ext cx="3068" cy="18"/>
            </a:xfrm>
            <a:prstGeom prst="rect">
              <a:avLst/>
            </a:prstGeom>
            <a:solidFill>
              <a:srgbClr val="000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52" name="Rectangle 768">
              <a:extLst>
                <a:ext uri="{FF2B5EF4-FFF2-40B4-BE49-F238E27FC236}">
                  <a16:creationId xmlns:a16="http://schemas.microsoft.com/office/drawing/2014/main" id="{620B61F2-1F49-4F87-886D-A75FC29A7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138"/>
              <a:ext cx="3068" cy="17"/>
            </a:xfrm>
            <a:prstGeom prst="rect">
              <a:avLst/>
            </a:prstGeom>
            <a:solidFill>
              <a:srgbClr val="000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53" name="Rectangle 769">
              <a:extLst>
                <a:ext uri="{FF2B5EF4-FFF2-40B4-BE49-F238E27FC236}">
                  <a16:creationId xmlns:a16="http://schemas.microsoft.com/office/drawing/2014/main" id="{8D65DDA1-9A8B-4E78-8589-0D1F1ADC6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6" y="4155"/>
              <a:ext cx="3068" cy="9"/>
            </a:xfrm>
            <a:prstGeom prst="rect">
              <a:avLst/>
            </a:prstGeom>
            <a:solidFill>
              <a:srgbClr val="000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8954" name="Rectangle 770">
              <a:extLst>
                <a:ext uri="{FF2B5EF4-FFF2-40B4-BE49-F238E27FC236}">
                  <a16:creationId xmlns:a16="http://schemas.microsoft.com/office/drawing/2014/main" id="{A7A49FC1-4F22-4964-A557-FC3CD00EB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" y="1213"/>
              <a:ext cx="1760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200">
                  <a:solidFill>
                    <a:srgbClr val="FFFFFF"/>
                  </a:solidFill>
                  <a:latin typeface="Arial Black" panose="020B0A04020102020204" pitchFamily="34" charset="0"/>
                </a:rPr>
                <a:t>INVESTIGADORES</a:t>
              </a:r>
              <a:endParaRPr lang="en-US" altLang="en-US" sz="2200">
                <a:latin typeface="Arial" panose="020B0604020202020204" pitchFamily="34" charset="0"/>
              </a:endParaRPr>
            </a:p>
          </p:txBody>
        </p:sp>
        <p:sp>
          <p:nvSpPr>
            <p:cNvPr id="118955" name="Rectangle 771">
              <a:extLst>
                <a:ext uri="{FF2B5EF4-FFF2-40B4-BE49-F238E27FC236}">
                  <a16:creationId xmlns:a16="http://schemas.microsoft.com/office/drawing/2014/main" id="{9967F2B7-E141-4255-AD09-606A46846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1213"/>
              <a:ext cx="2915" cy="2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200">
                  <a:solidFill>
                    <a:srgbClr val="FFFFFF"/>
                  </a:solidFill>
                  <a:latin typeface="Arial Black" panose="020B0A04020102020204" pitchFamily="34" charset="0"/>
                </a:rPr>
                <a:t>RACIÓN DIARIA DE PROTEÍNA</a:t>
              </a:r>
              <a:endParaRPr lang="en-US" altLang="en-US" sz="2200">
                <a:latin typeface="Arial" panose="020B0604020202020204" pitchFamily="34" charset="0"/>
              </a:endParaRPr>
            </a:p>
          </p:txBody>
        </p:sp>
        <p:sp>
          <p:nvSpPr>
            <p:cNvPr id="118956" name="Rectangle 772">
              <a:extLst>
                <a:ext uri="{FF2B5EF4-FFF2-40B4-BE49-F238E27FC236}">
                  <a16:creationId xmlns:a16="http://schemas.microsoft.com/office/drawing/2014/main" id="{DEC02516-0ADC-43B2-AB53-A1408A82D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1719"/>
              <a:ext cx="2154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Arial" panose="020B0604020202020204" pitchFamily="34" charset="0"/>
                </a:rPr>
                <a:t>Wildman &amp; Miller (2004)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8957" name="Rectangle 773">
              <a:extLst>
                <a:ext uri="{FF2B5EF4-FFF2-40B4-BE49-F238E27FC236}">
                  <a16:creationId xmlns:a16="http://schemas.microsoft.com/office/drawing/2014/main" id="{3CD0A72B-A71F-43BA-9972-C12E98F9C8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" y="1706"/>
              <a:ext cx="2702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25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1.4 - 1.75 g/kg del peso corporal</a:t>
              </a:r>
              <a:endParaRPr lang="en-US" altLang="en-US" sz="2500">
                <a:latin typeface="Arial" panose="020B0604020202020204" pitchFamily="34" charset="0"/>
              </a:endParaRPr>
            </a:p>
          </p:txBody>
        </p:sp>
        <p:sp>
          <p:nvSpPr>
            <p:cNvPr id="118958" name="Rectangle 774">
              <a:extLst>
                <a:ext uri="{FF2B5EF4-FFF2-40B4-BE49-F238E27FC236}">
                  <a16:creationId xmlns:a16="http://schemas.microsoft.com/office/drawing/2014/main" id="{653E523E-749D-48A8-AC0A-86667D032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9" y="2248"/>
              <a:ext cx="1238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Arial" panose="020B0604020202020204" pitchFamily="34" charset="0"/>
                </a:rPr>
                <a:t>Lemon (1995)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8959" name="Rectangle 775">
              <a:extLst>
                <a:ext uri="{FF2B5EF4-FFF2-40B4-BE49-F238E27FC236}">
                  <a16:creationId xmlns:a16="http://schemas.microsoft.com/office/drawing/2014/main" id="{143CD7FE-C848-4ED9-AB81-C88610F19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" y="2205"/>
              <a:ext cx="2602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25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1.2 - 1.4 g/kg del peso corporal</a:t>
              </a:r>
              <a:endParaRPr lang="en-US" altLang="en-US" sz="2500">
                <a:latin typeface="Arial" panose="020B0604020202020204" pitchFamily="34" charset="0"/>
              </a:endParaRPr>
            </a:p>
          </p:txBody>
        </p:sp>
        <p:sp>
          <p:nvSpPr>
            <p:cNvPr id="118960" name="Rectangle 776">
              <a:extLst>
                <a:ext uri="{FF2B5EF4-FFF2-40B4-BE49-F238E27FC236}">
                  <a16:creationId xmlns:a16="http://schemas.microsoft.com/office/drawing/2014/main" id="{9F547A27-47A3-4618-B085-A238EEABD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1" y="2772"/>
              <a:ext cx="960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Arial" panose="020B0604020202020204" pitchFamily="34" charset="0"/>
                </a:rPr>
                <a:t>Butterfield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8961" name="Rectangle 777">
              <a:extLst>
                <a:ext uri="{FF2B5EF4-FFF2-40B4-BE49-F238E27FC236}">
                  <a16:creationId xmlns:a16="http://schemas.microsoft.com/office/drawing/2014/main" id="{E775925D-5D61-442C-8191-066F20324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0" y="2750"/>
              <a:ext cx="2185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25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1.2 g/kg del peso corporal</a:t>
              </a:r>
              <a:endParaRPr lang="en-US" altLang="en-US" sz="2500">
                <a:latin typeface="Arial" panose="020B0604020202020204" pitchFamily="34" charset="0"/>
              </a:endParaRPr>
            </a:p>
          </p:txBody>
        </p:sp>
        <p:sp>
          <p:nvSpPr>
            <p:cNvPr id="118962" name="Rectangle 778">
              <a:extLst>
                <a:ext uri="{FF2B5EF4-FFF2-40B4-BE49-F238E27FC236}">
                  <a16:creationId xmlns:a16="http://schemas.microsoft.com/office/drawing/2014/main" id="{98CDB786-D5F5-44DA-B4F2-04BB354FA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" y="3288"/>
              <a:ext cx="114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Arial" panose="020B0604020202020204" pitchFamily="34" charset="0"/>
                </a:rPr>
                <a:t>Tarnopolsky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8963" name="Rectangle 779">
              <a:extLst>
                <a:ext uri="{FF2B5EF4-FFF2-40B4-BE49-F238E27FC236}">
                  <a16:creationId xmlns:a16="http://schemas.microsoft.com/office/drawing/2014/main" id="{D3B8213D-EECC-49EE-B04A-F4C618DD7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" y="3249"/>
              <a:ext cx="2602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25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1.2 - 1.6 g/kg del peso corporal</a:t>
              </a:r>
              <a:endParaRPr lang="en-US" altLang="en-US" sz="2500">
                <a:latin typeface="Arial" panose="020B0604020202020204" pitchFamily="34" charset="0"/>
              </a:endParaRPr>
            </a:p>
          </p:txBody>
        </p:sp>
        <p:sp>
          <p:nvSpPr>
            <p:cNvPr id="118964" name="Rectangle 780">
              <a:extLst>
                <a:ext uri="{FF2B5EF4-FFF2-40B4-BE49-F238E27FC236}">
                  <a16:creationId xmlns:a16="http://schemas.microsoft.com/office/drawing/2014/main" id="{B303C6BF-5E54-4BED-9FD3-D12A59E2C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" y="3805"/>
              <a:ext cx="1771" cy="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20000"/>
                </a:spcBef>
              </a:pPr>
              <a:r>
                <a:rPr lang="en-US" altLang="en-US" sz="2400" b="1">
                  <a:solidFill>
                    <a:srgbClr val="FFFFFF"/>
                  </a:solidFill>
                  <a:latin typeface="Arial" panose="020B0604020202020204" pitchFamily="34" charset="0"/>
                </a:rPr>
                <a:t>Brotherhood (1984)</a:t>
              </a: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18965" name="Rectangle 781">
              <a:extLst>
                <a:ext uri="{FF2B5EF4-FFF2-40B4-BE49-F238E27FC236}">
                  <a16:creationId xmlns:a16="http://schemas.microsoft.com/office/drawing/2014/main" id="{2CABB39A-6D75-4263-8ACE-81003EAF7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0" y="3793"/>
              <a:ext cx="2185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1pPr>
              <a:lvl2pPr marL="742950" indent="-28575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2pPr>
              <a:lvl3pPr marL="11430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3pPr>
              <a:lvl4pPr marL="16002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4pPr>
              <a:lvl5pPr marL="2057400" indent="-228600" algn="ctr"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Georgia" panose="02040502050405020303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2500" b="1">
                  <a:solidFill>
                    <a:srgbClr val="FFFFFF"/>
                  </a:solidFill>
                  <a:latin typeface="Times New Roman" panose="02020603050405020304" pitchFamily="18" charset="0"/>
                </a:rPr>
                <a:t>1.0 g/kg del peso corporal</a:t>
              </a:r>
              <a:endParaRPr lang="en-US" altLang="en-US" sz="2500">
                <a:latin typeface="Arial" panose="020B0604020202020204" pitchFamily="34" charset="0"/>
              </a:endParaRPr>
            </a:p>
          </p:txBody>
        </p:sp>
        <p:sp>
          <p:nvSpPr>
            <p:cNvPr id="118966" name="Line 782">
              <a:extLst>
                <a:ext uri="{FF2B5EF4-FFF2-40B4-BE49-F238E27FC236}">
                  <a16:creationId xmlns:a16="http://schemas.microsoft.com/office/drawing/2014/main" id="{34F63B97-87C5-4EF6-97C8-AFA489929F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" y="1547"/>
              <a:ext cx="5409" cy="1"/>
            </a:xfrm>
            <a:prstGeom prst="line">
              <a:avLst/>
            </a:prstGeom>
            <a:noFill/>
            <a:ln w="46038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967" name="Line 783">
              <a:extLst>
                <a:ext uri="{FF2B5EF4-FFF2-40B4-BE49-F238E27FC236}">
                  <a16:creationId xmlns:a16="http://schemas.microsoft.com/office/drawing/2014/main" id="{BAB4E940-DECB-41DC-BD03-A03A796C4D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26" y="1090"/>
              <a:ext cx="1" cy="3074"/>
            </a:xfrm>
            <a:prstGeom prst="line">
              <a:avLst/>
            </a:prstGeom>
            <a:noFill/>
            <a:ln w="46038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custDataLst>
      <p:tags r:id="rId1"/>
    </p:custDataLst>
  </p:cSld>
  <p:clrMapOvr>
    <a:masterClrMapping/>
  </p:clrMapOvr>
  <p:transition spd="slow">
    <p:wheel spokes="1"/>
  </p:transition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Text Box 2">
            <a:extLst>
              <a:ext uri="{FF2B5EF4-FFF2-40B4-BE49-F238E27FC236}">
                <a16:creationId xmlns:a16="http://schemas.microsoft.com/office/drawing/2014/main" id="{BB42823F-D63B-4888-B4D6-343BF8FC81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4128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Proteínas (PRO):</a:t>
            </a:r>
          </a:p>
        </p:txBody>
      </p:sp>
      <p:pic>
        <p:nvPicPr>
          <p:cNvPr id="120835" name="Picture 3">
            <a:extLst>
              <a:ext uri="{FF2B5EF4-FFF2-40B4-BE49-F238E27FC236}">
                <a16:creationId xmlns:a16="http://schemas.microsoft.com/office/drawing/2014/main" id="{2C5BA100-8EF5-4792-AFC0-426C710A44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48431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04" name="Text Box 4">
            <a:extLst>
              <a:ext uri="{FF2B5EF4-FFF2-40B4-BE49-F238E27FC236}">
                <a16:creationId xmlns:a16="http://schemas.microsoft.com/office/drawing/2014/main" id="{1FD4F938-1A77-4471-B0A8-ED2E3C6E00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916113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Gramos de PRO/día relativo a la MCA: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20837" name="Picture 5">
            <a:extLst>
              <a:ext uri="{FF2B5EF4-FFF2-40B4-BE49-F238E27FC236}">
                <a16:creationId xmlns:a16="http://schemas.microsoft.com/office/drawing/2014/main" id="{78366B06-8962-4D8A-BC1E-463EE412BC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198755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06" name="Text Box 6">
            <a:extLst>
              <a:ext uri="{FF2B5EF4-FFF2-40B4-BE49-F238E27FC236}">
                <a16:creationId xmlns:a16="http://schemas.microsoft.com/office/drawing/2014/main" id="{B8BE807A-DC5F-45E1-820F-F4815FC7F4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349500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Antes y después del ejercicio: </a:t>
            </a:r>
            <a:r>
              <a:rPr lang="es-ES" altLang="en-US" sz="22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0.4 – 0.5 g/kg MCA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20839" name="Picture 7">
            <a:extLst>
              <a:ext uri="{FF2B5EF4-FFF2-40B4-BE49-F238E27FC236}">
                <a16:creationId xmlns:a16="http://schemas.microsoft.com/office/drawing/2014/main" id="{B0577CE1-A543-42A8-A963-ACDBF708E7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382838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6720A77C-6684-4791-A179-1AF8F8608F1F}"/>
              </a:ext>
            </a:extLst>
          </p:cNvPr>
          <p:cNvSpPr>
            <a:spLocks/>
          </p:cNvSpPr>
          <p:nvPr/>
        </p:nvSpPr>
        <p:spPr bwMode="auto">
          <a:xfrm>
            <a:off x="107950" y="693738"/>
            <a:ext cx="8928100" cy="4318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30000"/>
              </a:lnSpc>
              <a:defRPr/>
            </a:pPr>
            <a:r>
              <a:rPr lang="es-PR" altLang="en-US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 DIETÉTICAS:</a:t>
            </a:r>
            <a: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ATLETAS</a:t>
            </a:r>
          </a:p>
        </p:txBody>
      </p:sp>
      <p:sp>
        <p:nvSpPr>
          <p:cNvPr id="120841" name="Text Box 6">
            <a:extLst>
              <a:ext uri="{FF2B5EF4-FFF2-40B4-BE49-F238E27FC236}">
                <a16:creationId xmlns:a16="http://schemas.microsoft.com/office/drawing/2014/main" id="{1DEE2D3F-2592-4FE0-8AC6-E85DD11C5B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21388"/>
            <a:ext cx="878522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Nutrient timing revisited: is there a post-exercise anabolic window?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s-ES" altLang="en-US" sz="1200">
                <a:latin typeface="Times New Roman" panose="02020603050405020304" pitchFamily="18" charset="0"/>
              </a:rPr>
              <a:t>A. Aragon, &amp; B. Schoenfeld,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2013, </a:t>
            </a:r>
            <a:r>
              <a:rPr lang="en-US" altLang="en-US" sz="1200" b="1" i="1">
                <a:latin typeface="Times New Roman" panose="02020603050405020304" pitchFamily="18" charset="0"/>
              </a:rPr>
              <a:t>Journal Of The International Society Of Sports Nutrition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10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(1), 1-11. </a:t>
            </a:r>
            <a:r>
              <a:rPr lang="es-ES" altLang="en-US" sz="1200">
                <a:latin typeface="Times New Roman" panose="02020603050405020304" pitchFamily="18" charset="0"/>
              </a:rPr>
              <a:t>Recuperado de </a:t>
            </a:r>
            <a:r>
              <a:rPr lang="es-ES" altLang="en-US" sz="1200" b="1" i="1">
                <a:latin typeface="Times New Roman" panose="02020603050405020304" pitchFamily="18" charset="0"/>
                <a:hlinkClick r:id="rId8"/>
              </a:rPr>
              <a:t>http://www.jissn.com/content/pdf/1550-2783-10-5.pdf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  <a:hlinkClick r:id="rId8"/>
              </a:rPr>
              <a:t> 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24016" name="Text Box 16">
            <a:extLst>
              <a:ext uri="{FF2B5EF4-FFF2-40B4-BE49-F238E27FC236}">
                <a16:creationId xmlns:a16="http://schemas.microsoft.com/office/drawing/2014/main" id="{A185A557-6E06-4752-90B9-8A50880412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2781300"/>
            <a:ext cx="727075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Evidencia de un efecto anabólico: </a:t>
            </a:r>
            <a:r>
              <a:rPr lang="es-ES" altLang="en-US" sz="22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20 – 40 g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20843" name="Picture 17">
            <a:extLst>
              <a:ext uri="{FF2B5EF4-FFF2-40B4-BE49-F238E27FC236}">
                <a16:creationId xmlns:a16="http://schemas.microsoft.com/office/drawing/2014/main" id="{4B134033-10E0-4030-9845-A73A89E667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2884488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Text Box 2">
            <a:extLst>
              <a:ext uri="{FF2B5EF4-FFF2-40B4-BE49-F238E27FC236}">
                <a16:creationId xmlns:a16="http://schemas.microsoft.com/office/drawing/2014/main" id="{001E2F3A-8742-43C3-9086-4EA7205A95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4128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Proteínas (PRO):</a:t>
            </a:r>
          </a:p>
        </p:txBody>
      </p:sp>
      <p:sp>
        <p:nvSpPr>
          <p:cNvPr id="1013763" name="Text Box 3">
            <a:extLst>
              <a:ext uri="{FF2B5EF4-FFF2-40B4-BE49-F238E27FC236}">
                <a16:creationId xmlns:a16="http://schemas.microsoft.com/office/drawing/2014/main" id="{EF0B417A-A513-4CFC-9FF2-D0EBC1B733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844675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Porcentage general: </a:t>
            </a:r>
            <a:r>
              <a:rPr lang="en-US" altLang="en-US" sz="21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15 - 20%</a:t>
            </a:r>
          </a:p>
        </p:txBody>
      </p:sp>
      <p:pic>
        <p:nvPicPr>
          <p:cNvPr id="122884" name="Picture 4">
            <a:extLst>
              <a:ext uri="{FF2B5EF4-FFF2-40B4-BE49-F238E27FC236}">
                <a16:creationId xmlns:a16="http://schemas.microsoft.com/office/drawing/2014/main" id="{35B26C13-545C-4F5B-AFE9-005458AE29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191611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885" name="Picture 5">
            <a:extLst>
              <a:ext uri="{FF2B5EF4-FFF2-40B4-BE49-F238E27FC236}">
                <a16:creationId xmlns:a16="http://schemas.microsoft.com/office/drawing/2014/main" id="{D1F4369F-97FC-46B5-AD46-3CE10D5F5D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48431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66" name="Text Box 6">
            <a:extLst>
              <a:ext uri="{FF2B5EF4-FFF2-40B4-BE49-F238E27FC236}">
                <a16:creationId xmlns:a16="http://schemas.microsoft.com/office/drawing/2014/main" id="{723E53BF-00E9-4662-91EB-BBD8B787DD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276475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Gramos de PRO/día relativo a la masa corporal (MC):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22887" name="Picture 7">
            <a:extLst>
              <a:ext uri="{FF2B5EF4-FFF2-40B4-BE49-F238E27FC236}">
                <a16:creationId xmlns:a16="http://schemas.microsoft.com/office/drawing/2014/main" id="{4ADE2035-0580-450F-B263-B4BFD4C7B8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34791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68" name="Text Box 8">
            <a:extLst>
              <a:ext uri="{FF2B5EF4-FFF2-40B4-BE49-F238E27FC236}">
                <a16:creationId xmlns:a16="http://schemas.microsoft.com/office/drawing/2014/main" id="{E747483C-6B79-44B4-80E7-1ABAF877F4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709863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Aptitud física general: </a:t>
            </a:r>
            <a:r>
              <a:rPr lang="es-ES" altLang="en-US" sz="22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0.8 - 1.0 g/kg MC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22889" name="Picture 9">
            <a:extLst>
              <a:ext uri="{FF2B5EF4-FFF2-40B4-BE49-F238E27FC236}">
                <a16:creationId xmlns:a16="http://schemas.microsoft.com/office/drawing/2014/main" id="{F4381443-0677-4D2A-ADC6-1579E6598B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743200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70" name="Text Box 10">
            <a:extLst>
              <a:ext uri="{FF2B5EF4-FFF2-40B4-BE49-F238E27FC236}">
                <a16:creationId xmlns:a16="http://schemas.microsoft.com/office/drawing/2014/main" id="{DA0D524B-D052-400E-B044-7E2BCC8CB3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140075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Individuos de mayor edad: </a:t>
            </a:r>
            <a:r>
              <a:rPr lang="es-ES" altLang="en-US" sz="22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1.0 - 1.2 g/kg MC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22891" name="Picture 11">
            <a:extLst>
              <a:ext uri="{FF2B5EF4-FFF2-40B4-BE49-F238E27FC236}">
                <a16:creationId xmlns:a16="http://schemas.microsoft.com/office/drawing/2014/main" id="{AE5D5566-C869-44D7-9B64-96CB85BC99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173413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72" name="Text Box 12">
            <a:extLst>
              <a:ext uri="{FF2B5EF4-FFF2-40B4-BE49-F238E27FC236}">
                <a16:creationId xmlns:a16="http://schemas.microsoft.com/office/drawing/2014/main" id="{DAC6A94D-9651-4E6F-9751-D4F6EFD27B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571875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Intensidad moderada: </a:t>
            </a:r>
            <a:r>
              <a:rPr lang="es-ES" altLang="en-US" sz="22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1.0 - 1.5 g/kg MC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22893" name="Picture 13">
            <a:extLst>
              <a:ext uri="{FF2B5EF4-FFF2-40B4-BE49-F238E27FC236}">
                <a16:creationId xmlns:a16="http://schemas.microsoft.com/office/drawing/2014/main" id="{D74B825F-B792-4FA2-9FE6-D7D0D4F014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605213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74" name="Text Box 14">
            <a:extLst>
              <a:ext uri="{FF2B5EF4-FFF2-40B4-BE49-F238E27FC236}">
                <a16:creationId xmlns:a16="http://schemas.microsoft.com/office/drawing/2014/main" id="{54E9C09B-C4C5-4486-809A-717AB14011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4005263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Alto volumen e intensidad: </a:t>
            </a:r>
            <a:r>
              <a:rPr lang="es-ES" altLang="en-US" sz="22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1.5 - 2.0 g/kg MC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22895" name="Picture 15">
            <a:extLst>
              <a:ext uri="{FF2B5EF4-FFF2-40B4-BE49-F238E27FC236}">
                <a16:creationId xmlns:a16="http://schemas.microsoft.com/office/drawing/2014/main" id="{EB8AB450-1EB1-4DE5-B2C2-8B4EDD24B4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038600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4B0DF1A5-DE11-4EDC-AFA9-057963141E1B}"/>
              </a:ext>
            </a:extLst>
          </p:cNvPr>
          <p:cNvSpPr>
            <a:spLocks/>
          </p:cNvSpPr>
          <p:nvPr/>
        </p:nvSpPr>
        <p:spPr bwMode="auto">
          <a:xfrm>
            <a:off x="107950" y="693738"/>
            <a:ext cx="8928100" cy="4318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30000"/>
              </a:lnSpc>
              <a:defRPr/>
            </a:pPr>
            <a:r>
              <a:rPr lang="es-PR" altLang="en-US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 DIETÉTICAS:</a:t>
            </a:r>
            <a: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ATLETAS</a:t>
            </a:r>
          </a:p>
        </p:txBody>
      </p:sp>
      <p:sp>
        <p:nvSpPr>
          <p:cNvPr id="122897" name="Text Box 6">
            <a:extLst>
              <a:ext uri="{FF2B5EF4-FFF2-40B4-BE49-F238E27FC236}">
                <a16:creationId xmlns:a16="http://schemas.microsoft.com/office/drawing/2014/main" id="{7AF3335E-413D-4038-984B-3963EC303B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5949950"/>
            <a:ext cx="8964612" cy="576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Adaptado de</a:t>
            </a:r>
            <a:r>
              <a:rPr lang="en-US" altLang="en-US" sz="1200">
                <a:latin typeface="Times New Roman" panose="02020603050405020304" pitchFamily="18" charset="0"/>
              </a:rPr>
              <a:t>: "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Sport nutrition: A review of the latest guidelines for exercise and sport nutrition from the American College of Sport Nutrition, the International Olympic Committe and the International Society for Sports Nutrition</a:t>
            </a:r>
            <a:r>
              <a:rPr lang="en-US" altLang="en-US" sz="1200">
                <a:latin typeface="Times New Roman" panose="02020603050405020304" pitchFamily="18" charset="0"/>
              </a:rPr>
              <a:t>", por: S. Potgieter, 2013, 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South African Journal of Clinical Nutriotio, 26(1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), 6-16. Recuperado de </a:t>
            </a:r>
            <a:r>
              <a:rPr lang="es-ES" altLang="en-US" sz="1200" b="1" i="1">
                <a:latin typeface="Times New Roman" panose="02020603050405020304" pitchFamily="18" charset="0"/>
                <a:hlinkClick r:id="rId8"/>
              </a:rPr>
              <a:t>http://www.sajcn.co.za/index.php/SAJCN/article/view/685/954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13778" name="Text Box 18">
            <a:extLst>
              <a:ext uri="{FF2B5EF4-FFF2-40B4-BE49-F238E27FC236}">
                <a16:creationId xmlns:a16="http://schemas.microsoft.com/office/drawing/2014/main" id="{54CC88D0-ADD6-40C3-BBD9-B5EFAE2479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4437063"/>
            <a:ext cx="7485063" cy="69532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Atletas (de tolerancia cardiorrespiratoria y fortaleza muscular (ACSM): </a:t>
            </a:r>
            <a:r>
              <a:rPr lang="es-ES" altLang="en-US" sz="22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1.2 - 1.7 g/kg MC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22899" name="Picture 19">
            <a:extLst>
              <a:ext uri="{FF2B5EF4-FFF2-40B4-BE49-F238E27FC236}">
                <a16:creationId xmlns:a16="http://schemas.microsoft.com/office/drawing/2014/main" id="{0AF95857-D9AF-4130-97BD-60F833159B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470400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557C759-9BB0-48BC-8119-AF132D50FC87}"/>
              </a:ext>
            </a:extLst>
          </p:cNvPr>
          <p:cNvSpPr>
            <a:spLocks/>
          </p:cNvSpPr>
          <p:nvPr/>
        </p:nvSpPr>
        <p:spPr bwMode="auto">
          <a:xfrm>
            <a:off x="107950" y="765175"/>
            <a:ext cx="8928100" cy="360363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30000"/>
              </a:lnSpc>
              <a:defRPr/>
            </a:pPr>
            <a:r>
              <a:rPr lang="es-PR" altLang="en-US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 DIETÉTICAS: </a:t>
            </a:r>
            <a: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ATLETAS</a:t>
            </a:r>
          </a:p>
        </p:txBody>
      </p:sp>
      <p:sp>
        <p:nvSpPr>
          <p:cNvPr id="124931" name="Text Box 3">
            <a:extLst>
              <a:ext uri="{FF2B5EF4-FFF2-40B4-BE49-F238E27FC236}">
                <a16:creationId xmlns:a16="http://schemas.microsoft.com/office/drawing/2014/main" id="{EA5CEECD-E19A-44E8-9729-F688851328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1270000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Proteínas (PRO):</a:t>
            </a:r>
          </a:p>
        </p:txBody>
      </p:sp>
      <p:pic>
        <p:nvPicPr>
          <p:cNvPr id="124932" name="Picture 4">
            <a:extLst>
              <a:ext uri="{FF2B5EF4-FFF2-40B4-BE49-F238E27FC236}">
                <a16:creationId xmlns:a16="http://schemas.microsoft.com/office/drawing/2014/main" id="{F32ECFEE-7706-4D02-BF04-9E9D3CA368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34143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045" name="Text Box 5">
            <a:extLst>
              <a:ext uri="{FF2B5EF4-FFF2-40B4-BE49-F238E27FC236}">
                <a16:creationId xmlns:a16="http://schemas.microsoft.com/office/drawing/2014/main" id="{FC9D0311-0BFB-4039-898B-244440EF0F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735138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Aptitud física general (30 - 40 min/día, 3 veces/semana):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24934" name="Picture 6">
            <a:extLst>
              <a:ext uri="{FF2B5EF4-FFF2-40B4-BE49-F238E27FC236}">
                <a16:creationId xmlns:a16="http://schemas.microsoft.com/office/drawing/2014/main" id="{B77C2582-6A16-40C2-843A-9449B186A1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180657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5" name="Text Box 6">
            <a:extLst>
              <a:ext uri="{FF2B5EF4-FFF2-40B4-BE49-F238E27FC236}">
                <a16:creationId xmlns:a16="http://schemas.microsoft.com/office/drawing/2014/main" id="{30692E66-06D3-4C95-8CAE-BDF09017AD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“ISSN exerise &amp; sport nutrition review: Research &amp; recomendations”, por R. B. Kreider, el al, 2010, 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Journal of the International Society of Sports Nutrition, 7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(7). Recuperado de </a:t>
            </a:r>
            <a:r>
              <a:rPr lang="es-ES" altLang="en-US" sz="1200" b="1" i="1">
                <a:latin typeface="Times New Roman" panose="02020603050405020304" pitchFamily="18" charset="0"/>
                <a:hlinkClick r:id="rId7"/>
              </a:rPr>
              <a:t>http://www.jissn.com/content/pdf/1550-2783-7-7.pdf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</a:t>
            </a:r>
            <a:endParaRPr lang="en-US" altLang="en-US" sz="1200" b="1" i="1">
              <a:latin typeface="Times New Roman" panose="02020603050405020304" pitchFamily="18" charset="0"/>
            </a:endParaRPr>
          </a:p>
        </p:txBody>
      </p:sp>
      <p:sp>
        <p:nvSpPr>
          <p:cNvPr id="983048" name="Text Box 8">
            <a:extLst>
              <a:ext uri="{FF2B5EF4-FFF2-40B4-BE49-F238E27FC236}">
                <a16:creationId xmlns:a16="http://schemas.microsoft.com/office/drawing/2014/main" id="{F50C114C-40FB-4E95-A4A4-04C1EF8454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171700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Porcentage del consumo total de energía: </a:t>
            </a: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10 - 15%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24937" name="Picture 9">
            <a:extLst>
              <a:ext uri="{FF2B5EF4-FFF2-40B4-BE49-F238E27FC236}">
                <a16:creationId xmlns:a16="http://schemas.microsoft.com/office/drawing/2014/main" id="{0BEB1B27-7F36-46C4-B794-6FBDE84FF0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205038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050" name="Text Box 10">
            <a:extLst>
              <a:ext uri="{FF2B5EF4-FFF2-40B4-BE49-F238E27FC236}">
                <a16:creationId xmlns:a16="http://schemas.microsoft.com/office/drawing/2014/main" id="{F7270F9C-43D1-4B96-B85A-B525BCAA7D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603500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Gramos de PRO/día relativo a la MC: </a:t>
            </a: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0.8 - 1.0 g/kg MC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24939" name="Picture 11">
            <a:extLst>
              <a:ext uri="{FF2B5EF4-FFF2-40B4-BE49-F238E27FC236}">
                <a16:creationId xmlns:a16="http://schemas.microsoft.com/office/drawing/2014/main" id="{B2CB1BB2-7189-411B-A8BA-18B2F2C772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636838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052" name="Text Box 12">
            <a:extLst>
              <a:ext uri="{FF2B5EF4-FFF2-40B4-BE49-F238E27FC236}">
                <a16:creationId xmlns:a16="http://schemas.microsoft.com/office/drawing/2014/main" id="{DFCD4EB3-A6EF-4DB3-B620-0180CEDEE7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3035300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Individuos de mayor edad (aptitud física general):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24941" name="Picture 13">
            <a:extLst>
              <a:ext uri="{FF2B5EF4-FFF2-40B4-BE49-F238E27FC236}">
                <a16:creationId xmlns:a16="http://schemas.microsoft.com/office/drawing/2014/main" id="{34E0E081-8570-4085-AFFF-751CFD8F79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3106738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056" name="Text Box 16">
            <a:extLst>
              <a:ext uri="{FF2B5EF4-FFF2-40B4-BE49-F238E27FC236}">
                <a16:creationId xmlns:a16="http://schemas.microsoft.com/office/drawing/2014/main" id="{49B93A12-16F9-4111-98D9-26A4102B8A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540125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Gramos de PRO/día relativo a la MC: </a:t>
            </a: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1.0 - 1.2 g/kg MC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24943" name="Picture 17">
            <a:extLst>
              <a:ext uri="{FF2B5EF4-FFF2-40B4-BE49-F238E27FC236}">
                <a16:creationId xmlns:a16="http://schemas.microsoft.com/office/drawing/2014/main" id="{E42A165C-D760-4A3C-873D-4EEF9B3D13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573463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058" name="Text Box 18">
            <a:extLst>
              <a:ext uri="{FF2B5EF4-FFF2-40B4-BE49-F238E27FC236}">
                <a16:creationId xmlns:a16="http://schemas.microsoft.com/office/drawing/2014/main" id="{A6DD5C5E-FF01-4FF1-9B53-5A778ACA2E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3971925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Intensidad moderada: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24945" name="Picture 19">
            <a:extLst>
              <a:ext uri="{FF2B5EF4-FFF2-40B4-BE49-F238E27FC236}">
                <a16:creationId xmlns:a16="http://schemas.microsoft.com/office/drawing/2014/main" id="{2C7B7653-6F4E-4486-B641-41FC1C76CC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404336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062" name="Text Box 22">
            <a:extLst>
              <a:ext uri="{FF2B5EF4-FFF2-40B4-BE49-F238E27FC236}">
                <a16:creationId xmlns:a16="http://schemas.microsoft.com/office/drawing/2014/main" id="{96CD7DD6-6A7C-4F6F-88EC-ED3D4CD1EF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4405313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Gramos de PRO/día relativo a la MC: </a:t>
            </a: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1 - 1.5 g/kg MC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24947" name="Picture 23">
            <a:extLst>
              <a:ext uri="{FF2B5EF4-FFF2-40B4-BE49-F238E27FC236}">
                <a16:creationId xmlns:a16="http://schemas.microsoft.com/office/drawing/2014/main" id="{B953881E-4DF0-49CE-85FC-730DAEF463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438650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064" name="Text Box 24">
            <a:extLst>
              <a:ext uri="{FF2B5EF4-FFF2-40B4-BE49-F238E27FC236}">
                <a16:creationId xmlns:a16="http://schemas.microsoft.com/office/drawing/2014/main" id="{6822319E-377D-4092-9FB1-FD13A30B5F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4908550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Alto volumen e intensidad: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24949" name="Picture 25">
            <a:extLst>
              <a:ext uri="{FF2B5EF4-FFF2-40B4-BE49-F238E27FC236}">
                <a16:creationId xmlns:a16="http://schemas.microsoft.com/office/drawing/2014/main" id="{9C74BEF6-F152-40C0-948C-0A456BA2BE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4979988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068" name="Text Box 28">
            <a:extLst>
              <a:ext uri="{FF2B5EF4-FFF2-40B4-BE49-F238E27FC236}">
                <a16:creationId xmlns:a16="http://schemas.microsoft.com/office/drawing/2014/main" id="{9B82F7E8-27CF-4815-BCA0-8F3EF0DEFE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7450" y="5373688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Gramos de PRO/día relativo a la MC: </a:t>
            </a: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1.5 - 2.5 g/kg MC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24951" name="Picture 29">
            <a:extLst>
              <a:ext uri="{FF2B5EF4-FFF2-40B4-BE49-F238E27FC236}">
                <a16:creationId xmlns:a16="http://schemas.microsoft.com/office/drawing/2014/main" id="{B0EFA5DA-3909-4973-9171-4ED58E3393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5373688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C0CE7C-8E29-42E4-8EF9-1BABC80FCD92}"/>
              </a:ext>
            </a:extLst>
          </p:cNvPr>
          <p:cNvSpPr>
            <a:spLocks/>
          </p:cNvSpPr>
          <p:nvPr/>
        </p:nvSpPr>
        <p:spPr bwMode="auto">
          <a:xfrm>
            <a:off x="107950" y="836613"/>
            <a:ext cx="8928100" cy="4318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30000"/>
              </a:lnSpc>
              <a:defRPr/>
            </a:pPr>
            <a:r>
              <a:rPr lang="es-PR" altLang="en-US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 DIETÉTICAS:</a:t>
            </a:r>
            <a: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ATLETAS</a:t>
            </a:r>
          </a:p>
        </p:txBody>
      </p:sp>
      <p:sp>
        <p:nvSpPr>
          <p:cNvPr id="126979" name="Text Box 3">
            <a:extLst>
              <a:ext uri="{FF2B5EF4-FFF2-40B4-BE49-F238E27FC236}">
                <a16:creationId xmlns:a16="http://schemas.microsoft.com/office/drawing/2014/main" id="{656B6546-1879-4ABC-812D-B8DFF77A2E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455738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Proteinas (PRO):</a:t>
            </a:r>
          </a:p>
        </p:txBody>
      </p:sp>
      <p:pic>
        <p:nvPicPr>
          <p:cNvPr id="126980" name="Picture 4">
            <a:extLst>
              <a:ext uri="{FF2B5EF4-FFF2-40B4-BE49-F238E27FC236}">
                <a16:creationId xmlns:a16="http://schemas.microsoft.com/office/drawing/2014/main" id="{A3AA2C91-7A52-4A45-9E3C-461A97028E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52717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81" name="Text Box 6">
            <a:extLst>
              <a:ext uri="{FF2B5EF4-FFF2-40B4-BE49-F238E27FC236}">
                <a16:creationId xmlns:a16="http://schemas.microsoft.com/office/drawing/2014/main" id="{6F228575-FC9E-42D9-A80E-62D8E8D660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126982" name="Text Box 6">
            <a:extLst>
              <a:ext uri="{FF2B5EF4-FFF2-40B4-BE49-F238E27FC236}">
                <a16:creationId xmlns:a16="http://schemas.microsoft.com/office/drawing/2014/main" id="{564AFBF6-F4BD-439D-8C6D-577AB63AD7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5949950"/>
            <a:ext cx="8964612" cy="719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de: “</a:t>
            </a:r>
            <a:r>
              <a:rPr lang="fr-FR" altLang="en-US" sz="1200">
                <a:latin typeface="Times New Roman" panose="02020603050405020304" pitchFamily="18" charset="0"/>
              </a:rPr>
              <a:t>Protein and exercise", por </a:t>
            </a:r>
            <a:r>
              <a:rPr lang="en-US" altLang="en-US" sz="1200">
                <a:latin typeface="Times New Roman" panose="02020603050405020304" pitchFamily="18" charset="0"/>
              </a:rPr>
              <a:t>N. A. Burn, &amp; S. M. Phillips</a:t>
            </a:r>
            <a:r>
              <a:rPr lang="fr-FR" altLang="en-US" sz="1200">
                <a:latin typeface="Times New Roman" panose="02020603050405020304" pitchFamily="18" charset="0"/>
              </a:rPr>
              <a:t>. En</a:t>
            </a:r>
            <a:r>
              <a:rPr lang="es-E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 b="1" i="1">
                <a:latin typeface="Times New Roman" panose="02020603050405020304" pitchFamily="18" charset="0"/>
              </a:rPr>
              <a:t>Sports Nutrition: A Practice Manual for Professionals. </a:t>
            </a:r>
            <a:r>
              <a:rPr lang="es-ES" altLang="en-US" sz="1200">
                <a:latin typeface="Times New Roman" panose="02020603050405020304" pitchFamily="18" charset="0"/>
              </a:rPr>
              <a:t>Chicago: Academy of Nutrition and Dietetics. 5ta. ed; (p.52), por C. A. Rosenbloom, &amp; E. J. Coleman (Eds.), 2012, Chicago: </a:t>
            </a:r>
            <a:r>
              <a:rPr lang="en-US" altLang="en-US" sz="1200">
                <a:latin typeface="Times New Roman" panose="02020603050405020304" pitchFamily="18" charset="0"/>
              </a:rPr>
              <a:t>Academy of Nutrition and Dietetics. Copyright 2012 por Academy of Nutrition and Dietetics </a:t>
            </a:r>
            <a:r>
              <a:rPr lang="es-ES" altLang="en-US" sz="1200">
                <a:latin typeface="Times New Roman" panose="02020603050405020304" pitchFamily="18" charset="0"/>
              </a:rPr>
              <a:t>Recuperado de la Base de datos de EBSCOhost (eBook Academic Collection)</a:t>
            </a:r>
            <a:endParaRPr lang="en-US" altLang="en-US" sz="1200">
              <a:latin typeface="Times New Roman" panose="02020603050405020304" pitchFamily="18" charset="0"/>
            </a:endParaRPr>
          </a:p>
        </p:txBody>
      </p:sp>
      <p:pic>
        <p:nvPicPr>
          <p:cNvPr id="126983" name="Picture 8">
            <a:extLst>
              <a:ext uri="{FF2B5EF4-FFF2-40B4-BE49-F238E27FC236}">
                <a16:creationId xmlns:a16="http://schemas.microsoft.com/office/drawing/2014/main" id="{607AE929-8524-480F-9BFE-B9CA7F7A9F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2924175"/>
            <a:ext cx="8893175" cy="181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0889" name="Rectangle 25">
            <a:extLst>
              <a:ext uri="{FF2B5EF4-FFF2-40B4-BE49-F238E27FC236}">
                <a16:creationId xmlns:a16="http://schemas.microsoft.com/office/drawing/2014/main" id="{07F5D578-2C54-4F76-9659-44AF3595B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188" y="1222375"/>
            <a:ext cx="7696200" cy="261938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eaLnBrk="1" hangingPunct="1">
              <a:defRPr/>
            </a:pPr>
            <a:r>
              <a:rPr lang="es-PR" altLang="en-US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3000" b="1" i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- ORIGEN/FORMACIÓN:</a:t>
            </a:r>
          </a:p>
        </p:txBody>
      </p:sp>
      <p:pic>
        <p:nvPicPr>
          <p:cNvPr id="17411" name="Picture 26">
            <a:extLst>
              <a:ext uri="{FF2B5EF4-FFF2-40B4-BE49-F238E27FC236}">
                <a16:creationId xmlns:a16="http://schemas.microsoft.com/office/drawing/2014/main" id="{9CFB6C4C-238F-4326-8B17-A765B0AA0A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28675" y="2249488"/>
            <a:ext cx="287338" cy="287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7412" name="Text Box 27">
            <a:extLst>
              <a:ext uri="{FF2B5EF4-FFF2-40B4-BE49-F238E27FC236}">
                <a16:creationId xmlns:a16="http://schemas.microsoft.com/office/drawing/2014/main" id="{6A0204AE-55DE-4ABA-A823-B344D2F110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7125" y="2173288"/>
            <a:ext cx="6397625" cy="412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>
                <a:latin typeface="Tahoma" panose="020B0604030504040204" pitchFamily="34" charset="0"/>
              </a:rPr>
              <a:t>Producción de Proteína:</a:t>
            </a:r>
            <a:r>
              <a:rPr lang="en-US" altLang="en-US" sz="2100" b="1" i="1">
                <a:latin typeface="Tahoma" panose="020B0604030504040204" pitchFamily="34" charset="0"/>
              </a:rPr>
              <a:t> Incorpora:</a:t>
            </a:r>
          </a:p>
        </p:txBody>
      </p:sp>
      <p:pic>
        <p:nvPicPr>
          <p:cNvPr id="17413" name="Picture 28">
            <a:extLst>
              <a:ext uri="{FF2B5EF4-FFF2-40B4-BE49-F238E27FC236}">
                <a16:creationId xmlns:a16="http://schemas.microsoft.com/office/drawing/2014/main" id="{AEC5BC82-57DF-47B8-900C-0FF272AEFB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1844675"/>
            <a:ext cx="250825" cy="258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7414" name="Text Box 29">
            <a:extLst>
              <a:ext uri="{FF2B5EF4-FFF2-40B4-BE49-F238E27FC236}">
                <a16:creationId xmlns:a16="http://schemas.microsoft.com/office/drawing/2014/main" id="{1000E7E6-64E6-4FD7-BDFF-7B7598DF29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138" y="1773238"/>
            <a:ext cx="6734175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Sintetizados mediante fotosíntesis: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pic>
        <p:nvPicPr>
          <p:cNvPr id="17415" name="Picture 30">
            <a:extLst>
              <a:ext uri="{FF2B5EF4-FFF2-40B4-BE49-F238E27FC236}">
                <a16:creationId xmlns:a16="http://schemas.microsoft.com/office/drawing/2014/main" id="{CF05493E-B75E-4A0D-97B0-384A72BD5B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0475" y="2676525"/>
            <a:ext cx="304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6" name="Text Box 31">
            <a:extLst>
              <a:ext uri="{FF2B5EF4-FFF2-40B4-BE49-F238E27FC236}">
                <a16:creationId xmlns:a16="http://schemas.microsoft.com/office/drawing/2014/main" id="{F1E59334-6E40-4290-9120-37A6A3A29B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3525" y="2679700"/>
            <a:ext cx="59182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latin typeface="Arial" panose="020B0604020202020204" pitchFamily="34" charset="0"/>
              </a:rPr>
              <a:t>Nitrógeno de la tierra</a:t>
            </a:r>
            <a:endParaRPr lang="es-ES" altLang="en-US" b="1" i="1">
              <a:latin typeface="Arial" panose="020B0604020202020204" pitchFamily="34" charset="0"/>
            </a:endParaRPr>
          </a:p>
        </p:txBody>
      </p:sp>
      <p:pic>
        <p:nvPicPr>
          <p:cNvPr id="17417" name="Picture 32">
            <a:extLst>
              <a:ext uri="{FF2B5EF4-FFF2-40B4-BE49-F238E27FC236}">
                <a16:creationId xmlns:a16="http://schemas.microsoft.com/office/drawing/2014/main" id="{CDBE3866-9EA2-4B5E-BE10-AAAE819F39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2063" y="3057525"/>
            <a:ext cx="304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8" name="Text Box 33">
            <a:extLst>
              <a:ext uri="{FF2B5EF4-FFF2-40B4-BE49-F238E27FC236}">
                <a16:creationId xmlns:a16="http://schemas.microsoft.com/office/drawing/2014/main" id="{225FB1B8-6EB9-47F1-8361-E795428AF9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5113" y="3060700"/>
            <a:ext cx="59182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latin typeface="Arial" panose="020B0604020202020204" pitchFamily="34" charset="0"/>
              </a:rPr>
              <a:t>Carbono del aire</a:t>
            </a:r>
            <a:endParaRPr lang="es-ES" altLang="en-US" b="1" i="1">
              <a:latin typeface="Arial" panose="020B0604020202020204" pitchFamily="34" charset="0"/>
            </a:endParaRPr>
          </a:p>
        </p:txBody>
      </p:sp>
      <p:pic>
        <p:nvPicPr>
          <p:cNvPr id="17419" name="Picture 34">
            <a:extLst>
              <a:ext uri="{FF2B5EF4-FFF2-40B4-BE49-F238E27FC236}">
                <a16:creationId xmlns:a16="http://schemas.microsoft.com/office/drawing/2014/main" id="{DDC2E6BD-8395-434E-A977-8930739A9F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0475" y="3468688"/>
            <a:ext cx="304800" cy="306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20" name="Text Box 35">
            <a:extLst>
              <a:ext uri="{FF2B5EF4-FFF2-40B4-BE49-F238E27FC236}">
                <a16:creationId xmlns:a16="http://schemas.microsoft.com/office/drawing/2014/main" id="{C70387AD-185B-442B-8B59-C3CA992480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3525" y="3471863"/>
            <a:ext cx="59182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80000"/>
              </a:lnSpc>
            </a:pPr>
            <a:r>
              <a:rPr lang="es-ES" altLang="en-US" b="1">
                <a:solidFill>
                  <a:srgbClr val="FF0000"/>
                </a:solidFill>
                <a:latin typeface="Arial" panose="020B0604020202020204" pitchFamily="34" charset="0"/>
              </a:rPr>
              <a:t>Oxígeno e hidrógeno del:</a:t>
            </a:r>
            <a:r>
              <a:rPr lang="es-ES" altLang="en-US" b="1" i="1">
                <a:solidFill>
                  <a:srgbClr val="FF0000"/>
                </a:solidFill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17421" name="Text Box 36">
            <a:extLst>
              <a:ext uri="{FF2B5EF4-FFF2-40B4-BE49-F238E27FC236}">
                <a16:creationId xmlns:a16="http://schemas.microsoft.com/office/drawing/2014/main" id="{463BF893-CADB-4B92-ABE4-EDD0D4FE09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9400" y="3848100"/>
            <a:ext cx="59182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n-US" b="1" i="1">
                <a:latin typeface="Arial" panose="020B0604020202020204" pitchFamily="34" charset="0"/>
              </a:rPr>
              <a:t>Agua absorbida por sus raíces</a:t>
            </a:r>
            <a:endParaRPr lang="en-US" altLang="en-US" b="1" i="1">
              <a:latin typeface="Arial" panose="020B0604020202020204" pitchFamily="34" charset="0"/>
            </a:endParaRPr>
          </a:p>
        </p:txBody>
      </p:sp>
      <p:pic>
        <p:nvPicPr>
          <p:cNvPr id="17422" name="Picture 37">
            <a:extLst>
              <a:ext uri="{FF2B5EF4-FFF2-40B4-BE49-F238E27FC236}">
                <a16:creationId xmlns:a16="http://schemas.microsoft.com/office/drawing/2014/main" id="{795AB82E-6A88-49A1-A85D-047BCF51E8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4400550"/>
            <a:ext cx="250825" cy="258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7423" name="Text Box 38">
            <a:extLst>
              <a:ext uri="{FF2B5EF4-FFF2-40B4-BE49-F238E27FC236}">
                <a16:creationId xmlns:a16="http://schemas.microsoft.com/office/drawing/2014/main" id="{651F895C-57DF-4702-9F4D-73258BA8D3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138" y="4329113"/>
            <a:ext cx="6734175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Las células animales: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pic>
        <p:nvPicPr>
          <p:cNvPr id="17424" name="Picture 39">
            <a:extLst>
              <a:ext uri="{FF2B5EF4-FFF2-40B4-BE49-F238E27FC236}">
                <a16:creationId xmlns:a16="http://schemas.microsoft.com/office/drawing/2014/main" id="{62C832EB-9925-4009-B67B-93CD36B398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4954588"/>
            <a:ext cx="250825" cy="258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7425" name="Text Box 40">
            <a:extLst>
              <a:ext uri="{FF2B5EF4-FFF2-40B4-BE49-F238E27FC236}">
                <a16:creationId xmlns:a16="http://schemas.microsoft.com/office/drawing/2014/main" id="{6C277137-C5BA-4D03-8C6C-C0B4F8583E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138" y="4905375"/>
            <a:ext cx="6734175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El ciclo de nitrógeno:</a:t>
            </a:r>
            <a:endParaRPr lang="en-US" altLang="en-US" sz="3400">
              <a:latin typeface="Arial" panose="020B06040202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C07D4F4-1377-4CEC-BD9D-B9A0C5F84280}"/>
              </a:ext>
            </a:extLst>
          </p:cNvPr>
          <p:cNvSpPr>
            <a:spLocks/>
          </p:cNvSpPr>
          <p:nvPr/>
        </p:nvSpPr>
        <p:spPr bwMode="auto">
          <a:xfrm>
            <a:off x="107950" y="836613"/>
            <a:ext cx="8928100" cy="4318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30000"/>
              </a:lnSpc>
              <a:defRPr/>
            </a:pPr>
            <a:r>
              <a:rPr lang="es-PR" altLang="en-US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 DIETÉTICAS:</a:t>
            </a:r>
            <a: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ATLETAS</a:t>
            </a:r>
          </a:p>
        </p:txBody>
      </p:sp>
      <p:sp>
        <p:nvSpPr>
          <p:cNvPr id="129027" name="Text Box 3">
            <a:extLst>
              <a:ext uri="{FF2B5EF4-FFF2-40B4-BE49-F238E27FC236}">
                <a16:creationId xmlns:a16="http://schemas.microsoft.com/office/drawing/2014/main" id="{85450E67-5D74-4423-ABD7-C755C3834E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455738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Proteinas (PRO):</a:t>
            </a:r>
          </a:p>
        </p:txBody>
      </p:sp>
      <p:pic>
        <p:nvPicPr>
          <p:cNvPr id="129028" name="Picture 4">
            <a:extLst>
              <a:ext uri="{FF2B5EF4-FFF2-40B4-BE49-F238E27FC236}">
                <a16:creationId xmlns:a16="http://schemas.microsoft.com/office/drawing/2014/main" id="{414A3224-64F4-47BB-BF3A-EE4A33F9F6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52717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29" name="Text Box 6">
            <a:extLst>
              <a:ext uri="{FF2B5EF4-FFF2-40B4-BE49-F238E27FC236}">
                <a16:creationId xmlns:a16="http://schemas.microsoft.com/office/drawing/2014/main" id="{2A76FF1A-81C3-4642-83B4-BBFE277FD2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597650"/>
            <a:ext cx="9144000" cy="26035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129030" name="Text Box 6">
            <a:extLst>
              <a:ext uri="{FF2B5EF4-FFF2-40B4-BE49-F238E27FC236}">
                <a16:creationId xmlns:a16="http://schemas.microsoft.com/office/drawing/2014/main" id="{667078BB-B2A3-4604-8F92-B06867391E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165850"/>
            <a:ext cx="8964612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</a:t>
            </a:r>
            <a:r>
              <a:rPr lang="en-US" altLang="en-US" sz="1200">
                <a:latin typeface="Times New Roman" panose="02020603050405020304" pitchFamily="18" charset="0"/>
              </a:rPr>
              <a:t>Reproducido de: </a:t>
            </a:r>
            <a:r>
              <a:rPr lang="en-US" altLang="en-US" sz="1200" b="1" i="1">
                <a:latin typeface="Times New Roman" panose="02020603050405020304" pitchFamily="18" charset="0"/>
              </a:rPr>
              <a:t>Exercise Physiology Integrating Theory and Application</a:t>
            </a:r>
            <a:r>
              <a:rPr lang="en-US" altLang="en-US" sz="1200">
                <a:latin typeface="Times New Roman" panose="02020603050405020304" pitchFamily="18" charset="0"/>
              </a:rPr>
              <a:t>. (p. 256), por W. J. Kraemer, S. J. Fleck, y M. R. Deschenes, 2012, Philadelphia: Lippincott Williams &amp; Wilkins. Copyright 2012 por: Lippincott Williams &amp; Wilkins, a Wolte Kluwer business.</a:t>
            </a:r>
          </a:p>
        </p:txBody>
      </p:sp>
      <p:pic>
        <p:nvPicPr>
          <p:cNvPr id="129031" name="Picture 10">
            <a:extLst>
              <a:ext uri="{FF2B5EF4-FFF2-40B4-BE49-F238E27FC236}">
                <a16:creationId xmlns:a16="http://schemas.microsoft.com/office/drawing/2014/main" id="{B8E0F92B-3401-4C7C-B84E-E8C7956F64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2708275"/>
            <a:ext cx="8353425" cy="226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1074" name="Picture 3">
            <a:extLst>
              <a:ext uri="{FF2B5EF4-FFF2-40B4-BE49-F238E27FC236}">
                <a16:creationId xmlns:a16="http://schemas.microsoft.com/office/drawing/2014/main" id="{68457CCD-3D26-4849-BCBE-3D4C310595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13" y="1031875"/>
            <a:ext cx="8999537" cy="5168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D9BBD37-5F91-4BD1-92F6-1CAD4C09C532}"/>
              </a:ext>
            </a:extLst>
          </p:cNvPr>
          <p:cNvSpPr>
            <a:spLocks/>
          </p:cNvSpPr>
          <p:nvPr/>
        </p:nvSpPr>
        <p:spPr bwMode="auto">
          <a:xfrm>
            <a:off x="107950" y="836613"/>
            <a:ext cx="8928100" cy="4318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30000"/>
              </a:lnSpc>
              <a:defRPr/>
            </a:pPr>
            <a:r>
              <a:rPr lang="es-PR" altLang="en-US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METAS DIETÉTICAS:</a:t>
            </a:r>
            <a: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ATLETAS</a:t>
            </a:r>
          </a:p>
        </p:txBody>
      </p:sp>
      <p:sp>
        <p:nvSpPr>
          <p:cNvPr id="133123" name="Text Box 3">
            <a:extLst>
              <a:ext uri="{FF2B5EF4-FFF2-40B4-BE49-F238E27FC236}">
                <a16:creationId xmlns:a16="http://schemas.microsoft.com/office/drawing/2014/main" id="{547B8CB1-1C10-4DAB-B47D-65A10737A9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455738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Proteinas (PRO):</a:t>
            </a:r>
          </a:p>
        </p:txBody>
      </p:sp>
      <p:pic>
        <p:nvPicPr>
          <p:cNvPr id="133124" name="Picture 4">
            <a:extLst>
              <a:ext uri="{FF2B5EF4-FFF2-40B4-BE49-F238E27FC236}">
                <a16:creationId xmlns:a16="http://schemas.microsoft.com/office/drawing/2014/main" id="{6293C301-B97B-4B6F-BCCD-7CB47F0BAA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52717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25" name="Text Box 6">
            <a:extLst>
              <a:ext uri="{FF2B5EF4-FFF2-40B4-BE49-F238E27FC236}">
                <a16:creationId xmlns:a16="http://schemas.microsoft.com/office/drawing/2014/main" id="{0895C85F-B278-4975-B64D-C69302FC5A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6453188"/>
            <a:ext cx="91440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133126" name="Text Box 6">
            <a:extLst>
              <a:ext uri="{FF2B5EF4-FFF2-40B4-BE49-F238E27FC236}">
                <a16:creationId xmlns:a16="http://schemas.microsoft.com/office/drawing/2014/main" id="{0A392C77-A316-43B9-BDC9-EE3AA2B5B7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5949950"/>
            <a:ext cx="8964612" cy="719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Reproducido de: “</a:t>
            </a:r>
            <a:r>
              <a:rPr lang="fr-FR" altLang="en-US" sz="1200">
                <a:latin typeface="Times New Roman" panose="02020603050405020304" pitchFamily="18" charset="0"/>
              </a:rPr>
              <a:t>Protein and exercise", por </a:t>
            </a:r>
            <a:r>
              <a:rPr lang="en-US" altLang="en-US" sz="1200">
                <a:latin typeface="Times New Roman" panose="02020603050405020304" pitchFamily="18" charset="0"/>
              </a:rPr>
              <a:t>N. A. Burn, &amp; S. M. Phillips</a:t>
            </a:r>
            <a:r>
              <a:rPr lang="fr-FR" altLang="en-US" sz="1200">
                <a:latin typeface="Times New Roman" panose="02020603050405020304" pitchFamily="18" charset="0"/>
              </a:rPr>
              <a:t>. En</a:t>
            </a:r>
            <a:r>
              <a:rPr lang="es-E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 b="1" i="1">
                <a:latin typeface="Times New Roman" panose="02020603050405020304" pitchFamily="18" charset="0"/>
              </a:rPr>
              <a:t>Sports Nutrition: A Practice Manual for Professionals. </a:t>
            </a:r>
            <a:r>
              <a:rPr lang="es-ES" altLang="en-US" sz="1200">
                <a:latin typeface="Times New Roman" panose="02020603050405020304" pitchFamily="18" charset="0"/>
              </a:rPr>
              <a:t>Chicago: Academy of Nutrition and Dietetics. 5ta. ed; (p.49), por C. A. Rosenbloom, &amp; E. J. Coleman (Eds.), 2012, Chicago: </a:t>
            </a:r>
            <a:r>
              <a:rPr lang="en-US" altLang="en-US" sz="1200">
                <a:latin typeface="Times New Roman" panose="02020603050405020304" pitchFamily="18" charset="0"/>
              </a:rPr>
              <a:t>Academy of Nutrition and Dietetics. Copyright 2012 por Academy of Nutrition and Dietetics </a:t>
            </a:r>
            <a:r>
              <a:rPr lang="es-ES" altLang="en-US" sz="1200">
                <a:latin typeface="Times New Roman" panose="02020603050405020304" pitchFamily="18" charset="0"/>
              </a:rPr>
              <a:t>Recuperado de la Base de datos de EBSCOhost (eBook Academic Collection)</a:t>
            </a:r>
            <a:endParaRPr lang="en-US" altLang="en-US" sz="1200">
              <a:latin typeface="Times New Roman" panose="02020603050405020304" pitchFamily="18" charset="0"/>
            </a:endParaRPr>
          </a:p>
        </p:txBody>
      </p:sp>
      <p:pic>
        <p:nvPicPr>
          <p:cNvPr id="133127" name="Picture 8">
            <a:extLst>
              <a:ext uri="{FF2B5EF4-FFF2-40B4-BE49-F238E27FC236}">
                <a16:creationId xmlns:a16="http://schemas.microsoft.com/office/drawing/2014/main" id="{03856E29-0620-4BED-99FE-AFAC8AFECC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2349500"/>
            <a:ext cx="8893175" cy="2435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Text Box 6">
            <a:extLst>
              <a:ext uri="{FF2B5EF4-FFF2-40B4-BE49-F238E27FC236}">
                <a16:creationId xmlns:a16="http://schemas.microsoft.com/office/drawing/2014/main" id="{1CDA66A3-17F8-471A-8754-C64008BB86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Optimal Recovery After Exercise: Nutritent Timing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s-ES" altLang="en-US" sz="1200">
                <a:latin typeface="Times New Roman" panose="02020603050405020304" pitchFamily="18" charset="0"/>
              </a:rPr>
              <a:t>K. B. Wheeler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2013, </a:t>
            </a:r>
            <a:r>
              <a:rPr lang="es-ES" altLang="en-US" sz="1200" b="1" i="1">
                <a:latin typeface="Times New Roman" panose="02020603050405020304" pitchFamily="18" charset="0"/>
              </a:rPr>
              <a:t>IDEA Fitness Journal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10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(3) </a:t>
            </a:r>
            <a:r>
              <a:rPr lang="es-ES" altLang="en-US" sz="1200">
                <a:latin typeface="Times New Roman" panose="02020603050405020304" pitchFamily="18" charset="0"/>
              </a:rPr>
              <a:t>, 44-51. Recuperado de la base de datos de EBSCOhost (SPORTDiscus with Full Text)</a:t>
            </a: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227B7AB-92DF-4626-B34C-C6EE92CBBD1A}"/>
              </a:ext>
            </a:extLst>
          </p:cNvPr>
          <p:cNvSpPr>
            <a:spLocks/>
          </p:cNvSpPr>
          <p:nvPr/>
        </p:nvSpPr>
        <p:spPr bwMode="auto">
          <a:xfrm>
            <a:off x="611188" y="476250"/>
            <a:ext cx="8066087" cy="10795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l"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l"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l"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l"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10000"/>
              </a:lnSpc>
              <a:defRPr/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CHO –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TIEMPO DE INGESTIÓN</a:t>
            </a:r>
          </a:p>
          <a:p>
            <a:pPr algn="ctr" eaLnBrk="1" hangingPunct="1">
              <a:lnSpc>
                <a:spcPct val="110000"/>
              </a:lnSpc>
              <a:defRPr/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</a:t>
            </a: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Combinación con: 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Proteínas *</a:t>
            </a:r>
          </a:p>
        </p:txBody>
      </p:sp>
      <p:sp>
        <p:nvSpPr>
          <p:cNvPr id="135172" name="Text Box 5">
            <a:extLst>
              <a:ext uri="{FF2B5EF4-FFF2-40B4-BE49-F238E27FC236}">
                <a16:creationId xmlns:a16="http://schemas.microsoft.com/office/drawing/2014/main" id="{9CE00068-78C4-4C74-BDAE-F8E209A8A6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14128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Calidad de las proteínas:</a:t>
            </a:r>
          </a:p>
        </p:txBody>
      </p:sp>
      <p:pic>
        <p:nvPicPr>
          <p:cNvPr id="135173" name="Picture 6">
            <a:extLst>
              <a:ext uri="{FF2B5EF4-FFF2-40B4-BE49-F238E27FC236}">
                <a16:creationId xmlns:a16="http://schemas.microsoft.com/office/drawing/2014/main" id="{33085239-AEBA-457C-9BBE-4E8078D095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148431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0151" name="Text Box 7">
            <a:extLst>
              <a:ext uri="{FF2B5EF4-FFF2-40B4-BE49-F238E27FC236}">
                <a16:creationId xmlns:a16="http://schemas.microsoft.com/office/drawing/2014/main" id="{C29F681B-5CDE-46AF-884B-ADB444368A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5188" y="1916113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Tipos de proteinas efectivas para la recuperación: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5175" name="Picture 8">
            <a:extLst>
              <a:ext uri="{FF2B5EF4-FFF2-40B4-BE49-F238E27FC236}">
                <a16:creationId xmlns:a16="http://schemas.microsoft.com/office/drawing/2014/main" id="{57CA3729-C10C-4408-BD0A-83711B406E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9288" y="198755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76" name="Text Box 9">
            <a:extLst>
              <a:ext uri="{FF2B5EF4-FFF2-40B4-BE49-F238E27FC236}">
                <a16:creationId xmlns:a16="http://schemas.microsoft.com/office/drawing/2014/main" id="{4F4E4650-DB57-48AD-93CD-FEA282E3CD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7963" y="2782888"/>
            <a:ext cx="1006475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n-US" sz="2200" b="1">
                <a:latin typeface="Calibri" panose="020F0502020204030204" pitchFamily="34" charset="0"/>
              </a:rPr>
              <a:t>Leche</a:t>
            </a:r>
            <a:endParaRPr lang="en-US" altLang="en-US" sz="2200" b="1">
              <a:latin typeface="Calibri" panose="020F0502020204030204" pitchFamily="34" charset="0"/>
            </a:endParaRPr>
          </a:p>
        </p:txBody>
      </p:sp>
      <p:pic>
        <p:nvPicPr>
          <p:cNvPr id="135177" name="Picture 10">
            <a:extLst>
              <a:ext uri="{FF2B5EF4-FFF2-40B4-BE49-F238E27FC236}">
                <a16:creationId xmlns:a16="http://schemas.microsoft.com/office/drawing/2014/main" id="{E2E5BD8F-0FD0-48F9-A634-6B281EBDBC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3500" y="2886075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0155" name="Text Box 11">
            <a:extLst>
              <a:ext uri="{FF2B5EF4-FFF2-40B4-BE49-F238E27FC236}">
                <a16:creationId xmlns:a16="http://schemas.microsoft.com/office/drawing/2014/main" id="{E8A899E3-D07E-47B2-B306-581F98EA7E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420938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Para una mayor síntesis de proteína muscular: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5179" name="Picture 12">
            <a:extLst>
              <a:ext uri="{FF2B5EF4-FFF2-40B4-BE49-F238E27FC236}">
                <a16:creationId xmlns:a16="http://schemas.microsoft.com/office/drawing/2014/main" id="{9DD09B6B-AEB1-4EC3-B22D-19365B3DD0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454275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80" name="Text Box 13">
            <a:extLst>
              <a:ext uri="{FF2B5EF4-FFF2-40B4-BE49-F238E27FC236}">
                <a16:creationId xmlns:a16="http://schemas.microsoft.com/office/drawing/2014/main" id="{42515B19-3FAD-4E5E-B021-FC449ABB9C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7963" y="3141663"/>
            <a:ext cx="93345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n-US" sz="2200" b="1">
                <a:latin typeface="Calibri" panose="020F0502020204030204" pitchFamily="34" charset="0"/>
              </a:rPr>
              <a:t>Pollo</a:t>
            </a:r>
            <a:endParaRPr lang="en-US" altLang="en-US" sz="2200" b="1">
              <a:latin typeface="Calibri" panose="020F0502020204030204" pitchFamily="34" charset="0"/>
            </a:endParaRPr>
          </a:p>
        </p:txBody>
      </p:sp>
      <p:pic>
        <p:nvPicPr>
          <p:cNvPr id="135181" name="Picture 14">
            <a:extLst>
              <a:ext uri="{FF2B5EF4-FFF2-40B4-BE49-F238E27FC236}">
                <a16:creationId xmlns:a16="http://schemas.microsoft.com/office/drawing/2014/main" id="{781B32DD-A51E-4B08-8114-137C574D7C2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3500" y="324485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82" name="Text Box 15">
            <a:extLst>
              <a:ext uri="{FF2B5EF4-FFF2-40B4-BE49-F238E27FC236}">
                <a16:creationId xmlns:a16="http://schemas.microsoft.com/office/drawing/2014/main" id="{52F7AB8D-832B-42B1-859C-637FB56D5B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8900" y="2781300"/>
            <a:ext cx="1150938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n-US" sz="2200" b="1">
                <a:latin typeface="Calibri" panose="020F0502020204030204" pitchFamily="34" charset="0"/>
              </a:rPr>
              <a:t>Pescado</a:t>
            </a:r>
            <a:endParaRPr lang="en-US" altLang="en-US" sz="2200" b="1">
              <a:latin typeface="Calibri" panose="020F0502020204030204" pitchFamily="34" charset="0"/>
            </a:endParaRPr>
          </a:p>
        </p:txBody>
      </p:sp>
      <p:pic>
        <p:nvPicPr>
          <p:cNvPr id="135183" name="Picture 16">
            <a:extLst>
              <a:ext uri="{FF2B5EF4-FFF2-40B4-BE49-F238E27FC236}">
                <a16:creationId xmlns:a16="http://schemas.microsoft.com/office/drawing/2014/main" id="{99FB7CF2-9FCE-44B6-BC51-4025A69682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84438" y="2884488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84" name="Text Box 17">
            <a:extLst>
              <a:ext uri="{FF2B5EF4-FFF2-40B4-BE49-F238E27FC236}">
                <a16:creationId xmlns:a16="http://schemas.microsoft.com/office/drawing/2014/main" id="{9257A289-6116-412D-ABBA-E24E9A7046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8900" y="3140075"/>
            <a:ext cx="3671888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n-US" sz="2200" b="1">
                <a:latin typeface="Calibri" panose="020F0502020204030204" pitchFamily="34" charset="0"/>
              </a:rPr>
              <a:t>Proteínas de soya y vegetales</a:t>
            </a:r>
            <a:endParaRPr lang="en-US" altLang="en-US" sz="2200" b="1">
              <a:latin typeface="Calibri" panose="020F0502020204030204" pitchFamily="34" charset="0"/>
            </a:endParaRPr>
          </a:p>
        </p:txBody>
      </p:sp>
      <p:pic>
        <p:nvPicPr>
          <p:cNvPr id="135185" name="Picture 18">
            <a:extLst>
              <a:ext uri="{FF2B5EF4-FFF2-40B4-BE49-F238E27FC236}">
                <a16:creationId xmlns:a16="http://schemas.microsoft.com/office/drawing/2014/main" id="{48171779-329C-4F9A-92A7-033ED47154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84438" y="3243263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0163" name="Text Box 19">
            <a:extLst>
              <a:ext uri="{FF2B5EF4-FFF2-40B4-BE49-F238E27FC236}">
                <a16:creationId xmlns:a16="http://schemas.microsoft.com/office/drawing/2014/main" id="{61C313FC-1CB7-40F4-A8E3-5BE4A29077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113" y="3573463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Proteínas ingeridas comunes: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5187" name="Picture 20">
            <a:extLst>
              <a:ext uri="{FF2B5EF4-FFF2-40B4-BE49-F238E27FC236}">
                <a16:creationId xmlns:a16="http://schemas.microsoft.com/office/drawing/2014/main" id="{6F83B3E4-ADF8-46FD-9850-281EFAB2DE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64490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0165" name="Text Box 21">
            <a:extLst>
              <a:ext uri="{FF2B5EF4-FFF2-40B4-BE49-F238E27FC236}">
                <a16:creationId xmlns:a16="http://schemas.microsoft.com/office/drawing/2014/main" id="{9C4D6DEA-1C15-4C43-AB64-E085B1E856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5550" y="4078288"/>
            <a:ext cx="248285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Suero de leche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5189" name="Picture 22">
            <a:extLst>
              <a:ext uri="{FF2B5EF4-FFF2-40B4-BE49-F238E27FC236}">
                <a16:creationId xmlns:a16="http://schemas.microsoft.com/office/drawing/2014/main" id="{0BEF4747-EC0B-42F0-BC3E-D65AA4BBCC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6475" y="4111625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0167" name="Text Box 23">
            <a:extLst>
              <a:ext uri="{FF2B5EF4-FFF2-40B4-BE49-F238E27FC236}">
                <a16:creationId xmlns:a16="http://schemas.microsoft.com/office/drawing/2014/main" id="{59D2AA95-BDDC-4F62-A25B-9B8D75AC58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9375" y="4078288"/>
            <a:ext cx="1258888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Caseina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5191" name="Picture 24">
            <a:extLst>
              <a:ext uri="{FF2B5EF4-FFF2-40B4-BE49-F238E27FC236}">
                <a16:creationId xmlns:a16="http://schemas.microsoft.com/office/drawing/2014/main" id="{00C154C4-DF7A-4FD6-8E47-3F109546C7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70300" y="4111625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0169" name="Text Box 25">
            <a:extLst>
              <a:ext uri="{FF2B5EF4-FFF2-40B4-BE49-F238E27FC236}">
                <a16:creationId xmlns:a16="http://schemas.microsoft.com/office/drawing/2014/main" id="{053807B8-66B6-46F1-84E0-3231C40910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8163" y="4078288"/>
            <a:ext cx="1258887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Soya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5193" name="Picture 26">
            <a:extLst>
              <a:ext uri="{FF2B5EF4-FFF2-40B4-BE49-F238E27FC236}">
                <a16:creationId xmlns:a16="http://schemas.microsoft.com/office/drawing/2014/main" id="{1D8BF7AC-D3DA-4330-A20C-48F875E50C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9088" y="4111625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0171" name="Text Box 27">
            <a:extLst>
              <a:ext uri="{FF2B5EF4-FFF2-40B4-BE49-F238E27FC236}">
                <a16:creationId xmlns:a16="http://schemas.microsoft.com/office/drawing/2014/main" id="{8E1A15A4-2FCE-4489-AE5C-DA1AA11B5B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1663" y="4078288"/>
            <a:ext cx="1547812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Guisante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5195" name="Picture 28">
            <a:extLst>
              <a:ext uri="{FF2B5EF4-FFF2-40B4-BE49-F238E27FC236}">
                <a16:creationId xmlns:a16="http://schemas.microsoft.com/office/drawing/2014/main" id="{FA8962E1-87C9-4E7C-8F50-FEFE9C6584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2588" y="4111625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0173" name="Text Box 29">
            <a:extLst>
              <a:ext uri="{FF2B5EF4-FFF2-40B4-BE49-F238E27FC236}">
                <a16:creationId xmlns:a16="http://schemas.microsoft.com/office/drawing/2014/main" id="{F8B6E2F3-F7DA-4718-A003-B0984A1F00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113" y="4471988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Suero de leche y soya: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5197" name="Picture 30">
            <a:extLst>
              <a:ext uri="{FF2B5EF4-FFF2-40B4-BE49-F238E27FC236}">
                <a16:creationId xmlns:a16="http://schemas.microsoft.com/office/drawing/2014/main" id="{8913203A-A925-4DE1-BBBA-7E26F51A61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454342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0175" name="Text Box 31">
            <a:extLst>
              <a:ext uri="{FF2B5EF4-FFF2-40B4-BE49-F238E27FC236}">
                <a16:creationId xmlns:a16="http://schemas.microsoft.com/office/drawing/2014/main" id="{A1B7EBD4-3885-4476-9ECD-313590AC1B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4922838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Se digieren más rápido que la caseina: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5199" name="Picture 32">
            <a:extLst>
              <a:ext uri="{FF2B5EF4-FFF2-40B4-BE49-F238E27FC236}">
                <a16:creationId xmlns:a16="http://schemas.microsoft.com/office/drawing/2014/main" id="{C5CE8EFB-D32B-4EC5-A301-1F1D2C6E97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956175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200" name="Text Box 33">
            <a:extLst>
              <a:ext uri="{FF2B5EF4-FFF2-40B4-BE49-F238E27FC236}">
                <a16:creationId xmlns:a16="http://schemas.microsoft.com/office/drawing/2014/main" id="{FB697539-7BC4-4E16-A986-6E37D6A1D9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4938" y="5283200"/>
            <a:ext cx="7127875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n-US" sz="2200" b="1">
                <a:latin typeface="Calibri" panose="020F0502020204030204" pitchFamily="34" charset="0"/>
              </a:rPr>
              <a:t>Efecto ergogénico favorable:</a:t>
            </a:r>
            <a:endParaRPr lang="en-US" altLang="en-US" sz="2200" b="1">
              <a:latin typeface="Calibri" panose="020F0502020204030204" pitchFamily="34" charset="0"/>
            </a:endParaRPr>
          </a:p>
        </p:txBody>
      </p:sp>
      <p:pic>
        <p:nvPicPr>
          <p:cNvPr id="135201" name="Picture 34">
            <a:extLst>
              <a:ext uri="{FF2B5EF4-FFF2-40B4-BE49-F238E27FC236}">
                <a16:creationId xmlns:a16="http://schemas.microsoft.com/office/drawing/2014/main" id="{56EE7E38-B794-4491-9B01-571F2AB642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0475" y="5386388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202" name="Text Box 35">
            <a:extLst>
              <a:ext uri="{FF2B5EF4-FFF2-40B4-BE49-F238E27FC236}">
                <a16:creationId xmlns:a16="http://schemas.microsoft.com/office/drawing/2014/main" id="{D700B0BA-36C2-46AE-9183-44D9FFD16D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03350" y="5661025"/>
            <a:ext cx="7127875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n-US" sz="2200" b="1" i="1">
                <a:latin typeface="Times New Roman" panose="02020603050405020304" pitchFamily="18" charset="0"/>
              </a:rPr>
              <a:t>Rápidamente estimula la síntesis de la proteína muscular</a:t>
            </a:r>
            <a:endParaRPr lang="en-US" altLang="en-US" sz="2200" b="1" i="1">
              <a:latin typeface="Times New Roman" panose="02020603050405020304" pitchFamily="18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22933A-1588-4015-9862-736C71805270}"/>
              </a:ext>
            </a:extLst>
          </p:cNvPr>
          <p:cNvSpPr>
            <a:spLocks/>
          </p:cNvSpPr>
          <p:nvPr/>
        </p:nvSpPr>
        <p:spPr bwMode="auto">
          <a:xfrm>
            <a:off x="611188" y="620713"/>
            <a:ext cx="8066087" cy="10795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l"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l"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l"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l"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ctr" eaLnBrk="1" hangingPunct="1">
              <a:lnSpc>
                <a:spcPct val="110000"/>
              </a:lnSpc>
              <a:defRPr/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CHO –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TIEMPO DE INGESTIÓN</a:t>
            </a:r>
          </a:p>
          <a:p>
            <a:pPr algn="ctr" eaLnBrk="1" hangingPunct="1">
              <a:lnSpc>
                <a:spcPct val="110000"/>
              </a:lnSpc>
              <a:defRPr/>
            </a:pP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</a:t>
            </a: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Combinación con: 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Proteínas *</a:t>
            </a:r>
          </a:p>
        </p:txBody>
      </p:sp>
      <p:sp>
        <p:nvSpPr>
          <p:cNvPr id="137219" name="Text Box 6">
            <a:extLst>
              <a:ext uri="{FF2B5EF4-FFF2-40B4-BE49-F238E27FC236}">
                <a16:creationId xmlns:a16="http://schemas.microsoft.com/office/drawing/2014/main" id="{BF3BDBD4-0641-4876-85B1-E4647FB88D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Optimal Recovery After Exercise: Nutritent Timing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s-ES" altLang="en-US" sz="1200">
                <a:latin typeface="Times New Roman" panose="02020603050405020304" pitchFamily="18" charset="0"/>
              </a:rPr>
              <a:t>K. B. Wheeler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2013, </a:t>
            </a:r>
            <a:r>
              <a:rPr lang="es-ES" altLang="en-US" sz="1200" b="1" i="1">
                <a:latin typeface="Times New Roman" panose="02020603050405020304" pitchFamily="18" charset="0"/>
              </a:rPr>
              <a:t>IDEA Fitness Journal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10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(3) </a:t>
            </a:r>
            <a:r>
              <a:rPr lang="es-ES" altLang="en-US" sz="1200">
                <a:latin typeface="Times New Roman" panose="02020603050405020304" pitchFamily="18" charset="0"/>
              </a:rPr>
              <a:t>, 44-51. Recuperado de la base de datos de EBSCOhost (SPORTDiscus with Full Text)</a:t>
            </a:r>
            <a:endParaRPr lang="en-US" altLang="en-US" sz="1200">
              <a:latin typeface="Times New Roman" panose="02020603050405020304" pitchFamily="18" charset="0"/>
            </a:endParaRPr>
          </a:p>
        </p:txBody>
      </p:sp>
      <p:sp>
        <p:nvSpPr>
          <p:cNvPr id="1028101" name="Text Box 5">
            <a:extLst>
              <a:ext uri="{FF2B5EF4-FFF2-40B4-BE49-F238E27FC236}">
                <a16:creationId xmlns:a16="http://schemas.microsoft.com/office/drawing/2014/main" id="{52902694-8566-4B53-A700-D19D110034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565400"/>
            <a:ext cx="770255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Demanda del deporte: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7221" name="Picture 6">
            <a:extLst>
              <a:ext uri="{FF2B5EF4-FFF2-40B4-BE49-F238E27FC236}">
                <a16:creationId xmlns:a16="http://schemas.microsoft.com/office/drawing/2014/main" id="{FBE0BE50-23CB-4DD0-93D5-3B36EB0407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598738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22" name="Text Box 7">
            <a:extLst>
              <a:ext uri="{FF2B5EF4-FFF2-40B4-BE49-F238E27FC236}">
                <a16:creationId xmlns:a16="http://schemas.microsoft.com/office/drawing/2014/main" id="{57AD85CD-1BC9-4BA2-BB80-3EDC72DFA8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16287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Dosis requerida de proteínas:</a:t>
            </a:r>
          </a:p>
        </p:txBody>
      </p:sp>
      <p:pic>
        <p:nvPicPr>
          <p:cNvPr id="137223" name="Picture 8">
            <a:extLst>
              <a:ext uri="{FF2B5EF4-FFF2-40B4-BE49-F238E27FC236}">
                <a16:creationId xmlns:a16="http://schemas.microsoft.com/office/drawing/2014/main" id="{60DEC095-5522-400C-8A7F-A078DBF33F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170021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8105" name="Text Box 9">
            <a:extLst>
              <a:ext uri="{FF2B5EF4-FFF2-40B4-BE49-F238E27FC236}">
                <a16:creationId xmlns:a16="http://schemas.microsoft.com/office/drawing/2014/main" id="{8DCDE58F-7A9B-440A-93CE-3EC89D5639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5188" y="2132013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Determinantes – </a:t>
            </a:r>
            <a:r>
              <a:rPr lang="en-US" altLang="en-US" sz="2100" b="1" i="1">
                <a:solidFill>
                  <a:srgbClr val="000000"/>
                </a:solidFill>
              </a:rPr>
              <a:t>Para un mayor consumo de proteínas</a:t>
            </a:r>
            <a:r>
              <a:rPr lang="en-US" altLang="en-US" sz="2100" b="1">
                <a:solidFill>
                  <a:srgbClr val="000000"/>
                </a:solidFill>
              </a:rPr>
              <a:t>: 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7225" name="Picture 10">
            <a:extLst>
              <a:ext uri="{FF2B5EF4-FFF2-40B4-BE49-F238E27FC236}">
                <a16:creationId xmlns:a16="http://schemas.microsoft.com/office/drawing/2014/main" id="{429C4115-E1EF-47A1-AAA7-4BF97631A0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9288" y="220345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26" name="Text Box 11">
            <a:extLst>
              <a:ext uri="{FF2B5EF4-FFF2-40B4-BE49-F238E27FC236}">
                <a16:creationId xmlns:a16="http://schemas.microsoft.com/office/drawing/2014/main" id="{4F4150DF-75DB-4F6A-800D-7FC79D926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2925763"/>
            <a:ext cx="727075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n-US" sz="2200" b="1">
                <a:latin typeface="Calibri" panose="020F0502020204030204" pitchFamily="34" charset="0"/>
              </a:rPr>
              <a:t>Atletas que requieren incrementar su masa muscular, y poseen un menor masa corporal grasas (MCG)</a:t>
            </a:r>
            <a:endParaRPr lang="en-US" altLang="en-US" sz="2200" b="1">
              <a:latin typeface="Calibri" panose="020F0502020204030204" pitchFamily="34" charset="0"/>
            </a:endParaRPr>
          </a:p>
        </p:txBody>
      </p:sp>
      <p:pic>
        <p:nvPicPr>
          <p:cNvPr id="137227" name="Picture 12">
            <a:extLst>
              <a:ext uri="{FF2B5EF4-FFF2-40B4-BE49-F238E27FC236}">
                <a16:creationId xmlns:a16="http://schemas.microsoft.com/office/drawing/2014/main" id="{C6F7E8F3-5191-4386-AD97-03A7935D3B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3500" y="302895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8109" name="Text Box 13">
            <a:extLst>
              <a:ext uri="{FF2B5EF4-FFF2-40B4-BE49-F238E27FC236}">
                <a16:creationId xmlns:a16="http://schemas.microsoft.com/office/drawing/2014/main" id="{8ED630CE-CE7B-4E59-86B5-B08D34AC42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717925"/>
            <a:ext cx="770255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Complexión física: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7229" name="Picture 14">
            <a:extLst>
              <a:ext uri="{FF2B5EF4-FFF2-40B4-BE49-F238E27FC236}">
                <a16:creationId xmlns:a16="http://schemas.microsoft.com/office/drawing/2014/main" id="{C7FC7C5D-917C-4519-A872-78233A62F3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751263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30" name="Text Box 15">
            <a:extLst>
              <a:ext uri="{FF2B5EF4-FFF2-40B4-BE49-F238E27FC236}">
                <a16:creationId xmlns:a16="http://schemas.microsoft.com/office/drawing/2014/main" id="{0112BAE5-AC8E-4C73-A8CA-58A0635749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4078288"/>
            <a:ext cx="7270750" cy="695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n-US" sz="2200" b="1">
                <a:latin typeface="Calibri" panose="020F0502020204030204" pitchFamily="34" charset="0"/>
              </a:rPr>
              <a:t>Individuos que poseen una masa muscular más alta que el promedio</a:t>
            </a:r>
            <a:endParaRPr lang="en-US" altLang="en-US" sz="2200" b="1">
              <a:latin typeface="Calibri" panose="020F0502020204030204" pitchFamily="34" charset="0"/>
            </a:endParaRPr>
          </a:p>
        </p:txBody>
      </p:sp>
      <p:pic>
        <p:nvPicPr>
          <p:cNvPr id="137231" name="Picture 16">
            <a:extLst>
              <a:ext uri="{FF2B5EF4-FFF2-40B4-BE49-F238E27FC236}">
                <a16:creationId xmlns:a16="http://schemas.microsoft.com/office/drawing/2014/main" id="{AB028F77-31D8-4DE4-AF36-C5E9489CDD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3500" y="4181475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8113" name="Text Box 17">
            <a:extLst>
              <a:ext uri="{FF2B5EF4-FFF2-40B4-BE49-F238E27FC236}">
                <a16:creationId xmlns:a16="http://schemas.microsoft.com/office/drawing/2014/main" id="{C05594EB-63F6-4834-86C4-1771C419B6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4822825"/>
            <a:ext cx="770255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Edad (&gt; 50 años):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7233" name="Picture 18">
            <a:extLst>
              <a:ext uri="{FF2B5EF4-FFF2-40B4-BE49-F238E27FC236}">
                <a16:creationId xmlns:a16="http://schemas.microsoft.com/office/drawing/2014/main" id="{0F73F59C-3209-41B8-8485-165053FD7B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856163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34" name="Text Box 19">
            <a:extLst>
              <a:ext uri="{FF2B5EF4-FFF2-40B4-BE49-F238E27FC236}">
                <a16:creationId xmlns:a16="http://schemas.microsoft.com/office/drawing/2014/main" id="{92C26AAC-2BA5-43FF-8EBE-5EEE88B026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5183188"/>
            <a:ext cx="741680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n-US" sz="2200" b="1">
                <a:latin typeface="Calibri" panose="020F0502020204030204" pitchFamily="34" charset="0"/>
              </a:rPr>
              <a:t>Sarcopenia – </a:t>
            </a:r>
            <a:r>
              <a:rPr lang="es-ES" altLang="en-US" sz="2200" b="1" i="1">
                <a:latin typeface="Calibri" panose="020F0502020204030204" pitchFamily="34" charset="0"/>
              </a:rPr>
              <a:t>Pérdida progresiva del tejido musculoesqueletal</a:t>
            </a:r>
            <a:r>
              <a:rPr lang="es-ES" altLang="en-US" sz="2200" b="1">
                <a:latin typeface="Calibri" panose="020F0502020204030204" pitchFamily="34" charset="0"/>
              </a:rPr>
              <a:t>:</a:t>
            </a:r>
            <a:endParaRPr lang="en-US" altLang="en-US" sz="2200" b="1">
              <a:latin typeface="Calibri" panose="020F0502020204030204" pitchFamily="34" charset="0"/>
            </a:endParaRPr>
          </a:p>
        </p:txBody>
      </p:sp>
      <p:pic>
        <p:nvPicPr>
          <p:cNvPr id="137235" name="Picture 20">
            <a:extLst>
              <a:ext uri="{FF2B5EF4-FFF2-40B4-BE49-F238E27FC236}">
                <a16:creationId xmlns:a16="http://schemas.microsoft.com/office/drawing/2014/main" id="{49C7E1CB-C1DB-40F2-ACAF-614FC7B54C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3500" y="5286375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36" name="Text Box 21">
            <a:extLst>
              <a:ext uri="{FF2B5EF4-FFF2-40B4-BE49-F238E27FC236}">
                <a16:creationId xmlns:a16="http://schemas.microsoft.com/office/drawing/2014/main" id="{64F1C461-8242-4FAE-8A18-F433F669AD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5556250"/>
            <a:ext cx="7416800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n-US" sz="2200" b="1" i="1">
                <a:latin typeface="Times New Roman" panose="02020603050405020304" pitchFamily="18" charset="0"/>
              </a:rPr>
              <a:t>Pérdidas de 8 – 10%, o más, por cada década</a:t>
            </a:r>
            <a:endParaRPr lang="en-US" altLang="en-US" sz="2200" b="1" i="1">
              <a:latin typeface="Times New Roman" panose="02020603050405020304" pitchFamily="18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Text Box 2">
            <a:extLst>
              <a:ext uri="{FF2B5EF4-FFF2-40B4-BE49-F238E27FC236}">
                <a16:creationId xmlns:a16="http://schemas.microsoft.com/office/drawing/2014/main" id="{B880BED1-029C-4FCA-A425-8C84138488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484313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Indicaciones:</a:t>
            </a:r>
          </a:p>
        </p:txBody>
      </p:sp>
      <p:pic>
        <p:nvPicPr>
          <p:cNvPr id="139267" name="Picture 3">
            <a:extLst>
              <a:ext uri="{FF2B5EF4-FFF2-40B4-BE49-F238E27FC236}">
                <a16:creationId xmlns:a16="http://schemas.microsoft.com/office/drawing/2014/main" id="{77851F9C-2DFA-4ECB-A494-C004F21368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555750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7860" name="Text Box 4">
            <a:extLst>
              <a:ext uri="{FF2B5EF4-FFF2-40B4-BE49-F238E27FC236}">
                <a16:creationId xmlns:a16="http://schemas.microsoft.com/office/drawing/2014/main" id="{F5F30107-9D92-447C-A10E-79319AB677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987550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Envejeciente: 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9269" name="Picture 5">
            <a:extLst>
              <a:ext uri="{FF2B5EF4-FFF2-40B4-BE49-F238E27FC236}">
                <a16:creationId xmlns:a16="http://schemas.microsoft.com/office/drawing/2014/main" id="{8AE265B9-ACC2-4FAC-AE2F-C701801009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058988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15626E16-2D13-4A83-BAEB-28EBE7A2AB4B}"/>
              </a:ext>
            </a:extLst>
          </p:cNvPr>
          <p:cNvSpPr>
            <a:spLocks/>
          </p:cNvSpPr>
          <p:nvPr/>
        </p:nvSpPr>
        <p:spPr bwMode="auto">
          <a:xfrm>
            <a:off x="107950" y="693738"/>
            <a:ext cx="8856663" cy="86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PROTEÍNA: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DEPORTISTAS</a:t>
            </a:r>
            <a:b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</a:t>
            </a: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Suplementos: 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Suero de Leche *</a:t>
            </a:r>
          </a:p>
        </p:txBody>
      </p:sp>
      <p:sp>
        <p:nvSpPr>
          <p:cNvPr id="139271" name="Text Box 6">
            <a:extLst>
              <a:ext uri="{FF2B5EF4-FFF2-40B4-BE49-F238E27FC236}">
                <a16:creationId xmlns:a16="http://schemas.microsoft.com/office/drawing/2014/main" id="{AC6D85B8-99F6-4AB2-879C-016C874919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s-ES" altLang="en-US" sz="1200">
                <a:latin typeface="Times New Roman" panose="02020603050405020304" pitchFamily="18" charset="0"/>
              </a:rPr>
              <a:t>Carbs, Protein &amp; Performance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N</a:t>
            </a:r>
            <a:r>
              <a:rPr lang="es-ES" altLang="en-US" sz="1200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Clark, 2011, </a:t>
            </a:r>
            <a:r>
              <a:rPr lang="es-ES" altLang="en-US" sz="1200" b="1" i="1">
                <a:latin typeface="Times New Roman" panose="02020603050405020304" pitchFamily="18" charset="0"/>
              </a:rPr>
              <a:t>American Fitness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29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(5), 62-63.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17872" name="Text Box 16">
            <a:extLst>
              <a:ext uri="{FF2B5EF4-FFF2-40B4-BE49-F238E27FC236}">
                <a16:creationId xmlns:a16="http://schemas.microsoft.com/office/drawing/2014/main" id="{657ED951-41F7-4FC3-8D64-4681750D1F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387600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Frágil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9273" name="Picture 17">
            <a:extLst>
              <a:ext uri="{FF2B5EF4-FFF2-40B4-BE49-F238E27FC236}">
                <a16:creationId xmlns:a16="http://schemas.microsoft.com/office/drawing/2014/main" id="{B8800657-3042-400D-A1B0-6605D1CF15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420938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7874" name="Text Box 18">
            <a:extLst>
              <a:ext uri="{FF2B5EF4-FFF2-40B4-BE49-F238E27FC236}">
                <a16:creationId xmlns:a16="http://schemas.microsoft.com/office/drawing/2014/main" id="{33D2FFA8-E36B-44C2-AABC-AC2DA58084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781300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Consumo limitado de alimentos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9275" name="Picture 19">
            <a:extLst>
              <a:ext uri="{FF2B5EF4-FFF2-40B4-BE49-F238E27FC236}">
                <a16:creationId xmlns:a16="http://schemas.microsoft.com/office/drawing/2014/main" id="{BF81D1CF-BE05-46AC-911A-4D72F77CBD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814638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276" name="Text Box 20">
            <a:extLst>
              <a:ext uri="{FF2B5EF4-FFF2-40B4-BE49-F238E27FC236}">
                <a16:creationId xmlns:a16="http://schemas.microsoft.com/office/drawing/2014/main" id="{E406AC1A-BF98-4B05-85D6-AC542DB3AC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3141663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Lo recomendado:</a:t>
            </a:r>
          </a:p>
        </p:txBody>
      </p:sp>
      <p:pic>
        <p:nvPicPr>
          <p:cNvPr id="139277" name="Picture 21">
            <a:extLst>
              <a:ext uri="{FF2B5EF4-FFF2-40B4-BE49-F238E27FC236}">
                <a16:creationId xmlns:a16="http://schemas.microsoft.com/office/drawing/2014/main" id="{AC70861E-D89F-4925-A35D-C041E35D4B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3213100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7878" name="Text Box 22">
            <a:extLst>
              <a:ext uri="{FF2B5EF4-FFF2-40B4-BE49-F238E27FC236}">
                <a16:creationId xmlns:a16="http://schemas.microsoft.com/office/drawing/2014/main" id="{8633083D-A73C-4952-9151-38CA90428A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3644900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Consumo de leche (20% suero, 80% caseina) 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9279" name="Picture 23">
            <a:extLst>
              <a:ext uri="{FF2B5EF4-FFF2-40B4-BE49-F238E27FC236}">
                <a16:creationId xmlns:a16="http://schemas.microsoft.com/office/drawing/2014/main" id="{6705169B-D0EB-4562-8DD8-E37BAF7092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3716338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7884" name="Text Box 28">
            <a:extLst>
              <a:ext uri="{FF2B5EF4-FFF2-40B4-BE49-F238E27FC236}">
                <a16:creationId xmlns:a16="http://schemas.microsoft.com/office/drawing/2014/main" id="{5E4EF59C-17F9-42C2-A7F1-156681F342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4168775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Dieta deportiva balanceada – con un: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9281" name="Picture 29">
            <a:extLst>
              <a:ext uri="{FF2B5EF4-FFF2-40B4-BE49-F238E27FC236}">
                <a16:creationId xmlns:a16="http://schemas.microsoft.com/office/drawing/2014/main" id="{C6B2EB65-7F8C-4F4F-921C-F60B141A96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424021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7886" name="Text Box 30">
            <a:extLst>
              <a:ext uri="{FF2B5EF4-FFF2-40B4-BE49-F238E27FC236}">
                <a16:creationId xmlns:a16="http://schemas.microsoft.com/office/drawing/2014/main" id="{CCBC8F55-674A-4EE2-8952-87BF12D75F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4581525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Consumo adecuado de proteínas: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9283" name="Picture 31">
            <a:extLst>
              <a:ext uri="{FF2B5EF4-FFF2-40B4-BE49-F238E27FC236}">
                <a16:creationId xmlns:a16="http://schemas.microsoft.com/office/drawing/2014/main" id="{830DED9C-A2C8-4632-B0EB-32E9AEED8D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614863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284" name="Text Box 32">
            <a:extLst>
              <a:ext uri="{FF2B5EF4-FFF2-40B4-BE49-F238E27FC236}">
                <a16:creationId xmlns:a16="http://schemas.microsoft.com/office/drawing/2014/main" id="{44961904-7002-45F9-BFA9-139E16E51A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8888" y="4979988"/>
            <a:ext cx="71643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n-US" sz="2200" b="1" i="1">
                <a:latin typeface="Calibri" panose="020F0502020204030204" pitchFamily="34" charset="0"/>
              </a:rPr>
              <a:t>De diversas fuentes alimentarias</a:t>
            </a:r>
            <a:endParaRPr lang="en-US" altLang="en-US" sz="2200" b="1" i="1">
              <a:latin typeface="Calibri" panose="020F0502020204030204" pitchFamily="34" charset="0"/>
            </a:endParaRPr>
          </a:p>
        </p:txBody>
      </p:sp>
      <p:sp>
        <p:nvSpPr>
          <p:cNvPr id="1017890" name="Text Box 34">
            <a:extLst>
              <a:ext uri="{FF2B5EF4-FFF2-40B4-BE49-F238E27FC236}">
                <a16:creationId xmlns:a16="http://schemas.microsoft.com/office/drawing/2014/main" id="{5A8DB6B7-3B8E-4092-901A-E066D76260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5321300"/>
            <a:ext cx="7993062" cy="73342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Programa de entrenamiento con resistencias específico al deporte y periodizado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39286" name="Picture 35">
            <a:extLst>
              <a:ext uri="{FF2B5EF4-FFF2-40B4-BE49-F238E27FC236}">
                <a16:creationId xmlns:a16="http://schemas.microsoft.com/office/drawing/2014/main" id="{DA2EF7E0-C40F-4274-8AC3-826C01EC54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5392738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Text Box 2">
            <a:extLst>
              <a:ext uri="{FF2B5EF4-FFF2-40B4-BE49-F238E27FC236}">
                <a16:creationId xmlns:a16="http://schemas.microsoft.com/office/drawing/2014/main" id="{5296E606-B337-4DA2-9CEB-B4C95CC35D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2025650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20 gramos - </a:t>
            </a:r>
            <a:r>
              <a:rPr lang="en-US" altLang="en-US" sz="2800" b="1" i="1">
                <a:solidFill>
                  <a:srgbClr val="000000"/>
                </a:solidFill>
                <a:latin typeface="Calibri" panose="020F0502020204030204" pitchFamily="34" charset="0"/>
              </a:rPr>
              <a:t>de alimentos altos en proteínas</a:t>
            </a: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:</a:t>
            </a:r>
          </a:p>
        </p:txBody>
      </p:sp>
      <p:pic>
        <p:nvPicPr>
          <p:cNvPr id="141315" name="Picture 3">
            <a:extLst>
              <a:ext uri="{FF2B5EF4-FFF2-40B4-BE49-F238E27FC236}">
                <a16:creationId xmlns:a16="http://schemas.microsoft.com/office/drawing/2014/main" id="{CAD4BEE4-8540-4321-99C8-4D13A2BCDD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209708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5812" name="Text Box 4">
            <a:extLst>
              <a:ext uri="{FF2B5EF4-FFF2-40B4-BE49-F238E27FC236}">
                <a16:creationId xmlns:a16="http://schemas.microsoft.com/office/drawing/2014/main" id="{F9815243-7926-4C79-AB18-34EED9F5F2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528888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Yogur griego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1317" name="Picture 5">
            <a:extLst>
              <a:ext uri="{FF2B5EF4-FFF2-40B4-BE49-F238E27FC236}">
                <a16:creationId xmlns:a16="http://schemas.microsoft.com/office/drawing/2014/main" id="{C45B330D-B83A-4E8F-BDFA-FF0852AC83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60032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C3999022-00F5-4A63-AFF2-FA2504B801EB}"/>
              </a:ext>
            </a:extLst>
          </p:cNvPr>
          <p:cNvSpPr>
            <a:spLocks/>
          </p:cNvSpPr>
          <p:nvPr/>
        </p:nvSpPr>
        <p:spPr bwMode="auto">
          <a:xfrm>
            <a:off x="107950" y="693738"/>
            <a:ext cx="8856663" cy="1006475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30000"/>
              </a:lnSpc>
              <a:defRPr/>
            </a:pPr>
            <a:r>
              <a:rPr lang="es-PR" altLang="en-US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PROTEÍNA:</a:t>
            </a:r>
            <a: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DEPORTISTAS</a:t>
            </a:r>
            <a:b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</a:t>
            </a:r>
            <a:r>
              <a:rPr lang="es-PR" altLang="en-US" sz="28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Posterior a:</a:t>
            </a:r>
            <a:r>
              <a:rPr lang="es-PR" altLang="en-US" sz="28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Ejercicio con Resistencias *</a:t>
            </a:r>
          </a:p>
        </p:txBody>
      </p:sp>
      <p:sp>
        <p:nvSpPr>
          <p:cNvPr id="141319" name="Text Box 6">
            <a:extLst>
              <a:ext uri="{FF2B5EF4-FFF2-40B4-BE49-F238E27FC236}">
                <a16:creationId xmlns:a16="http://schemas.microsoft.com/office/drawing/2014/main" id="{CB8FD8E5-4D3D-4BEE-920C-2EFCEAD04C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21388"/>
            <a:ext cx="878522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s-ES" altLang="en-US" sz="1200">
                <a:latin typeface="Times New Roman" panose="02020603050405020304" pitchFamily="18" charset="0"/>
              </a:rPr>
              <a:t>Carbs, Protein &amp; Performance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N</a:t>
            </a:r>
            <a:r>
              <a:rPr lang="es-ES" altLang="en-US" sz="1200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Clark, 2011, </a:t>
            </a:r>
            <a:r>
              <a:rPr lang="es-ES" altLang="en-US" sz="1200" b="1" i="1">
                <a:latin typeface="Times New Roman" panose="02020603050405020304" pitchFamily="18" charset="0"/>
              </a:rPr>
              <a:t>American Fitness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29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(5), 62-63. Recuperado de la base de datos de EBSCOhost (SPORTDiscus with Full Text)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15824" name="Text Box 16">
            <a:extLst>
              <a:ext uri="{FF2B5EF4-FFF2-40B4-BE49-F238E27FC236}">
                <a16:creationId xmlns:a16="http://schemas.microsoft.com/office/drawing/2014/main" id="{54A37238-2C70-4B17-9E68-49213A7D8B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924175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Emparedado de atún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1321" name="Picture 17">
            <a:extLst>
              <a:ext uri="{FF2B5EF4-FFF2-40B4-BE49-F238E27FC236}">
                <a16:creationId xmlns:a16="http://schemas.microsoft.com/office/drawing/2014/main" id="{A578CC1D-E7E7-45C8-9AE6-6ADDB76462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99561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5826" name="Text Box 18">
            <a:extLst>
              <a:ext uri="{FF2B5EF4-FFF2-40B4-BE49-F238E27FC236}">
                <a16:creationId xmlns:a16="http://schemas.microsoft.com/office/drawing/2014/main" id="{70BCEC9C-D414-4529-8B01-1EEFC04506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3284538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16 oz bebida de leche con chocololate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1323" name="Picture 19">
            <a:extLst>
              <a:ext uri="{FF2B5EF4-FFF2-40B4-BE49-F238E27FC236}">
                <a16:creationId xmlns:a16="http://schemas.microsoft.com/office/drawing/2014/main" id="{5635E746-327C-4D3B-915E-728B36E521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335597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324" name="Text Box 20">
            <a:extLst>
              <a:ext uri="{FF2B5EF4-FFF2-40B4-BE49-F238E27FC236}">
                <a16:creationId xmlns:a16="http://schemas.microsoft.com/office/drawing/2014/main" id="{B4A4E6C1-2ED2-450B-95D6-B94698C7E4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3789363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Más tarde durante el día:</a:t>
            </a:r>
          </a:p>
        </p:txBody>
      </p:sp>
      <p:pic>
        <p:nvPicPr>
          <p:cNvPr id="141325" name="Picture 21">
            <a:extLst>
              <a:ext uri="{FF2B5EF4-FFF2-40B4-BE49-F238E27FC236}">
                <a16:creationId xmlns:a16="http://schemas.microsoft.com/office/drawing/2014/main" id="{1AC66D9F-7B92-4FF7-8159-9766B8E0C5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3860800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5830" name="Text Box 22">
            <a:extLst>
              <a:ext uri="{FF2B5EF4-FFF2-40B4-BE49-F238E27FC236}">
                <a16:creationId xmlns:a16="http://schemas.microsoft.com/office/drawing/2014/main" id="{4929C21B-3731-45B8-83FC-58A6AE4EAC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5188" y="4292600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Continuar consumiendo proteínas y CHO, durante: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1327" name="Picture 23">
            <a:extLst>
              <a:ext uri="{FF2B5EF4-FFF2-40B4-BE49-F238E27FC236}">
                <a16:creationId xmlns:a16="http://schemas.microsoft.com/office/drawing/2014/main" id="{F12C18F7-FED8-452C-8D66-C0FB10BD58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9288" y="4364038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5836" name="Text Box 28">
            <a:extLst>
              <a:ext uri="{FF2B5EF4-FFF2-40B4-BE49-F238E27FC236}">
                <a16:creationId xmlns:a16="http://schemas.microsoft.com/office/drawing/2014/main" id="{B96415AB-7D6F-41DC-9260-0E28EBE389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4764088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La comidas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1329" name="Picture 29">
            <a:extLst>
              <a:ext uri="{FF2B5EF4-FFF2-40B4-BE49-F238E27FC236}">
                <a16:creationId xmlns:a16="http://schemas.microsoft.com/office/drawing/2014/main" id="{8F30FE90-4C2E-419C-91A7-E1A43378E5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797425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5838" name="Text Box 30">
            <a:extLst>
              <a:ext uri="{FF2B5EF4-FFF2-40B4-BE49-F238E27FC236}">
                <a16:creationId xmlns:a16="http://schemas.microsoft.com/office/drawing/2014/main" id="{44E0A4E4-3C73-483D-AFC3-50D6C55412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5157788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Meriendas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1331" name="Picture 31">
            <a:extLst>
              <a:ext uri="{FF2B5EF4-FFF2-40B4-BE49-F238E27FC236}">
                <a16:creationId xmlns:a16="http://schemas.microsoft.com/office/drawing/2014/main" id="{0258D66E-4D85-44A6-A1B4-3842206B30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5191125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Text Box 2">
            <a:extLst>
              <a:ext uri="{FF2B5EF4-FFF2-40B4-BE49-F238E27FC236}">
                <a16:creationId xmlns:a16="http://schemas.microsoft.com/office/drawing/2014/main" id="{102EDA7D-59E2-405F-9961-EEEDA7F871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773238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Nutrientes recomendados – </a:t>
            </a:r>
            <a:r>
              <a:rPr lang="en-US" altLang="en-US" sz="2800" b="1" i="1">
                <a:solidFill>
                  <a:srgbClr val="000000"/>
                </a:solidFill>
                <a:latin typeface="Calibri" panose="020F0502020204030204" pitchFamily="34" charset="0"/>
              </a:rPr>
              <a:t>Tipo y Dosis</a:t>
            </a: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:</a:t>
            </a:r>
          </a:p>
        </p:txBody>
      </p:sp>
      <p:pic>
        <p:nvPicPr>
          <p:cNvPr id="143363" name="Picture 3">
            <a:extLst>
              <a:ext uri="{FF2B5EF4-FFF2-40B4-BE49-F238E27FC236}">
                <a16:creationId xmlns:a16="http://schemas.microsoft.com/office/drawing/2014/main" id="{BD9C59E8-9AF1-4598-BB3C-B1C22A576C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84467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9908" name="Text Box 4">
            <a:extLst>
              <a:ext uri="{FF2B5EF4-FFF2-40B4-BE49-F238E27FC236}">
                <a16:creationId xmlns:a16="http://schemas.microsoft.com/office/drawing/2014/main" id="{785BB4BF-08C5-46B7-AF8E-52BD8A7665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276475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6 – 20 g de aminoácidos esenciales 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3365" name="Picture 5">
            <a:extLst>
              <a:ext uri="{FF2B5EF4-FFF2-40B4-BE49-F238E27FC236}">
                <a16:creationId xmlns:a16="http://schemas.microsoft.com/office/drawing/2014/main" id="{0D2F5224-79EB-415A-9843-5DBB43F0CD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34791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ECE6E608-0CA1-4C9B-945E-B9C40CC3C826}"/>
              </a:ext>
            </a:extLst>
          </p:cNvPr>
          <p:cNvSpPr>
            <a:spLocks/>
          </p:cNvSpPr>
          <p:nvPr/>
        </p:nvSpPr>
        <p:spPr bwMode="auto">
          <a:xfrm>
            <a:off x="107950" y="693738"/>
            <a:ext cx="8856663" cy="86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PROTEÍNAS: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TIEMPO</a:t>
            </a:r>
            <a:b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</a:t>
            </a: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Estimulo para la Síntesis de Proteína Muscular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*</a:t>
            </a:r>
          </a:p>
        </p:txBody>
      </p:sp>
      <p:sp>
        <p:nvSpPr>
          <p:cNvPr id="143367" name="Text Box 12">
            <a:extLst>
              <a:ext uri="{FF2B5EF4-FFF2-40B4-BE49-F238E27FC236}">
                <a16:creationId xmlns:a16="http://schemas.microsoft.com/office/drawing/2014/main" id="{7155EF82-6CDA-4CDE-9C2D-3D54A1DC9C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307022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Tiempo:</a:t>
            </a:r>
          </a:p>
        </p:txBody>
      </p:sp>
      <p:pic>
        <p:nvPicPr>
          <p:cNvPr id="143368" name="Picture 13">
            <a:extLst>
              <a:ext uri="{FF2B5EF4-FFF2-40B4-BE49-F238E27FC236}">
                <a16:creationId xmlns:a16="http://schemas.microsoft.com/office/drawing/2014/main" id="{E370F585-FAD7-402B-BD4E-322BC8551E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314166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9918" name="Text Box 14">
            <a:extLst>
              <a:ext uri="{FF2B5EF4-FFF2-40B4-BE49-F238E27FC236}">
                <a16:creationId xmlns:a16="http://schemas.microsoft.com/office/drawing/2014/main" id="{75C1FDA5-04CD-4493-8B2C-931CBDFFEB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3573463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Dentro de 3 horas luego de una sesión de ejercicio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3370" name="Picture 15">
            <a:extLst>
              <a:ext uri="{FF2B5EF4-FFF2-40B4-BE49-F238E27FC236}">
                <a16:creationId xmlns:a16="http://schemas.microsoft.com/office/drawing/2014/main" id="{D3A35B2F-7EC3-4B7B-87B1-EEC5AB741B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364490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9920" name="Text Box 16">
            <a:extLst>
              <a:ext uri="{FF2B5EF4-FFF2-40B4-BE49-F238E27FC236}">
                <a16:creationId xmlns:a16="http://schemas.microsoft.com/office/drawing/2014/main" id="{E8E4A995-FF89-4E44-BCC8-4C0444A50F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4005263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Inmediátamente antes del ejercicio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3372" name="Picture 17">
            <a:extLst>
              <a:ext uri="{FF2B5EF4-FFF2-40B4-BE49-F238E27FC236}">
                <a16:creationId xmlns:a16="http://schemas.microsoft.com/office/drawing/2014/main" id="{8354B231-A241-4B60-808E-8BE8338E53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407670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73" name="Text Box 6">
            <a:extLst>
              <a:ext uri="{FF2B5EF4-FFF2-40B4-BE49-F238E27FC236}">
                <a16:creationId xmlns:a16="http://schemas.microsoft.com/office/drawing/2014/main" id="{96EBF27D-B8B5-4929-94A7-D3DEFA4703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92825"/>
            <a:ext cx="878522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International Society of Sports Nutrition position stand: Nutrient timing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C. Kerksick, el al, 2008, 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Journal of the International Society of Sports Nutrition, 5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(77). Recuperado de </a:t>
            </a:r>
            <a:r>
              <a:rPr lang="en-US" altLang="en-US" sz="1200" b="1" i="1">
                <a:latin typeface="Times New Roman" panose="02020603050405020304" pitchFamily="18" charset="0"/>
                <a:hlinkClick r:id="rId7"/>
              </a:rPr>
              <a:t>http://www.jissn.com/content/pdf/1550-2783-5-17.pdf</a:t>
            </a:r>
            <a:endParaRPr lang="en-US" altLang="en-US" sz="1200" b="1" i="1">
              <a:latin typeface="Times New Roman" panose="02020603050405020304" pitchFamily="18" charset="0"/>
            </a:endParaRPr>
          </a:p>
        </p:txBody>
      </p:sp>
      <p:sp>
        <p:nvSpPr>
          <p:cNvPr id="1019928" name="Text Box 24">
            <a:extLst>
              <a:ext uri="{FF2B5EF4-FFF2-40B4-BE49-F238E27FC236}">
                <a16:creationId xmlns:a16="http://schemas.microsoft.com/office/drawing/2014/main" id="{735CED23-84E4-4F63-BCC1-01C894F07F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657475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30 – 40 g de CHO (alto índice glucémico) 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3375" name="Picture 25">
            <a:extLst>
              <a:ext uri="{FF2B5EF4-FFF2-40B4-BE49-F238E27FC236}">
                <a16:creationId xmlns:a16="http://schemas.microsoft.com/office/drawing/2014/main" id="{B4328211-8540-4CAA-9F1F-8ADDB7848B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72891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76" name="Text Box 26">
            <a:extLst>
              <a:ext uri="{FF2B5EF4-FFF2-40B4-BE49-F238E27FC236}">
                <a16:creationId xmlns:a16="http://schemas.microsoft.com/office/drawing/2014/main" id="{1E2942AF-679F-47C3-8F06-48905AD89E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4438650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Efecto Ergogénico:</a:t>
            </a:r>
          </a:p>
        </p:txBody>
      </p:sp>
      <p:pic>
        <p:nvPicPr>
          <p:cNvPr id="143377" name="Picture 27">
            <a:extLst>
              <a:ext uri="{FF2B5EF4-FFF2-40B4-BE49-F238E27FC236}">
                <a16:creationId xmlns:a16="http://schemas.microsoft.com/office/drawing/2014/main" id="{DF77A05D-BF15-4332-8774-105E4CF324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451008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9932" name="Text Box 28">
            <a:extLst>
              <a:ext uri="{FF2B5EF4-FFF2-40B4-BE49-F238E27FC236}">
                <a16:creationId xmlns:a16="http://schemas.microsoft.com/office/drawing/2014/main" id="{2EC782AF-B99B-48B4-8B38-2281521BAE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4941888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Promueve significativamente la: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3379" name="Picture 29">
            <a:extLst>
              <a:ext uri="{FF2B5EF4-FFF2-40B4-BE49-F238E27FC236}">
                <a16:creationId xmlns:a16="http://schemas.microsoft.com/office/drawing/2014/main" id="{E689B1E4-4E45-45D4-8353-E9B76D6B094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501332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80" name="Text Box 32">
            <a:extLst>
              <a:ext uri="{FF2B5EF4-FFF2-40B4-BE49-F238E27FC236}">
                <a16:creationId xmlns:a16="http://schemas.microsoft.com/office/drawing/2014/main" id="{BF7913F6-43D7-45DC-9B01-181331BDFA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5373688"/>
            <a:ext cx="7164387" cy="434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n-US" sz="2500" b="1" i="1">
                <a:latin typeface="Calibri" panose="020F0502020204030204" pitchFamily="34" charset="0"/>
              </a:rPr>
              <a:t>Síntesis de la proteína muscular</a:t>
            </a:r>
            <a:endParaRPr lang="en-US" altLang="en-US" sz="2500" b="1" i="1">
              <a:latin typeface="Calibri" panose="020F050202020403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Text Box 4">
            <a:extLst>
              <a:ext uri="{FF2B5EF4-FFF2-40B4-BE49-F238E27FC236}">
                <a16:creationId xmlns:a16="http://schemas.microsoft.com/office/drawing/2014/main" id="{062CA1C6-5C26-45F0-A8B9-C979E18F69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14128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Dosis, tipo y tiempo:</a:t>
            </a:r>
          </a:p>
        </p:txBody>
      </p:sp>
      <p:pic>
        <p:nvPicPr>
          <p:cNvPr id="145411" name="Picture 5">
            <a:extLst>
              <a:ext uri="{FF2B5EF4-FFF2-40B4-BE49-F238E27FC236}">
                <a16:creationId xmlns:a16="http://schemas.microsoft.com/office/drawing/2014/main" id="{E0369E8F-886D-4271-B58A-2147C5D69B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775" y="1485900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46" name="Text Box 6">
            <a:extLst>
              <a:ext uri="{FF2B5EF4-FFF2-40B4-BE49-F238E27FC236}">
                <a16:creationId xmlns:a16="http://schemas.microsoft.com/office/drawing/2014/main" id="{FB0932F8-C6CE-4C40-AC42-35CD30E884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113" y="1844675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Aproximadamente: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5413" name="Picture 7">
            <a:extLst>
              <a:ext uri="{FF2B5EF4-FFF2-40B4-BE49-F238E27FC236}">
                <a16:creationId xmlns:a16="http://schemas.microsoft.com/office/drawing/2014/main" id="{6D246AF0-4272-4B9C-94C1-210A5B4C7A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191611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14" name="Text Box 6">
            <a:extLst>
              <a:ext uri="{FF2B5EF4-FFF2-40B4-BE49-F238E27FC236}">
                <a16:creationId xmlns:a16="http://schemas.microsoft.com/office/drawing/2014/main" id="{D546E2AC-3A6A-4C19-8B73-F22DCB5D9F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5949950"/>
            <a:ext cx="8785225" cy="576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Nutritional Strategies to Promote Postexercise Recovery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nl-NL" altLang="en-US" sz="1200">
                <a:latin typeface="Times New Roman" panose="02020603050405020304" pitchFamily="18" charset="0"/>
              </a:rPr>
              <a:t>M., Beelen, L. M.  Burke, M. J., Gibaia, &amp; L. C. Van Loon</a:t>
            </a:r>
            <a:r>
              <a:rPr lang="en-US" altLang="en-US" sz="1200">
                <a:latin typeface="Times New Roman" panose="02020603050405020304" pitchFamily="18" charset="0"/>
              </a:rPr>
              <a:t>,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 2010, </a:t>
            </a:r>
            <a:r>
              <a:rPr lang="en-US" altLang="en-US" sz="1200" b="1" i="1">
                <a:latin typeface="Times New Roman" panose="02020603050405020304" pitchFamily="18" charset="0"/>
              </a:rPr>
              <a:t>International Journal Of Sport Nutrition &amp; Exercise Metabolism, 20(</a:t>
            </a:r>
            <a:r>
              <a:rPr lang="en-US" altLang="en-US" sz="1200">
                <a:latin typeface="Times New Roman" panose="02020603050405020304" pitchFamily="18" charset="0"/>
              </a:rPr>
              <a:t>6), 515-532. Recuperado de la base de datos de EBSCOhost (SPORTDiscus with Full Text)</a:t>
            </a:r>
          </a:p>
        </p:txBody>
      </p:sp>
      <p:sp>
        <p:nvSpPr>
          <p:cNvPr id="145415" name="Text Box 13">
            <a:extLst>
              <a:ext uri="{FF2B5EF4-FFF2-40B4-BE49-F238E27FC236}">
                <a16:creationId xmlns:a16="http://schemas.microsoft.com/office/drawing/2014/main" id="{0A1AEAD6-938E-45CC-BCF1-F8D10496D1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675" y="3719513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Ventajas de este protocolo:</a:t>
            </a:r>
          </a:p>
        </p:txBody>
      </p:sp>
      <p:pic>
        <p:nvPicPr>
          <p:cNvPr id="145416" name="Picture 14">
            <a:extLst>
              <a:ext uri="{FF2B5EF4-FFF2-40B4-BE49-F238E27FC236}">
                <a16:creationId xmlns:a16="http://schemas.microsoft.com/office/drawing/2014/main" id="{5AF034BF-57BB-44B9-A678-DE83DBEA52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775" y="3790950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55" name="Text Box 15">
            <a:extLst>
              <a:ext uri="{FF2B5EF4-FFF2-40B4-BE49-F238E27FC236}">
                <a16:creationId xmlns:a16="http://schemas.microsoft.com/office/drawing/2014/main" id="{CD567391-CA2A-4522-B727-A98FD872F6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113" y="4152900"/>
            <a:ext cx="7993062" cy="73342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Se maximiza la tasa para la síntesis de la proteína muscular: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5418" name="Picture 16">
            <a:extLst>
              <a:ext uri="{FF2B5EF4-FFF2-40B4-BE49-F238E27FC236}">
                <a16:creationId xmlns:a16="http://schemas.microsoft.com/office/drawing/2014/main" id="{CF8C2C6C-5CD3-4B20-93FE-48C4FC039B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4224338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57" name="Text Box 17">
            <a:extLst>
              <a:ext uri="{FF2B5EF4-FFF2-40B4-BE49-F238E27FC236}">
                <a16:creationId xmlns:a16="http://schemas.microsoft.com/office/drawing/2014/main" id="{1BC2A0F0-E7C1-417C-B2D0-07727C2F00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276475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FF0000"/>
                </a:solidFill>
                <a:latin typeface="Arial" panose="020B0604020202020204" pitchFamily="34" charset="0"/>
              </a:rPr>
              <a:t>20 g de proteína</a:t>
            </a: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 intacta, o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5420" name="Picture 18">
            <a:extLst>
              <a:ext uri="{FF2B5EF4-FFF2-40B4-BE49-F238E27FC236}">
                <a16:creationId xmlns:a16="http://schemas.microsoft.com/office/drawing/2014/main" id="{9A6DFAF6-1229-487E-A168-CFFCB4E691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309813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09CEF46-DF79-4E7A-A60E-1B5B639234BE}"/>
              </a:ext>
            </a:extLst>
          </p:cNvPr>
          <p:cNvSpPr>
            <a:spLocks/>
          </p:cNvSpPr>
          <p:nvPr/>
        </p:nvSpPr>
        <p:spPr bwMode="auto">
          <a:xfrm>
            <a:off x="107950" y="549275"/>
            <a:ext cx="8856663" cy="86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PROTEÍNAS: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TIEMPO</a:t>
            </a:r>
            <a:b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</a:t>
            </a: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Estimulo para la Síntesis de Proteína Muscular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*</a:t>
            </a:r>
          </a:p>
        </p:txBody>
      </p:sp>
      <p:sp>
        <p:nvSpPr>
          <p:cNvPr id="1034261" name="Text Box 21">
            <a:extLst>
              <a:ext uri="{FF2B5EF4-FFF2-40B4-BE49-F238E27FC236}">
                <a16:creationId xmlns:a16="http://schemas.microsoft.com/office/drawing/2014/main" id="{7A060755-69E1-4363-AAFB-9DDAC9A59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674938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Un equivalente de </a:t>
            </a:r>
            <a:r>
              <a:rPr lang="es-ES" altLang="en-US" sz="2200" b="1">
                <a:solidFill>
                  <a:srgbClr val="FF0000"/>
                </a:solidFill>
                <a:latin typeface="Arial" panose="020B0604020202020204" pitchFamily="34" charset="0"/>
              </a:rPr>
              <a:t>9 g de aminoácidos esenciales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5423" name="Picture 22">
            <a:extLst>
              <a:ext uri="{FF2B5EF4-FFF2-40B4-BE49-F238E27FC236}">
                <a16:creationId xmlns:a16="http://schemas.microsoft.com/office/drawing/2014/main" id="{364CA2F2-E7DD-47E3-AB84-29A38477B5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708275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63" name="Text Box 23">
            <a:extLst>
              <a:ext uri="{FF2B5EF4-FFF2-40B4-BE49-F238E27FC236}">
                <a16:creationId xmlns:a16="http://schemas.microsoft.com/office/drawing/2014/main" id="{F4F0B4EF-B3B9-4971-A1A7-D3696944EF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113" y="3068638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Tiempo - </a:t>
            </a:r>
            <a:r>
              <a:rPr lang="en-US" altLang="en-US" sz="2100" b="1" i="1">
                <a:solidFill>
                  <a:srgbClr val="000000"/>
                </a:solidFill>
              </a:rPr>
              <a:t>Para la ingestión de esta dosis de proteína</a:t>
            </a:r>
            <a:r>
              <a:rPr lang="en-US" altLang="en-US" sz="2100" b="1">
                <a:solidFill>
                  <a:srgbClr val="000000"/>
                </a:solidFill>
              </a:rPr>
              <a:t>:</a:t>
            </a:r>
            <a:endParaRPr lang="en-US" altLang="en-US" sz="21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5425" name="Picture 24">
            <a:extLst>
              <a:ext uri="{FF2B5EF4-FFF2-40B4-BE49-F238E27FC236}">
                <a16:creationId xmlns:a16="http://schemas.microsoft.com/office/drawing/2014/main" id="{BCA00B50-4B89-4FA2-B102-CA5E7CA6AF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213" y="314166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65" name="Text Box 25">
            <a:extLst>
              <a:ext uri="{FF2B5EF4-FFF2-40B4-BE49-F238E27FC236}">
                <a16:creationId xmlns:a16="http://schemas.microsoft.com/office/drawing/2014/main" id="{3D3FFD4E-2C0E-463B-9B11-14E8628350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430588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FF0000"/>
                </a:solidFill>
                <a:latin typeface="Arial" panose="020B0604020202020204" pitchFamily="34" charset="0"/>
              </a:rPr>
              <a:t>5 ó 6 veces por día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5427" name="Picture 26">
            <a:extLst>
              <a:ext uri="{FF2B5EF4-FFF2-40B4-BE49-F238E27FC236}">
                <a16:creationId xmlns:a16="http://schemas.microsoft.com/office/drawing/2014/main" id="{690DA19A-15A1-4034-B496-44445D0DBA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463925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69" name="Text Box 29">
            <a:extLst>
              <a:ext uri="{FF2B5EF4-FFF2-40B4-BE49-F238E27FC236}">
                <a16:creationId xmlns:a16="http://schemas.microsoft.com/office/drawing/2014/main" id="{41ADB92B-3DFA-4EB3-9F3B-CE6384DD49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4873625"/>
            <a:ext cx="7485063" cy="69532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Durante las primeras horas de recuperación al ejercicio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5429" name="Picture 30">
            <a:extLst>
              <a:ext uri="{FF2B5EF4-FFF2-40B4-BE49-F238E27FC236}">
                <a16:creationId xmlns:a16="http://schemas.microsoft.com/office/drawing/2014/main" id="{BD605551-667E-468A-8877-F46E668DF8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906963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71" name="Text Box 31">
            <a:extLst>
              <a:ext uri="{FF2B5EF4-FFF2-40B4-BE49-F238E27FC236}">
                <a16:creationId xmlns:a16="http://schemas.microsoft.com/office/drawing/2014/main" id="{3268C5B9-E1DF-48B6-97ED-45DD09311E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5541963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A lo largo del día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5431" name="Picture 32">
            <a:extLst>
              <a:ext uri="{FF2B5EF4-FFF2-40B4-BE49-F238E27FC236}">
                <a16:creationId xmlns:a16="http://schemas.microsoft.com/office/drawing/2014/main" id="{0BEE8011-4DA7-4A20-B70A-CE6CEC8D57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5575300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pull dir="d"/>
    <p:sndAc>
      <p:stSnd>
        <p:snd r:embed="rId4" name="whoosh.wav"/>
      </p:stSnd>
    </p:sndAc>
  </p:transition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Text Box 2">
            <a:extLst>
              <a:ext uri="{FF2B5EF4-FFF2-40B4-BE49-F238E27FC236}">
                <a16:creationId xmlns:a16="http://schemas.microsoft.com/office/drawing/2014/main" id="{D5E0CB40-FB54-4C78-9427-596C2A67E7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773238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Dosis óptima:</a:t>
            </a:r>
          </a:p>
        </p:txBody>
      </p:sp>
      <p:pic>
        <p:nvPicPr>
          <p:cNvPr id="147459" name="Picture 3">
            <a:extLst>
              <a:ext uri="{FF2B5EF4-FFF2-40B4-BE49-F238E27FC236}">
                <a16:creationId xmlns:a16="http://schemas.microsoft.com/office/drawing/2014/main" id="{186DC53E-7E39-41EB-B32F-03EBC68206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844675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2196" name="Text Box 4">
            <a:extLst>
              <a:ext uri="{FF2B5EF4-FFF2-40B4-BE49-F238E27FC236}">
                <a16:creationId xmlns:a16="http://schemas.microsoft.com/office/drawing/2014/main" id="{F23FDDAD-59D6-45BC-B9D1-B1F75A621E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276475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Cerca de 20 a 30 gramos: 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7461" name="Picture 5">
            <a:extLst>
              <a:ext uri="{FF2B5EF4-FFF2-40B4-BE49-F238E27FC236}">
                <a16:creationId xmlns:a16="http://schemas.microsoft.com/office/drawing/2014/main" id="{295C22FD-5FA6-4648-AF89-09E7AB248A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34791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5A7AC1B6-C38C-4064-A405-D0F44F451C3C}"/>
              </a:ext>
            </a:extLst>
          </p:cNvPr>
          <p:cNvSpPr>
            <a:spLocks/>
          </p:cNvSpPr>
          <p:nvPr/>
        </p:nvSpPr>
        <p:spPr bwMode="auto">
          <a:xfrm>
            <a:off x="107950" y="693738"/>
            <a:ext cx="8856663" cy="86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PROTEÍNAS: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TIEMPO</a:t>
            </a:r>
            <a:b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</a:t>
            </a: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Estimulo para la Síntesis de Proteína Muscular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 *</a:t>
            </a:r>
          </a:p>
        </p:txBody>
      </p:sp>
      <p:sp>
        <p:nvSpPr>
          <p:cNvPr id="147463" name="Text Box 6">
            <a:extLst>
              <a:ext uri="{FF2B5EF4-FFF2-40B4-BE49-F238E27FC236}">
                <a16:creationId xmlns:a16="http://schemas.microsoft.com/office/drawing/2014/main" id="{C66CE3A4-B0D8-46C4-9EE2-A81A386182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5876925"/>
            <a:ext cx="8785225" cy="576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A Critical Examination of Dietary Protein Requirements, Benefits, and Excesses in Athletes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n-US" altLang="en-US" sz="1200">
                <a:latin typeface="Times New Roman" panose="02020603050405020304" pitchFamily="18" charset="0"/>
              </a:rPr>
              <a:t>S. M. Phillips, D. R. Moore, &amp; J. E. Tang,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, 2007, </a:t>
            </a:r>
            <a:r>
              <a:rPr lang="en-US" altLang="en-US" sz="1200" b="1" i="1">
                <a:latin typeface="Times New Roman" panose="02020603050405020304" pitchFamily="18" charset="0"/>
              </a:rPr>
              <a:t>International Journal of Sport Nutrition &amp; Exercise Metabolism, 17</a:t>
            </a:r>
            <a:r>
              <a:rPr lang="en-US" altLang="en-US" sz="1200">
                <a:latin typeface="Times New Roman" panose="02020603050405020304" pitchFamily="18" charset="0"/>
              </a:rPr>
              <a:t> (Suppl 1), S58-S76. Recuperado de la base de datos de EBSCOhost (SPORTDiscus with Full Text)</a:t>
            </a:r>
          </a:p>
        </p:txBody>
      </p:sp>
      <p:sp>
        <p:nvSpPr>
          <p:cNvPr id="1032213" name="Text Box 21">
            <a:extLst>
              <a:ext uri="{FF2B5EF4-FFF2-40B4-BE49-F238E27FC236}">
                <a16:creationId xmlns:a16="http://schemas.microsoft.com/office/drawing/2014/main" id="{BA797729-A99C-4800-979C-A5D185CB9F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733675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Sobre este punto: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7465" name="Picture 22">
            <a:extLst>
              <a:ext uri="{FF2B5EF4-FFF2-40B4-BE49-F238E27FC236}">
                <a16:creationId xmlns:a16="http://schemas.microsoft.com/office/drawing/2014/main" id="{0F155544-5A1E-4CC3-844E-ADF64858E8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767013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2215" name="Text Box 23">
            <a:extLst>
              <a:ext uri="{FF2B5EF4-FFF2-40B4-BE49-F238E27FC236}">
                <a16:creationId xmlns:a16="http://schemas.microsoft.com/office/drawing/2014/main" id="{909C6AF1-AE2E-4344-87E3-7FB1275815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3117850"/>
            <a:ext cx="727075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No se estimula, de forma adicional, la síntesis de proteína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7467" name="Picture 24">
            <a:extLst>
              <a:ext uri="{FF2B5EF4-FFF2-40B4-BE49-F238E27FC236}">
                <a16:creationId xmlns:a16="http://schemas.microsoft.com/office/drawing/2014/main" id="{CD9831D5-14FD-4C27-AC21-537199B5FF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3221038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2217" name="Text Box 25">
            <a:extLst>
              <a:ext uri="{FF2B5EF4-FFF2-40B4-BE49-F238E27FC236}">
                <a16:creationId xmlns:a16="http://schemas.microsoft.com/office/drawing/2014/main" id="{6E9F5057-65D1-45FA-87F8-5CDE37C3A6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3538538"/>
            <a:ext cx="727075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Incrementa la oxidación de aminoácidos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7469" name="Picture 26">
            <a:extLst>
              <a:ext uri="{FF2B5EF4-FFF2-40B4-BE49-F238E27FC236}">
                <a16:creationId xmlns:a16="http://schemas.microsoft.com/office/drawing/2014/main" id="{E28CC524-EB2D-4738-B3D0-066C8765B8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3641725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2219" name="Text Box 27">
            <a:extLst>
              <a:ext uri="{FF2B5EF4-FFF2-40B4-BE49-F238E27FC236}">
                <a16:creationId xmlns:a16="http://schemas.microsoft.com/office/drawing/2014/main" id="{996D5C1C-09C6-4BCD-B0F2-C2231850B0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3971925"/>
            <a:ext cx="727075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 i="1">
                <a:solidFill>
                  <a:srgbClr val="000000"/>
                </a:solidFill>
                <a:latin typeface="Calibri" panose="020F0502020204030204" pitchFamily="34" charset="0"/>
              </a:rPr>
              <a:t>Aumenta la síntesis de urea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Picture 26">
            <a:extLst>
              <a:ext uri="{FF2B5EF4-FFF2-40B4-BE49-F238E27FC236}">
                <a16:creationId xmlns:a16="http://schemas.microsoft.com/office/drawing/2014/main" id="{631DD1A4-A3B8-4C62-875E-1FFEED8291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663" y="1630363"/>
            <a:ext cx="360362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459" name="Text Box 27">
            <a:extLst>
              <a:ext uri="{FF2B5EF4-FFF2-40B4-BE49-F238E27FC236}">
                <a16:creationId xmlns:a16="http://schemas.microsoft.com/office/drawing/2014/main" id="{A512272A-5963-47D3-B258-FDEDD286F1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5025" y="1558925"/>
            <a:ext cx="6551613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700" b="1">
                <a:latin typeface="Times New Roman" panose="02020603050405020304" pitchFamily="18" charset="0"/>
              </a:rPr>
              <a:t>Componente estructural tejidos del cuerpo</a:t>
            </a:r>
          </a:p>
        </p:txBody>
      </p:sp>
      <p:pic>
        <p:nvPicPr>
          <p:cNvPr id="19460" name="Picture 28">
            <a:extLst>
              <a:ext uri="{FF2B5EF4-FFF2-40B4-BE49-F238E27FC236}">
                <a16:creationId xmlns:a16="http://schemas.microsoft.com/office/drawing/2014/main" id="{01428C0C-F915-422E-A4A1-60C472698D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2205038"/>
            <a:ext cx="360362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461" name="Text Box 29">
            <a:extLst>
              <a:ext uri="{FF2B5EF4-FFF2-40B4-BE49-F238E27FC236}">
                <a16:creationId xmlns:a16="http://schemas.microsoft.com/office/drawing/2014/main" id="{E1EA48DB-4ED3-4ED2-8671-23CFE3F05A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675" y="2133600"/>
            <a:ext cx="6551613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700" b="1">
                <a:latin typeface="Times New Roman" panose="02020603050405020304" pitchFamily="18" charset="0"/>
              </a:rPr>
              <a:t>Crecimiento, desarrollo y reparación de todos los tejidos corporales</a:t>
            </a:r>
          </a:p>
        </p:txBody>
      </p:sp>
      <p:pic>
        <p:nvPicPr>
          <p:cNvPr id="19462" name="Picture 30">
            <a:extLst>
              <a:ext uri="{FF2B5EF4-FFF2-40B4-BE49-F238E27FC236}">
                <a16:creationId xmlns:a16="http://schemas.microsoft.com/office/drawing/2014/main" id="{F366B162-0A16-4624-A3DA-0A73CB566E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3213100"/>
            <a:ext cx="360362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463" name="Text Box 31">
            <a:extLst>
              <a:ext uri="{FF2B5EF4-FFF2-40B4-BE49-F238E27FC236}">
                <a16:creationId xmlns:a16="http://schemas.microsoft.com/office/drawing/2014/main" id="{AB6ECAE0-969E-4935-BF17-58E1F766B5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675" y="3141663"/>
            <a:ext cx="6551613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700" b="1">
                <a:latin typeface="Times New Roman" panose="02020603050405020304" pitchFamily="18" charset="0"/>
              </a:rPr>
              <a:t>Formación de compuestos esenciales:</a:t>
            </a:r>
          </a:p>
        </p:txBody>
      </p:sp>
      <p:pic>
        <p:nvPicPr>
          <p:cNvPr id="19464" name="Picture 32">
            <a:extLst>
              <a:ext uri="{FF2B5EF4-FFF2-40B4-BE49-F238E27FC236}">
                <a16:creationId xmlns:a16="http://schemas.microsoft.com/office/drawing/2014/main" id="{F70487ED-DE8A-4998-B8EF-BFC5199578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4797425"/>
            <a:ext cx="360362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465" name="Text Box 33">
            <a:extLst>
              <a:ext uri="{FF2B5EF4-FFF2-40B4-BE49-F238E27FC236}">
                <a16:creationId xmlns:a16="http://schemas.microsoft.com/office/drawing/2014/main" id="{43686031-314B-4DB6-98C0-1E09261B4B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675" y="4725988"/>
            <a:ext cx="6551613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700" b="1">
                <a:latin typeface="Times New Roman" panose="02020603050405020304" pitchFamily="18" charset="0"/>
              </a:rPr>
              <a:t>Transmisión de características hereditarias</a:t>
            </a:r>
          </a:p>
        </p:txBody>
      </p:sp>
      <p:pic>
        <p:nvPicPr>
          <p:cNvPr id="19466" name="Picture 34">
            <a:extLst>
              <a:ext uri="{FF2B5EF4-FFF2-40B4-BE49-F238E27FC236}">
                <a16:creationId xmlns:a16="http://schemas.microsoft.com/office/drawing/2014/main" id="{0F7FB912-B2FC-4A8B-9E69-C6D6B5FBBD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5445125"/>
            <a:ext cx="360362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467" name="Text Box 35">
            <a:extLst>
              <a:ext uri="{FF2B5EF4-FFF2-40B4-BE49-F238E27FC236}">
                <a16:creationId xmlns:a16="http://schemas.microsoft.com/office/drawing/2014/main" id="{5ABA6D0D-6BE9-47B2-82E1-FC230130B4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675" y="5373688"/>
            <a:ext cx="6551613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700" b="1">
                <a:latin typeface="Times New Roman" panose="02020603050405020304" pitchFamily="18" charset="0"/>
              </a:rPr>
              <a:t>Producción de leche durante la lactación</a:t>
            </a:r>
          </a:p>
        </p:txBody>
      </p:sp>
      <p:pic>
        <p:nvPicPr>
          <p:cNvPr id="19468" name="Picture 36">
            <a:extLst>
              <a:ext uri="{FF2B5EF4-FFF2-40B4-BE49-F238E27FC236}">
                <a16:creationId xmlns:a16="http://schemas.microsoft.com/office/drawing/2014/main" id="{1096A681-08EB-4628-B57F-909D1AC1B1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09638" y="3779838"/>
            <a:ext cx="288925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469" name="Text Box 37">
            <a:extLst>
              <a:ext uri="{FF2B5EF4-FFF2-40B4-BE49-F238E27FC236}">
                <a16:creationId xmlns:a16="http://schemas.microsoft.com/office/drawing/2014/main" id="{3D778414-CB1F-4349-9CA5-42CCCDD18C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8563" y="3667125"/>
            <a:ext cx="1428750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700" b="1" i="1">
                <a:latin typeface="Times New Roman" panose="02020603050405020304" pitchFamily="18" charset="0"/>
              </a:rPr>
              <a:t>Enzimas</a:t>
            </a:r>
          </a:p>
        </p:txBody>
      </p:sp>
      <p:pic>
        <p:nvPicPr>
          <p:cNvPr id="19470" name="Picture 38">
            <a:extLst>
              <a:ext uri="{FF2B5EF4-FFF2-40B4-BE49-F238E27FC236}">
                <a16:creationId xmlns:a16="http://schemas.microsoft.com/office/drawing/2014/main" id="{C43182CD-FD52-4F33-89A5-DE2DEEF285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09638" y="4191000"/>
            <a:ext cx="288925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471" name="Text Box 39">
            <a:extLst>
              <a:ext uri="{FF2B5EF4-FFF2-40B4-BE49-F238E27FC236}">
                <a16:creationId xmlns:a16="http://schemas.microsoft.com/office/drawing/2014/main" id="{E668F742-3E02-4B39-9923-4707BFCEF1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8563" y="4078288"/>
            <a:ext cx="1717675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700" b="1" i="1">
                <a:latin typeface="Times New Roman" panose="02020603050405020304" pitchFamily="18" charset="0"/>
              </a:rPr>
              <a:t>Hormonas</a:t>
            </a:r>
          </a:p>
        </p:txBody>
      </p:sp>
      <p:pic>
        <p:nvPicPr>
          <p:cNvPr id="19472" name="Picture 40">
            <a:extLst>
              <a:ext uri="{FF2B5EF4-FFF2-40B4-BE49-F238E27FC236}">
                <a16:creationId xmlns:a16="http://schemas.microsoft.com/office/drawing/2014/main" id="{CB5CF0BE-31DB-44D4-927B-B88C2C6176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059113" y="3779838"/>
            <a:ext cx="288925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473" name="Text Box 41">
            <a:extLst>
              <a:ext uri="{FF2B5EF4-FFF2-40B4-BE49-F238E27FC236}">
                <a16:creationId xmlns:a16="http://schemas.microsoft.com/office/drawing/2014/main" id="{DAE0631C-5560-4451-B4FD-9325C00491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038" y="3667125"/>
            <a:ext cx="2016125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700" b="1" i="1">
                <a:latin typeface="Times New Roman" panose="02020603050405020304" pitchFamily="18" charset="0"/>
              </a:rPr>
              <a:t>Anticuerpos</a:t>
            </a:r>
          </a:p>
        </p:txBody>
      </p:sp>
      <p:pic>
        <p:nvPicPr>
          <p:cNvPr id="19474" name="Picture 42">
            <a:extLst>
              <a:ext uri="{FF2B5EF4-FFF2-40B4-BE49-F238E27FC236}">
                <a16:creationId xmlns:a16="http://schemas.microsoft.com/office/drawing/2014/main" id="{9BDD0809-0CE9-401C-B3A6-42CA638CC5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059113" y="4191000"/>
            <a:ext cx="288925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475" name="Text Box 43">
            <a:extLst>
              <a:ext uri="{FF2B5EF4-FFF2-40B4-BE49-F238E27FC236}">
                <a16:creationId xmlns:a16="http://schemas.microsoft.com/office/drawing/2014/main" id="{B46FAEDB-EA36-44E5-AB9F-6F0E1B4135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038" y="4078288"/>
            <a:ext cx="2376487" cy="503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700" b="1" i="1">
                <a:latin typeface="Times New Roman" panose="02020603050405020304" pitchFamily="18" charset="0"/>
              </a:rPr>
              <a:t>Hemoglobina</a:t>
            </a:r>
          </a:p>
        </p:txBody>
      </p:sp>
      <p:pic>
        <p:nvPicPr>
          <p:cNvPr id="19476" name="Picture 44">
            <a:extLst>
              <a:ext uri="{FF2B5EF4-FFF2-40B4-BE49-F238E27FC236}">
                <a16:creationId xmlns:a16="http://schemas.microsoft.com/office/drawing/2014/main" id="{ADF7A7CB-63F6-404A-9253-A5F187F903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578475" y="3779838"/>
            <a:ext cx="288925" cy="28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477" name="Text Box 45">
            <a:extLst>
              <a:ext uri="{FF2B5EF4-FFF2-40B4-BE49-F238E27FC236}">
                <a16:creationId xmlns:a16="http://schemas.microsoft.com/office/drawing/2014/main" id="{E22DD41B-4FE4-4781-984D-92252B24D7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0" y="3667125"/>
            <a:ext cx="1512888" cy="503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700" b="1" i="1">
                <a:latin typeface="Times New Roman" panose="02020603050405020304" pitchFamily="18" charset="0"/>
              </a:rPr>
              <a:t>Otros</a:t>
            </a:r>
          </a:p>
        </p:txBody>
      </p:sp>
      <p:sp>
        <p:nvSpPr>
          <p:cNvPr id="1062958" name="Rectangle 46">
            <a:extLst>
              <a:ext uri="{FF2B5EF4-FFF2-40B4-BE49-F238E27FC236}">
                <a16:creationId xmlns:a16="http://schemas.microsoft.com/office/drawing/2014/main" id="{AC3EA6B6-4E89-40C1-9770-BD9D744802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3" y="908050"/>
            <a:ext cx="7775575" cy="503238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3100" b="1" i="1">
                <a:solidFill>
                  <a:schemeClr val="tx1"/>
                </a:solidFill>
              </a:rPr>
              <a:t> : FUNCIONES</a:t>
            </a: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Text Box 2">
            <a:extLst>
              <a:ext uri="{FF2B5EF4-FFF2-40B4-BE49-F238E27FC236}">
                <a16:creationId xmlns:a16="http://schemas.microsoft.com/office/drawing/2014/main" id="{72F22603-416A-4FCA-8D98-51F1C74141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711325"/>
            <a:ext cx="8318500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Dado una sesión típica de entrenamiento con resistencias: </a:t>
            </a:r>
            <a:r>
              <a:rPr lang="en-US" altLang="en-US" sz="2500" i="1">
                <a:solidFill>
                  <a:srgbClr val="FF0000"/>
                </a:solidFill>
                <a:latin typeface="Arial Black" panose="020B0A04020102020204" pitchFamily="34" charset="0"/>
              </a:rPr>
              <a:t>45 – 90 minutos</a:t>
            </a:r>
          </a:p>
        </p:txBody>
      </p:sp>
      <p:pic>
        <p:nvPicPr>
          <p:cNvPr id="149507" name="Picture 3">
            <a:extLst>
              <a:ext uri="{FF2B5EF4-FFF2-40B4-BE49-F238E27FC236}">
                <a16:creationId xmlns:a16="http://schemas.microsoft.com/office/drawing/2014/main" id="{722960FB-7528-4304-81FF-223B345CE4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78276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6052" name="Text Box 4">
            <a:extLst>
              <a:ext uri="{FF2B5EF4-FFF2-40B4-BE49-F238E27FC236}">
                <a16:creationId xmlns:a16="http://schemas.microsoft.com/office/drawing/2014/main" id="{2A1D1AEE-E4AB-453F-9E3C-4809AD1F91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628900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Comidas antes y después de tal ejercicio: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9509" name="Picture 5">
            <a:extLst>
              <a:ext uri="{FF2B5EF4-FFF2-40B4-BE49-F238E27FC236}">
                <a16:creationId xmlns:a16="http://schemas.microsoft.com/office/drawing/2014/main" id="{3EC9C68A-62D6-4963-9812-284EC2E316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700338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6054" name="Text Box 6">
            <a:extLst>
              <a:ext uri="{FF2B5EF4-FFF2-40B4-BE49-F238E27FC236}">
                <a16:creationId xmlns:a16="http://schemas.microsoft.com/office/drawing/2014/main" id="{B128B07F-9D88-4504-B86A-4DBC827975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152775"/>
            <a:ext cx="7485063" cy="69532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No deben de estar separadas por más de aproximadamente: </a:t>
            </a:r>
            <a:r>
              <a:rPr lang="es-ES" altLang="en-US" sz="22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3 – 4 horas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9511" name="Picture 7">
            <a:extLst>
              <a:ext uri="{FF2B5EF4-FFF2-40B4-BE49-F238E27FC236}">
                <a16:creationId xmlns:a16="http://schemas.microsoft.com/office/drawing/2014/main" id="{37929BA6-E07C-4B81-8308-7B4CBB3B18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186113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09763436-4198-4396-AD83-B6C0A403C9BB}"/>
              </a:ext>
            </a:extLst>
          </p:cNvPr>
          <p:cNvSpPr>
            <a:spLocks/>
          </p:cNvSpPr>
          <p:nvPr/>
        </p:nvSpPr>
        <p:spPr bwMode="auto">
          <a:xfrm>
            <a:off x="107950" y="738188"/>
            <a:ext cx="8928100" cy="790575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20000"/>
              </a:lnSpc>
              <a:defRPr/>
            </a:pPr>
            <a:r>
              <a:rPr lang="es-PR" altLang="en-US" sz="24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DIETA DEL ATLETA: </a:t>
            </a: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PROTEÍNAS </a:t>
            </a:r>
            <a:b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4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ENTRENAMIENTO CON RESISTENCIAS *</a:t>
            </a:r>
          </a:p>
        </p:txBody>
      </p:sp>
      <p:sp>
        <p:nvSpPr>
          <p:cNvPr id="149513" name="Text Box 6">
            <a:extLst>
              <a:ext uri="{FF2B5EF4-FFF2-40B4-BE49-F238E27FC236}">
                <a16:creationId xmlns:a16="http://schemas.microsoft.com/office/drawing/2014/main" id="{00FD3CE4-44C7-4FEA-9887-2FEDD5D065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6021388"/>
            <a:ext cx="8785225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Nutrient timing revisited: is there a post-exercise anabolic window?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es-ES" altLang="en-US" sz="1200">
                <a:latin typeface="Times New Roman" panose="02020603050405020304" pitchFamily="18" charset="0"/>
              </a:rPr>
              <a:t>A. Aragon, &amp; B. Schoenfeld,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2013, </a:t>
            </a:r>
            <a:r>
              <a:rPr lang="en-US" altLang="en-US" sz="1200" b="1" i="1">
                <a:latin typeface="Times New Roman" panose="02020603050405020304" pitchFamily="18" charset="0"/>
              </a:rPr>
              <a:t>Journal of The International Society of Sports Nutrition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10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(1), 1-11. </a:t>
            </a:r>
            <a:r>
              <a:rPr lang="es-ES" altLang="en-US" sz="1200">
                <a:latin typeface="Times New Roman" panose="02020603050405020304" pitchFamily="18" charset="0"/>
              </a:rPr>
              <a:t>Recuperado de </a:t>
            </a:r>
            <a:r>
              <a:rPr lang="es-ES" altLang="en-US" sz="1200" b="1" i="1">
                <a:latin typeface="Times New Roman" panose="02020603050405020304" pitchFamily="18" charset="0"/>
                <a:hlinkClick r:id="rId8"/>
              </a:rPr>
              <a:t>http://www.jissn.com/content/pdf/1550-2783-10-5.pdf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  <a:hlinkClick r:id="rId8"/>
              </a:rPr>
              <a:t> </a:t>
            </a:r>
            <a:endParaRPr lang="en-US" altLang="en-US" sz="12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26058" name="Text Box 10">
            <a:extLst>
              <a:ext uri="{FF2B5EF4-FFF2-40B4-BE49-F238E27FC236}">
                <a16:creationId xmlns:a16="http://schemas.microsoft.com/office/drawing/2014/main" id="{EEB1B8F3-FDE9-4149-AD9A-B0CBD0B3DD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4016375"/>
            <a:ext cx="7270750" cy="9969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Esto se debe al impacto anabólico temporero de comidas altas en proteínas y su sinergía potencial con el estado entrenado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49515" name="Picture 11">
            <a:extLst>
              <a:ext uri="{FF2B5EF4-FFF2-40B4-BE49-F238E27FC236}">
                <a16:creationId xmlns:a16="http://schemas.microsoft.com/office/drawing/2014/main" id="{E39FA84C-2249-4A4A-9634-F1C5B55B9E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4119563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Text Box 2">
            <a:extLst>
              <a:ext uri="{FF2B5EF4-FFF2-40B4-BE49-F238E27FC236}">
                <a16:creationId xmlns:a16="http://schemas.microsoft.com/office/drawing/2014/main" id="{C166507E-C737-4337-B976-ACCC42FA21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6287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Suplementación de proteína:</a:t>
            </a:r>
            <a:endParaRPr lang="en-US" altLang="en-US" sz="2500" i="1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pic>
        <p:nvPicPr>
          <p:cNvPr id="151555" name="Picture 3">
            <a:extLst>
              <a:ext uri="{FF2B5EF4-FFF2-40B4-BE49-F238E27FC236}">
                <a16:creationId xmlns:a16="http://schemas.microsoft.com/office/drawing/2014/main" id="{3F06E130-861E-4420-A3B1-A6DF6AB960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70021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8340" name="Text Box 4">
            <a:extLst>
              <a:ext uri="{FF2B5EF4-FFF2-40B4-BE49-F238E27FC236}">
                <a16:creationId xmlns:a16="http://schemas.microsoft.com/office/drawing/2014/main" id="{30F485A7-B6E1-4812-8D01-879052A255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122488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Antes y después de las sesiones de entrenamiento: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51557" name="Picture 5">
            <a:extLst>
              <a:ext uri="{FF2B5EF4-FFF2-40B4-BE49-F238E27FC236}">
                <a16:creationId xmlns:a16="http://schemas.microsoft.com/office/drawing/2014/main" id="{3B1BF341-0291-40E6-B3F9-4D7F1B7C61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19392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8342" name="Text Box 6">
            <a:extLst>
              <a:ext uri="{FF2B5EF4-FFF2-40B4-BE49-F238E27FC236}">
                <a16:creationId xmlns:a16="http://schemas.microsoft.com/office/drawing/2014/main" id="{FDDEEAAF-AA43-448F-8DB9-78A6A7304D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565400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Efectos ergogénicos favorables encontrados: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51559" name="Picture 7">
            <a:extLst>
              <a:ext uri="{FF2B5EF4-FFF2-40B4-BE49-F238E27FC236}">
                <a16:creationId xmlns:a16="http://schemas.microsoft.com/office/drawing/2014/main" id="{AB44CE12-C8D9-4134-88CF-2065901CAB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598738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59B9E794-95A2-450F-B606-692BCDD3C3E5}"/>
              </a:ext>
            </a:extLst>
          </p:cNvPr>
          <p:cNvSpPr>
            <a:spLocks/>
          </p:cNvSpPr>
          <p:nvPr/>
        </p:nvSpPr>
        <p:spPr bwMode="auto">
          <a:xfrm>
            <a:off x="107950" y="738188"/>
            <a:ext cx="8928100" cy="790575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20000"/>
              </a:lnSpc>
              <a:defRPr/>
            </a:pPr>
            <a:r>
              <a:rPr lang="es-PR" altLang="en-US" sz="2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PRO: </a:t>
            </a:r>
            <a: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ENTRENAMIENTO CON RESISTENCIAS </a:t>
            </a:r>
            <a:b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Ventana Anabólica *</a:t>
            </a:r>
          </a:p>
        </p:txBody>
      </p:sp>
      <p:sp>
        <p:nvSpPr>
          <p:cNvPr id="151561" name="Text Box 6">
            <a:extLst>
              <a:ext uri="{FF2B5EF4-FFF2-40B4-BE49-F238E27FC236}">
                <a16:creationId xmlns:a16="http://schemas.microsoft.com/office/drawing/2014/main" id="{CBC47213-EC04-4101-B370-A12F07A06D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5949950"/>
            <a:ext cx="8856662" cy="576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Protein timing and its effects on muscular hypertrophy and strength in individuals engaged in weight-training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pl-PL" altLang="en-US" sz="1200">
                <a:latin typeface="Times New Roman" panose="02020603050405020304" pitchFamily="18" charset="0"/>
              </a:rPr>
              <a:t>M. Stark, J. Lukaszuk, A. Prawitz, &amp; A </a:t>
            </a:r>
            <a:r>
              <a:rPr lang="en-US" altLang="en-US" sz="1200">
                <a:latin typeface="Times New Roman" panose="02020603050405020304" pitchFamily="18" charset="0"/>
              </a:rPr>
              <a:t> </a:t>
            </a:r>
            <a:r>
              <a:rPr lang="pl-PL" altLang="en-US" sz="1200">
                <a:latin typeface="Times New Roman" panose="02020603050405020304" pitchFamily="18" charset="0"/>
              </a:rPr>
              <a:t>Salacinski. </a:t>
            </a:r>
            <a:r>
              <a:rPr lang="es-ES" altLang="en-US" sz="1200">
                <a:latin typeface="Times New Roman" panose="02020603050405020304" pitchFamily="18" charset="0"/>
              </a:rPr>
              <a:t>,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2012, </a:t>
            </a:r>
            <a:r>
              <a:rPr lang="en-US" altLang="en-US" sz="1200" b="1" i="1">
                <a:latin typeface="Times New Roman" panose="02020603050405020304" pitchFamily="18" charset="0"/>
              </a:rPr>
              <a:t>Journal of The International Society of Sports Nutrition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9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(1), 1-11. </a:t>
            </a:r>
            <a:r>
              <a:rPr lang="es-ES" altLang="en-US" sz="1200">
                <a:latin typeface="Times New Roman" panose="02020603050405020304" pitchFamily="18" charset="0"/>
              </a:rPr>
              <a:t>Recuperado de </a:t>
            </a:r>
            <a:r>
              <a:rPr lang="en-US" altLang="en-US" sz="1200" b="1" i="1">
                <a:latin typeface="Times New Roman" panose="02020603050405020304" pitchFamily="18" charset="0"/>
                <a:hlinkClick r:id="rId8"/>
              </a:rPr>
              <a:t>http://www.jissn.com/content/pdf/1550-2783-9-54.pdf</a:t>
            </a:r>
            <a:endParaRPr lang="en-US" altLang="en-US" sz="1200" b="1" i="1">
              <a:latin typeface="Times New Roman" panose="02020603050405020304" pitchFamily="18" charset="0"/>
            </a:endParaRPr>
          </a:p>
        </p:txBody>
      </p:sp>
      <p:sp>
        <p:nvSpPr>
          <p:cNvPr id="1038346" name="Text Box 10">
            <a:extLst>
              <a:ext uri="{FF2B5EF4-FFF2-40B4-BE49-F238E27FC236}">
                <a16:creationId xmlns:a16="http://schemas.microsoft.com/office/drawing/2014/main" id="{9943EA82-03E6-4AAE-A17D-9931F65510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3008313"/>
            <a:ext cx="727075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Aumenta la ejecutoria física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51563" name="Picture 11">
            <a:extLst>
              <a:ext uri="{FF2B5EF4-FFF2-40B4-BE49-F238E27FC236}">
                <a16:creationId xmlns:a16="http://schemas.microsoft.com/office/drawing/2014/main" id="{4260AF52-5126-4C53-9F90-0FEE8ED13E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311150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8348" name="Text Box 12">
            <a:extLst>
              <a:ext uri="{FF2B5EF4-FFF2-40B4-BE49-F238E27FC236}">
                <a16:creationId xmlns:a16="http://schemas.microsoft.com/office/drawing/2014/main" id="{2E263467-F274-4A1C-907B-31414201DC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3500438"/>
            <a:ext cx="7270750" cy="6286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8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Favorece los procesos de recuperación posterior a las sesiones de entrenamiento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51565" name="Picture 13">
            <a:extLst>
              <a:ext uri="{FF2B5EF4-FFF2-40B4-BE49-F238E27FC236}">
                <a16:creationId xmlns:a16="http://schemas.microsoft.com/office/drawing/2014/main" id="{0778C578-C919-4554-A299-AC0AAA0A06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3570288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8350" name="Text Box 14">
            <a:extLst>
              <a:ext uri="{FF2B5EF4-FFF2-40B4-BE49-F238E27FC236}">
                <a16:creationId xmlns:a16="http://schemas.microsoft.com/office/drawing/2014/main" id="{1A89937F-ED9B-4BF7-960F-C9D8A2C8BD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4149725"/>
            <a:ext cx="741680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Incrementa la masa corporal activa (MCA, o masa lisa/magra)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51567" name="Picture 15">
            <a:extLst>
              <a:ext uri="{FF2B5EF4-FFF2-40B4-BE49-F238E27FC236}">
                <a16:creationId xmlns:a16="http://schemas.microsoft.com/office/drawing/2014/main" id="{392566ED-8DBB-48FE-BDA2-BAD10A6BFD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4252913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8352" name="Text Box 16">
            <a:extLst>
              <a:ext uri="{FF2B5EF4-FFF2-40B4-BE49-F238E27FC236}">
                <a16:creationId xmlns:a16="http://schemas.microsoft.com/office/drawing/2014/main" id="{0BBF0BDC-D342-4324-AD28-CFE9398611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4581525"/>
            <a:ext cx="741680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Aumenta la hipertrofia muscular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51569" name="Picture 17">
            <a:extLst>
              <a:ext uri="{FF2B5EF4-FFF2-40B4-BE49-F238E27FC236}">
                <a16:creationId xmlns:a16="http://schemas.microsoft.com/office/drawing/2014/main" id="{97017780-BB35-4382-8F10-B410375B11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4684713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8354" name="Text Box 18">
            <a:extLst>
              <a:ext uri="{FF2B5EF4-FFF2-40B4-BE49-F238E27FC236}">
                <a16:creationId xmlns:a16="http://schemas.microsoft.com/office/drawing/2014/main" id="{814D2299-9A3D-4FF7-92FF-DA8C9CCFF8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5051425"/>
            <a:ext cx="741680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Promueve la fortaleza muscular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51571" name="Picture 19">
            <a:extLst>
              <a:ext uri="{FF2B5EF4-FFF2-40B4-BE49-F238E27FC236}">
                <a16:creationId xmlns:a16="http://schemas.microsoft.com/office/drawing/2014/main" id="{C21BFD63-6171-484E-89F4-FED09C0F98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5154613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Text Box 2">
            <a:extLst>
              <a:ext uri="{FF2B5EF4-FFF2-40B4-BE49-F238E27FC236}">
                <a16:creationId xmlns:a16="http://schemas.microsoft.com/office/drawing/2014/main" id="{AC2B90F9-EE54-4696-85B3-E9D05F001F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412875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Suplementación de proteína:</a:t>
            </a:r>
            <a:endParaRPr lang="en-US" altLang="en-US" sz="2500" i="1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pic>
        <p:nvPicPr>
          <p:cNvPr id="153603" name="Picture 3">
            <a:extLst>
              <a:ext uri="{FF2B5EF4-FFF2-40B4-BE49-F238E27FC236}">
                <a16:creationId xmlns:a16="http://schemas.microsoft.com/office/drawing/2014/main" id="{444A8D84-9378-43FE-9BAC-CF77AECC52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484313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0388" name="Text Box 4">
            <a:extLst>
              <a:ext uri="{FF2B5EF4-FFF2-40B4-BE49-F238E27FC236}">
                <a16:creationId xmlns:a16="http://schemas.microsoft.com/office/drawing/2014/main" id="{9D108326-20B0-4E6E-BBAE-1AE0C4DFDF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906588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Consumo de leche – </a:t>
            </a:r>
            <a:r>
              <a:rPr lang="en-US" altLang="en-US" sz="2100" b="1" i="1">
                <a:solidFill>
                  <a:srgbClr val="000000"/>
                </a:solidFill>
              </a:rPr>
              <a:t>Leche desnatada</a:t>
            </a:r>
            <a:r>
              <a:rPr lang="en-US" altLang="en-US" sz="2100" b="1">
                <a:solidFill>
                  <a:srgbClr val="000000"/>
                </a:solidFill>
              </a:rPr>
              <a:t>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53605" name="Picture 5">
            <a:extLst>
              <a:ext uri="{FF2B5EF4-FFF2-40B4-BE49-F238E27FC236}">
                <a16:creationId xmlns:a16="http://schemas.microsoft.com/office/drawing/2014/main" id="{43F1C3D9-41E1-4E5E-9DD7-5F3C8ABE9E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1978025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0390" name="Text Box 6">
            <a:extLst>
              <a:ext uri="{FF2B5EF4-FFF2-40B4-BE49-F238E27FC236}">
                <a16:creationId xmlns:a16="http://schemas.microsoft.com/office/drawing/2014/main" id="{A18CB528-47A2-40DD-9D0D-004B411179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349500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Tiempo - </a:t>
            </a:r>
            <a:r>
              <a:rPr lang="es-ES" altLang="en-US" sz="2200" b="1" i="1">
                <a:solidFill>
                  <a:srgbClr val="000000"/>
                </a:solidFill>
                <a:latin typeface="Arial" panose="020B0604020202020204" pitchFamily="34" charset="0"/>
              </a:rPr>
              <a:t>Posterior a la sesión de trabajo</a:t>
            </a: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53607" name="Picture 7">
            <a:extLst>
              <a:ext uri="{FF2B5EF4-FFF2-40B4-BE49-F238E27FC236}">
                <a16:creationId xmlns:a16="http://schemas.microsoft.com/office/drawing/2014/main" id="{EA87380B-4BA3-4BEA-8E6C-38E1B70A70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382838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18B582B9-9AD6-40BF-820D-B1CC80B7D55F}"/>
              </a:ext>
            </a:extLst>
          </p:cNvPr>
          <p:cNvSpPr>
            <a:spLocks/>
          </p:cNvSpPr>
          <p:nvPr/>
        </p:nvSpPr>
        <p:spPr bwMode="auto">
          <a:xfrm>
            <a:off x="107950" y="620713"/>
            <a:ext cx="8928100" cy="790575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20000"/>
              </a:lnSpc>
              <a:defRPr/>
            </a:pPr>
            <a:r>
              <a:rPr lang="es-PR" altLang="en-US" sz="2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PRO: </a:t>
            </a:r>
            <a: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ENTRENAMIENTO CON RESISTENCIAS </a:t>
            </a:r>
            <a:b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Ventana Anabólica *</a:t>
            </a:r>
          </a:p>
        </p:txBody>
      </p:sp>
      <p:sp>
        <p:nvSpPr>
          <p:cNvPr id="153609" name="Text Box 6">
            <a:extLst>
              <a:ext uri="{FF2B5EF4-FFF2-40B4-BE49-F238E27FC236}">
                <a16:creationId xmlns:a16="http://schemas.microsoft.com/office/drawing/2014/main" id="{C19A7424-E73A-4527-8A51-F1BBDBE7EE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5949950"/>
            <a:ext cx="8856662" cy="576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Protein timing and its effects on muscular hypertrophy and strength in individuals engaged in weight-training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pl-PL" altLang="en-US" sz="1200">
                <a:latin typeface="Times New Roman" panose="02020603050405020304" pitchFamily="18" charset="0"/>
              </a:rPr>
              <a:t>M. Stark, J. Lukaszuk, A. Prawitz, &amp; A </a:t>
            </a:r>
            <a:r>
              <a:rPr lang="en-US" altLang="en-US" sz="1200">
                <a:latin typeface="Times New Roman" panose="02020603050405020304" pitchFamily="18" charset="0"/>
              </a:rPr>
              <a:t> </a:t>
            </a:r>
            <a:r>
              <a:rPr lang="pl-PL" altLang="en-US" sz="1200">
                <a:latin typeface="Times New Roman" panose="02020603050405020304" pitchFamily="18" charset="0"/>
              </a:rPr>
              <a:t>Salacinski. </a:t>
            </a:r>
            <a:r>
              <a:rPr lang="es-ES" altLang="en-US" sz="1200">
                <a:latin typeface="Times New Roman" panose="02020603050405020304" pitchFamily="18" charset="0"/>
              </a:rPr>
              <a:t>,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2012, </a:t>
            </a:r>
            <a:r>
              <a:rPr lang="en-US" altLang="en-US" sz="1200" b="1" i="1">
                <a:latin typeface="Times New Roman" panose="02020603050405020304" pitchFamily="18" charset="0"/>
              </a:rPr>
              <a:t>Journal of The International Society of Sports Nutrition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9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(1), 1-11. </a:t>
            </a:r>
            <a:r>
              <a:rPr lang="es-ES" altLang="en-US" sz="1200">
                <a:latin typeface="Times New Roman" panose="02020603050405020304" pitchFamily="18" charset="0"/>
              </a:rPr>
              <a:t>Recuperado de </a:t>
            </a:r>
            <a:r>
              <a:rPr lang="en-US" altLang="en-US" sz="1200" b="1" i="1">
                <a:latin typeface="Times New Roman" panose="02020603050405020304" pitchFamily="18" charset="0"/>
                <a:hlinkClick r:id="rId8"/>
              </a:rPr>
              <a:t>http://www.jissn.com/content/pdf/1550-2783-9-54.pdf</a:t>
            </a:r>
            <a:endParaRPr lang="en-US" altLang="en-US" sz="1200" b="1" i="1">
              <a:latin typeface="Times New Roman" panose="02020603050405020304" pitchFamily="18" charset="0"/>
            </a:endParaRPr>
          </a:p>
        </p:txBody>
      </p:sp>
      <p:sp>
        <p:nvSpPr>
          <p:cNvPr id="1040394" name="Text Box 10">
            <a:extLst>
              <a:ext uri="{FF2B5EF4-FFF2-40B4-BE49-F238E27FC236}">
                <a16:creationId xmlns:a16="http://schemas.microsoft.com/office/drawing/2014/main" id="{1AF00082-D319-4F62-9ABA-DF052997CD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2781300"/>
            <a:ext cx="727075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Efectos ergogénicos favorables: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53611" name="Picture 11">
            <a:extLst>
              <a:ext uri="{FF2B5EF4-FFF2-40B4-BE49-F238E27FC236}">
                <a16:creationId xmlns:a16="http://schemas.microsoft.com/office/drawing/2014/main" id="{A6A03488-B391-455D-B214-0FC8DBDEE7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2884488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12" name="Text Box 22">
            <a:extLst>
              <a:ext uri="{FF2B5EF4-FFF2-40B4-BE49-F238E27FC236}">
                <a16:creationId xmlns:a16="http://schemas.microsoft.com/office/drawing/2014/main" id="{A320D930-5D73-4FD2-9DC5-8DB8F927E5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8788" y="3130550"/>
            <a:ext cx="71643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n-US" sz="2200" b="1">
                <a:latin typeface="Calibri" panose="020F0502020204030204" pitchFamily="34" charset="0"/>
              </a:rPr>
              <a:t>Incrementa la MCA</a:t>
            </a:r>
            <a:endParaRPr lang="en-US" altLang="en-US" sz="2200" b="1">
              <a:latin typeface="Calibri" panose="020F0502020204030204" pitchFamily="34" charset="0"/>
            </a:endParaRPr>
          </a:p>
        </p:txBody>
      </p:sp>
      <p:pic>
        <p:nvPicPr>
          <p:cNvPr id="153613" name="Picture 23">
            <a:extLst>
              <a:ext uri="{FF2B5EF4-FFF2-40B4-BE49-F238E27FC236}">
                <a16:creationId xmlns:a16="http://schemas.microsoft.com/office/drawing/2014/main" id="{8A6D846B-6AB3-4CE7-A4ED-45B3B45488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3201988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14" name="Text Box 24">
            <a:extLst>
              <a:ext uri="{FF2B5EF4-FFF2-40B4-BE49-F238E27FC236}">
                <a16:creationId xmlns:a16="http://schemas.microsoft.com/office/drawing/2014/main" id="{E81AF6C8-118C-4AE3-BB1B-3FA3AB574D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8788" y="3529013"/>
            <a:ext cx="71643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n-US" sz="2200" b="1">
                <a:latin typeface="Calibri" panose="020F0502020204030204" pitchFamily="34" charset="0"/>
              </a:rPr>
              <a:t>Aumenta la fortaleza muscular</a:t>
            </a:r>
            <a:endParaRPr lang="en-US" altLang="en-US" sz="2200" b="1">
              <a:latin typeface="Calibri" panose="020F0502020204030204" pitchFamily="34" charset="0"/>
            </a:endParaRPr>
          </a:p>
        </p:txBody>
      </p:sp>
      <p:pic>
        <p:nvPicPr>
          <p:cNvPr id="153615" name="Picture 25">
            <a:extLst>
              <a:ext uri="{FF2B5EF4-FFF2-40B4-BE49-F238E27FC236}">
                <a16:creationId xmlns:a16="http://schemas.microsoft.com/office/drawing/2014/main" id="{A89CA8E2-3F54-4CCF-A7D0-3F16C0BB76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3600450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16" name="Text Box 26">
            <a:extLst>
              <a:ext uri="{FF2B5EF4-FFF2-40B4-BE49-F238E27FC236}">
                <a16:creationId xmlns:a16="http://schemas.microsoft.com/office/drawing/2014/main" id="{183DE36F-AF8E-4313-80C5-689445A90E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8788" y="3922713"/>
            <a:ext cx="71643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n-US" sz="2200" b="1">
                <a:latin typeface="Calibri" panose="020F0502020204030204" pitchFamily="34" charset="0"/>
              </a:rPr>
              <a:t>Estimula la hipertrofia muscular</a:t>
            </a:r>
            <a:endParaRPr lang="en-US" altLang="en-US" sz="2200" b="1">
              <a:latin typeface="Calibri" panose="020F0502020204030204" pitchFamily="34" charset="0"/>
            </a:endParaRPr>
          </a:p>
        </p:txBody>
      </p:sp>
      <p:pic>
        <p:nvPicPr>
          <p:cNvPr id="153617" name="Picture 27">
            <a:extLst>
              <a:ext uri="{FF2B5EF4-FFF2-40B4-BE49-F238E27FC236}">
                <a16:creationId xmlns:a16="http://schemas.microsoft.com/office/drawing/2014/main" id="{B3D9B855-B5E3-4183-B14B-0CE195FE6D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3994150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18" name="Text Box 28">
            <a:extLst>
              <a:ext uri="{FF2B5EF4-FFF2-40B4-BE49-F238E27FC236}">
                <a16:creationId xmlns:a16="http://schemas.microsoft.com/office/drawing/2014/main" id="{CE80AB4F-AC79-4644-B129-3147713CF4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8788" y="4321175"/>
            <a:ext cx="71643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n-US" sz="2200" b="1">
                <a:latin typeface="Calibri" panose="020F0502020204030204" pitchFamily="34" charset="0"/>
              </a:rPr>
              <a:t>Reduce el porcentage de grasa (PG)</a:t>
            </a:r>
            <a:endParaRPr lang="en-US" altLang="en-US" sz="2200" b="1">
              <a:latin typeface="Calibri" panose="020F0502020204030204" pitchFamily="34" charset="0"/>
            </a:endParaRPr>
          </a:p>
        </p:txBody>
      </p:sp>
      <p:pic>
        <p:nvPicPr>
          <p:cNvPr id="153619" name="Picture 29">
            <a:extLst>
              <a:ext uri="{FF2B5EF4-FFF2-40B4-BE49-F238E27FC236}">
                <a16:creationId xmlns:a16="http://schemas.microsoft.com/office/drawing/2014/main" id="{DAA717C8-0B46-4C40-BF76-6BA3434BB0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4392613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0414" name="Text Box 30">
            <a:extLst>
              <a:ext uri="{FF2B5EF4-FFF2-40B4-BE49-F238E27FC236}">
                <a16:creationId xmlns:a16="http://schemas.microsoft.com/office/drawing/2014/main" id="{CF071CCB-FBB5-44EE-B04F-96A77C82C6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4764088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Ventaja de la leche – </a:t>
            </a:r>
            <a:r>
              <a:rPr lang="es-ES" altLang="en-US" sz="2200" b="1" i="1">
                <a:solidFill>
                  <a:srgbClr val="000000"/>
                </a:solidFill>
                <a:latin typeface="Arial" panose="020B0604020202020204" pitchFamily="34" charset="0"/>
              </a:rPr>
              <a:t>sobre la soya</a:t>
            </a: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53621" name="Picture 31">
            <a:extLst>
              <a:ext uri="{FF2B5EF4-FFF2-40B4-BE49-F238E27FC236}">
                <a16:creationId xmlns:a16="http://schemas.microsoft.com/office/drawing/2014/main" id="{40A16D31-F010-4E60-B111-609A8602F1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4797425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0416" name="Text Box 32">
            <a:extLst>
              <a:ext uri="{FF2B5EF4-FFF2-40B4-BE49-F238E27FC236}">
                <a16:creationId xmlns:a16="http://schemas.microsoft.com/office/drawing/2014/main" id="{82454E57-00EF-42C0-988F-E1BC5A1D69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5124450"/>
            <a:ext cx="727075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Promueve la MCA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53623" name="Picture 33">
            <a:extLst>
              <a:ext uri="{FF2B5EF4-FFF2-40B4-BE49-F238E27FC236}">
                <a16:creationId xmlns:a16="http://schemas.microsoft.com/office/drawing/2014/main" id="{7D339D95-35E2-4D32-BB47-443BCDC0AE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5227638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0418" name="Text Box 34">
            <a:extLst>
              <a:ext uri="{FF2B5EF4-FFF2-40B4-BE49-F238E27FC236}">
                <a16:creationId xmlns:a16="http://schemas.microsoft.com/office/drawing/2014/main" id="{C751B0D9-A5C4-4DE9-A317-14C5564B6E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5484813"/>
            <a:ext cx="727075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Mejora el desarrollo de la masa muscular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53625" name="Picture 35">
            <a:extLst>
              <a:ext uri="{FF2B5EF4-FFF2-40B4-BE49-F238E27FC236}">
                <a16:creationId xmlns:a16="http://schemas.microsoft.com/office/drawing/2014/main" id="{EDB1E8FE-13B4-4CA3-9C87-8BE5B55955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558800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Text Box 2">
            <a:extLst>
              <a:ext uri="{FF2B5EF4-FFF2-40B4-BE49-F238E27FC236}">
                <a16:creationId xmlns:a16="http://schemas.microsoft.com/office/drawing/2014/main" id="{2E83B70E-6273-46C2-962C-6ECBA49224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270000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Suplementación de proteína:</a:t>
            </a:r>
            <a:endParaRPr lang="en-US" altLang="en-US" sz="2500" i="1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pic>
        <p:nvPicPr>
          <p:cNvPr id="155651" name="Picture 3">
            <a:extLst>
              <a:ext uri="{FF2B5EF4-FFF2-40B4-BE49-F238E27FC236}">
                <a16:creationId xmlns:a16="http://schemas.microsoft.com/office/drawing/2014/main" id="{51230AB3-0863-48D6-8092-10A97E053D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34143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2436" name="Text Box 4">
            <a:extLst>
              <a:ext uri="{FF2B5EF4-FFF2-40B4-BE49-F238E27FC236}">
                <a16:creationId xmlns:a16="http://schemas.microsoft.com/office/drawing/2014/main" id="{E584568C-4596-435B-B5CD-EC56873F1A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1763713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Ventana anabólica – </a:t>
            </a:r>
            <a:r>
              <a:rPr lang="en-US" altLang="en-US" sz="2100" b="1" i="1" u="sng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Posterior al ejercicio</a:t>
            </a:r>
            <a:r>
              <a:rPr lang="en-US" altLang="en-US" sz="2100" b="1" i="1">
                <a:solidFill>
                  <a:srgbClr val="000000"/>
                </a:solidFill>
              </a:rPr>
              <a:t>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55653" name="Picture 5">
            <a:extLst>
              <a:ext uri="{FF2B5EF4-FFF2-40B4-BE49-F238E27FC236}">
                <a16:creationId xmlns:a16="http://schemas.microsoft.com/office/drawing/2014/main" id="{47564F92-51C2-42E2-BCB7-2C165581B3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183515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2438" name="Text Box 6">
            <a:extLst>
              <a:ext uri="{FF2B5EF4-FFF2-40B4-BE49-F238E27FC236}">
                <a16:creationId xmlns:a16="http://schemas.microsoft.com/office/drawing/2014/main" id="{2EAA6131-FB2A-423D-81CF-AA4619DA80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2206625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Antes de 3 horas posprandial – </a:t>
            </a:r>
            <a:r>
              <a:rPr lang="es-ES" altLang="en-US" sz="2200" b="1" i="1">
                <a:solidFill>
                  <a:srgbClr val="000000"/>
                </a:solidFill>
                <a:latin typeface="Arial" panose="020B0604020202020204" pitchFamily="34" charset="0"/>
              </a:rPr>
              <a:t>Pico de la ventana</a:t>
            </a: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55655" name="Picture 7">
            <a:extLst>
              <a:ext uri="{FF2B5EF4-FFF2-40B4-BE49-F238E27FC236}">
                <a16:creationId xmlns:a16="http://schemas.microsoft.com/office/drawing/2014/main" id="{78026C0C-FD93-4A45-9F2C-EE84B8695B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2239963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4FEC36BF-D20E-473D-9F33-B682495A98FE}"/>
              </a:ext>
            </a:extLst>
          </p:cNvPr>
          <p:cNvSpPr>
            <a:spLocks/>
          </p:cNvSpPr>
          <p:nvPr/>
        </p:nvSpPr>
        <p:spPr bwMode="auto">
          <a:xfrm>
            <a:off x="107950" y="549275"/>
            <a:ext cx="8928100" cy="790575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20000"/>
              </a:lnSpc>
              <a:defRPr/>
            </a:pPr>
            <a:r>
              <a:rPr lang="es-PR" altLang="en-US" sz="2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PRO: </a:t>
            </a:r>
            <a: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ENTRENAMIENTO CON RESISTENCIAS </a:t>
            </a:r>
            <a:b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Ventana Anabólica *</a:t>
            </a:r>
          </a:p>
        </p:txBody>
      </p:sp>
      <p:sp>
        <p:nvSpPr>
          <p:cNvPr id="155657" name="Text Box 6">
            <a:extLst>
              <a:ext uri="{FF2B5EF4-FFF2-40B4-BE49-F238E27FC236}">
                <a16:creationId xmlns:a16="http://schemas.microsoft.com/office/drawing/2014/main" id="{97D51649-D79B-4D7D-8C31-8268BE6646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5949950"/>
            <a:ext cx="8856662" cy="576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Protein timing and its effects on muscular hypertrophy and strength in individuals engaged in weight-training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pl-PL" altLang="en-US" sz="1200">
                <a:latin typeface="Times New Roman" panose="02020603050405020304" pitchFamily="18" charset="0"/>
              </a:rPr>
              <a:t>M. Stark, J. Lukaszuk, A. Prawitz, &amp; A </a:t>
            </a:r>
            <a:r>
              <a:rPr lang="en-US" altLang="en-US" sz="1200">
                <a:latin typeface="Times New Roman" panose="02020603050405020304" pitchFamily="18" charset="0"/>
              </a:rPr>
              <a:t> </a:t>
            </a:r>
            <a:r>
              <a:rPr lang="pl-PL" altLang="en-US" sz="1200">
                <a:latin typeface="Times New Roman" panose="02020603050405020304" pitchFamily="18" charset="0"/>
              </a:rPr>
              <a:t>Salacinski. </a:t>
            </a:r>
            <a:r>
              <a:rPr lang="es-ES" altLang="en-US" sz="1200">
                <a:latin typeface="Times New Roman" panose="02020603050405020304" pitchFamily="18" charset="0"/>
              </a:rPr>
              <a:t>,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2012, </a:t>
            </a:r>
            <a:r>
              <a:rPr lang="en-US" altLang="en-US" sz="1200" b="1" i="1">
                <a:latin typeface="Times New Roman" panose="02020603050405020304" pitchFamily="18" charset="0"/>
              </a:rPr>
              <a:t>Journal of The International Society of Sports Nutrition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9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(1), 1-11. </a:t>
            </a:r>
            <a:r>
              <a:rPr lang="es-ES" altLang="en-US" sz="1200">
                <a:latin typeface="Times New Roman" panose="02020603050405020304" pitchFamily="18" charset="0"/>
              </a:rPr>
              <a:t>Recuperado de </a:t>
            </a:r>
            <a:r>
              <a:rPr lang="en-US" altLang="en-US" sz="1200" b="1" i="1">
                <a:latin typeface="Times New Roman" panose="02020603050405020304" pitchFamily="18" charset="0"/>
                <a:hlinkClick r:id="rId8"/>
              </a:rPr>
              <a:t>http://www.jissn.com/content/pdf/1550-2783-9-54.pdf</a:t>
            </a:r>
            <a:endParaRPr lang="en-US" altLang="en-US" sz="1200" b="1" i="1">
              <a:latin typeface="Times New Roman" panose="02020603050405020304" pitchFamily="18" charset="0"/>
            </a:endParaRPr>
          </a:p>
        </p:txBody>
      </p:sp>
      <p:sp>
        <p:nvSpPr>
          <p:cNvPr id="1042454" name="Text Box 22">
            <a:extLst>
              <a:ext uri="{FF2B5EF4-FFF2-40B4-BE49-F238E27FC236}">
                <a16:creationId xmlns:a16="http://schemas.microsoft.com/office/drawing/2014/main" id="{6C22D637-CF37-46F5-AC62-A6247C9B86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4149725"/>
            <a:ext cx="727075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Se digiere rápidamente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55659" name="Picture 23">
            <a:extLst>
              <a:ext uri="{FF2B5EF4-FFF2-40B4-BE49-F238E27FC236}">
                <a16:creationId xmlns:a16="http://schemas.microsoft.com/office/drawing/2014/main" id="{8EF32766-E452-45E2-A447-46B56ECEB4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4252913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2456" name="Text Box 24">
            <a:extLst>
              <a:ext uri="{FF2B5EF4-FFF2-40B4-BE49-F238E27FC236}">
                <a16:creationId xmlns:a16="http://schemas.microsoft.com/office/drawing/2014/main" id="{4F94ACB2-8C01-4749-8E25-215C4B3F5E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4510088"/>
            <a:ext cx="727075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Inicia con prontitud la síntesis máxima de proteína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55661" name="Picture 25">
            <a:extLst>
              <a:ext uri="{FF2B5EF4-FFF2-40B4-BE49-F238E27FC236}">
                <a16:creationId xmlns:a16="http://schemas.microsoft.com/office/drawing/2014/main" id="{FD3E6572-DA64-4A11-A1C0-305921EAFB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4581525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2458" name="Text Box 26">
            <a:extLst>
              <a:ext uri="{FF2B5EF4-FFF2-40B4-BE49-F238E27FC236}">
                <a16:creationId xmlns:a16="http://schemas.microsoft.com/office/drawing/2014/main" id="{91A22D85-16F1-4307-A513-7568B6CD63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997200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Tipo de proteína recomendada: </a:t>
            </a:r>
            <a:r>
              <a:rPr lang="en-US" altLang="en-US" sz="21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Suero de leche</a:t>
            </a:r>
            <a:r>
              <a:rPr lang="en-US" altLang="en-US" sz="2100" b="1">
                <a:solidFill>
                  <a:srgbClr val="000000"/>
                </a:solidFill>
              </a:rPr>
              <a:t> (</a:t>
            </a:r>
            <a:r>
              <a:rPr lang="en-US" altLang="en-US" sz="21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whey</a:t>
            </a:r>
            <a:r>
              <a:rPr lang="en-US" altLang="en-US" sz="2100" b="1">
                <a:solidFill>
                  <a:srgbClr val="000000"/>
                </a:solidFill>
              </a:rPr>
              <a:t>)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55663" name="Picture 27">
            <a:extLst>
              <a:ext uri="{FF2B5EF4-FFF2-40B4-BE49-F238E27FC236}">
                <a16:creationId xmlns:a16="http://schemas.microsoft.com/office/drawing/2014/main" id="{4B283A5E-9EBC-448C-9695-E47B63DD2D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3068638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2460" name="Text Box 28">
            <a:extLst>
              <a:ext uri="{FF2B5EF4-FFF2-40B4-BE49-F238E27FC236}">
                <a16:creationId xmlns:a16="http://schemas.microsoft.com/office/drawing/2014/main" id="{B1B49F3B-C3CA-4268-9FE6-7F583682B0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440113"/>
            <a:ext cx="7485063" cy="69532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Ventajas del suero de leche como suplementación de proteína: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55665" name="Picture 29">
            <a:extLst>
              <a:ext uri="{FF2B5EF4-FFF2-40B4-BE49-F238E27FC236}">
                <a16:creationId xmlns:a16="http://schemas.microsoft.com/office/drawing/2014/main" id="{176AD026-46F9-46AF-A22D-6503CDAFA0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473450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2462" name="Text Box 30">
            <a:extLst>
              <a:ext uri="{FF2B5EF4-FFF2-40B4-BE49-F238E27FC236}">
                <a16:creationId xmlns:a16="http://schemas.microsoft.com/office/drawing/2014/main" id="{BE74AAAF-8EFC-4A45-B22C-6ADD65C5FF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4906963"/>
            <a:ext cx="7270750" cy="69532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Provee 3 – 4 g de leucina (aminoácido esencial, de tipo BCAA [Branced Chain Amino Acids]), por cada ración: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55667" name="Picture 31">
            <a:extLst>
              <a:ext uri="{FF2B5EF4-FFF2-40B4-BE49-F238E27FC236}">
                <a16:creationId xmlns:a16="http://schemas.microsoft.com/office/drawing/2014/main" id="{140C233E-0661-4F06-AEC2-A09E8EAE4B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501015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2464" name="Text Box 32">
            <a:extLst>
              <a:ext uri="{FF2B5EF4-FFF2-40B4-BE49-F238E27FC236}">
                <a16:creationId xmlns:a16="http://schemas.microsoft.com/office/drawing/2014/main" id="{743E8255-6922-4C4C-A9F2-19AF4A86D2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7963" y="5556250"/>
            <a:ext cx="727075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 i="1">
                <a:solidFill>
                  <a:srgbClr val="000000"/>
                </a:solidFill>
                <a:latin typeface="Calibri" panose="020F0502020204030204" pitchFamily="34" charset="0"/>
              </a:rPr>
              <a:t>Esto ayuda a iniciar la síntesis máxima de peoteína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1042465" name="Text Box 33">
            <a:extLst>
              <a:ext uri="{FF2B5EF4-FFF2-40B4-BE49-F238E27FC236}">
                <a16:creationId xmlns:a16="http://schemas.microsoft.com/office/drawing/2014/main" id="{1D480B5A-0A31-46B3-9F03-4B1506A0A9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7450" y="2630488"/>
            <a:ext cx="7485063" cy="366712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</a:rPr>
              <a:t>45 – 90 minutos luego de haber consumido la PRO</a:t>
            </a:r>
            <a:endParaRPr lang="en-US" altLang="en-US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Text Box 2">
            <a:extLst>
              <a:ext uri="{FF2B5EF4-FFF2-40B4-BE49-F238E27FC236}">
                <a16:creationId xmlns:a16="http://schemas.microsoft.com/office/drawing/2014/main" id="{9BDEE6BE-0F9D-4BDE-9418-8371F03DC4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549400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Suplementación de proteína (leucina) + CHO:</a:t>
            </a:r>
            <a:endParaRPr lang="en-US" altLang="en-US" sz="2500" i="1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pic>
        <p:nvPicPr>
          <p:cNvPr id="157699" name="Picture 3">
            <a:extLst>
              <a:ext uri="{FF2B5EF4-FFF2-40B4-BE49-F238E27FC236}">
                <a16:creationId xmlns:a16="http://schemas.microsoft.com/office/drawing/2014/main" id="{FEBEE2D8-4EFA-4D0E-9B3D-14A6CFAD02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62083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484" name="Text Box 4">
            <a:extLst>
              <a:ext uri="{FF2B5EF4-FFF2-40B4-BE49-F238E27FC236}">
                <a16:creationId xmlns:a16="http://schemas.microsoft.com/office/drawing/2014/main" id="{158D13A8-78DD-4280-BAA6-341C1AE549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411413"/>
            <a:ext cx="7993062" cy="73342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Combinación con un CHO de rápida acción</a:t>
            </a:r>
          </a:p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(Ej: </a:t>
            </a:r>
            <a:r>
              <a:rPr lang="en-US" altLang="en-US" sz="21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maltodextrina</a:t>
            </a:r>
            <a:r>
              <a:rPr lang="en-US" altLang="en-US" sz="2100" b="1">
                <a:solidFill>
                  <a:srgbClr val="000000"/>
                </a:solidFill>
              </a:rPr>
              <a:t> o </a:t>
            </a:r>
            <a:r>
              <a:rPr lang="en-US" altLang="en-US" sz="21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glucosa</a:t>
            </a:r>
            <a:r>
              <a:rPr lang="en-US" altLang="en-US" sz="2100" b="1">
                <a:solidFill>
                  <a:srgbClr val="000000"/>
                </a:solidFill>
              </a:rPr>
              <a:t>):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57701" name="Picture 5">
            <a:extLst>
              <a:ext uri="{FF2B5EF4-FFF2-40B4-BE49-F238E27FC236}">
                <a16:creationId xmlns:a16="http://schemas.microsoft.com/office/drawing/2014/main" id="{DE1D7BA0-3660-467C-8C04-E8A42E5DB8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482850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486" name="Text Box 6">
            <a:extLst>
              <a:ext uri="{FF2B5EF4-FFF2-40B4-BE49-F238E27FC236}">
                <a16:creationId xmlns:a16="http://schemas.microsoft.com/office/drawing/2014/main" id="{46659C65-3242-4201-AFEA-10E4F95811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213100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Justificación:</a:t>
            </a:r>
            <a:endParaRPr lang="en-US" altLang="en-US" sz="22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57703" name="Picture 7">
            <a:extLst>
              <a:ext uri="{FF2B5EF4-FFF2-40B4-BE49-F238E27FC236}">
                <a16:creationId xmlns:a16="http://schemas.microsoft.com/office/drawing/2014/main" id="{4753549E-29EE-440B-9F0B-60D1756C07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246438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CC7ACCFD-5393-468E-9EB2-6EBF2FED96A2}"/>
              </a:ext>
            </a:extLst>
          </p:cNvPr>
          <p:cNvSpPr>
            <a:spLocks/>
          </p:cNvSpPr>
          <p:nvPr/>
        </p:nvSpPr>
        <p:spPr bwMode="auto">
          <a:xfrm>
            <a:off x="107950" y="685800"/>
            <a:ext cx="8928100" cy="790575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20000"/>
              </a:lnSpc>
              <a:defRPr/>
            </a:pPr>
            <a:r>
              <a:rPr lang="es-PR" altLang="en-US" sz="2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PRO: </a:t>
            </a:r>
            <a: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ENTRENAMIENTO CON RESISTENCIAS </a:t>
            </a:r>
            <a:b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Ventana Anabólica *</a:t>
            </a:r>
          </a:p>
        </p:txBody>
      </p:sp>
      <p:sp>
        <p:nvSpPr>
          <p:cNvPr id="157705" name="Text Box 6">
            <a:extLst>
              <a:ext uri="{FF2B5EF4-FFF2-40B4-BE49-F238E27FC236}">
                <a16:creationId xmlns:a16="http://schemas.microsoft.com/office/drawing/2014/main" id="{194EFC3E-9BC5-42FB-BF20-26DCBD1276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5949950"/>
            <a:ext cx="8856662" cy="576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Protein timing and its effects on muscular hypertrophy and strength in individuals engaged in weight-training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pl-PL" altLang="en-US" sz="1200">
                <a:latin typeface="Times New Roman" panose="02020603050405020304" pitchFamily="18" charset="0"/>
              </a:rPr>
              <a:t>M. Stark, J. Lukaszuk, A. Prawitz, &amp; A </a:t>
            </a:r>
            <a:r>
              <a:rPr lang="en-US" altLang="en-US" sz="1200">
                <a:latin typeface="Times New Roman" panose="02020603050405020304" pitchFamily="18" charset="0"/>
              </a:rPr>
              <a:t> </a:t>
            </a:r>
            <a:r>
              <a:rPr lang="pl-PL" altLang="en-US" sz="1200">
                <a:latin typeface="Times New Roman" panose="02020603050405020304" pitchFamily="18" charset="0"/>
              </a:rPr>
              <a:t>Salacinski. </a:t>
            </a:r>
            <a:r>
              <a:rPr lang="es-ES" altLang="en-US" sz="1200">
                <a:latin typeface="Times New Roman" panose="02020603050405020304" pitchFamily="18" charset="0"/>
              </a:rPr>
              <a:t>,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2012, </a:t>
            </a:r>
            <a:r>
              <a:rPr lang="en-US" altLang="en-US" sz="1200" b="1" i="1">
                <a:latin typeface="Times New Roman" panose="02020603050405020304" pitchFamily="18" charset="0"/>
              </a:rPr>
              <a:t>Journal of The International Society of Sports Nutrition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9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(1), 1-11. </a:t>
            </a:r>
            <a:r>
              <a:rPr lang="es-ES" altLang="en-US" sz="1200">
                <a:latin typeface="Times New Roman" panose="02020603050405020304" pitchFamily="18" charset="0"/>
              </a:rPr>
              <a:t>Recuperado de </a:t>
            </a:r>
            <a:r>
              <a:rPr lang="en-US" altLang="en-US" sz="1200" b="1" i="1">
                <a:latin typeface="Times New Roman" panose="02020603050405020304" pitchFamily="18" charset="0"/>
                <a:hlinkClick r:id="rId8"/>
              </a:rPr>
              <a:t>http://www.jissn.com/content/pdf/1550-2783-9-54.pdf</a:t>
            </a:r>
            <a:endParaRPr lang="en-US" altLang="en-US" sz="1200" b="1" i="1">
              <a:latin typeface="Times New Roman" panose="02020603050405020304" pitchFamily="18" charset="0"/>
            </a:endParaRPr>
          </a:p>
        </p:txBody>
      </p:sp>
      <p:sp>
        <p:nvSpPr>
          <p:cNvPr id="1044498" name="Text Box 18">
            <a:extLst>
              <a:ext uri="{FF2B5EF4-FFF2-40B4-BE49-F238E27FC236}">
                <a16:creationId xmlns:a16="http://schemas.microsoft.com/office/drawing/2014/main" id="{F02D4F99-D155-4A54-8CE2-468F5250B0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3573463"/>
            <a:ext cx="7270750" cy="69532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La leucina por si sola no es capaz de modular efectivamente la síntesis de proteína sin la </a:t>
            </a: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presencia de </a:t>
            </a:r>
            <a:r>
              <a:rPr lang="es-ES" altLang="en-US" sz="2200" b="1" i="1" u="sng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insulina</a:t>
            </a:r>
            <a:endParaRPr lang="en-US" altLang="en-US" sz="220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57707" name="Picture 19">
            <a:extLst>
              <a:ext uri="{FF2B5EF4-FFF2-40B4-BE49-F238E27FC236}">
                <a16:creationId xmlns:a16="http://schemas.microsoft.com/office/drawing/2014/main" id="{42C996AF-10E1-4396-92D6-059155C725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3675063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00" name="Text Box 20">
            <a:extLst>
              <a:ext uri="{FF2B5EF4-FFF2-40B4-BE49-F238E27FC236}">
                <a16:creationId xmlns:a16="http://schemas.microsoft.com/office/drawing/2014/main" id="{4F72D15F-5984-4E72-BF13-DF0B4C57D7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7963" y="5122863"/>
            <a:ext cx="727075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 i="1">
                <a:solidFill>
                  <a:srgbClr val="000000"/>
                </a:solidFill>
                <a:latin typeface="Calibri" panose="020F0502020204030204" pitchFamily="34" charset="0"/>
              </a:rPr>
              <a:t>Hipertrofia y fortaleza muscular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1044502" name="Text Box 22">
            <a:extLst>
              <a:ext uri="{FF2B5EF4-FFF2-40B4-BE49-F238E27FC236}">
                <a16:creationId xmlns:a16="http://schemas.microsoft.com/office/drawing/2014/main" id="{9AA630AE-9DD8-461A-BB58-2247C61A4D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4318000"/>
            <a:ext cx="727075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Esto ayuda a mejorar la MCA del atleta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57710" name="Picture 23">
            <a:extLst>
              <a:ext uri="{FF2B5EF4-FFF2-40B4-BE49-F238E27FC236}">
                <a16:creationId xmlns:a16="http://schemas.microsoft.com/office/drawing/2014/main" id="{E034D92C-5052-4066-ACEE-EBF09ECEF1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4421188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04" name="Text Box 24">
            <a:extLst>
              <a:ext uri="{FF2B5EF4-FFF2-40B4-BE49-F238E27FC236}">
                <a16:creationId xmlns:a16="http://schemas.microsoft.com/office/drawing/2014/main" id="{8AB4D9F1-8471-41E7-9BBF-519B9049CD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4762500"/>
            <a:ext cx="727075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Tal suplemento sería ideal para aumentar la: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57712" name="Picture 25">
            <a:extLst>
              <a:ext uri="{FF2B5EF4-FFF2-40B4-BE49-F238E27FC236}">
                <a16:creationId xmlns:a16="http://schemas.microsoft.com/office/drawing/2014/main" id="{749D4DD0-D8D3-4680-BCD9-885E186B9F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4865688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06" name="Text Box 26">
            <a:extLst>
              <a:ext uri="{FF2B5EF4-FFF2-40B4-BE49-F238E27FC236}">
                <a16:creationId xmlns:a16="http://schemas.microsoft.com/office/drawing/2014/main" id="{990E8D7B-0A8E-4E28-91B2-5C245C013A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1979613"/>
            <a:ext cx="8280400" cy="4349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500" b="1" i="1" u="sng">
                <a:solidFill>
                  <a:srgbClr val="CC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Posterior</a:t>
            </a:r>
            <a:r>
              <a:rPr lang="es-ES" altLang="en-US" sz="2500" b="1" i="1">
                <a:solidFill>
                  <a:srgbClr val="CC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 a una sesión de entrenamiento con resistencias</a:t>
            </a:r>
            <a:endParaRPr lang="en-US" altLang="en-US" sz="2500" i="1">
              <a:solidFill>
                <a:srgbClr val="CC33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Text Box 2">
            <a:extLst>
              <a:ext uri="{FF2B5EF4-FFF2-40B4-BE49-F238E27FC236}">
                <a16:creationId xmlns:a16="http://schemas.microsoft.com/office/drawing/2014/main" id="{9825E4D8-63F2-4E07-9D35-BB2A45E02E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549400"/>
            <a:ext cx="8318500" cy="860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Suplementación de proteína (EAA [Essential Amino Acid, o Aminoácido Esencial]) + CHO:</a:t>
            </a:r>
            <a:endParaRPr lang="en-US" altLang="en-US" sz="2500" i="1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pic>
        <p:nvPicPr>
          <p:cNvPr id="159747" name="Picture 3">
            <a:extLst>
              <a:ext uri="{FF2B5EF4-FFF2-40B4-BE49-F238E27FC236}">
                <a16:creationId xmlns:a16="http://schemas.microsoft.com/office/drawing/2014/main" id="{D8266DD1-2516-47F5-8585-EDD1359E95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62083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6532" name="Text Box 4">
            <a:extLst>
              <a:ext uri="{FF2B5EF4-FFF2-40B4-BE49-F238E27FC236}">
                <a16:creationId xmlns:a16="http://schemas.microsoft.com/office/drawing/2014/main" id="{C0493C7F-DE33-4A83-B279-E0C10C6DFF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806700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Combinación con un CHO de rápida acción: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59749" name="Picture 5">
            <a:extLst>
              <a:ext uri="{FF2B5EF4-FFF2-40B4-BE49-F238E27FC236}">
                <a16:creationId xmlns:a16="http://schemas.microsoft.com/office/drawing/2014/main" id="{EA3E8BD4-20D0-4430-A5A3-BE5FC515D2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878138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6534" name="Text Box 6">
            <a:extLst>
              <a:ext uri="{FF2B5EF4-FFF2-40B4-BE49-F238E27FC236}">
                <a16:creationId xmlns:a16="http://schemas.microsoft.com/office/drawing/2014/main" id="{52C9B4BA-3534-46C7-B28E-73E721F121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248025"/>
            <a:ext cx="7485063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Tipo de CHO: </a:t>
            </a:r>
            <a:r>
              <a:rPr lang="es-ES" altLang="en-US" sz="2200" b="1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" panose="020B0604020202020204" pitchFamily="34" charset="0"/>
              </a:rPr>
              <a:t>Dextrosa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59751" name="Picture 7">
            <a:extLst>
              <a:ext uri="{FF2B5EF4-FFF2-40B4-BE49-F238E27FC236}">
                <a16:creationId xmlns:a16="http://schemas.microsoft.com/office/drawing/2014/main" id="{A925491E-4EFC-4E44-B13A-54FFD74202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281363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6927DC9-3658-443E-A98A-15DED99EC6E8}"/>
              </a:ext>
            </a:extLst>
          </p:cNvPr>
          <p:cNvSpPr>
            <a:spLocks/>
          </p:cNvSpPr>
          <p:nvPr/>
        </p:nvSpPr>
        <p:spPr bwMode="auto">
          <a:xfrm>
            <a:off x="107950" y="685800"/>
            <a:ext cx="8928100" cy="790575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20000"/>
              </a:lnSpc>
              <a:defRPr/>
            </a:pPr>
            <a:r>
              <a:rPr lang="es-PR" altLang="en-US" sz="2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PRO: </a:t>
            </a:r>
            <a: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ENTRENAMIENTO CON RESISTENCIAS </a:t>
            </a:r>
            <a:b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Ventana Anabólica *</a:t>
            </a:r>
          </a:p>
        </p:txBody>
      </p:sp>
      <p:sp>
        <p:nvSpPr>
          <p:cNvPr id="159753" name="Text Box 6">
            <a:extLst>
              <a:ext uri="{FF2B5EF4-FFF2-40B4-BE49-F238E27FC236}">
                <a16:creationId xmlns:a16="http://schemas.microsoft.com/office/drawing/2014/main" id="{FFA26FC4-A53D-4A3A-BC02-FF4B732E5C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5949950"/>
            <a:ext cx="8856662" cy="576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Protein timing and its effects on muscular hypertrophy and strength in individuals engaged in weight-training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pl-PL" altLang="en-US" sz="1200">
                <a:latin typeface="Times New Roman" panose="02020603050405020304" pitchFamily="18" charset="0"/>
              </a:rPr>
              <a:t>M. Stark, J. Lukaszuk, A. Prawitz, &amp; A </a:t>
            </a:r>
            <a:r>
              <a:rPr lang="en-US" altLang="en-US" sz="1200">
                <a:latin typeface="Times New Roman" panose="02020603050405020304" pitchFamily="18" charset="0"/>
              </a:rPr>
              <a:t> </a:t>
            </a:r>
            <a:r>
              <a:rPr lang="pl-PL" altLang="en-US" sz="1200">
                <a:latin typeface="Times New Roman" panose="02020603050405020304" pitchFamily="18" charset="0"/>
              </a:rPr>
              <a:t>Salacinski. </a:t>
            </a:r>
            <a:r>
              <a:rPr lang="es-ES" altLang="en-US" sz="1200">
                <a:latin typeface="Times New Roman" panose="02020603050405020304" pitchFamily="18" charset="0"/>
              </a:rPr>
              <a:t>,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2012, </a:t>
            </a:r>
            <a:r>
              <a:rPr lang="en-US" altLang="en-US" sz="1200" b="1" i="1">
                <a:latin typeface="Times New Roman" panose="02020603050405020304" pitchFamily="18" charset="0"/>
              </a:rPr>
              <a:t>Journal of The International Society of Sports Nutrition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9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(1), 1-11. </a:t>
            </a:r>
            <a:r>
              <a:rPr lang="es-ES" altLang="en-US" sz="1200">
                <a:latin typeface="Times New Roman" panose="02020603050405020304" pitchFamily="18" charset="0"/>
              </a:rPr>
              <a:t>Recuperado de </a:t>
            </a:r>
            <a:r>
              <a:rPr lang="en-US" altLang="en-US" sz="1200" b="1" i="1">
                <a:latin typeface="Times New Roman" panose="02020603050405020304" pitchFamily="18" charset="0"/>
                <a:hlinkClick r:id="rId8"/>
              </a:rPr>
              <a:t>http://www.jissn.com/content/pdf/1550-2783-9-54.pdf</a:t>
            </a:r>
            <a:endParaRPr lang="en-US" altLang="en-US" sz="1200" b="1" i="1">
              <a:latin typeface="Times New Roman" panose="02020603050405020304" pitchFamily="18" charset="0"/>
            </a:endParaRPr>
          </a:p>
        </p:txBody>
      </p:sp>
      <p:sp>
        <p:nvSpPr>
          <p:cNvPr id="1046538" name="Text Box 10">
            <a:extLst>
              <a:ext uri="{FF2B5EF4-FFF2-40B4-BE49-F238E27FC236}">
                <a16:creationId xmlns:a16="http://schemas.microsoft.com/office/drawing/2014/main" id="{1F62BE46-EAFE-467D-85A4-70B0858825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3679825"/>
            <a:ext cx="727075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Justificación:</a:t>
            </a:r>
            <a:endParaRPr lang="en-US" altLang="en-US" sz="220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59755" name="Picture 11">
            <a:extLst>
              <a:ext uri="{FF2B5EF4-FFF2-40B4-BE49-F238E27FC236}">
                <a16:creationId xmlns:a16="http://schemas.microsoft.com/office/drawing/2014/main" id="{36FA2555-F337-4013-8D27-7F40EAD9BA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3783013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6540" name="Text Box 12">
            <a:extLst>
              <a:ext uri="{FF2B5EF4-FFF2-40B4-BE49-F238E27FC236}">
                <a16:creationId xmlns:a16="http://schemas.microsoft.com/office/drawing/2014/main" id="{D768B512-9841-463F-8B59-46D610796F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7963" y="4111625"/>
            <a:ext cx="7270750" cy="69532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 i="1">
                <a:solidFill>
                  <a:srgbClr val="000000"/>
                </a:solidFill>
                <a:latin typeface="Calibri" panose="020F0502020204030204" pitchFamily="34" charset="0"/>
              </a:rPr>
              <a:t>Es más efectivo este tipo de CHO para fomentar la síntesis máxina de proteína </a:t>
            </a:r>
            <a:r>
              <a:rPr lang="es-ES" altLang="en-US" sz="2200" b="1" i="1" u="sng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ANTES DEL EJERCICIO</a:t>
            </a:r>
            <a:endParaRPr lang="en-US" altLang="en-US" sz="220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1046545" name="Text Box 17">
            <a:extLst>
              <a:ext uri="{FF2B5EF4-FFF2-40B4-BE49-F238E27FC236}">
                <a16:creationId xmlns:a16="http://schemas.microsoft.com/office/drawing/2014/main" id="{8DBA9531-299C-40FC-BCC8-2D6A8813C9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2349500"/>
            <a:ext cx="8280400" cy="434975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500" b="1" i="1" u="sng">
                <a:solidFill>
                  <a:srgbClr val="CC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Ante</a:t>
            </a:r>
            <a:r>
              <a:rPr lang="es-ES" altLang="en-US" sz="2500" b="1" i="1">
                <a:solidFill>
                  <a:srgbClr val="CC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anose="020F0502020204030204" pitchFamily="34" charset="0"/>
              </a:rPr>
              <a:t>s de una sesión de entrenamiento con resistencias</a:t>
            </a:r>
            <a:endParaRPr lang="en-US" altLang="en-US" sz="2500" i="1">
              <a:solidFill>
                <a:srgbClr val="CC33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Text Box 2">
            <a:extLst>
              <a:ext uri="{FF2B5EF4-FFF2-40B4-BE49-F238E27FC236}">
                <a16:creationId xmlns:a16="http://schemas.microsoft.com/office/drawing/2014/main" id="{0C54424F-E442-47F2-AB46-618540B51A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650" y="1600200"/>
            <a:ext cx="83185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800" b="1">
                <a:solidFill>
                  <a:srgbClr val="000000"/>
                </a:solidFill>
                <a:latin typeface="Calibri" panose="020F0502020204030204" pitchFamily="34" charset="0"/>
              </a:rPr>
              <a:t>Suplementación de proteína (EAA) + CHO:</a:t>
            </a:r>
            <a:endParaRPr lang="en-US" altLang="en-US" sz="2500" i="1">
              <a:solidFill>
                <a:srgbClr val="FF0000"/>
              </a:solidFill>
              <a:latin typeface="Arial Black" panose="020B0A04020102020204" pitchFamily="34" charset="0"/>
            </a:endParaRPr>
          </a:p>
        </p:txBody>
      </p:sp>
      <p:pic>
        <p:nvPicPr>
          <p:cNvPr id="161795" name="Picture 3">
            <a:extLst>
              <a:ext uri="{FF2B5EF4-FFF2-40B4-BE49-F238E27FC236}">
                <a16:creationId xmlns:a16="http://schemas.microsoft.com/office/drawing/2014/main" id="{67834132-400D-4E8D-8A4C-E059F8EAAB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1671638"/>
            <a:ext cx="271463" cy="26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8580" name="Text Box 4">
            <a:extLst>
              <a:ext uri="{FF2B5EF4-FFF2-40B4-BE49-F238E27FC236}">
                <a16:creationId xmlns:a16="http://schemas.microsoft.com/office/drawing/2014/main" id="{378166B3-A18A-4A4F-B6CE-54AA1EF067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088" y="2111375"/>
            <a:ext cx="7993062" cy="41275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en-US" altLang="en-US" sz="2100" b="1">
                <a:solidFill>
                  <a:srgbClr val="000000"/>
                </a:solidFill>
              </a:rPr>
              <a:t>Adaptaciones óptimas a nivel de la aptitud muscular:</a:t>
            </a:r>
            <a:endParaRPr lang="en-US" altLang="en-US" sz="21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61797" name="Picture 5">
            <a:extLst>
              <a:ext uri="{FF2B5EF4-FFF2-40B4-BE49-F238E27FC236}">
                <a16:creationId xmlns:a16="http://schemas.microsoft.com/office/drawing/2014/main" id="{35900905-1754-487F-B77E-6040541BC0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2182813"/>
            <a:ext cx="276225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64708BA-F310-4823-B0CF-12898EF6311A}"/>
              </a:ext>
            </a:extLst>
          </p:cNvPr>
          <p:cNvSpPr>
            <a:spLocks/>
          </p:cNvSpPr>
          <p:nvPr/>
        </p:nvSpPr>
        <p:spPr bwMode="auto">
          <a:xfrm>
            <a:off x="107950" y="736600"/>
            <a:ext cx="8928100" cy="790575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20000"/>
              </a:lnSpc>
              <a:defRPr/>
            </a:pPr>
            <a:r>
              <a:rPr lang="es-PR" altLang="en-US" sz="2000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CONSUMO DE PRO: </a:t>
            </a:r>
            <a: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ENTRENAMIENTO CON RESISTENCIAS </a:t>
            </a:r>
            <a:b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</a:br>
            <a:r>
              <a:rPr lang="es-PR" altLang="en-US" sz="2000" i="1">
                <a:solidFill>
                  <a:srgbClr val="48487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* Ventana Anabólica *</a:t>
            </a:r>
          </a:p>
        </p:txBody>
      </p:sp>
      <p:sp>
        <p:nvSpPr>
          <p:cNvPr id="161799" name="Text Box 6">
            <a:extLst>
              <a:ext uri="{FF2B5EF4-FFF2-40B4-BE49-F238E27FC236}">
                <a16:creationId xmlns:a16="http://schemas.microsoft.com/office/drawing/2014/main" id="{61C8724C-2F8B-41FF-8560-31BE380B99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5949950"/>
            <a:ext cx="8856662" cy="576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•"/>
              <a:tabLst>
                <a:tab pos="7485063" algn="l"/>
              </a:tabLst>
              <a:defRPr sz="28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>
              <a:spcBef>
                <a:spcPts val="300"/>
              </a:spcBef>
              <a:buClr>
                <a:schemeClr val="accent2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600">
                <a:solidFill>
                  <a:schemeClr val="accent2"/>
                </a:solidFill>
                <a:latin typeface="Georgia" panose="02040502050405020303" pitchFamily="18" charset="0"/>
              </a:defRPr>
            </a:lvl2pPr>
            <a:lvl3pPr marL="11430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400">
                <a:solidFill>
                  <a:schemeClr val="accent1"/>
                </a:solidFill>
                <a:latin typeface="Georgia" panose="02040502050405020303" pitchFamily="18" charset="0"/>
              </a:defRPr>
            </a:lvl3pPr>
            <a:lvl4pPr marL="1600200" indent="-228600">
              <a:spcBef>
                <a:spcPts val="300"/>
              </a:spcBef>
              <a:buClr>
                <a:schemeClr val="accent1"/>
              </a:buClr>
              <a:buFont typeface="Wingdings 2" panose="05020102010507070707" pitchFamily="18" charset="2"/>
              <a:buChar char=""/>
              <a:tabLst>
                <a:tab pos="7485063" algn="l"/>
              </a:tabLst>
              <a:defRPr sz="2200">
                <a:solidFill>
                  <a:schemeClr val="accent1"/>
                </a:solidFill>
                <a:latin typeface="Georgia" panose="02040502050405020303" pitchFamily="18" charset="0"/>
              </a:defRPr>
            </a:lvl4pPr>
            <a:lvl5pPr marL="2057400" indent="-228600">
              <a:spcBef>
                <a:spcPts val="300"/>
              </a:spcBef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5pPr>
            <a:lvl6pPr marL="25146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6pPr>
            <a:lvl7pPr marL="29718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7pPr>
            <a:lvl8pPr marL="34290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8pPr>
            <a:lvl9pPr marL="3886200" indent="-228600" eaLnBrk="0" fontAlgn="base" hangingPunct="0">
              <a:spcBef>
                <a:spcPts val="300"/>
              </a:spcBef>
              <a:spcAft>
                <a:spcPct val="0"/>
              </a:spcAft>
              <a:buClr>
                <a:srgbClr val="A04DA3"/>
              </a:buClr>
              <a:buFont typeface="Georgia" panose="02040502050405020303" pitchFamily="18" charset="0"/>
              <a:buChar char="▫"/>
              <a:tabLst>
                <a:tab pos="7485063" algn="l"/>
              </a:tabLst>
              <a:defRPr sz="2000">
                <a:solidFill>
                  <a:srgbClr val="A04DA3"/>
                </a:solidFill>
                <a:latin typeface="Georgia" panose="02040502050405020303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Tx/>
              <a:buNone/>
            </a:pPr>
            <a:r>
              <a:rPr lang="es-ES" altLang="en-US" sz="1200" b="1" i="1">
                <a:latin typeface="Times New Roman" panose="02020603050405020304" pitchFamily="18" charset="0"/>
              </a:rPr>
              <a:t>NOTA</a:t>
            </a:r>
            <a:r>
              <a:rPr lang="es-ES" altLang="en-US" sz="1200" b="1">
                <a:latin typeface="Times New Roman" panose="02020603050405020304" pitchFamily="18" charset="0"/>
              </a:rPr>
              <a:t>.</a:t>
            </a:r>
            <a:r>
              <a:rPr lang="es-ES" altLang="en-US" sz="1200">
                <a:latin typeface="Times New Roman" panose="02020603050405020304" pitchFamily="18" charset="0"/>
              </a:rPr>
              <a:t> De</a:t>
            </a:r>
            <a:r>
              <a:rPr lang="en-US" altLang="en-US" sz="1200">
                <a:latin typeface="Times New Roman" panose="02020603050405020304" pitchFamily="18" charset="0"/>
              </a:rPr>
              <a:t>: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“</a:t>
            </a:r>
            <a:r>
              <a:rPr lang="en-US" altLang="en-US" sz="1200">
                <a:latin typeface="Times New Roman" panose="02020603050405020304" pitchFamily="18" charset="0"/>
              </a:rPr>
              <a:t>Protein timing and its effects on muscular hypertrophy and strength in individuals engaged in weight-training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”, por </a:t>
            </a:r>
            <a:r>
              <a:rPr lang="pl-PL" altLang="en-US" sz="1200">
                <a:latin typeface="Times New Roman" panose="02020603050405020304" pitchFamily="18" charset="0"/>
              </a:rPr>
              <a:t>M. Stark, J. Lukaszuk, A. Prawitz, &amp; A </a:t>
            </a:r>
            <a:r>
              <a:rPr lang="en-US" altLang="en-US" sz="1200">
                <a:latin typeface="Times New Roman" panose="02020603050405020304" pitchFamily="18" charset="0"/>
              </a:rPr>
              <a:t> </a:t>
            </a:r>
            <a:r>
              <a:rPr lang="pl-PL" altLang="en-US" sz="1200">
                <a:latin typeface="Times New Roman" panose="02020603050405020304" pitchFamily="18" charset="0"/>
              </a:rPr>
              <a:t>Salacinski. </a:t>
            </a:r>
            <a:r>
              <a:rPr lang="es-ES" altLang="en-US" sz="1200">
                <a:latin typeface="Times New Roman" panose="02020603050405020304" pitchFamily="18" charset="0"/>
              </a:rPr>
              <a:t>, 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2012, </a:t>
            </a:r>
            <a:r>
              <a:rPr lang="en-US" altLang="en-US" sz="1200" b="1" i="1">
                <a:latin typeface="Times New Roman" panose="02020603050405020304" pitchFamily="18" charset="0"/>
              </a:rPr>
              <a:t>Journal of The International Society of Sports Nutrition</a:t>
            </a:r>
            <a:r>
              <a:rPr lang="es-ES" altLang="en-US" sz="1200" b="1" i="1">
                <a:solidFill>
                  <a:srgbClr val="000000"/>
                </a:solidFill>
                <a:latin typeface="Times New Roman" panose="02020603050405020304" pitchFamily="18" charset="0"/>
              </a:rPr>
              <a:t>, 9</a:t>
            </a:r>
            <a:r>
              <a:rPr lang="es-ES" altLang="en-US" sz="1200">
                <a:solidFill>
                  <a:srgbClr val="000000"/>
                </a:solidFill>
                <a:latin typeface="Times New Roman" panose="02020603050405020304" pitchFamily="18" charset="0"/>
              </a:rPr>
              <a:t>(1), 1-11. </a:t>
            </a:r>
            <a:r>
              <a:rPr lang="es-ES" altLang="en-US" sz="1200">
                <a:latin typeface="Times New Roman" panose="02020603050405020304" pitchFamily="18" charset="0"/>
              </a:rPr>
              <a:t>Recuperado de </a:t>
            </a:r>
            <a:r>
              <a:rPr lang="en-US" altLang="en-US" sz="1200" b="1" i="1">
                <a:latin typeface="Times New Roman" panose="02020603050405020304" pitchFamily="18" charset="0"/>
                <a:hlinkClick r:id="rId7"/>
              </a:rPr>
              <a:t>http://www.jissn.com/content/pdf/1550-2783-9-54.pdf</a:t>
            </a:r>
            <a:endParaRPr lang="en-US" altLang="en-US" sz="1200" b="1" i="1">
              <a:latin typeface="Times New Roman" panose="02020603050405020304" pitchFamily="18" charset="0"/>
            </a:endParaRPr>
          </a:p>
        </p:txBody>
      </p:sp>
      <p:sp>
        <p:nvSpPr>
          <p:cNvPr id="1048590" name="Text Box 14">
            <a:extLst>
              <a:ext uri="{FF2B5EF4-FFF2-40B4-BE49-F238E27FC236}">
                <a16:creationId xmlns:a16="http://schemas.microsoft.com/office/drawing/2014/main" id="{050446D3-60C0-4121-9F68-1A3B775847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0625" y="3046413"/>
            <a:ext cx="7773988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Requisito - </a:t>
            </a:r>
            <a:r>
              <a:rPr lang="es-ES" altLang="en-US" sz="2200" b="1" i="1">
                <a:solidFill>
                  <a:srgbClr val="000000"/>
                </a:solidFill>
                <a:latin typeface="Arial" panose="020B0604020202020204" pitchFamily="34" charset="0"/>
              </a:rPr>
              <a:t>Junto a la suplementación de PRO y CHO</a:t>
            </a:r>
            <a:r>
              <a:rPr lang="es-ES" altLang="en-US" sz="2200" b="1">
                <a:solidFill>
                  <a:srgbClr val="000000"/>
                </a:solidFill>
                <a:latin typeface="Arial" panose="020B0604020202020204" pitchFamily="34" charset="0"/>
              </a:rPr>
              <a:t>:</a:t>
            </a:r>
            <a:endParaRPr lang="en-US" altLang="en-US" sz="2200" i="1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61801" name="Picture 15">
            <a:extLst>
              <a:ext uri="{FF2B5EF4-FFF2-40B4-BE49-F238E27FC236}">
                <a16:creationId xmlns:a16="http://schemas.microsoft.com/office/drawing/2014/main" id="{B1544978-1BD8-4B4D-8576-4CE5AC792A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550" y="3079750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8593" name="Text Box 17">
            <a:extLst>
              <a:ext uri="{FF2B5EF4-FFF2-40B4-BE49-F238E27FC236}">
                <a16:creationId xmlns:a16="http://schemas.microsoft.com/office/drawing/2014/main" id="{C60FF1E5-EA70-45C0-9BA5-84FCBD99BE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113" y="2581275"/>
            <a:ext cx="727075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 i="1">
                <a:solidFill>
                  <a:srgbClr val="000000"/>
                </a:solidFill>
                <a:latin typeface="Calibri" panose="020F0502020204030204" pitchFamily="34" charset="0"/>
              </a:rPr>
              <a:t>Hipertrofia y fortaleza muscular</a:t>
            </a:r>
            <a:endParaRPr lang="en-US" altLang="en-US" sz="220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1048594" name="Text Box 18">
            <a:extLst>
              <a:ext uri="{FF2B5EF4-FFF2-40B4-BE49-F238E27FC236}">
                <a16:creationId xmlns:a16="http://schemas.microsoft.com/office/drawing/2014/main" id="{FC1C25B6-F7E4-4206-9678-4728D3474F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6375" y="3478213"/>
            <a:ext cx="7270750" cy="3937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200" b="1">
                <a:solidFill>
                  <a:srgbClr val="000000"/>
                </a:solidFill>
                <a:latin typeface="Calibri" panose="020F0502020204030204" pitchFamily="34" charset="0"/>
              </a:rPr>
              <a:t>Programa de entrenamiento con resistencias:</a:t>
            </a:r>
            <a:endParaRPr lang="en-US" altLang="en-US" sz="2200" i="1" u="sng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</a:endParaRPr>
          </a:p>
        </p:txBody>
      </p:sp>
      <p:pic>
        <p:nvPicPr>
          <p:cNvPr id="161804" name="Picture 19">
            <a:extLst>
              <a:ext uri="{FF2B5EF4-FFF2-40B4-BE49-F238E27FC236}">
                <a16:creationId xmlns:a16="http://schemas.microsoft.com/office/drawing/2014/main" id="{B566FC4A-7AC6-4D85-A544-0712503845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913" y="3581400"/>
            <a:ext cx="1841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1805" name="Text Box 21">
            <a:extLst>
              <a:ext uri="{FF2B5EF4-FFF2-40B4-BE49-F238E27FC236}">
                <a16:creationId xmlns:a16="http://schemas.microsoft.com/office/drawing/2014/main" id="{73ECF4F0-939F-48D6-8F2F-523B148CA4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8788" y="3843338"/>
            <a:ext cx="71643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n-US" sz="2200" b="1">
                <a:latin typeface="Calibri" panose="020F0502020204030204" pitchFamily="34" charset="0"/>
              </a:rPr>
              <a:t>Duración: </a:t>
            </a:r>
            <a:r>
              <a:rPr lang="es-ES" altLang="en-US" sz="2200" b="1" i="1">
                <a:latin typeface="Calibri" panose="020F0502020204030204" pitchFamily="34" charset="0"/>
              </a:rPr>
              <a:t>10 – 12 semanas</a:t>
            </a:r>
            <a:endParaRPr lang="en-US" altLang="en-US" sz="2200" b="1" i="1">
              <a:latin typeface="Calibri" panose="020F0502020204030204" pitchFamily="34" charset="0"/>
            </a:endParaRPr>
          </a:p>
        </p:txBody>
      </p:sp>
      <p:pic>
        <p:nvPicPr>
          <p:cNvPr id="161806" name="Picture 22">
            <a:extLst>
              <a:ext uri="{FF2B5EF4-FFF2-40B4-BE49-F238E27FC236}">
                <a16:creationId xmlns:a16="http://schemas.microsoft.com/office/drawing/2014/main" id="{AE3BC3E0-4D72-4455-BF1B-A82E77294A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3914775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1807" name="Text Box 26">
            <a:extLst>
              <a:ext uri="{FF2B5EF4-FFF2-40B4-BE49-F238E27FC236}">
                <a16:creationId xmlns:a16="http://schemas.microsoft.com/office/drawing/2014/main" id="{2A86C825-AD39-4851-8B91-9B9CC5C2A9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8788" y="4237038"/>
            <a:ext cx="71643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n-US" sz="2200" b="1">
                <a:latin typeface="Calibri" panose="020F0502020204030204" pitchFamily="34" charset="0"/>
              </a:rPr>
              <a:t>Frecuencia: </a:t>
            </a:r>
            <a:r>
              <a:rPr lang="es-ES" altLang="en-US" sz="2200" b="1" i="1">
                <a:latin typeface="Calibri" panose="020F0502020204030204" pitchFamily="34" charset="0"/>
              </a:rPr>
              <a:t>3 – 5 días por semana</a:t>
            </a:r>
            <a:endParaRPr lang="en-US" altLang="en-US" sz="2200" b="1" i="1">
              <a:latin typeface="Calibri" panose="020F0502020204030204" pitchFamily="34" charset="0"/>
            </a:endParaRPr>
          </a:p>
        </p:txBody>
      </p:sp>
      <p:pic>
        <p:nvPicPr>
          <p:cNvPr id="161808" name="Picture 27">
            <a:extLst>
              <a:ext uri="{FF2B5EF4-FFF2-40B4-BE49-F238E27FC236}">
                <a16:creationId xmlns:a16="http://schemas.microsoft.com/office/drawing/2014/main" id="{D7A191FA-DAE1-40D2-ABE5-356704DC5E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4308475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1809" name="Text Box 28">
            <a:extLst>
              <a:ext uri="{FF2B5EF4-FFF2-40B4-BE49-F238E27FC236}">
                <a16:creationId xmlns:a16="http://schemas.microsoft.com/office/drawing/2014/main" id="{5ED5550C-FD1E-481C-841A-5A0E5C0849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8788" y="4597400"/>
            <a:ext cx="7164387" cy="39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>
              <a:lnSpc>
                <a:spcPct val="90000"/>
              </a:lnSpc>
            </a:pPr>
            <a:r>
              <a:rPr lang="es-ES" altLang="en-US" sz="2200" b="1">
                <a:latin typeface="Calibri" panose="020F0502020204030204" pitchFamily="34" charset="0"/>
              </a:rPr>
              <a:t>Modalidad:</a:t>
            </a:r>
            <a:endParaRPr lang="en-US" altLang="en-US" sz="2200" b="1" i="1">
              <a:latin typeface="Calibri" panose="020F0502020204030204" pitchFamily="34" charset="0"/>
            </a:endParaRPr>
          </a:p>
        </p:txBody>
      </p:sp>
      <p:pic>
        <p:nvPicPr>
          <p:cNvPr id="161810" name="Picture 29">
            <a:extLst>
              <a:ext uri="{FF2B5EF4-FFF2-40B4-BE49-F238E27FC236}">
                <a16:creationId xmlns:a16="http://schemas.microsoft.com/office/drawing/2014/main" id="{045D84A1-E2E7-45F0-BE1F-16CCFED67A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4668838"/>
            <a:ext cx="2349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8606" name="Text Box 30">
            <a:extLst>
              <a:ext uri="{FF2B5EF4-FFF2-40B4-BE49-F238E27FC236}">
                <a16:creationId xmlns:a16="http://schemas.microsoft.com/office/drawing/2014/main" id="{9C16E0FC-9FE6-415B-98DC-AD6BD13D94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4919663"/>
            <a:ext cx="7056437" cy="3810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100" b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Movimientos compuestos para:</a:t>
            </a:r>
            <a:endParaRPr lang="en-US" altLang="en-US" sz="2100" b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  <p:pic>
        <p:nvPicPr>
          <p:cNvPr id="161812" name="Picture 31">
            <a:extLst>
              <a:ext uri="{FF2B5EF4-FFF2-40B4-BE49-F238E27FC236}">
                <a16:creationId xmlns:a16="http://schemas.microsoft.com/office/drawing/2014/main" id="{C526EAA0-B814-4036-AC49-DB20A09D9E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5150" y="4991100"/>
            <a:ext cx="184150" cy="23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8608" name="Text Box 32">
            <a:extLst>
              <a:ext uri="{FF2B5EF4-FFF2-40B4-BE49-F238E27FC236}">
                <a16:creationId xmlns:a16="http://schemas.microsoft.com/office/drawing/2014/main" id="{4E8FC849-7FBF-4468-BD33-647459D277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9613" y="5280025"/>
            <a:ext cx="7056437" cy="381000"/>
          </a:xfrm>
          <a:prstGeom prst="rect">
            <a:avLst/>
          </a:prstGeom>
          <a:noFill/>
          <a:ln>
            <a:noFill/>
          </a:ln>
          <a:effectLst/>
        </p:spPr>
        <p:txBody>
          <a:bodyPr>
            <a:spAutoFit/>
          </a:bodyPr>
          <a:lstStyle/>
          <a:p>
            <a:pPr>
              <a:lnSpc>
                <a:spcPct val="90000"/>
              </a:lnSpc>
              <a:defRPr/>
            </a:pPr>
            <a:r>
              <a:rPr lang="es-ES" altLang="en-US" sz="2100" b="1" i="1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anose="02020603050405020304" pitchFamily="18" charset="0"/>
              </a:rPr>
              <a:t>Las extremidades superiores e inferiores</a:t>
            </a:r>
            <a:endParaRPr lang="en-US" altLang="en-US" sz="2100" b="1" i="1">
              <a:effectLst>
                <a:outerShdw blurRad="38100" dist="38100" dir="2700000" algn="tl">
                  <a:srgbClr val="C0C0C0"/>
                </a:outerShdw>
              </a:effectLst>
              <a:latin typeface="Times New Roman" panose="02020603050405020304" pitchFamily="18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wipe dir="u"/>
    <p:sndAc>
      <p:stSnd>
        <p:snd r:embed="rId4" name="whoosh.wav"/>
      </p:stSnd>
    </p:sndAc>
  </p:transition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84F4C95-0D9E-49BC-BAC6-D2C3E33EC660}"/>
              </a:ext>
            </a:extLst>
          </p:cNvPr>
          <p:cNvSpPr>
            <a:spLocks/>
          </p:cNvSpPr>
          <p:nvPr/>
        </p:nvSpPr>
        <p:spPr bwMode="auto">
          <a:xfrm>
            <a:off x="107950" y="2779713"/>
            <a:ext cx="8820150" cy="1296987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40000"/>
              </a:lnSpc>
              <a:defRPr/>
            </a:pPr>
            <a:r>
              <a:rPr lang="es-PR" altLang="en-US" sz="810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GRACIAS</a:t>
            </a:r>
            <a:endParaRPr lang="es-PR" altLang="en-US" sz="8100" i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pull dir="d"/>
    <p:sndAc>
      <p:stSnd>
        <p:snd r:embed="rId4" name="whoosh.wav"/>
      </p:stSnd>
    </p:sndAc>
  </p:transition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D551D9F-8994-4632-9EB0-D54305819700}"/>
              </a:ext>
            </a:extLst>
          </p:cNvPr>
          <p:cNvSpPr>
            <a:spLocks/>
          </p:cNvSpPr>
          <p:nvPr/>
        </p:nvSpPr>
        <p:spPr bwMode="auto">
          <a:xfrm>
            <a:off x="107950" y="2779713"/>
            <a:ext cx="8820150" cy="1296987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lnSpc>
                <a:spcPct val="140000"/>
              </a:lnSpc>
              <a:defRPr/>
            </a:pPr>
            <a:r>
              <a:rPr lang="es-PR" altLang="en-US" sz="810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Arial Black" panose="020B0A04020102020204" pitchFamily="34" charset="0"/>
                <a:cs typeface="Arial" panose="020B0604020202020204" pitchFamily="34" charset="0"/>
              </a:rPr>
              <a:t>¿PREGUNTAS?</a:t>
            </a:r>
            <a:endParaRPr lang="es-PR" altLang="en-US" sz="8100" i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</p:spTree>
    <p:custDataLst>
      <p:tags r:id="rId1"/>
    </p:custDataLst>
  </p:cSld>
  <p:clrMapOvr>
    <a:masterClrMapping/>
  </p:clrMapOvr>
  <p:transition spd="slow">
    <p:pull dir="d"/>
    <p:sndAc>
      <p:stSnd>
        <p:snd r:embed="rId4" name="whoosh.wav"/>
      </p:stSnd>
    </p:sndAc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Picture 26">
            <a:extLst>
              <a:ext uri="{FF2B5EF4-FFF2-40B4-BE49-F238E27FC236}">
                <a16:creationId xmlns:a16="http://schemas.microsoft.com/office/drawing/2014/main" id="{8C7647D6-E1F0-4901-A3ED-5937BDAA81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2876550"/>
            <a:ext cx="250825" cy="258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07" name="Text Box 27">
            <a:extLst>
              <a:ext uri="{FF2B5EF4-FFF2-40B4-BE49-F238E27FC236}">
                <a16:creationId xmlns:a16="http://schemas.microsoft.com/office/drawing/2014/main" id="{CFCCD8FD-7BAE-4A0A-888A-B88C7E6E27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138" y="2805113"/>
            <a:ext cx="6734175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Regula el balance de agua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pic>
        <p:nvPicPr>
          <p:cNvPr id="21508" name="Picture 28">
            <a:extLst>
              <a:ext uri="{FF2B5EF4-FFF2-40B4-BE49-F238E27FC236}">
                <a16:creationId xmlns:a16="http://schemas.microsoft.com/office/drawing/2014/main" id="{EA6C4042-1CD0-4982-9076-8477A49B98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3417888"/>
            <a:ext cx="250825" cy="258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09" name="Text Box 29">
            <a:extLst>
              <a:ext uri="{FF2B5EF4-FFF2-40B4-BE49-F238E27FC236}">
                <a16:creationId xmlns:a16="http://schemas.microsoft.com/office/drawing/2014/main" id="{3E0260A3-F45A-4E59-A386-C80FA8A8BC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138" y="3346450"/>
            <a:ext cx="6734175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Mantenimiento de la neutralidad del cuerpo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pic>
        <p:nvPicPr>
          <p:cNvPr id="21510" name="Picture 30">
            <a:extLst>
              <a:ext uri="{FF2B5EF4-FFF2-40B4-BE49-F238E27FC236}">
                <a16:creationId xmlns:a16="http://schemas.microsoft.com/office/drawing/2014/main" id="{655DCFD8-9074-40A4-9DDB-03E6FCB7B7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3994150"/>
            <a:ext cx="250825" cy="258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11" name="Text Box 31">
            <a:extLst>
              <a:ext uri="{FF2B5EF4-FFF2-40B4-BE49-F238E27FC236}">
                <a16:creationId xmlns:a16="http://schemas.microsoft.com/office/drawing/2014/main" id="{2507318D-CC73-4747-B009-881A7E44E7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138" y="3922713"/>
            <a:ext cx="6734175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Transporta nutrientes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pic>
        <p:nvPicPr>
          <p:cNvPr id="21512" name="Picture 32">
            <a:extLst>
              <a:ext uri="{FF2B5EF4-FFF2-40B4-BE49-F238E27FC236}">
                <a16:creationId xmlns:a16="http://schemas.microsoft.com/office/drawing/2014/main" id="{C31AD86F-167F-4CBD-A006-A79AE6F205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5265738"/>
            <a:ext cx="250825" cy="258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13" name="Text Box 33">
            <a:extLst>
              <a:ext uri="{FF2B5EF4-FFF2-40B4-BE49-F238E27FC236}">
                <a16:creationId xmlns:a16="http://schemas.microsoft.com/office/drawing/2014/main" id="{3A7B6D97-4249-40DB-966F-9375B0D740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138" y="5194300"/>
            <a:ext cx="6734175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Función hemostática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pic>
        <p:nvPicPr>
          <p:cNvPr id="21514" name="Picture 34">
            <a:extLst>
              <a:ext uri="{FF2B5EF4-FFF2-40B4-BE49-F238E27FC236}">
                <a16:creationId xmlns:a16="http://schemas.microsoft.com/office/drawing/2014/main" id="{0F709903-13E4-4712-9493-6E477E6BA6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4613275"/>
            <a:ext cx="250825" cy="2587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15" name="Text Box 35">
            <a:extLst>
              <a:ext uri="{FF2B5EF4-FFF2-40B4-BE49-F238E27FC236}">
                <a16:creationId xmlns:a16="http://schemas.microsoft.com/office/drawing/2014/main" id="{E323085B-97ED-40C7-B95F-A2E5D156EB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138" y="4541838"/>
            <a:ext cx="6734175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Esencial para la contracción muscular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pic>
        <p:nvPicPr>
          <p:cNvPr id="21516" name="Picture 36">
            <a:extLst>
              <a:ext uri="{FF2B5EF4-FFF2-40B4-BE49-F238E27FC236}">
                <a16:creationId xmlns:a16="http://schemas.microsoft.com/office/drawing/2014/main" id="{1424268C-18E8-4363-AA84-87E159EA23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1700213"/>
            <a:ext cx="250825" cy="258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17" name="Text Box 37">
            <a:extLst>
              <a:ext uri="{FF2B5EF4-FFF2-40B4-BE49-F238E27FC236}">
                <a16:creationId xmlns:a16="http://schemas.microsoft.com/office/drawing/2014/main" id="{7D938B4E-9BD1-46F6-922D-7830A561BF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138" y="1628775"/>
            <a:ext cx="6734175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Esencial para la regulación del metabolismo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pic>
        <p:nvPicPr>
          <p:cNvPr id="21518" name="Picture 38">
            <a:extLst>
              <a:ext uri="{FF2B5EF4-FFF2-40B4-BE49-F238E27FC236}">
                <a16:creationId xmlns:a16="http://schemas.microsoft.com/office/drawing/2014/main" id="{F0E86025-6B16-45E8-B797-2795EA2885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2252663"/>
            <a:ext cx="250825" cy="258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19" name="Text Box 39">
            <a:extLst>
              <a:ext uri="{FF2B5EF4-FFF2-40B4-BE49-F238E27FC236}">
                <a16:creationId xmlns:a16="http://schemas.microsoft.com/office/drawing/2014/main" id="{18891700-2E61-414E-BAA9-E10CDE3C18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138" y="2181225"/>
            <a:ext cx="6734175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Fuente auxiliar (de emergencia) de energía</a:t>
            </a:r>
            <a:endParaRPr lang="en-US" altLang="en-US" sz="3400">
              <a:latin typeface="Arial" panose="020B0604020202020204" pitchFamily="34" charset="0"/>
            </a:endParaRPr>
          </a:p>
        </p:txBody>
      </p:sp>
      <p:sp>
        <p:nvSpPr>
          <p:cNvPr id="1065000" name="Rectangle 40">
            <a:extLst>
              <a:ext uri="{FF2B5EF4-FFF2-40B4-BE49-F238E27FC236}">
                <a16:creationId xmlns:a16="http://schemas.microsoft.com/office/drawing/2014/main" id="{A6996CD9-9B36-4AF7-978F-6EE025A48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313" y="908050"/>
            <a:ext cx="7775575" cy="503238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3100" b="1" i="1">
                <a:solidFill>
                  <a:schemeClr val="tx1"/>
                </a:solidFill>
              </a:rPr>
              <a:t> : FUNCIONES</a:t>
            </a: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25">
            <a:extLst>
              <a:ext uri="{FF2B5EF4-FFF2-40B4-BE49-F238E27FC236}">
                <a16:creationId xmlns:a16="http://schemas.microsoft.com/office/drawing/2014/main" id="{617C1CE2-6599-4494-9CFF-0F3E584E6F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2259013"/>
            <a:ext cx="250825" cy="258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3555" name="Text Box 26">
            <a:extLst>
              <a:ext uri="{FF2B5EF4-FFF2-40B4-BE49-F238E27FC236}">
                <a16:creationId xmlns:a16="http://schemas.microsoft.com/office/drawing/2014/main" id="{EA52295C-66DE-4F71-9021-35FAA22834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675" y="2187575"/>
            <a:ext cx="8245475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lnSpc>
                <a:spcPct val="90000"/>
              </a:lnSpc>
              <a:spcBef>
                <a:spcPct val="20000"/>
              </a:spcBef>
            </a:pPr>
            <a:r>
              <a:rPr lang="en-US" altLang="en-US" sz="2300" b="1">
                <a:latin typeface="Tahoma" panose="020B0604030504040204" pitchFamily="34" charset="0"/>
              </a:rPr>
              <a:t>La proteína dietética, suministrando aminoácidos:</a:t>
            </a:r>
            <a:endParaRPr lang="en-US" altLang="en-US" sz="3400" i="1">
              <a:solidFill>
                <a:srgbClr val="00FFFF"/>
              </a:solidFill>
              <a:latin typeface="Arial" panose="020B0604020202020204" pitchFamily="34" charset="0"/>
            </a:endParaRPr>
          </a:p>
        </p:txBody>
      </p:sp>
      <p:sp>
        <p:nvSpPr>
          <p:cNvPr id="23556" name="Text Box 27">
            <a:extLst>
              <a:ext uri="{FF2B5EF4-FFF2-40B4-BE49-F238E27FC236}">
                <a16:creationId xmlns:a16="http://schemas.microsoft.com/office/drawing/2014/main" id="{39A5E851-3FA2-4E5B-8C92-A5858E537D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5949950"/>
            <a:ext cx="896461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 eaLnBrk="1" hangingPunct="1">
              <a:spcBef>
                <a:spcPct val="20000"/>
              </a:spcBef>
            </a:pPr>
            <a:r>
              <a:rPr lang="en-US" altLang="en-US" sz="1200" b="1">
                <a:latin typeface="Times New Roman" panose="02020603050405020304" pitchFamily="18" charset="0"/>
              </a:rPr>
              <a:t>NOTA:</a:t>
            </a:r>
            <a:r>
              <a:rPr lang="en-US" altLang="en-US" sz="1200">
                <a:latin typeface="Times New Roman" panose="02020603050405020304" pitchFamily="18" charset="0"/>
              </a:rPr>
              <a:t> Adaptado de: </a:t>
            </a:r>
            <a:r>
              <a:rPr lang="en-US" altLang="en-US" sz="1200" b="1" i="1">
                <a:latin typeface="Times New Roman" panose="02020603050405020304" pitchFamily="18" charset="0"/>
              </a:rPr>
              <a:t>The Ergogenic Edge: Pushing the Limits of Sports Performance</a:t>
            </a:r>
            <a:r>
              <a:rPr lang="en-US" altLang="en-US" sz="1200">
                <a:latin typeface="Times New Roman" panose="02020603050405020304" pitchFamily="18" charset="0"/>
              </a:rPr>
              <a:t>. (pp. 248), por M. H. Williams, 1998, Champaign, IL: Human Kinetics. Copyright 1998 por M. H. Williams.</a:t>
            </a:r>
          </a:p>
        </p:txBody>
      </p:sp>
      <p:sp>
        <p:nvSpPr>
          <p:cNvPr id="1067036" name="Rectangle 28">
            <a:extLst>
              <a:ext uri="{FF2B5EF4-FFF2-40B4-BE49-F238E27FC236}">
                <a16:creationId xmlns:a16="http://schemas.microsoft.com/office/drawing/2014/main" id="{89B9D969-4F59-4BEE-B51F-8042A283C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412875"/>
            <a:ext cx="9144000" cy="288925"/>
          </a:xfrm>
          <a:prstGeom prst="rect">
            <a:avLst/>
          </a:prstGeom>
          <a:noFill/>
          <a:ln>
            <a:noFill/>
          </a:ln>
          <a:effectLst/>
        </p:spPr>
        <p:txBody>
          <a:bodyPr lIns="92075" tIns="46038" rIns="92075" bIns="46038" anchor="ctr"/>
          <a:lstStyle>
            <a:lvl1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1pPr>
            <a:lvl2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2pPr>
            <a:lvl3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3pPr>
            <a:lvl4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4pPr>
            <a:lvl5pPr algn="l"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5pPr>
            <a:lvl6pPr marL="4572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6pPr>
            <a:lvl7pPr marL="9144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7pPr>
            <a:lvl8pPr marL="13716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8pPr>
            <a:lvl9pPr marL="1828800" fontAlgn="base">
              <a:spcBef>
                <a:spcPct val="0"/>
              </a:spcBef>
              <a:spcAft>
                <a:spcPct val="0"/>
              </a:spcAft>
              <a:defRPr sz="4000">
                <a:solidFill>
                  <a:schemeClr val="tx2"/>
                </a:solidFill>
                <a:latin typeface="Trebuchet MS" panose="020B0603020202020204" pitchFamily="34" charset="0"/>
              </a:defRPr>
            </a:lvl9pPr>
          </a:lstStyle>
          <a:p>
            <a:pPr algn="ctr" eaLnBrk="1" hangingPunct="1">
              <a:defRPr/>
            </a:pPr>
            <a:r>
              <a:rPr lang="es-PR" altLang="en-US" b="1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PROTEÍNAS</a:t>
            </a:r>
            <a:r>
              <a:rPr lang="es-PR" altLang="en-US" sz="2800" b="1" i="1">
                <a:solidFill>
                  <a:schemeClr val="tx1"/>
                </a:solidFill>
              </a:rPr>
              <a:t> - FUNCIONES: Ejercicio</a:t>
            </a:r>
          </a:p>
        </p:txBody>
      </p:sp>
      <p:sp>
        <p:nvSpPr>
          <p:cNvPr id="23558" name="Text Box 29">
            <a:extLst>
              <a:ext uri="{FF2B5EF4-FFF2-40B4-BE49-F238E27FC236}">
                <a16:creationId xmlns:a16="http://schemas.microsoft.com/office/drawing/2014/main" id="{3DB92B15-5BA6-42C0-B349-EFAD055EBE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3888" y="2781300"/>
            <a:ext cx="8196262" cy="73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1pPr>
            <a:lvl2pPr marL="742950" indent="-28575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2pPr>
            <a:lvl3pPr marL="11430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3pPr>
            <a:lvl4pPr marL="16002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4pPr>
            <a:lvl5pPr marL="2057400" indent="-228600" algn="ctr"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Georgia" panose="02040502050405020303" pitchFamily="18" charset="0"/>
              </a:defRPr>
            </a:lvl9pPr>
          </a:lstStyle>
          <a:p>
            <a:pPr algn="l"/>
            <a:r>
              <a:rPr lang="en-US" altLang="en-US" sz="2100" b="1" i="1">
                <a:latin typeface="Tahoma" panose="020B0604030504040204" pitchFamily="34" charset="0"/>
              </a:rPr>
              <a:t>Sirven como las unidades constructoras del músculo durante el entrenamiento con resistencias</a:t>
            </a:r>
          </a:p>
        </p:txBody>
      </p:sp>
    </p:spTree>
    <p:custDataLst>
      <p:tags r:id="rId1"/>
    </p:custDataLst>
  </p:cSld>
  <p:clrMapOvr>
    <a:masterClrMapping/>
  </p:clrMapOvr>
  <p:transition spd="slow">
    <p:split orient="vert" dir="in"/>
  </p:transition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EXPANDSHOWBAR" val="True"/>
  <p:tag name="BULLETTYPE" val="0"/>
  <p:tag name="RESPCOUNTERSTYLE" val="-1"/>
  <p:tag name="INPUTSOURCE" val="1"/>
  <p:tag name="BACKUPMAINTENANCE" val="7"/>
  <p:tag name="ROTATIONINTERVAL" val="2"/>
  <p:tag name="RACERSMAXDISPLAYED" val="5"/>
  <p:tag name="TEAMSINLEADERBOARD" val="5"/>
  <p:tag name="BUBBLEVALUEFORMAT" val="0.0"/>
  <p:tag name="CUSTOMCELLFORECOLOR" val="-16777216"/>
  <p:tag name="CUSTOMCELLBACKCOLOR4" val="-8355712"/>
  <p:tag name="DISPLAYDEVICEID" val="True"/>
  <p:tag name="GRIDSIZE" val="{Width=800, Height=600}"/>
  <p:tag name="CHARTLABELS" val="1"/>
  <p:tag name="INCLUDEPPT" val="True"/>
  <p:tag name="REALTIMEBACKUP" val="False"/>
  <p:tag name="CHARTSCALE" val="True"/>
  <p:tag name="FIBINCLUDEOTHER" val="True"/>
  <p:tag name="PRRESPONSE3" val="8"/>
  <p:tag name="PRRESPONSE7" val="4"/>
  <p:tag name="SHOWFLASHWARNING" val="True"/>
  <p:tag name="SHOWBARVISIBLE" val="True"/>
  <p:tag name="ANSWERNOWSTYLE" val="-1"/>
  <p:tag name="RESPTABLESTYLE" val="-1"/>
  <p:tag name="BACKUPSESSIONS" val="True"/>
  <p:tag name="AUTOUPDATEALIASES" val="True"/>
  <p:tag name="SKIPREMAININGRACESLIDES" val="True"/>
  <p:tag name="BUBBLESIZEVISIBLE" val="True"/>
  <p:tag name="CUSTOMCELLBACKCOLOR1" val="-657956"/>
  <p:tag name="DISPLAYNAME" val="True"/>
  <p:tag name="AUTOSIZEGRID" val="True"/>
  <p:tag name="RESETCHARTS" val="True"/>
  <p:tag name="CORRECTPOINTVALUE" val="1"/>
  <p:tag name="AUTOADJUSTPARTRANGE" val="True"/>
  <p:tag name="FIBDISPLAYKEYWORDS" val="True"/>
  <p:tag name="PRRESPONSE5" val="6"/>
  <p:tag name="PRRESPONSE10" val="1"/>
  <p:tag name="USESECONDARYMONITOR" val="True"/>
  <p:tag name="COUNTDOWNSTYLE" val="-1"/>
  <p:tag name="ALLOWDUPLICATES" val="False"/>
  <p:tag name="STDCHART" val="1"/>
  <p:tag name="MAXRESPONDERS" val="20"/>
  <p:tag name="CUSTOMGRIDBACKCOLOR" val="-2830136"/>
  <p:tag name="DISPLAYDEVICENUMBER" val="True"/>
  <p:tag name="POLLINGCYCLE" val="2"/>
  <p:tag name="ALLOWUSERFEEDBACK" val="True"/>
  <p:tag name="ADVANCEDSETTINGSVIEW" val="False"/>
  <p:tag name="PRRESPONSE2" val="9"/>
  <p:tag name="PRRESPONSE9" val="2"/>
  <p:tag name="SAVECSVWITHSESSION" val="True"/>
  <p:tag name="COUNTDOWNSECONDS" val="10"/>
  <p:tag name="REVIEWONLY" val="False"/>
  <p:tag name="BUBBLENAMEVISIBLE" val="True"/>
  <p:tag name="CUSTOMCELLBACKCOLOR3" val="-268652"/>
  <p:tag name="GRIDPOSITION" val="1"/>
  <p:tag name="INCORRECTPOINTVALUE" val="0"/>
  <p:tag name="FIBNUMRESULTS" val="5"/>
  <p:tag name="PRRESPONSE8" val="3"/>
  <p:tag name="CSVFORMAT" val="0"/>
  <p:tag name="CHARTVALUEFORMAT" val="0%"/>
  <p:tag name="PARTICIPANTSINLEADERBOARD" val="20"/>
  <p:tag name="USESCHEMECOLORS" val="True"/>
  <p:tag name="INCLUDENONRESPONDERS" val="False"/>
  <p:tag name="FIBDISPLAYRESULTS" val="True"/>
  <p:tag name="ALWAYSOPENPOLL" val="False"/>
  <p:tag name="RESPCOUNTERFORMAT" val="0"/>
  <p:tag name="RACEANIMATIONSPEED" val="3"/>
  <p:tag name="GRIDOPACITY" val="90"/>
  <p:tag name="REALTIMEBACKUPPATH" val="(None)"/>
  <p:tag name="PRRESPONSE6" val="5"/>
  <p:tag name="NUMRESPONSES" val="1"/>
  <p:tag name="DEFAULTNUMTEAMS" val="5"/>
  <p:tag name="MULTIRESPDIVISOR" val="1"/>
  <p:tag name="TPVERSION" val="2008"/>
  <p:tag name="RACEENDPOINTS" val="100"/>
  <p:tag name="CHARTCOLORS" val="0"/>
  <p:tag name="POWERPOINTVERSION" val="14.0"/>
  <p:tag name="CUSTOMCELLBACKCOLOR2" val="-13395457"/>
  <p:tag name="PRRESPONSE4" val="7"/>
  <p:tag name="GRIDROTATIONINTERVAL" val="2"/>
  <p:tag name="AUTOADVANCE" val="False"/>
  <p:tag name="ANSWERNOWTEXT" val="Answer Now"/>
  <p:tag name="BUBBLEGROUPING" val="3"/>
  <p:tag name="PRRESPONSE1" val="10"/>
  <p:tag name="ZEROBASED" val="False"/>
  <p:tag name="DELIMITERS" val="3.1"/>
  <p:tag name="TPFULLVERSION" val="4.2.4.1012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</p:tagLst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Urban">
  <a:themeElements>
    <a:clrScheme name="Urban">
      <a:dk1>
        <a:sysClr val="windowText" lastClr="000000"/>
      </a:dk1>
      <a:lt1>
        <a:sysClr val="window" lastClr="FFFFFF"/>
      </a:lt1>
      <a:dk2>
        <a:srgbClr val="424456"/>
      </a:dk2>
      <a:lt2>
        <a:srgbClr val="DEDEDE"/>
      </a:lt2>
      <a:accent1>
        <a:srgbClr val="53548A"/>
      </a:accent1>
      <a:accent2>
        <a:srgbClr val="438086"/>
      </a:accent2>
      <a:accent3>
        <a:srgbClr val="A04DA3"/>
      </a:accent3>
      <a:accent4>
        <a:srgbClr val="C4652D"/>
      </a:accent4>
      <a:accent5>
        <a:srgbClr val="8B5D3D"/>
      </a:accent5>
      <a:accent6>
        <a:srgbClr val="5C92B5"/>
      </a:accent6>
      <a:hlink>
        <a:srgbClr val="67AFBD"/>
      </a:hlink>
      <a:folHlink>
        <a:srgbClr val="C2A874"/>
      </a:folHlink>
    </a:clrScheme>
    <a:fontScheme name="Urban">
      <a:majorFont>
        <a:latin typeface="Trebuchet MS"/>
        <a:ea typeface=""/>
        <a:cs typeface=""/>
        <a:font script="Jpan" typeface="HGｺﾞｼｯｸM"/>
        <a:font script="Hang" typeface="맑은 고딕"/>
        <a:font script="Hans" typeface="方正姚体"/>
        <a:font script="Hant" typeface="微軟正黑體"/>
        <a:font script="Arab" typeface="Tahoma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</a:majorFont>
      <a:minorFont>
        <a:latin typeface="Georgia"/>
        <a:ea typeface=""/>
        <a:cs typeface=""/>
        <a:font script="Jpan" typeface="HG明朝B"/>
        <a:font script="Hang" typeface="맑은 고딕"/>
        <a:font script="Hans" typeface="宋体"/>
        <a:font script="Hant" typeface="新細明體"/>
        <a:font script="Arab" typeface="Arial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Urban">
      <a:fillStyleLst>
        <a:solidFill>
          <a:schemeClr val="phClr"/>
        </a:solidFill>
        <a:gradFill rotWithShape="1">
          <a:gsLst>
            <a:gs pos="0">
              <a:schemeClr val="phClr">
                <a:tint val="1000"/>
                <a:satMod val="255000"/>
              </a:schemeClr>
            </a:gs>
            <a:gs pos="55000">
              <a:schemeClr val="phClr">
                <a:tint val="12000"/>
                <a:satMod val="255000"/>
              </a:schemeClr>
            </a:gs>
            <a:gs pos="100000">
              <a:schemeClr val="phClr">
                <a:tint val="45000"/>
                <a:satMod val="250000"/>
              </a:schemeClr>
            </a:gs>
          </a:gsLst>
          <a:path path="circle">
            <a:fillToRect l="-40000" t="-90000" r="140000" b="190000"/>
          </a:path>
        </a:gradFill>
        <a:gradFill rotWithShape="1">
          <a:gsLst>
            <a:gs pos="0">
              <a:schemeClr val="phClr">
                <a:tint val="43000"/>
                <a:satMod val="165000"/>
              </a:schemeClr>
            </a:gs>
            <a:gs pos="55000">
              <a:schemeClr val="phClr">
                <a:tint val="83000"/>
                <a:satMod val="155000"/>
              </a:schemeClr>
            </a:gs>
            <a:gs pos="100000">
              <a:schemeClr val="phClr">
                <a:shade val="85000"/>
              </a:schemeClr>
            </a:gs>
          </a:gsLst>
          <a:path path="circle">
            <a:fillToRect l="-40000" t="-90000" r="140000" b="19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  <a:ln w="3175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1500" dist="25400" dir="5400000" rotWithShape="0">
              <a:srgbClr val="000000">
                <a:alpha val="40000"/>
              </a:srgbClr>
            </a:outerShdw>
          </a:effectLst>
        </a:effectStyle>
        <a:effectStyle>
          <a:effectLst>
            <a:outerShdw blurRad="508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50800" dist="25400" dir="5400000" rotWithShape="0">
              <a:srgbClr val="000000">
                <a:alpha val="45000"/>
              </a:srgbClr>
            </a:outerShdw>
          </a:effectLst>
          <a:scene3d>
            <a:camera prst="orthographicFront" fov="0">
              <a:rot lat="0" lon="0" rev="0"/>
            </a:camera>
            <a:lightRig rig="flat" dir="t">
              <a:rot lat="0" lon="0" rev="20040000"/>
            </a:lightRig>
          </a:scene3d>
          <a:sp3d contourW="12700" prstMaterial="dkEdge">
            <a:bevelT w="25400" h="38100" prst="convex"/>
            <a:contourClr>
              <a:schemeClr val="phClr">
                <a:satMod val="115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100000">
              <a:schemeClr val="phClr">
                <a:tint val="80000"/>
                <a:satMod val="250000"/>
              </a:schemeClr>
            </a:gs>
            <a:gs pos="60000">
              <a:schemeClr val="phClr">
                <a:shade val="38000"/>
                <a:satMod val="175000"/>
              </a:schemeClr>
            </a:gs>
            <a:gs pos="0">
              <a:schemeClr val="phClr">
                <a:shade val="30000"/>
                <a:satMod val="175000"/>
              </a:schemeClr>
            </a:gs>
          </a:gsLst>
          <a:lin ang="5400000" scaled="0"/>
        </a:gradFill>
        <a:blipFill>
          <a:blip xmlns:r="http://schemas.openxmlformats.org/officeDocument/2006/relationships" r:embed="rId1">
            <a:duotone>
              <a:schemeClr val="phClr">
                <a:shade val="48000"/>
              </a:schemeClr>
              <a:schemeClr val="phClr">
                <a:tint val="96000"/>
                <a:satMod val="150000"/>
              </a:schemeClr>
            </a:duotone>
          </a:blip>
          <a:tile tx="0" ty="0" sx="80000" sy="80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Urban</Template>
  <TotalTime>23361</TotalTime>
  <Words>8646</Words>
  <Application>Microsoft Office PowerPoint</Application>
  <PresentationFormat>On-screen Show (4:3)</PresentationFormat>
  <Paragraphs>822</Paragraphs>
  <Slides>78</Slides>
  <Notes>78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78</vt:i4>
      </vt:variant>
    </vt:vector>
  </HeadingPairs>
  <TitlesOfParts>
    <vt:vector size="89" baseType="lpstr">
      <vt:lpstr>Georgia</vt:lpstr>
      <vt:lpstr>Arial</vt:lpstr>
      <vt:lpstr>Trebuchet MS</vt:lpstr>
      <vt:lpstr>Wingdings 2</vt:lpstr>
      <vt:lpstr>Calibri</vt:lpstr>
      <vt:lpstr>Arial Black</vt:lpstr>
      <vt:lpstr>Wingdings</vt:lpstr>
      <vt:lpstr>Verdana</vt:lpstr>
      <vt:lpstr>Tahoma</vt:lpstr>
      <vt:lpstr>Times New Roman</vt:lpstr>
      <vt:lpstr>Urban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Laboratorio: Potencia Vertical</dc:title>
  <dc:creator>Valued Acer Customer</dc:creator>
  <cp:lastModifiedBy>Edgar Lopategui Corsino</cp:lastModifiedBy>
  <cp:revision>2559</cp:revision>
  <cp:lastPrinted>2012-03-26T19:37:01Z</cp:lastPrinted>
  <dcterms:created xsi:type="dcterms:W3CDTF">2012-03-25T21:01:47Z</dcterms:created>
  <dcterms:modified xsi:type="dcterms:W3CDTF">2021-02-01T15:53:24Z</dcterms:modified>
</cp:coreProperties>
</file>