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74" r:id="rId2"/>
    <p:sldId id="275" r:id="rId3"/>
    <p:sldId id="276" r:id="rId4"/>
    <p:sldId id="277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99FF33"/>
    <a:srgbClr val="99FF66"/>
    <a:srgbClr val="CCFF66"/>
    <a:srgbClr val="99FFCC"/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6FE4988-DF87-4937-BD1D-D1146B3A528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FA417B2-7F2E-49E8-AFBB-CFF31D92FA9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42C5E1B8-4760-4E7A-97FD-2B9B7B03C9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EF227887-485A-4193-8B1C-8727FB531FE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anose="02020603050405020304" pitchFamily="18" charset="0"/>
              </a:defRPr>
            </a:lvl1pPr>
          </a:lstStyle>
          <a:p>
            <a:fld id="{40CFD0BD-D2EE-42A4-8AD7-A6DA401ACA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2CD9503-DF18-4F9B-A585-7A7419E7C4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8B00EC4-0DE5-460F-9A1C-6713983A1FB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F22EDD3-DCFD-4C07-9889-362DA9EA38A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71553333-4B93-4B5C-937C-C6C67B206F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6F298BA-A621-4F9B-A9B8-5C6D659F33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3FA19E82-B7EA-4622-A37F-AC1A82770A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anose="02020603050405020304" pitchFamily="18" charset="0"/>
              </a:defRPr>
            </a:lvl1pPr>
          </a:lstStyle>
          <a:p>
            <a:fld id="{1C539251-A4C8-4768-BED2-F945CCE675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D33DA00-CE61-4C84-BBD9-C2F98788A2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7BBB67-A97F-4D7A-BF28-599E13EE103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88246B45-EE31-41F7-98D5-7D5A859963B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AA16C4D-0317-46F1-81B4-076BCC5A31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38629A3-438A-4583-B400-FBEB4FB915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F7083-FA18-4CE4-BCAA-08599B19EE1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913C8369-6CAC-400F-8E9C-9A153FD9F6C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1BB5E651-5E9B-488D-B0DD-523F0D9BB4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193F757-DD3B-4D0A-B4B4-20EE355C4B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82D5211-D61B-4CEC-8983-DBD54595853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30E8F73F-59D9-44E7-81EF-0606BD8EC54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0ED49441-A0E3-4DA9-8E76-9B13EC91D7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6C46BA16-6264-4313-8A24-2F7EAD2B98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59EB950-9053-445E-9AB3-EEC493FE313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7655" name="Freeform 7">
            <a:extLst>
              <a:ext uri="{FF2B5EF4-FFF2-40B4-BE49-F238E27FC236}">
                <a16:creationId xmlns:a16="http://schemas.microsoft.com/office/drawing/2014/main" id="{F5C6D2ED-E420-4657-90FD-4942939CC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>
            <a:extLst>
              <a:ext uri="{FF2B5EF4-FFF2-40B4-BE49-F238E27FC236}">
                <a16:creationId xmlns:a16="http://schemas.microsoft.com/office/drawing/2014/main" id="{3FD6C8E8-E47C-4063-9995-2C2AC4E19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67E51-0BBC-40EE-BFEC-79730AED8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A3DAAC-FE43-4BEA-AA1A-062DD3779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755AF-AF67-4061-A143-9EAEAC472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3ECF4-DCE6-4701-BDA7-1AAD633AD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95E37-C8A7-4F2C-8886-F4DFCE9BD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240D3-904B-4658-AAB3-78EC3726E2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8070915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991E34-7839-4A17-889D-0F20FF212D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7BB214-DFD2-4ED7-82A6-A28243776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CB307-936C-45E1-ACAB-A4815EC5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5B51C-6573-4871-B90A-3378E90A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48EAE-FB60-459C-843C-FC3CA756F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35DF2-10BE-402C-9955-474AE5B4EC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028254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E2791-8309-4C3E-8212-024977CB2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EB794-D03B-440A-B97C-13E3F8498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02D8C-F4EA-433A-8127-5E4F9203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5381D-275A-456E-91F2-26E2AB545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B8AD9-C740-4D19-A9EE-074DA6695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3CBB3-A153-42EF-9C84-F5559AA2B1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3198014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3C144-ADF1-45B8-A1AD-ADD9ADA86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E36ED-A3A2-4229-8188-F2DF34304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A45F0-036B-425D-BAA3-E8669BC8D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48844-C390-4AEF-A19A-928F5BF17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34298-023C-41DB-A6AB-1D8D1E76B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4605A-80D9-4248-9581-C79264F148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81700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1E8BA-AEDC-4372-B693-987261E84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5C1CC-6A42-4E05-B5EC-32C9BCAC69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DB6EE-373C-4E2D-89A5-D259FE8D5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90240-E708-4BB0-B5FC-E6ABA41C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FEF3C-2C45-4DFC-AD2C-CB7B429AB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72805-0D3E-48B0-807A-F19FCC42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7276D-2EB8-4504-A9F8-8A6D504D42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138864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E558E-A5F2-4786-906F-96D6A69A4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6B106A-3772-4B5F-873C-0484A10BA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B1D3B-FA0C-4A89-9A8C-8260069A1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E4A0E1-EF30-4DDD-85E8-4C8F70F1AF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4268A-A84A-4874-9F0E-599BC7A6C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9BEB39-0BC3-46AC-9BF0-188A9EF14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A7D39A-B600-400C-B66D-231A01480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7F5F11-7E6C-4A44-A7AB-E2369320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0308F-082B-4485-B074-8E969236D1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417609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75922-2996-400C-8A65-EE23B9CCD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2E2ED9-20C9-42E9-A3B6-16BDAB146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17771C-05DF-4C50-83BF-B168CA0B7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560FDA-AFDE-4274-8594-61C63254D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68CBB-0F45-4815-8EBB-0201D1038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14094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6D0B4A-B3C3-4FA2-BDA7-046501C9F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F35970-7C74-44B7-BE77-308AC4F70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76BBC-F00A-41C8-A93B-2E7D2CEEB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3513C-AAFF-4518-8DFF-7BC2A85778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082677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5E3C2-D892-4EFB-8299-E909B8D0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BE246-6CB5-486F-B3FA-F0B499C56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F03F9-9E87-422A-8046-81E1555BB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EF78A-4E09-4C02-9247-0C51B6C9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88885-D1E6-4C09-9E53-4C3193185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6042F-641A-4CF9-9892-36FB1C4E6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8AA12-EE9F-460F-A15B-31692568AB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613896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F469B-30B5-453A-9E8F-9E17C02C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BC306E-D169-4EB9-B347-31D3E092A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0B9FBC-18FD-4391-9B05-12DAD741E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AE73C-41AC-4BA0-A4C3-D1B7B9E27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6A1EA-316F-4ADC-906F-0E79373E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848922-C717-46B5-8A2D-006DC8925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85820-A05E-498F-BD81-3B890A37A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600375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5E42487-2613-4781-BE61-DF5F3373EB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38EF1D0-EE0F-44A8-AE68-45648AEF2F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7B6F51A0-C7DE-4FB7-8DE0-3F025093591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2D3B1DFA-F7FA-483D-B8C3-372F81B301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05FE7978-8F55-4177-B1F5-799BBB3B10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70C5CB87-CD39-4A29-82E9-CF855E91BC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random/>
  </p:transition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6CABE688-D6A6-4037-B979-24EA3CD6E50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7848600" cy="2667000"/>
          </a:xfrm>
        </p:spPr>
        <p:txBody>
          <a:bodyPr/>
          <a:lstStyle/>
          <a:p>
            <a:pPr algn="ctr"/>
            <a:r>
              <a:rPr lang="en-US" altLang="en-US" sz="4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MEDICINA DEL DEPORTE Y TERAPÉUTICA ATLÉTICA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51280C5C-0D8E-4F4E-8E3C-B8468DA111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05000" y="4648200"/>
            <a:ext cx="6400800" cy="1143000"/>
          </a:xfrm>
        </p:spPr>
        <p:txBody>
          <a:bodyPr/>
          <a:lstStyle/>
          <a:p>
            <a:pPr algn="ctr"/>
            <a:r>
              <a:rPr lang="en-US" altLang="en-US" b="1" i="1"/>
              <a:t>Prof. Edgar Lopategui Corsino</a:t>
            </a:r>
          </a:p>
          <a:p>
            <a:pPr algn="ctr"/>
            <a:r>
              <a:rPr lang="en-US" altLang="en-US" b="1" i="1"/>
              <a:t>M.A., Fisiología del Ejercicio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>
            <a:extLst>
              <a:ext uri="{FF2B5EF4-FFF2-40B4-BE49-F238E27FC236}">
                <a16:creationId xmlns:a16="http://schemas.microsoft.com/office/drawing/2014/main" id="{56CDEB89-9D13-4A4E-9C5F-8471F6043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217488"/>
            <a:ext cx="8639175" cy="648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>
            <a:extLst>
              <a:ext uri="{FF2B5EF4-FFF2-40B4-BE49-F238E27FC236}">
                <a16:creationId xmlns:a16="http://schemas.microsoft.com/office/drawing/2014/main" id="{948E4064-CB18-4630-BB48-89D7AECEC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8125"/>
            <a:ext cx="8915400" cy="639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>
            <a:extLst>
              <a:ext uri="{FF2B5EF4-FFF2-40B4-BE49-F238E27FC236}">
                <a16:creationId xmlns:a16="http://schemas.microsoft.com/office/drawing/2014/main" id="{059E15F4-1ABF-4F1D-9052-6CA210F39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76200"/>
            <a:ext cx="8572500" cy="664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432</TotalTime>
  <Words>20</Words>
  <Application>Microsoft Office PowerPoint</Application>
  <PresentationFormat>On-screen Show (4:3)</PresentationFormat>
  <Paragraphs>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Times New Roman</vt:lpstr>
      <vt:lpstr>Garamond</vt:lpstr>
      <vt:lpstr>Arial</vt:lpstr>
      <vt:lpstr>Wingdings</vt:lpstr>
      <vt:lpstr>Edge</vt:lpstr>
      <vt:lpstr>MEDICINA DEL DEPORTE Y TERAPÉUTICA ATLÉTICA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Medicina del Deporte y Terapéutica Atlética</dc:title>
  <dc:creator>Edgar Lopategui</dc:creator>
  <cp:lastModifiedBy>Edgar Lopategui Corsino</cp:lastModifiedBy>
  <cp:revision>61</cp:revision>
  <dcterms:created xsi:type="dcterms:W3CDTF">2001-09-04T17:43:11Z</dcterms:created>
  <dcterms:modified xsi:type="dcterms:W3CDTF">2022-03-07T15:09:18Z</dcterms:modified>
</cp:coreProperties>
</file>