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6"/>
  </p:notesMasterIdLst>
  <p:handoutMasterIdLst>
    <p:handoutMasterId r:id="rId7"/>
  </p:handoutMasterIdLst>
  <p:sldIdLst>
    <p:sldId id="274" r:id="rId2"/>
    <p:sldId id="275" r:id="rId3"/>
    <p:sldId id="276" r:id="rId4"/>
    <p:sldId id="277" r:id="rId5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33"/>
    <a:srgbClr val="99FF33"/>
    <a:srgbClr val="99FF66"/>
    <a:srgbClr val="CCFF66"/>
    <a:srgbClr val="99FFCC"/>
    <a:srgbClr val="FFCC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0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56FE4988-DF87-4937-BD1D-D1146B3A528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EFA417B2-7F2E-49E8-AFBB-CFF31D92FA94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42C5E1B8-4760-4E7A-97FD-2B9B7B03C921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14341" name="Rectangle 5">
            <a:extLst>
              <a:ext uri="{FF2B5EF4-FFF2-40B4-BE49-F238E27FC236}">
                <a16:creationId xmlns:a16="http://schemas.microsoft.com/office/drawing/2014/main" id="{EF227887-485A-4193-8B1C-8727FB531FE3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anose="02020603050405020304" pitchFamily="18" charset="0"/>
              </a:defRPr>
            </a:lvl1pPr>
          </a:lstStyle>
          <a:p>
            <a:fld id="{40CFD0BD-D2EE-42A4-8AD7-A6DA401ACA3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B2CD9503-DF18-4F9B-A585-7A7419E7C48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28B00EC4-0DE5-460F-9A1C-6713983A1FB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FF22EDD3-DCFD-4C07-9889-362DA9EA38A8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3317" name="Rectangle 5">
            <a:extLst>
              <a:ext uri="{FF2B5EF4-FFF2-40B4-BE49-F238E27FC236}">
                <a16:creationId xmlns:a16="http://schemas.microsoft.com/office/drawing/2014/main" id="{71553333-4B93-4B5C-937C-C6C67B206FC2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3318" name="Rectangle 6">
            <a:extLst>
              <a:ext uri="{FF2B5EF4-FFF2-40B4-BE49-F238E27FC236}">
                <a16:creationId xmlns:a16="http://schemas.microsoft.com/office/drawing/2014/main" id="{56F298BA-A621-4F9B-A9B8-5C6D659F339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13319" name="Rectangle 7">
            <a:extLst>
              <a:ext uri="{FF2B5EF4-FFF2-40B4-BE49-F238E27FC236}">
                <a16:creationId xmlns:a16="http://schemas.microsoft.com/office/drawing/2014/main" id="{3FA19E82-B7EA-4622-A37F-AC1A82770AC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anose="02020603050405020304" pitchFamily="18" charset="0"/>
              </a:defRPr>
            </a:lvl1pPr>
          </a:lstStyle>
          <a:p>
            <a:fld id="{1C539251-A4C8-4768-BED2-F945CCE675E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D33DA00-CE61-4C84-BBD9-C2F98788A26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7BBB67-A97F-4D7A-BF28-599E13EE1031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73730" name="Rectangle 2">
            <a:extLst>
              <a:ext uri="{FF2B5EF4-FFF2-40B4-BE49-F238E27FC236}">
                <a16:creationId xmlns:a16="http://schemas.microsoft.com/office/drawing/2014/main" id="{88246B45-EE31-41F7-98D5-7D5A859963B4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>
            <a:extLst>
              <a:ext uri="{FF2B5EF4-FFF2-40B4-BE49-F238E27FC236}">
                <a16:creationId xmlns:a16="http://schemas.microsoft.com/office/drawing/2014/main" id="{7AA16C4D-0317-46F1-81B4-076BCC5A31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PR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38629A3-438A-4583-B400-FBEB4FB9158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1F7083-FA18-4CE4-BCAA-08599B19EE16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75778" name="Rectangle 2">
            <a:extLst>
              <a:ext uri="{FF2B5EF4-FFF2-40B4-BE49-F238E27FC236}">
                <a16:creationId xmlns:a16="http://schemas.microsoft.com/office/drawing/2014/main" id="{913C8369-6CAC-400F-8E9C-9A153FD9F6C8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>
            <a:extLst>
              <a:ext uri="{FF2B5EF4-FFF2-40B4-BE49-F238E27FC236}">
                <a16:creationId xmlns:a16="http://schemas.microsoft.com/office/drawing/2014/main" id="{1BB5E651-5E9B-488D-B0DD-523F0D9BB4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P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0193F757-DD3B-4D0A-B4B4-20EE355C4BF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282D5211-D61B-4CEC-8983-DBD54595853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2800"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27652" name="Rectangle 4">
            <a:extLst>
              <a:ext uri="{FF2B5EF4-FFF2-40B4-BE49-F238E27FC236}">
                <a16:creationId xmlns:a16="http://schemas.microsoft.com/office/drawing/2014/main" id="{30E8F73F-59D9-44E7-81EF-0606BD8EC54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27653" name="Rectangle 5">
            <a:extLst>
              <a:ext uri="{FF2B5EF4-FFF2-40B4-BE49-F238E27FC236}">
                <a16:creationId xmlns:a16="http://schemas.microsoft.com/office/drawing/2014/main" id="{0ED49441-A0E3-4DA9-8E76-9B13EC91D75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27654" name="Rectangle 6">
            <a:extLst>
              <a:ext uri="{FF2B5EF4-FFF2-40B4-BE49-F238E27FC236}">
                <a16:creationId xmlns:a16="http://schemas.microsoft.com/office/drawing/2014/main" id="{6C46BA16-6264-4313-8A24-2F7EAD2B98D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59EB950-9053-445E-9AB3-EEC493FE313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7655" name="Freeform 7">
            <a:extLst>
              <a:ext uri="{FF2B5EF4-FFF2-40B4-BE49-F238E27FC236}">
                <a16:creationId xmlns:a16="http://schemas.microsoft.com/office/drawing/2014/main" id="{F5C6D2ED-E420-4657-90FD-4942939CC4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1000 h 1000"/>
              <a:gd name="T2" fmla="*/ 0 w 1000"/>
              <a:gd name="T3" fmla="*/ 0 h 1000"/>
              <a:gd name="T4" fmla="*/ 1000 w 1000"/>
              <a:gd name="T5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6" name="Line 8">
            <a:extLst>
              <a:ext uri="{FF2B5EF4-FFF2-40B4-BE49-F238E27FC236}">
                <a16:creationId xmlns:a16="http://schemas.microsoft.com/office/drawing/2014/main" id="{3FD6C8E8-E47C-4063-9995-2C2AC4E19C2C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B67E51-0BBC-40EE-BFEC-79730AED8B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A3DAAC-FE43-4BEA-AA1A-062DD37796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0755AF-AF67-4061-A143-9EAEAC4722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33ECF4-DCE6-4701-BDA7-1AAD633ADE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195E37-C8A7-4F2C-8886-F4DFCE9BD5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7240D3-904B-4658-AAB3-78EC3726E27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8070915"/>
      </p:ext>
    </p:extLst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4991E34-7839-4A17-889D-0F20FF212DE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E7BB214-DFD2-4ED7-82A6-A282437766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9CB307-936C-45E1-ACAB-A4815EC5F5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D5B51C-6573-4871-B90A-3378E90A0D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748EAE-FB60-459C-843C-FC3CA756F5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335DF2-10BE-402C-9955-474AE5B4EC2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9028254"/>
      </p:ext>
    </p:extLst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6E2791-8309-4C3E-8212-024977CB21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4EB794-D03B-440A-B97C-13E3F84985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902D8C-F4EA-433A-8127-5E4F9203DE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05381D-275A-456E-91F2-26E2AB5454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CB8AD9-C740-4D19-A9EE-074DA6695D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73CBB3-A153-42EF-9C84-F5559AA2B11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3198014"/>
      </p:ext>
    </p:extLst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C3C144-ADF1-45B8-A1AD-ADD9ADA86E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1E36ED-A3A2-4229-8188-F2DF343043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3A45F0-036B-425D-BAA3-E8669BC8D6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448844-C390-4AEF-A19A-928F5BF176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A34298-023C-41DB-A6AB-1D8D1E76BB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D4605A-80D9-4248-9581-C79264F1487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081700"/>
      </p:ext>
    </p:extLst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21E8BA-AEDC-4372-B693-987261E843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95C1CC-6A42-4E05-B5EC-32C9BCAC69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2DB6EE-373C-4E2D-89A5-D259FE8D59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990240-E708-4BB0-B5FC-E6ABA41C83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AFEF3C-2C45-4DFC-AD2C-CB7B429AB9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C72805-0D3E-48B0-807A-F19FCC422D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87276D-2EB8-4504-A9F8-8A6D504D42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3138864"/>
      </p:ext>
    </p:extLst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5E558E-A5F2-4786-906F-96D6A69A4C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6B106A-3772-4B5F-873C-0484A10BA8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1B1D3B-FA0C-4A89-9A8C-8260069A1B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EE4A0E1-EF30-4DDD-85E8-4C8F70F1AF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354268A-A84A-4874-9F0E-599BC7A6CC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29BEB39-0BC3-46AC-9BF0-188A9EF14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CA7D39A-B600-400C-B66D-231A01480B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97F5F11-7E6C-4A44-A7AB-E236932084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70308F-082B-4485-B074-8E969236D12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0417609"/>
      </p:ext>
    </p:extLst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A75922-2996-400C-8A65-EE23B9CCD4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2E2ED9-20C9-42E9-A3B6-16BDAB1468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E17771C-05DF-4C50-83BF-B168CA0B7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560FDA-AFDE-4274-8594-61C63254D4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368CBB-0F45-4815-8EBB-0201D1038EC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4140948"/>
      </p:ext>
    </p:extLst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96D0B4A-B3C3-4FA2-BDA7-046501C9FF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0F35970-7C74-44B7-BE77-308AC4F705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176BBC-F00A-41C8-A93B-2E7D2CEEBF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93513C-AAFF-4518-8DFF-7BC2A857788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9082677"/>
      </p:ext>
    </p:extLst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65E3C2-D892-4EFB-8299-E909B8D05C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9BE246-6CB5-486F-B3FA-F0B499C562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6F03F9-9E87-422A-8046-81E1555BB9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DEF78A-4E09-4C02-9247-0C51B6C927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288885-D1E6-4C09-9E53-4C31931854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76042F-641A-4CF9-9892-36FB1C4E65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C8AA12-EE9F-460F-A15B-31692568ABF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2613896"/>
      </p:ext>
    </p:extLst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FF469B-30B5-453A-9E8F-9E17C02C8D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9BC306E-D169-4EB9-B347-31D3E092A17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0B9FBC-18FD-4391-9B05-12DAD741E0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8AE73C-41AC-4BA0-A4C3-D1B7B9E27B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E6A1EA-316F-4ADC-906F-0E79373EAE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848922-C717-46B5-8A2D-006DC89250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685820-A05E-498F-BD81-3B890A37AE7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4600375"/>
      </p:ext>
    </p:extLst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C5E42487-2613-4781-BE61-DF5F3373EB3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238EF1D0-EE0F-44A8-AE68-45648AEF2F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6628" name="Rectangle 4">
            <a:extLst>
              <a:ext uri="{FF2B5EF4-FFF2-40B4-BE49-F238E27FC236}">
                <a16:creationId xmlns:a16="http://schemas.microsoft.com/office/drawing/2014/main" id="{7B6F51A0-C7DE-4FB7-8DE0-3F025093591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j-lt"/>
              </a:defRPr>
            </a:lvl1pPr>
          </a:lstStyle>
          <a:p>
            <a:endParaRPr lang="en-US" altLang="en-US"/>
          </a:p>
        </p:txBody>
      </p:sp>
      <p:sp>
        <p:nvSpPr>
          <p:cNvPr id="26629" name="Rectangle 5">
            <a:extLst>
              <a:ext uri="{FF2B5EF4-FFF2-40B4-BE49-F238E27FC236}">
                <a16:creationId xmlns:a16="http://schemas.microsoft.com/office/drawing/2014/main" id="{2D3B1DFA-F7FA-483D-B8C3-372F81B3011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</a:defRPr>
            </a:lvl1pPr>
          </a:lstStyle>
          <a:p>
            <a:endParaRPr lang="en-US" altLang="en-US"/>
          </a:p>
        </p:txBody>
      </p:sp>
      <p:sp>
        <p:nvSpPr>
          <p:cNvPr id="26630" name="Rectangle 6">
            <a:extLst>
              <a:ext uri="{FF2B5EF4-FFF2-40B4-BE49-F238E27FC236}">
                <a16:creationId xmlns:a16="http://schemas.microsoft.com/office/drawing/2014/main" id="{05FE7978-8F55-4177-B1F5-799BBB3B10E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</a:defRPr>
            </a:lvl1pPr>
          </a:lstStyle>
          <a:p>
            <a:fld id="{70C5CB87-CD39-4A29-82E9-CF855E91BCE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>
    <p:random/>
  </p:transition>
  <p:txStyles>
    <p:titleStyle>
      <a:lvl1pPr algn="l" rtl="0" fontAlgn="base">
        <a:spcBef>
          <a:spcPct val="0"/>
        </a:spcBef>
        <a:spcAft>
          <a:spcPct val="0"/>
        </a:spcAft>
        <a:defRPr sz="4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q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22350" indent="-350838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39850" indent="-31591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q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811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>
            <a:extLst>
              <a:ext uri="{FF2B5EF4-FFF2-40B4-BE49-F238E27FC236}">
                <a16:creationId xmlns:a16="http://schemas.microsoft.com/office/drawing/2014/main" id="{6CABE688-D6A6-4037-B979-24EA3CD6E50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838200" y="1295400"/>
            <a:ext cx="7848600" cy="2667000"/>
          </a:xfrm>
        </p:spPr>
        <p:txBody>
          <a:bodyPr/>
          <a:lstStyle/>
          <a:p>
            <a:pPr algn="ctr"/>
            <a:r>
              <a:rPr lang="en-US" altLang="en-US" sz="46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MEDICINA DEL DEPORTE Y TERAPÉUTICA ATLÉTICA</a:t>
            </a:r>
          </a:p>
        </p:txBody>
      </p:sp>
      <p:sp>
        <p:nvSpPr>
          <p:cNvPr id="72707" name="Rectangle 3">
            <a:extLst>
              <a:ext uri="{FF2B5EF4-FFF2-40B4-BE49-F238E27FC236}">
                <a16:creationId xmlns:a16="http://schemas.microsoft.com/office/drawing/2014/main" id="{51280C5C-0D8E-4F4E-8E3C-B8468DA111B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905000" y="4648200"/>
            <a:ext cx="6400800" cy="1143000"/>
          </a:xfrm>
        </p:spPr>
        <p:txBody>
          <a:bodyPr/>
          <a:lstStyle/>
          <a:p>
            <a:pPr algn="ctr"/>
            <a:r>
              <a:rPr lang="en-US" altLang="en-US" b="1" i="1"/>
              <a:t>Prof. Edgar Lopategui Corsino</a:t>
            </a:r>
          </a:p>
          <a:p>
            <a:pPr algn="ctr"/>
            <a:r>
              <a:rPr lang="en-US" altLang="en-US" b="1" i="1"/>
              <a:t>M.A., Fisiología del Ejercicio</a:t>
            </a:r>
          </a:p>
        </p:txBody>
      </p:sp>
    </p:spTree>
  </p:cSld>
  <p:clrMapOvr>
    <a:masterClrMapping/>
  </p:clrMapOvr>
  <p:transition>
    <p:rand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754" name="Picture 2">
            <a:extLst>
              <a:ext uri="{FF2B5EF4-FFF2-40B4-BE49-F238E27FC236}">
                <a16:creationId xmlns:a16="http://schemas.microsoft.com/office/drawing/2014/main" id="{56CDEB89-9D13-4A4E-9C5F-8471F6043C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25" y="217488"/>
            <a:ext cx="8639175" cy="648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rand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802" name="Picture 2">
            <a:extLst>
              <a:ext uri="{FF2B5EF4-FFF2-40B4-BE49-F238E27FC236}">
                <a16:creationId xmlns:a16="http://schemas.microsoft.com/office/drawing/2014/main" id="{948E4064-CB18-4630-BB48-89D7AECEC6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38125"/>
            <a:ext cx="8915400" cy="6391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rand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826" name="Picture 2">
            <a:extLst>
              <a:ext uri="{FF2B5EF4-FFF2-40B4-BE49-F238E27FC236}">
                <a16:creationId xmlns:a16="http://schemas.microsoft.com/office/drawing/2014/main" id="{059E15F4-1ABF-4F1D-9052-6CA210F393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" y="76200"/>
            <a:ext cx="8572500" cy="664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random/>
  </p:transition>
</p:sld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432</TotalTime>
  <Words>20</Words>
  <Application>Microsoft Office PowerPoint</Application>
  <PresentationFormat>On-screen Show (4:3)</PresentationFormat>
  <Paragraphs>5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Times New Roman</vt:lpstr>
      <vt:lpstr>Garamond</vt:lpstr>
      <vt:lpstr>Arial</vt:lpstr>
      <vt:lpstr>Wingdings</vt:lpstr>
      <vt:lpstr>Edge</vt:lpstr>
      <vt:lpstr>MEDICINA DEL DEPORTE Y TERAPÉUTICA ATLÉTICA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Medicina del Deporte y Terapéutica Atlética</dc:title>
  <dc:creator>Edgar Lopategui</dc:creator>
  <cp:lastModifiedBy>Edgar Lopategui Corsino</cp:lastModifiedBy>
  <cp:revision>61</cp:revision>
  <dcterms:created xsi:type="dcterms:W3CDTF">2001-09-04T17:43:11Z</dcterms:created>
  <dcterms:modified xsi:type="dcterms:W3CDTF">2022-03-07T15:09:18Z</dcterms:modified>
</cp:coreProperties>
</file>