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tags/tag3.xml" ContentType="application/vnd.openxmlformats-officedocument.presentationml.tags+xml"/>
  <Override PartName="/ppt/notesSlides/notesSlide2.xml" ContentType="application/vnd.openxmlformats-officedocument.presentationml.notesSlide+xml"/>
  <Override PartName="/ppt/tags/tag4.xml" ContentType="application/vnd.openxmlformats-officedocument.presentationml.tags+xml"/>
  <Override PartName="/ppt/notesSlides/notesSlide3.xml" ContentType="application/vnd.openxmlformats-officedocument.presentationml.notesSlide+xml"/>
  <Override PartName="/ppt/tags/tag5.xml" ContentType="application/vnd.openxmlformats-officedocument.presentationml.tags+xml"/>
  <Override PartName="/ppt/notesSlides/notesSlide4.xml" ContentType="application/vnd.openxmlformats-officedocument.presentationml.notesSlide+xml"/>
  <Override PartName="/ppt/tags/tag6.xml" ContentType="application/vnd.openxmlformats-officedocument.presentationml.tags+xml"/>
  <Override PartName="/ppt/notesSlides/notesSlide5.xml" ContentType="application/vnd.openxmlformats-officedocument.presentationml.notesSlide+xml"/>
  <Override PartName="/ppt/tags/tag7.xml" ContentType="application/vnd.openxmlformats-officedocument.presentationml.tags+xml"/>
  <Override PartName="/ppt/notesSlides/notesSlide6.xml" ContentType="application/vnd.openxmlformats-officedocument.presentationml.notesSlide+xml"/>
  <Override PartName="/ppt/tags/tag8.xml" ContentType="application/vnd.openxmlformats-officedocument.presentationml.tags+xml"/>
  <Override PartName="/ppt/notesSlides/notesSlide7.xml" ContentType="application/vnd.openxmlformats-officedocument.presentationml.notesSlide+xml"/>
  <Override PartName="/ppt/tags/tag9.xml" ContentType="application/vnd.openxmlformats-officedocument.presentationml.tags+xml"/>
  <Override PartName="/ppt/notesSlides/notesSlide8.xml" ContentType="application/vnd.openxmlformats-officedocument.presentationml.notesSlide+xml"/>
  <Override PartName="/ppt/tags/tag10.xml" ContentType="application/vnd.openxmlformats-officedocument.presentationml.tags+xml"/>
  <Override PartName="/ppt/notesSlides/notesSlide9.xml" ContentType="application/vnd.openxmlformats-officedocument.presentationml.notesSlide+xml"/>
  <Override PartName="/ppt/tags/tag11.xml" ContentType="application/vnd.openxmlformats-officedocument.presentationml.tags+xml"/>
  <Override PartName="/ppt/notesSlides/notesSlide10.xml" ContentType="application/vnd.openxmlformats-officedocument.presentationml.notesSlide+xml"/>
  <Override PartName="/ppt/tags/tag12.xml" ContentType="application/vnd.openxmlformats-officedocument.presentationml.tags+xml"/>
  <Override PartName="/ppt/notesSlides/notesSlide11.xml" ContentType="application/vnd.openxmlformats-officedocument.presentationml.notesSlide+xml"/>
  <Override PartName="/ppt/tags/tag13.xml" ContentType="application/vnd.openxmlformats-officedocument.presentationml.tags+xml"/>
  <Override PartName="/ppt/notesSlides/notesSlide12.xml" ContentType="application/vnd.openxmlformats-officedocument.presentationml.notesSlide+xml"/>
  <Override PartName="/ppt/tags/tag14.xml" ContentType="application/vnd.openxmlformats-officedocument.presentationml.tags+xml"/>
  <Override PartName="/ppt/notesSlides/notesSlide13.xml" ContentType="application/vnd.openxmlformats-officedocument.presentationml.notesSlide+xml"/>
  <Override PartName="/ppt/tags/tag15.xml" ContentType="application/vnd.openxmlformats-officedocument.presentationml.tags+xml"/>
  <Override PartName="/ppt/notesSlides/notesSlide14.xml" ContentType="application/vnd.openxmlformats-officedocument.presentationml.notesSlide+xml"/>
  <Override PartName="/ppt/tags/tag16.xml" ContentType="application/vnd.openxmlformats-officedocument.presentationml.tags+xml"/>
  <Override PartName="/ppt/notesSlides/notesSlide15.xml" ContentType="application/vnd.openxmlformats-officedocument.presentationml.notesSlide+xml"/>
  <Override PartName="/ppt/tags/tag17.xml" ContentType="application/vnd.openxmlformats-officedocument.presentationml.tags+xml"/>
  <Override PartName="/ppt/notesSlides/notesSlide16.xml" ContentType="application/vnd.openxmlformats-officedocument.presentationml.notesSlide+xml"/>
  <Override PartName="/ppt/tags/tag18.xml" ContentType="application/vnd.openxmlformats-officedocument.presentationml.tags+xml"/>
  <Override PartName="/ppt/notesSlides/notesSlide17.xml" ContentType="application/vnd.openxmlformats-officedocument.presentationml.notesSlide+xml"/>
  <Override PartName="/ppt/tags/tag19.xml" ContentType="application/vnd.openxmlformats-officedocument.presentationml.tags+xml"/>
  <Override PartName="/ppt/notesSlides/notesSlide18.xml" ContentType="application/vnd.openxmlformats-officedocument.presentationml.notesSlide+xml"/>
  <Override PartName="/ppt/tags/tag20.xml" ContentType="application/vnd.openxmlformats-officedocument.presentationml.tags+xml"/>
  <Override PartName="/ppt/notesSlides/notesSlide19.xml" ContentType="application/vnd.openxmlformats-officedocument.presentationml.notesSlide+xml"/>
  <Override PartName="/ppt/tags/tag21.xml" ContentType="application/vnd.openxmlformats-officedocument.presentationml.tags+xml"/>
  <Override PartName="/ppt/notesSlides/notesSlide20.xml" ContentType="application/vnd.openxmlformats-officedocument.presentationml.notesSlide+xml"/>
  <Override PartName="/ppt/tags/tag22.xml" ContentType="application/vnd.openxmlformats-officedocument.presentationml.tags+xml"/>
  <Override PartName="/ppt/notesSlides/notesSlide21.xml" ContentType="application/vnd.openxmlformats-officedocument.presentationml.notesSlide+xml"/>
  <Override PartName="/ppt/tags/tag23.xml" ContentType="application/vnd.openxmlformats-officedocument.presentationml.tags+xml"/>
  <Override PartName="/ppt/notesSlides/notesSlide22.xml" ContentType="application/vnd.openxmlformats-officedocument.presentationml.notesSlide+xml"/>
  <Override PartName="/ppt/tags/tag24.xml" ContentType="application/vnd.openxmlformats-officedocument.presentationml.tags+xml"/>
  <Override PartName="/ppt/notesSlides/notesSlide23.xml" ContentType="application/vnd.openxmlformats-officedocument.presentationml.notesSlide+xml"/>
  <Override PartName="/ppt/tags/tag25.xml" ContentType="application/vnd.openxmlformats-officedocument.presentationml.tags+xml"/>
  <Override PartName="/ppt/notesSlides/notesSlide24.xml" ContentType="application/vnd.openxmlformats-officedocument.presentationml.notesSlide+xml"/>
  <Override PartName="/ppt/tags/tag26.xml" ContentType="application/vnd.openxmlformats-officedocument.presentationml.tags+xml"/>
  <Override PartName="/ppt/notesSlides/notesSlide25.xml" ContentType="application/vnd.openxmlformats-officedocument.presentationml.notesSlide+xml"/>
  <Override PartName="/ppt/tags/tag27.xml" ContentType="application/vnd.openxmlformats-officedocument.presentationml.tags+xml"/>
  <Override PartName="/ppt/notesSlides/notesSlide26.xml" ContentType="application/vnd.openxmlformats-officedocument.presentationml.notesSlide+xml"/>
  <Override PartName="/ppt/tags/tag28.xml" ContentType="application/vnd.openxmlformats-officedocument.presentationml.tags+xml"/>
  <Override PartName="/ppt/notesSlides/notesSlide27.xml" ContentType="application/vnd.openxmlformats-officedocument.presentationml.notesSlide+xml"/>
  <Override PartName="/ppt/tags/tag29.xml" ContentType="application/vnd.openxmlformats-officedocument.presentationml.tags+xml"/>
  <Override PartName="/ppt/notesSlides/notesSlide28.xml" ContentType="application/vnd.openxmlformats-officedocument.presentationml.notesSlide+xml"/>
  <Override PartName="/ppt/tags/tag30.xml" ContentType="application/vnd.openxmlformats-officedocument.presentationml.tags+xml"/>
  <Override PartName="/ppt/notesSlides/notesSlide29.xml" ContentType="application/vnd.openxmlformats-officedocument.presentationml.notesSlide+xml"/>
  <Override PartName="/ppt/tags/tag31.xml" ContentType="application/vnd.openxmlformats-officedocument.presentationml.tags+xml"/>
  <Override PartName="/ppt/notesSlides/notesSlide30.xml" ContentType="application/vnd.openxmlformats-officedocument.presentationml.notesSlide+xml"/>
  <Override PartName="/ppt/tags/tag32.xml" ContentType="application/vnd.openxmlformats-officedocument.presentationml.tags+xml"/>
  <Override PartName="/ppt/notesSlides/notesSlide31.xml" ContentType="application/vnd.openxmlformats-officedocument.presentationml.notesSlide+xml"/>
  <Override PartName="/ppt/tags/tag33.xml" ContentType="application/vnd.openxmlformats-officedocument.presentationml.tags+xml"/>
  <Override PartName="/ppt/notesSlides/notesSlide32.xml" ContentType="application/vnd.openxmlformats-officedocument.presentationml.notesSlide+xml"/>
  <Override PartName="/ppt/tags/tag34.xml" ContentType="application/vnd.openxmlformats-officedocument.presentationml.tags+xml"/>
  <Override PartName="/ppt/notesSlides/notesSlide33.xml" ContentType="application/vnd.openxmlformats-officedocument.presentationml.notesSlide+xml"/>
  <Override PartName="/ppt/tags/tag35.xml" ContentType="application/vnd.openxmlformats-officedocument.presentationml.tags+xml"/>
  <Override PartName="/ppt/notesSlides/notesSlide3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50" r:id="rId1"/>
  </p:sldMasterIdLst>
  <p:notesMasterIdLst>
    <p:notesMasterId r:id="rId36"/>
  </p:notesMasterIdLst>
  <p:handoutMasterIdLst>
    <p:handoutMasterId r:id="rId37"/>
  </p:handoutMasterIdLst>
  <p:sldIdLst>
    <p:sldId id="256" r:id="rId2"/>
    <p:sldId id="312" r:id="rId3"/>
    <p:sldId id="306" r:id="rId4"/>
    <p:sldId id="313" r:id="rId5"/>
    <p:sldId id="316" r:id="rId6"/>
    <p:sldId id="317" r:id="rId7"/>
    <p:sldId id="318" r:id="rId8"/>
    <p:sldId id="319" r:id="rId9"/>
    <p:sldId id="320" r:id="rId10"/>
    <p:sldId id="343" r:id="rId11"/>
    <p:sldId id="321" r:id="rId12"/>
    <p:sldId id="322" r:id="rId13"/>
    <p:sldId id="325" r:id="rId14"/>
    <p:sldId id="323" r:id="rId15"/>
    <p:sldId id="324" r:id="rId16"/>
    <p:sldId id="314" r:id="rId17"/>
    <p:sldId id="326" r:id="rId18"/>
    <p:sldId id="327" r:id="rId19"/>
    <p:sldId id="328" r:id="rId20"/>
    <p:sldId id="329" r:id="rId21"/>
    <p:sldId id="330" r:id="rId22"/>
    <p:sldId id="331" r:id="rId23"/>
    <p:sldId id="332" r:id="rId24"/>
    <p:sldId id="333" r:id="rId25"/>
    <p:sldId id="315" r:id="rId26"/>
    <p:sldId id="334" r:id="rId27"/>
    <p:sldId id="335" r:id="rId28"/>
    <p:sldId id="336" r:id="rId29"/>
    <p:sldId id="337" r:id="rId30"/>
    <p:sldId id="338" r:id="rId31"/>
    <p:sldId id="339" r:id="rId32"/>
    <p:sldId id="340" r:id="rId33"/>
    <p:sldId id="341" r:id="rId34"/>
    <p:sldId id="342" r:id="rId35"/>
  </p:sldIdLst>
  <p:sldSz cx="9144000" cy="6858000" type="screen4x3"/>
  <p:notesSz cx="7315200" cy="9601200"/>
  <p:custDataLst>
    <p:tags r:id="rId38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5pPr>
    <a:lvl6pPr marL="2286000" algn="l" defTabSz="914400" rtl="0" eaLnBrk="1" latinLnBrk="0" hangingPunct="1">
      <a:defRPr sz="2400" b="1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6pPr>
    <a:lvl7pPr marL="2743200" algn="l" defTabSz="914400" rtl="0" eaLnBrk="1" latinLnBrk="0" hangingPunct="1">
      <a:defRPr sz="2400" b="1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7pPr>
    <a:lvl8pPr marL="3200400" algn="l" defTabSz="914400" rtl="0" eaLnBrk="1" latinLnBrk="0" hangingPunct="1">
      <a:defRPr sz="2400" b="1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8pPr>
    <a:lvl9pPr marL="3657600" algn="l" defTabSz="914400" rtl="0" eaLnBrk="1" latinLnBrk="0" hangingPunct="1">
      <a:defRPr sz="2400" b="1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0033"/>
    <a:srgbClr val="000066"/>
    <a:srgbClr val="FF3300"/>
    <a:srgbClr val="990099"/>
    <a:srgbClr val="CC0000"/>
    <a:srgbClr val="0033CC"/>
    <a:srgbClr val="333399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34555" autoAdjust="0"/>
    <p:restoredTop sz="90929"/>
  </p:normalViewPr>
  <p:slideViewPr>
    <p:cSldViewPr>
      <p:cViewPr varScale="1">
        <p:scale>
          <a:sx n="70" d="100"/>
          <a:sy n="70" d="100"/>
        </p:scale>
        <p:origin x="720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2898" y="7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handoutMaster" Target="handoutMasters/handoutMaster1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588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20134" tIns="0" rIns="20134" bIns="0" numCol="1" anchor="t" anchorCtr="0" compatLnSpc="1">
            <a:prstTxWarp prst="textNoShape">
              <a:avLst/>
            </a:prstTxWarp>
          </a:bodyPr>
          <a:lstStyle>
            <a:lvl1pPr defTabSz="966788" eaLnBrk="0" hangingPunct="0">
              <a:defRPr sz="1100" b="0" i="1">
                <a:latin typeface="Times New Roman" panose="02020603050405020304" pitchFamily="18" charset="0"/>
              </a:defRPr>
            </a:lvl1pPr>
          </a:lstStyle>
          <a:p>
            <a:endParaRPr lang="es-PR" altLang="es-PR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4963" y="1588"/>
            <a:ext cx="3170237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20134" tIns="0" rIns="20134" bIns="0" numCol="1" anchor="t" anchorCtr="0" compatLnSpc="1">
            <a:prstTxWarp prst="textNoShape">
              <a:avLst/>
            </a:prstTxWarp>
          </a:bodyPr>
          <a:lstStyle>
            <a:lvl1pPr algn="r" defTabSz="966788" eaLnBrk="0" hangingPunct="0">
              <a:defRPr sz="1100" b="0" i="1">
                <a:latin typeface="Times New Roman" panose="02020603050405020304" pitchFamily="18" charset="0"/>
              </a:defRPr>
            </a:lvl1pPr>
          </a:lstStyle>
          <a:p>
            <a:endParaRPr lang="es-PR" altLang="es-PR"/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20134" tIns="0" rIns="20134" bIns="0" numCol="1" anchor="b" anchorCtr="0" compatLnSpc="1">
            <a:prstTxWarp prst="textNoShape">
              <a:avLst/>
            </a:prstTxWarp>
          </a:bodyPr>
          <a:lstStyle>
            <a:lvl1pPr defTabSz="966788" eaLnBrk="0" hangingPunct="0">
              <a:defRPr sz="1100" b="0" i="1">
                <a:latin typeface="Times New Roman" panose="02020603050405020304" pitchFamily="18" charset="0"/>
              </a:defRPr>
            </a:lvl1pPr>
          </a:lstStyle>
          <a:p>
            <a:endParaRPr lang="es-PR" altLang="es-PR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4963" y="9120188"/>
            <a:ext cx="3170237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20134" tIns="0" rIns="20134" bIns="0" numCol="1" anchor="b" anchorCtr="0" compatLnSpc="1">
            <a:prstTxWarp prst="textNoShape">
              <a:avLst/>
            </a:prstTxWarp>
          </a:bodyPr>
          <a:lstStyle>
            <a:lvl1pPr algn="r" defTabSz="966788" eaLnBrk="0" hangingPunct="0">
              <a:defRPr sz="1100" b="0" i="1">
                <a:latin typeface="Times New Roman" panose="02020603050405020304" pitchFamily="18" charset="0"/>
              </a:defRPr>
            </a:lvl1pPr>
          </a:lstStyle>
          <a:p>
            <a:fld id="{C1B84D7D-5BED-4C57-BCA2-F5FCA22F707E}" type="slidenum">
              <a:rPr lang="en-US" altLang="es-PR"/>
              <a:pPr/>
              <a:t>‹#›</a:t>
            </a:fld>
            <a:endParaRPr lang="en-US" altLang="es-PR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588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20134" tIns="0" rIns="20134" bIns="0" numCol="1" anchor="t" anchorCtr="0" compatLnSpc="1">
            <a:prstTxWarp prst="textNoShape">
              <a:avLst/>
            </a:prstTxWarp>
          </a:bodyPr>
          <a:lstStyle>
            <a:lvl1pPr defTabSz="966788" eaLnBrk="0" hangingPunct="0">
              <a:defRPr sz="1100" b="0" i="1">
                <a:latin typeface="Times New Roman" panose="02020603050405020304" pitchFamily="18" charset="0"/>
              </a:defRPr>
            </a:lvl1pPr>
          </a:lstStyle>
          <a:p>
            <a:endParaRPr lang="es-PR" altLang="es-PR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4963" y="1588"/>
            <a:ext cx="3170237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20134" tIns="0" rIns="20134" bIns="0" numCol="1" anchor="t" anchorCtr="0" compatLnSpc="1">
            <a:prstTxWarp prst="textNoShape">
              <a:avLst/>
            </a:prstTxWarp>
          </a:bodyPr>
          <a:lstStyle>
            <a:lvl1pPr algn="r" defTabSz="966788" eaLnBrk="0" hangingPunct="0">
              <a:defRPr sz="1100" b="0" i="1">
                <a:latin typeface="Times New Roman" panose="02020603050405020304" pitchFamily="18" charset="0"/>
              </a:defRPr>
            </a:lvl1pPr>
          </a:lstStyle>
          <a:p>
            <a:endParaRPr lang="es-PR" altLang="es-PR"/>
          </a:p>
        </p:txBody>
      </p:sp>
      <p:sp>
        <p:nvSpPr>
          <p:cNvPr id="378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66825" y="728663"/>
            <a:ext cx="4781550" cy="3586162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0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60888"/>
            <a:ext cx="5365750" cy="43195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7314" tIns="48658" rIns="97314" bIns="4865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20134" tIns="0" rIns="20134" bIns="0" numCol="1" anchor="b" anchorCtr="0" compatLnSpc="1">
            <a:prstTxWarp prst="textNoShape">
              <a:avLst/>
            </a:prstTxWarp>
          </a:bodyPr>
          <a:lstStyle>
            <a:lvl1pPr defTabSz="966788" eaLnBrk="0" hangingPunct="0">
              <a:defRPr sz="1100" b="0" i="1">
                <a:latin typeface="Times New Roman" panose="02020603050405020304" pitchFamily="18" charset="0"/>
              </a:defRPr>
            </a:lvl1pPr>
          </a:lstStyle>
          <a:p>
            <a:endParaRPr lang="es-PR" altLang="es-PR"/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4963" y="9120188"/>
            <a:ext cx="3170237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20134" tIns="0" rIns="20134" bIns="0" numCol="1" anchor="b" anchorCtr="0" compatLnSpc="1">
            <a:prstTxWarp prst="textNoShape">
              <a:avLst/>
            </a:prstTxWarp>
          </a:bodyPr>
          <a:lstStyle>
            <a:lvl1pPr algn="r" defTabSz="966788" eaLnBrk="0" hangingPunct="0">
              <a:defRPr sz="1100" b="0" i="1">
                <a:latin typeface="Times New Roman" panose="02020603050405020304" pitchFamily="18" charset="0"/>
              </a:defRPr>
            </a:lvl1pPr>
          </a:lstStyle>
          <a:p>
            <a:fld id="{40C1A05C-72F8-43D3-A1B3-B41649908DFA}" type="slidenum">
              <a:rPr lang="en-US" altLang="es-PR"/>
              <a:pPr/>
              <a:t>‹#›</a:t>
            </a:fld>
            <a:endParaRPr lang="en-US" altLang="es-P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66788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85813" indent="-303213" defTabSz="966788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208088" indent="-241300" defTabSz="966788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90688" indent="-241300" defTabSz="966788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174875" indent="-241300" defTabSz="966788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632075" indent="-2413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3089275" indent="-2413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546475" indent="-2413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4003675" indent="-2413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6A68899E-F101-4359-BA80-4D464BB04705}" type="slidenum">
              <a:rPr lang="en-US" altLang="es-PR" sz="1100">
                <a:latin typeface="Times New Roman" panose="02020603050405020304" pitchFamily="18" charset="0"/>
              </a:rPr>
              <a:pPr/>
              <a:t>1</a:t>
            </a:fld>
            <a:endParaRPr lang="en-US" altLang="es-PR" sz="1100">
              <a:latin typeface="Times New Roman" panose="02020603050405020304" pitchFamily="18" charset="0"/>
            </a:endParaRPr>
          </a:p>
        </p:txBody>
      </p:sp>
      <p:sp>
        <p:nvSpPr>
          <p:cNvPr id="389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3891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PR" altLang="es-PR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66788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85813" indent="-303213" defTabSz="966788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208088" indent="-241300" defTabSz="966788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90688" indent="-241300" defTabSz="966788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174875" indent="-241300" defTabSz="966788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632075" indent="-2413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3089275" indent="-2413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546475" indent="-2413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4003675" indent="-2413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87BF2CCE-0F3C-439A-B357-997AEF472F1D}" type="slidenum">
              <a:rPr lang="en-US" altLang="es-PR" sz="1100">
                <a:latin typeface="Times New Roman" panose="02020603050405020304" pitchFamily="18" charset="0"/>
              </a:rPr>
              <a:pPr/>
              <a:t>10</a:t>
            </a:fld>
            <a:endParaRPr lang="en-US" altLang="es-PR" sz="1100">
              <a:latin typeface="Times New Roman" panose="02020603050405020304" pitchFamily="18" charset="0"/>
            </a:endParaRPr>
          </a:p>
        </p:txBody>
      </p:sp>
      <p:sp>
        <p:nvSpPr>
          <p:cNvPr id="481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19138"/>
            <a:ext cx="4802188" cy="3602037"/>
          </a:xfrm>
          <a:ln/>
        </p:spPr>
      </p:sp>
      <p:sp>
        <p:nvSpPr>
          <p:cNvPr id="4813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4725" y="4560888"/>
            <a:ext cx="5365750" cy="4321175"/>
          </a:xfrm>
        </p:spPr>
        <p:txBody>
          <a:bodyPr/>
          <a:lstStyle/>
          <a:p>
            <a:endParaRPr lang="es-PR" altLang="es-PR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66788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85813" indent="-303213" defTabSz="966788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208088" indent="-241300" defTabSz="966788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90688" indent="-241300" defTabSz="966788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174875" indent="-241300" defTabSz="966788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632075" indent="-2413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3089275" indent="-2413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546475" indent="-2413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4003675" indent="-2413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5DB21FA7-A372-4BEB-9048-DB3767F2B537}" type="slidenum">
              <a:rPr lang="en-US" altLang="es-PR" sz="1100">
                <a:latin typeface="Times New Roman" panose="02020603050405020304" pitchFamily="18" charset="0"/>
              </a:rPr>
              <a:pPr/>
              <a:t>11</a:t>
            </a:fld>
            <a:endParaRPr lang="en-US" altLang="es-PR" sz="1100">
              <a:latin typeface="Times New Roman" panose="02020603050405020304" pitchFamily="18" charset="0"/>
            </a:endParaRPr>
          </a:p>
        </p:txBody>
      </p:sp>
      <p:sp>
        <p:nvSpPr>
          <p:cNvPr id="491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19138"/>
            <a:ext cx="4802188" cy="3602037"/>
          </a:xfrm>
          <a:ln/>
        </p:spPr>
      </p:sp>
      <p:sp>
        <p:nvSpPr>
          <p:cNvPr id="4915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4725" y="4560888"/>
            <a:ext cx="5365750" cy="4321175"/>
          </a:xfrm>
        </p:spPr>
        <p:txBody>
          <a:bodyPr/>
          <a:lstStyle/>
          <a:p>
            <a:endParaRPr lang="es-PR" altLang="es-PR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66788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85813" indent="-303213" defTabSz="966788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208088" indent="-241300" defTabSz="966788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90688" indent="-241300" defTabSz="966788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174875" indent="-241300" defTabSz="966788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632075" indent="-2413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3089275" indent="-2413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546475" indent="-2413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4003675" indent="-2413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38E1776A-B291-4F90-9F11-D8BD574467DC}" type="slidenum">
              <a:rPr lang="en-US" altLang="es-PR" sz="1100">
                <a:latin typeface="Times New Roman" panose="02020603050405020304" pitchFamily="18" charset="0"/>
              </a:rPr>
              <a:pPr/>
              <a:t>12</a:t>
            </a:fld>
            <a:endParaRPr lang="en-US" altLang="es-PR" sz="1100">
              <a:latin typeface="Times New Roman" panose="02020603050405020304" pitchFamily="18" charset="0"/>
            </a:endParaRPr>
          </a:p>
        </p:txBody>
      </p:sp>
      <p:sp>
        <p:nvSpPr>
          <p:cNvPr id="501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19138"/>
            <a:ext cx="4802188" cy="3602037"/>
          </a:xfrm>
          <a:ln/>
        </p:spPr>
      </p:sp>
      <p:sp>
        <p:nvSpPr>
          <p:cNvPr id="5018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4725" y="4560888"/>
            <a:ext cx="5365750" cy="4321175"/>
          </a:xfrm>
        </p:spPr>
        <p:txBody>
          <a:bodyPr/>
          <a:lstStyle/>
          <a:p>
            <a:endParaRPr lang="es-PR" altLang="es-PR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66788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85813" indent="-303213" defTabSz="966788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208088" indent="-241300" defTabSz="966788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90688" indent="-241300" defTabSz="966788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174875" indent="-241300" defTabSz="966788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632075" indent="-2413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3089275" indent="-2413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546475" indent="-2413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4003675" indent="-2413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8C26B000-5DE3-4F68-8701-DCF26790EA5E}" type="slidenum">
              <a:rPr lang="en-US" altLang="es-PR" sz="1100">
                <a:latin typeface="Times New Roman" panose="02020603050405020304" pitchFamily="18" charset="0"/>
              </a:rPr>
              <a:pPr/>
              <a:t>13</a:t>
            </a:fld>
            <a:endParaRPr lang="en-US" altLang="es-PR" sz="1100">
              <a:latin typeface="Times New Roman" panose="02020603050405020304" pitchFamily="18" charset="0"/>
            </a:endParaRPr>
          </a:p>
        </p:txBody>
      </p:sp>
      <p:sp>
        <p:nvSpPr>
          <p:cNvPr id="512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19138"/>
            <a:ext cx="4802188" cy="3602037"/>
          </a:xfrm>
          <a:ln/>
        </p:spPr>
      </p:sp>
      <p:sp>
        <p:nvSpPr>
          <p:cNvPr id="5120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4725" y="4560888"/>
            <a:ext cx="5365750" cy="4321175"/>
          </a:xfrm>
        </p:spPr>
        <p:txBody>
          <a:bodyPr/>
          <a:lstStyle/>
          <a:p>
            <a:endParaRPr lang="es-PR" altLang="es-PR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66788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85813" indent="-303213" defTabSz="966788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208088" indent="-241300" defTabSz="966788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90688" indent="-241300" defTabSz="966788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174875" indent="-241300" defTabSz="966788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632075" indent="-2413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3089275" indent="-2413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546475" indent="-2413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4003675" indent="-2413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4256A87B-626B-49CD-97BE-2D4E949C6ED8}" type="slidenum">
              <a:rPr lang="en-US" altLang="es-PR" sz="1100">
                <a:latin typeface="Times New Roman" panose="02020603050405020304" pitchFamily="18" charset="0"/>
              </a:rPr>
              <a:pPr/>
              <a:t>14</a:t>
            </a:fld>
            <a:endParaRPr lang="en-US" altLang="es-PR" sz="1100">
              <a:latin typeface="Times New Roman" panose="02020603050405020304" pitchFamily="18" charset="0"/>
            </a:endParaRPr>
          </a:p>
        </p:txBody>
      </p:sp>
      <p:sp>
        <p:nvSpPr>
          <p:cNvPr id="522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19138"/>
            <a:ext cx="4802188" cy="3602037"/>
          </a:xfrm>
          <a:ln/>
        </p:spPr>
      </p:sp>
      <p:sp>
        <p:nvSpPr>
          <p:cNvPr id="5222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4725" y="4560888"/>
            <a:ext cx="5365750" cy="4321175"/>
          </a:xfrm>
        </p:spPr>
        <p:txBody>
          <a:bodyPr/>
          <a:lstStyle/>
          <a:p>
            <a:endParaRPr lang="es-PR" altLang="es-PR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66788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85813" indent="-303213" defTabSz="966788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208088" indent="-241300" defTabSz="966788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90688" indent="-241300" defTabSz="966788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174875" indent="-241300" defTabSz="966788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632075" indent="-2413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3089275" indent="-2413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546475" indent="-2413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4003675" indent="-2413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C73BF00B-CB1A-4B2C-8E8D-1C6F782CC66C}" type="slidenum">
              <a:rPr lang="en-US" altLang="es-PR" sz="1100">
                <a:latin typeface="Times New Roman" panose="02020603050405020304" pitchFamily="18" charset="0"/>
              </a:rPr>
              <a:pPr/>
              <a:t>15</a:t>
            </a:fld>
            <a:endParaRPr lang="en-US" altLang="es-PR" sz="1100">
              <a:latin typeface="Times New Roman" panose="02020603050405020304" pitchFamily="18" charset="0"/>
            </a:endParaRPr>
          </a:p>
        </p:txBody>
      </p:sp>
      <p:sp>
        <p:nvSpPr>
          <p:cNvPr id="532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19138"/>
            <a:ext cx="4802188" cy="3602037"/>
          </a:xfrm>
          <a:ln/>
        </p:spPr>
      </p:sp>
      <p:sp>
        <p:nvSpPr>
          <p:cNvPr id="5325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4725" y="4560888"/>
            <a:ext cx="5365750" cy="4321175"/>
          </a:xfrm>
        </p:spPr>
        <p:txBody>
          <a:bodyPr/>
          <a:lstStyle/>
          <a:p>
            <a:endParaRPr lang="es-PR" altLang="es-PR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66788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85813" indent="-303213" defTabSz="966788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208088" indent="-241300" defTabSz="966788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90688" indent="-241300" defTabSz="966788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174875" indent="-241300" defTabSz="966788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632075" indent="-2413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3089275" indent="-2413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546475" indent="-2413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4003675" indent="-2413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78E82E45-35B7-486E-B030-DA459302D1D7}" type="slidenum">
              <a:rPr lang="en-US" altLang="es-PR" sz="1100">
                <a:latin typeface="Times New Roman" panose="02020603050405020304" pitchFamily="18" charset="0"/>
              </a:rPr>
              <a:pPr/>
              <a:t>16</a:t>
            </a:fld>
            <a:endParaRPr lang="en-US" altLang="es-PR" sz="1100">
              <a:latin typeface="Times New Roman" panose="02020603050405020304" pitchFamily="18" charset="0"/>
            </a:endParaRPr>
          </a:p>
        </p:txBody>
      </p:sp>
      <p:sp>
        <p:nvSpPr>
          <p:cNvPr id="542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19138"/>
            <a:ext cx="4802188" cy="3602037"/>
          </a:xfrm>
          <a:ln/>
        </p:spPr>
      </p:sp>
      <p:sp>
        <p:nvSpPr>
          <p:cNvPr id="5427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4725" y="4560888"/>
            <a:ext cx="5365750" cy="4321175"/>
          </a:xfrm>
        </p:spPr>
        <p:txBody>
          <a:bodyPr/>
          <a:lstStyle/>
          <a:p>
            <a:endParaRPr lang="es-PR" altLang="es-PR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66788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85813" indent="-303213" defTabSz="966788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208088" indent="-241300" defTabSz="966788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90688" indent="-241300" defTabSz="966788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174875" indent="-241300" defTabSz="966788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632075" indent="-2413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3089275" indent="-2413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546475" indent="-2413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4003675" indent="-2413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DFB847F1-B6ED-46E8-A3E9-32BFA115D068}" type="slidenum">
              <a:rPr lang="en-US" altLang="es-PR" sz="1100">
                <a:latin typeface="Times New Roman" panose="02020603050405020304" pitchFamily="18" charset="0"/>
              </a:rPr>
              <a:pPr/>
              <a:t>17</a:t>
            </a:fld>
            <a:endParaRPr lang="en-US" altLang="es-PR" sz="1100">
              <a:latin typeface="Times New Roman" panose="02020603050405020304" pitchFamily="18" charset="0"/>
            </a:endParaRPr>
          </a:p>
        </p:txBody>
      </p:sp>
      <p:sp>
        <p:nvSpPr>
          <p:cNvPr id="552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19138"/>
            <a:ext cx="4802188" cy="3602037"/>
          </a:xfrm>
          <a:ln/>
        </p:spPr>
      </p:sp>
      <p:sp>
        <p:nvSpPr>
          <p:cNvPr id="5530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4725" y="4560888"/>
            <a:ext cx="5365750" cy="4321175"/>
          </a:xfrm>
        </p:spPr>
        <p:txBody>
          <a:bodyPr/>
          <a:lstStyle/>
          <a:p>
            <a:endParaRPr lang="es-PR" altLang="es-PR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66788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85813" indent="-303213" defTabSz="966788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208088" indent="-241300" defTabSz="966788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90688" indent="-241300" defTabSz="966788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174875" indent="-241300" defTabSz="966788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632075" indent="-2413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3089275" indent="-2413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546475" indent="-2413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4003675" indent="-2413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E74BEECD-5E39-4330-AA64-E43FE576ABD1}" type="slidenum">
              <a:rPr lang="en-US" altLang="es-PR" sz="1100">
                <a:latin typeface="Times New Roman" panose="02020603050405020304" pitchFamily="18" charset="0"/>
              </a:rPr>
              <a:pPr/>
              <a:t>18</a:t>
            </a:fld>
            <a:endParaRPr lang="en-US" altLang="es-PR" sz="1100">
              <a:latin typeface="Times New Roman" panose="02020603050405020304" pitchFamily="18" charset="0"/>
            </a:endParaRPr>
          </a:p>
        </p:txBody>
      </p:sp>
      <p:sp>
        <p:nvSpPr>
          <p:cNvPr id="563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19138"/>
            <a:ext cx="4802188" cy="3602037"/>
          </a:xfrm>
          <a:ln/>
        </p:spPr>
      </p:sp>
      <p:sp>
        <p:nvSpPr>
          <p:cNvPr id="5632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4725" y="4560888"/>
            <a:ext cx="5365750" cy="4321175"/>
          </a:xfrm>
        </p:spPr>
        <p:txBody>
          <a:bodyPr/>
          <a:lstStyle/>
          <a:p>
            <a:endParaRPr lang="es-PR" altLang="es-PR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66788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85813" indent="-303213" defTabSz="966788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208088" indent="-241300" defTabSz="966788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90688" indent="-241300" defTabSz="966788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174875" indent="-241300" defTabSz="966788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632075" indent="-2413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3089275" indent="-2413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546475" indent="-2413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4003675" indent="-2413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9171FB33-AFCF-438B-9B68-CE832D78F7C4}" type="slidenum">
              <a:rPr lang="en-US" altLang="es-PR" sz="1100">
                <a:latin typeface="Times New Roman" panose="02020603050405020304" pitchFamily="18" charset="0"/>
              </a:rPr>
              <a:pPr/>
              <a:t>19</a:t>
            </a:fld>
            <a:endParaRPr lang="en-US" altLang="es-PR" sz="1100">
              <a:latin typeface="Times New Roman" panose="02020603050405020304" pitchFamily="18" charset="0"/>
            </a:endParaRPr>
          </a:p>
        </p:txBody>
      </p:sp>
      <p:sp>
        <p:nvSpPr>
          <p:cNvPr id="573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19138"/>
            <a:ext cx="4802188" cy="3602037"/>
          </a:xfrm>
          <a:ln/>
        </p:spPr>
      </p:sp>
      <p:sp>
        <p:nvSpPr>
          <p:cNvPr id="5734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4725" y="4560888"/>
            <a:ext cx="5365750" cy="4321175"/>
          </a:xfrm>
        </p:spPr>
        <p:txBody>
          <a:bodyPr/>
          <a:lstStyle/>
          <a:p>
            <a:endParaRPr lang="es-PR" altLang="es-P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66788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85813" indent="-303213" defTabSz="966788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208088" indent="-241300" defTabSz="966788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90688" indent="-241300" defTabSz="966788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174875" indent="-241300" defTabSz="966788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632075" indent="-2413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3089275" indent="-2413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546475" indent="-2413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4003675" indent="-2413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3170E971-F395-4358-950D-D8861F3FB96F}" type="slidenum">
              <a:rPr lang="en-US" altLang="es-PR" sz="1100">
                <a:latin typeface="Times New Roman" panose="02020603050405020304" pitchFamily="18" charset="0"/>
              </a:rPr>
              <a:pPr/>
              <a:t>2</a:t>
            </a:fld>
            <a:endParaRPr lang="en-US" altLang="es-PR" sz="1100">
              <a:latin typeface="Times New Roman" panose="02020603050405020304" pitchFamily="18" charset="0"/>
            </a:endParaRPr>
          </a:p>
        </p:txBody>
      </p:sp>
      <p:sp>
        <p:nvSpPr>
          <p:cNvPr id="399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19138"/>
            <a:ext cx="4802188" cy="3602037"/>
          </a:xfrm>
          <a:ln/>
        </p:spPr>
      </p:sp>
      <p:sp>
        <p:nvSpPr>
          <p:cNvPr id="3994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4725" y="4560888"/>
            <a:ext cx="5365750" cy="4321175"/>
          </a:xfrm>
        </p:spPr>
        <p:txBody>
          <a:bodyPr/>
          <a:lstStyle/>
          <a:p>
            <a:endParaRPr lang="es-PR" altLang="es-PR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66788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85813" indent="-303213" defTabSz="966788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208088" indent="-241300" defTabSz="966788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90688" indent="-241300" defTabSz="966788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174875" indent="-241300" defTabSz="966788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632075" indent="-2413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3089275" indent="-2413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546475" indent="-2413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4003675" indent="-2413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5CB5B399-6512-4E43-87D8-B8E7583027FB}" type="slidenum">
              <a:rPr lang="en-US" altLang="es-PR" sz="1100">
                <a:latin typeface="Times New Roman" panose="02020603050405020304" pitchFamily="18" charset="0"/>
              </a:rPr>
              <a:pPr/>
              <a:t>20</a:t>
            </a:fld>
            <a:endParaRPr lang="en-US" altLang="es-PR" sz="1100">
              <a:latin typeface="Times New Roman" panose="02020603050405020304" pitchFamily="18" charset="0"/>
            </a:endParaRPr>
          </a:p>
        </p:txBody>
      </p:sp>
      <p:sp>
        <p:nvSpPr>
          <p:cNvPr id="583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19138"/>
            <a:ext cx="4802188" cy="3602037"/>
          </a:xfrm>
          <a:ln/>
        </p:spPr>
      </p:sp>
      <p:sp>
        <p:nvSpPr>
          <p:cNvPr id="583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4725" y="4560888"/>
            <a:ext cx="5365750" cy="4321175"/>
          </a:xfrm>
        </p:spPr>
        <p:txBody>
          <a:bodyPr/>
          <a:lstStyle/>
          <a:p>
            <a:endParaRPr lang="es-PR" altLang="es-PR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66788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85813" indent="-303213" defTabSz="966788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208088" indent="-241300" defTabSz="966788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90688" indent="-241300" defTabSz="966788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174875" indent="-241300" defTabSz="966788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632075" indent="-2413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3089275" indent="-2413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546475" indent="-2413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4003675" indent="-2413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90B889A5-30F9-4671-97CD-AD935E04FAB5}" type="slidenum">
              <a:rPr lang="en-US" altLang="es-PR" sz="1100">
                <a:latin typeface="Times New Roman" panose="02020603050405020304" pitchFamily="18" charset="0"/>
              </a:rPr>
              <a:pPr/>
              <a:t>21</a:t>
            </a:fld>
            <a:endParaRPr lang="en-US" altLang="es-PR" sz="1100">
              <a:latin typeface="Times New Roman" panose="02020603050405020304" pitchFamily="18" charset="0"/>
            </a:endParaRPr>
          </a:p>
        </p:txBody>
      </p:sp>
      <p:sp>
        <p:nvSpPr>
          <p:cNvPr id="593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19138"/>
            <a:ext cx="4802188" cy="3602037"/>
          </a:xfrm>
          <a:ln/>
        </p:spPr>
      </p:sp>
      <p:sp>
        <p:nvSpPr>
          <p:cNvPr id="5939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4725" y="4560888"/>
            <a:ext cx="5365750" cy="4321175"/>
          </a:xfrm>
        </p:spPr>
        <p:txBody>
          <a:bodyPr/>
          <a:lstStyle/>
          <a:p>
            <a:endParaRPr lang="es-PR" altLang="es-PR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66788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85813" indent="-303213" defTabSz="966788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208088" indent="-241300" defTabSz="966788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90688" indent="-241300" defTabSz="966788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174875" indent="-241300" defTabSz="966788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632075" indent="-2413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3089275" indent="-2413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546475" indent="-2413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4003675" indent="-2413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A93F3A74-C4B0-45DD-9896-D73517B8AF93}" type="slidenum">
              <a:rPr lang="en-US" altLang="es-PR" sz="1100">
                <a:latin typeface="Times New Roman" panose="02020603050405020304" pitchFamily="18" charset="0"/>
              </a:rPr>
              <a:pPr/>
              <a:t>22</a:t>
            </a:fld>
            <a:endParaRPr lang="en-US" altLang="es-PR" sz="1100">
              <a:latin typeface="Times New Roman" panose="02020603050405020304" pitchFamily="18" charset="0"/>
            </a:endParaRPr>
          </a:p>
        </p:txBody>
      </p:sp>
      <p:sp>
        <p:nvSpPr>
          <p:cNvPr id="604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19138"/>
            <a:ext cx="4802188" cy="3602037"/>
          </a:xfrm>
          <a:ln/>
        </p:spPr>
      </p:sp>
      <p:sp>
        <p:nvSpPr>
          <p:cNvPr id="6042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4725" y="4560888"/>
            <a:ext cx="5365750" cy="4321175"/>
          </a:xfrm>
        </p:spPr>
        <p:txBody>
          <a:bodyPr/>
          <a:lstStyle/>
          <a:p>
            <a:endParaRPr lang="es-PR" altLang="es-PR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66788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85813" indent="-303213" defTabSz="966788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208088" indent="-241300" defTabSz="966788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90688" indent="-241300" defTabSz="966788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174875" indent="-241300" defTabSz="966788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632075" indent="-2413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3089275" indent="-2413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546475" indent="-2413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4003675" indent="-2413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6BF47E1D-858B-4E0E-9A5E-F097E5C0CC87}" type="slidenum">
              <a:rPr lang="en-US" altLang="es-PR" sz="1100">
                <a:latin typeface="Times New Roman" panose="02020603050405020304" pitchFamily="18" charset="0"/>
              </a:rPr>
              <a:pPr/>
              <a:t>23</a:t>
            </a:fld>
            <a:endParaRPr lang="en-US" altLang="es-PR" sz="1100">
              <a:latin typeface="Times New Roman" panose="02020603050405020304" pitchFamily="18" charset="0"/>
            </a:endParaRPr>
          </a:p>
        </p:txBody>
      </p:sp>
      <p:sp>
        <p:nvSpPr>
          <p:cNvPr id="614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19138"/>
            <a:ext cx="4802188" cy="3602037"/>
          </a:xfrm>
          <a:ln/>
        </p:spPr>
      </p:sp>
      <p:sp>
        <p:nvSpPr>
          <p:cNvPr id="6144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4725" y="4560888"/>
            <a:ext cx="5365750" cy="4321175"/>
          </a:xfrm>
        </p:spPr>
        <p:txBody>
          <a:bodyPr/>
          <a:lstStyle/>
          <a:p>
            <a:endParaRPr lang="es-PR" altLang="es-PR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66788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85813" indent="-303213" defTabSz="966788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208088" indent="-241300" defTabSz="966788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90688" indent="-241300" defTabSz="966788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174875" indent="-241300" defTabSz="966788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632075" indent="-2413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3089275" indent="-2413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546475" indent="-2413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4003675" indent="-2413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A1585D5A-655B-46B5-B7AE-E492EC177A46}" type="slidenum">
              <a:rPr lang="en-US" altLang="es-PR" sz="1100">
                <a:latin typeface="Times New Roman" panose="02020603050405020304" pitchFamily="18" charset="0"/>
              </a:rPr>
              <a:pPr/>
              <a:t>24</a:t>
            </a:fld>
            <a:endParaRPr lang="en-US" altLang="es-PR" sz="1100">
              <a:latin typeface="Times New Roman" panose="02020603050405020304" pitchFamily="18" charset="0"/>
            </a:endParaRPr>
          </a:p>
        </p:txBody>
      </p:sp>
      <p:sp>
        <p:nvSpPr>
          <p:cNvPr id="624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19138"/>
            <a:ext cx="4802188" cy="3602037"/>
          </a:xfrm>
          <a:ln/>
        </p:spPr>
      </p:sp>
      <p:sp>
        <p:nvSpPr>
          <p:cNvPr id="6246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4725" y="4560888"/>
            <a:ext cx="5365750" cy="4321175"/>
          </a:xfrm>
        </p:spPr>
        <p:txBody>
          <a:bodyPr/>
          <a:lstStyle/>
          <a:p>
            <a:endParaRPr lang="es-PR" altLang="es-PR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66788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85813" indent="-303213" defTabSz="966788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208088" indent="-241300" defTabSz="966788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90688" indent="-241300" defTabSz="966788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174875" indent="-241300" defTabSz="966788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632075" indent="-2413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3089275" indent="-2413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546475" indent="-2413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4003675" indent="-2413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301629AF-536A-4145-B87D-66413C767C02}" type="slidenum">
              <a:rPr lang="en-US" altLang="es-PR" sz="1100">
                <a:latin typeface="Times New Roman" panose="02020603050405020304" pitchFamily="18" charset="0"/>
              </a:rPr>
              <a:pPr/>
              <a:t>25</a:t>
            </a:fld>
            <a:endParaRPr lang="en-US" altLang="es-PR" sz="1100">
              <a:latin typeface="Times New Roman" panose="02020603050405020304" pitchFamily="18" charset="0"/>
            </a:endParaRPr>
          </a:p>
        </p:txBody>
      </p:sp>
      <p:sp>
        <p:nvSpPr>
          <p:cNvPr id="634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19138"/>
            <a:ext cx="4802188" cy="3602037"/>
          </a:xfrm>
          <a:ln/>
        </p:spPr>
      </p:sp>
      <p:sp>
        <p:nvSpPr>
          <p:cNvPr id="6349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4725" y="4560888"/>
            <a:ext cx="5365750" cy="4321175"/>
          </a:xfrm>
        </p:spPr>
        <p:txBody>
          <a:bodyPr/>
          <a:lstStyle/>
          <a:p>
            <a:endParaRPr lang="es-PR" altLang="es-PR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66788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85813" indent="-303213" defTabSz="966788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208088" indent="-241300" defTabSz="966788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90688" indent="-241300" defTabSz="966788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174875" indent="-241300" defTabSz="966788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632075" indent="-2413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3089275" indent="-2413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546475" indent="-2413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4003675" indent="-2413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1156F86A-220A-49B5-A027-39652920FB55}" type="slidenum">
              <a:rPr lang="en-US" altLang="es-PR" sz="1100">
                <a:latin typeface="Times New Roman" panose="02020603050405020304" pitchFamily="18" charset="0"/>
              </a:rPr>
              <a:pPr/>
              <a:t>26</a:t>
            </a:fld>
            <a:endParaRPr lang="en-US" altLang="es-PR" sz="1100">
              <a:latin typeface="Times New Roman" panose="02020603050405020304" pitchFamily="18" charset="0"/>
            </a:endParaRPr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19138"/>
            <a:ext cx="4802188" cy="3602037"/>
          </a:xfrm>
          <a:ln/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4725" y="4560888"/>
            <a:ext cx="5365750" cy="4321175"/>
          </a:xfrm>
        </p:spPr>
        <p:txBody>
          <a:bodyPr/>
          <a:lstStyle/>
          <a:p>
            <a:endParaRPr lang="es-PR" altLang="es-PR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66788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85813" indent="-303213" defTabSz="966788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208088" indent="-241300" defTabSz="966788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90688" indent="-241300" defTabSz="966788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174875" indent="-241300" defTabSz="966788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632075" indent="-2413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3089275" indent="-2413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546475" indent="-2413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4003675" indent="-2413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E7AB72E3-620C-4879-876D-DF9AA539D4C3}" type="slidenum">
              <a:rPr lang="en-US" altLang="es-PR" sz="1100">
                <a:latin typeface="Times New Roman" panose="02020603050405020304" pitchFamily="18" charset="0"/>
              </a:rPr>
              <a:pPr/>
              <a:t>27</a:t>
            </a:fld>
            <a:endParaRPr lang="en-US" altLang="es-PR" sz="1100">
              <a:latin typeface="Times New Roman" panose="02020603050405020304" pitchFamily="18" charset="0"/>
            </a:endParaRPr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19138"/>
            <a:ext cx="4802188" cy="3602037"/>
          </a:xfrm>
          <a:ln/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4725" y="4560888"/>
            <a:ext cx="5365750" cy="4321175"/>
          </a:xfrm>
        </p:spPr>
        <p:txBody>
          <a:bodyPr/>
          <a:lstStyle/>
          <a:p>
            <a:endParaRPr lang="es-PR" altLang="es-PR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66788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85813" indent="-303213" defTabSz="966788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208088" indent="-241300" defTabSz="966788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90688" indent="-241300" defTabSz="966788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174875" indent="-241300" defTabSz="966788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632075" indent="-2413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3089275" indent="-2413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546475" indent="-2413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4003675" indent="-2413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D98089FA-A363-45A2-9508-4ECA48F3EB07}" type="slidenum">
              <a:rPr lang="en-US" altLang="es-PR" sz="1100">
                <a:latin typeface="Times New Roman" panose="02020603050405020304" pitchFamily="18" charset="0"/>
              </a:rPr>
              <a:pPr/>
              <a:t>28</a:t>
            </a:fld>
            <a:endParaRPr lang="en-US" altLang="es-PR" sz="1100">
              <a:latin typeface="Times New Roman" panose="02020603050405020304" pitchFamily="18" charset="0"/>
            </a:endParaRPr>
          </a:p>
        </p:txBody>
      </p:sp>
      <p:sp>
        <p:nvSpPr>
          <p:cNvPr id="665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19138"/>
            <a:ext cx="4802188" cy="3602037"/>
          </a:xfrm>
          <a:ln/>
        </p:spPr>
      </p:sp>
      <p:sp>
        <p:nvSpPr>
          <p:cNvPr id="6656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4725" y="4560888"/>
            <a:ext cx="5365750" cy="4321175"/>
          </a:xfrm>
        </p:spPr>
        <p:txBody>
          <a:bodyPr/>
          <a:lstStyle/>
          <a:p>
            <a:endParaRPr lang="es-PR" altLang="es-PR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66788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85813" indent="-303213" defTabSz="966788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208088" indent="-241300" defTabSz="966788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90688" indent="-241300" defTabSz="966788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174875" indent="-241300" defTabSz="966788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632075" indent="-2413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3089275" indent="-2413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546475" indent="-2413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4003675" indent="-2413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C1D28DB3-E8F4-4D5A-894B-6E81E8F28817}" type="slidenum">
              <a:rPr lang="en-US" altLang="es-PR" sz="1100">
                <a:latin typeface="Times New Roman" panose="02020603050405020304" pitchFamily="18" charset="0"/>
              </a:rPr>
              <a:pPr/>
              <a:t>29</a:t>
            </a:fld>
            <a:endParaRPr lang="en-US" altLang="es-PR" sz="1100">
              <a:latin typeface="Times New Roman" panose="02020603050405020304" pitchFamily="18" charset="0"/>
            </a:endParaRPr>
          </a:p>
        </p:txBody>
      </p:sp>
      <p:sp>
        <p:nvSpPr>
          <p:cNvPr id="675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19138"/>
            <a:ext cx="4802188" cy="3602037"/>
          </a:xfrm>
          <a:ln/>
        </p:spPr>
      </p:sp>
      <p:sp>
        <p:nvSpPr>
          <p:cNvPr id="6758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4725" y="4560888"/>
            <a:ext cx="5365750" cy="4321175"/>
          </a:xfrm>
        </p:spPr>
        <p:txBody>
          <a:bodyPr/>
          <a:lstStyle/>
          <a:p>
            <a:endParaRPr lang="es-PR" altLang="es-P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66788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85813" indent="-303213" defTabSz="966788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208088" indent="-241300" defTabSz="966788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90688" indent="-241300" defTabSz="966788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174875" indent="-241300" defTabSz="966788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632075" indent="-2413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3089275" indent="-2413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546475" indent="-2413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4003675" indent="-2413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904E4037-AD91-4753-AAB4-D0A3C55C6AE3}" type="slidenum">
              <a:rPr lang="en-US" altLang="es-PR" sz="1100">
                <a:latin typeface="Times New Roman" panose="02020603050405020304" pitchFamily="18" charset="0"/>
              </a:rPr>
              <a:pPr/>
              <a:t>3</a:t>
            </a:fld>
            <a:endParaRPr lang="en-US" altLang="es-PR" sz="1100">
              <a:latin typeface="Times New Roman" panose="02020603050405020304" pitchFamily="18" charset="0"/>
            </a:endParaRPr>
          </a:p>
        </p:txBody>
      </p:sp>
      <p:sp>
        <p:nvSpPr>
          <p:cNvPr id="40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19138"/>
            <a:ext cx="4802188" cy="3602037"/>
          </a:xfrm>
          <a:ln/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4725" y="4560888"/>
            <a:ext cx="5365750" cy="4321175"/>
          </a:xfrm>
        </p:spPr>
        <p:txBody>
          <a:bodyPr/>
          <a:lstStyle/>
          <a:p>
            <a:endParaRPr lang="es-PR" altLang="es-PR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66788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85813" indent="-303213" defTabSz="966788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208088" indent="-241300" defTabSz="966788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90688" indent="-241300" defTabSz="966788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174875" indent="-241300" defTabSz="966788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632075" indent="-2413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3089275" indent="-2413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546475" indent="-2413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4003675" indent="-2413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4ABC865D-D009-422F-A565-C597DA8F353D}" type="slidenum">
              <a:rPr lang="en-US" altLang="es-PR" sz="1100">
                <a:latin typeface="Times New Roman" panose="02020603050405020304" pitchFamily="18" charset="0"/>
              </a:rPr>
              <a:pPr/>
              <a:t>30</a:t>
            </a:fld>
            <a:endParaRPr lang="en-US" altLang="es-PR" sz="1100">
              <a:latin typeface="Times New Roman" panose="02020603050405020304" pitchFamily="18" charset="0"/>
            </a:endParaRPr>
          </a:p>
        </p:txBody>
      </p:sp>
      <p:sp>
        <p:nvSpPr>
          <p:cNvPr id="686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19138"/>
            <a:ext cx="4802188" cy="3602037"/>
          </a:xfrm>
          <a:ln/>
        </p:spPr>
      </p:sp>
      <p:sp>
        <p:nvSpPr>
          <p:cNvPr id="6861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4725" y="4560888"/>
            <a:ext cx="5365750" cy="4321175"/>
          </a:xfrm>
        </p:spPr>
        <p:txBody>
          <a:bodyPr/>
          <a:lstStyle/>
          <a:p>
            <a:endParaRPr lang="es-PR" altLang="es-PR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66788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85813" indent="-303213" defTabSz="966788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208088" indent="-241300" defTabSz="966788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90688" indent="-241300" defTabSz="966788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174875" indent="-241300" defTabSz="966788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632075" indent="-2413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3089275" indent="-2413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546475" indent="-2413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4003675" indent="-2413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0952DA3B-C26D-402B-A374-7346258F7C25}" type="slidenum">
              <a:rPr lang="en-US" altLang="es-PR" sz="1100">
                <a:latin typeface="Times New Roman" panose="02020603050405020304" pitchFamily="18" charset="0"/>
              </a:rPr>
              <a:pPr/>
              <a:t>31</a:t>
            </a:fld>
            <a:endParaRPr lang="en-US" altLang="es-PR" sz="1100">
              <a:latin typeface="Times New Roman" panose="02020603050405020304" pitchFamily="18" charset="0"/>
            </a:endParaRPr>
          </a:p>
        </p:txBody>
      </p:sp>
      <p:sp>
        <p:nvSpPr>
          <p:cNvPr id="696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19138"/>
            <a:ext cx="4802188" cy="3602037"/>
          </a:xfrm>
          <a:ln/>
        </p:spPr>
      </p:sp>
      <p:sp>
        <p:nvSpPr>
          <p:cNvPr id="6963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4725" y="4560888"/>
            <a:ext cx="5365750" cy="4321175"/>
          </a:xfrm>
        </p:spPr>
        <p:txBody>
          <a:bodyPr/>
          <a:lstStyle/>
          <a:p>
            <a:endParaRPr lang="es-PR" altLang="es-PR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66788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85813" indent="-303213" defTabSz="966788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208088" indent="-241300" defTabSz="966788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90688" indent="-241300" defTabSz="966788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174875" indent="-241300" defTabSz="966788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632075" indent="-2413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3089275" indent="-2413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546475" indent="-2413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4003675" indent="-2413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2E0A5B60-DED1-4AB5-98D8-83B90E0C7C01}" type="slidenum">
              <a:rPr lang="en-US" altLang="es-PR" sz="1100">
                <a:latin typeface="Times New Roman" panose="02020603050405020304" pitchFamily="18" charset="0"/>
              </a:rPr>
              <a:pPr/>
              <a:t>32</a:t>
            </a:fld>
            <a:endParaRPr lang="en-US" altLang="es-PR" sz="1100">
              <a:latin typeface="Times New Roman" panose="02020603050405020304" pitchFamily="18" charset="0"/>
            </a:endParaRPr>
          </a:p>
        </p:txBody>
      </p:sp>
      <p:sp>
        <p:nvSpPr>
          <p:cNvPr id="706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19138"/>
            <a:ext cx="4802188" cy="3602037"/>
          </a:xfrm>
          <a:ln/>
        </p:spPr>
      </p:sp>
      <p:sp>
        <p:nvSpPr>
          <p:cNvPr id="7066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4725" y="4560888"/>
            <a:ext cx="5365750" cy="4321175"/>
          </a:xfrm>
        </p:spPr>
        <p:txBody>
          <a:bodyPr/>
          <a:lstStyle/>
          <a:p>
            <a:endParaRPr lang="es-PR" altLang="es-PR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66788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85813" indent="-303213" defTabSz="966788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208088" indent="-241300" defTabSz="966788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90688" indent="-241300" defTabSz="966788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174875" indent="-241300" defTabSz="966788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632075" indent="-2413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3089275" indent="-2413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546475" indent="-2413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4003675" indent="-2413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15C0A39E-246C-4FFE-B437-D18FBE91C72F}" type="slidenum">
              <a:rPr lang="en-US" altLang="es-PR" sz="1100">
                <a:latin typeface="Times New Roman" panose="02020603050405020304" pitchFamily="18" charset="0"/>
              </a:rPr>
              <a:pPr/>
              <a:t>33</a:t>
            </a:fld>
            <a:endParaRPr lang="en-US" altLang="es-PR" sz="1100">
              <a:latin typeface="Times New Roman" panose="02020603050405020304" pitchFamily="18" charset="0"/>
            </a:endParaRPr>
          </a:p>
        </p:txBody>
      </p:sp>
      <p:sp>
        <p:nvSpPr>
          <p:cNvPr id="716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19138"/>
            <a:ext cx="4802188" cy="3602037"/>
          </a:xfrm>
          <a:ln/>
        </p:spPr>
      </p:sp>
      <p:sp>
        <p:nvSpPr>
          <p:cNvPr id="7168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4725" y="4560888"/>
            <a:ext cx="5365750" cy="4321175"/>
          </a:xfrm>
        </p:spPr>
        <p:txBody>
          <a:bodyPr/>
          <a:lstStyle/>
          <a:p>
            <a:endParaRPr lang="es-PR" altLang="es-PR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66788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85813" indent="-303213" defTabSz="966788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208088" indent="-241300" defTabSz="966788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90688" indent="-241300" defTabSz="966788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174875" indent="-241300" defTabSz="966788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632075" indent="-2413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3089275" indent="-2413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546475" indent="-2413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4003675" indent="-2413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B6716410-FF34-4449-819B-7C0565D70460}" type="slidenum">
              <a:rPr lang="en-US" altLang="es-PR" sz="1100">
                <a:latin typeface="Times New Roman" panose="02020603050405020304" pitchFamily="18" charset="0"/>
              </a:rPr>
              <a:pPr/>
              <a:t>34</a:t>
            </a:fld>
            <a:endParaRPr lang="en-US" altLang="es-PR" sz="1100">
              <a:latin typeface="Times New Roman" panose="02020603050405020304" pitchFamily="18" charset="0"/>
            </a:endParaRPr>
          </a:p>
        </p:txBody>
      </p:sp>
      <p:sp>
        <p:nvSpPr>
          <p:cNvPr id="727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19138"/>
            <a:ext cx="4802188" cy="3602037"/>
          </a:xfrm>
          <a:ln/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4725" y="4560888"/>
            <a:ext cx="5365750" cy="4321175"/>
          </a:xfrm>
        </p:spPr>
        <p:txBody>
          <a:bodyPr/>
          <a:lstStyle/>
          <a:p>
            <a:endParaRPr lang="es-PR" altLang="es-PR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66788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85813" indent="-303213" defTabSz="966788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208088" indent="-241300" defTabSz="966788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90688" indent="-241300" defTabSz="966788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174875" indent="-241300" defTabSz="966788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632075" indent="-2413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3089275" indent="-2413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546475" indent="-2413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4003675" indent="-2413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7B7314E0-36A7-466A-90E1-C43B4F6C250A}" type="slidenum">
              <a:rPr lang="en-US" altLang="es-PR" sz="1100">
                <a:latin typeface="Times New Roman" panose="02020603050405020304" pitchFamily="18" charset="0"/>
              </a:rPr>
              <a:pPr/>
              <a:t>4</a:t>
            </a:fld>
            <a:endParaRPr lang="en-US" altLang="es-PR" sz="1100">
              <a:latin typeface="Times New Roman" panose="02020603050405020304" pitchFamily="18" charset="0"/>
            </a:endParaRPr>
          </a:p>
        </p:txBody>
      </p:sp>
      <p:sp>
        <p:nvSpPr>
          <p:cNvPr id="419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19138"/>
            <a:ext cx="4802188" cy="3602037"/>
          </a:xfrm>
          <a:ln/>
        </p:spPr>
      </p:sp>
      <p:sp>
        <p:nvSpPr>
          <p:cNvPr id="4198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4725" y="4560888"/>
            <a:ext cx="5365750" cy="4321175"/>
          </a:xfrm>
        </p:spPr>
        <p:txBody>
          <a:bodyPr/>
          <a:lstStyle/>
          <a:p>
            <a:endParaRPr lang="es-PR" altLang="es-PR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66788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85813" indent="-303213" defTabSz="966788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208088" indent="-241300" defTabSz="966788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90688" indent="-241300" defTabSz="966788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174875" indent="-241300" defTabSz="966788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632075" indent="-2413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3089275" indent="-2413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546475" indent="-2413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4003675" indent="-2413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619EBB13-A7F9-460E-BB18-5E8C37FD717F}" type="slidenum">
              <a:rPr lang="en-US" altLang="es-PR" sz="1100">
                <a:latin typeface="Times New Roman" panose="02020603050405020304" pitchFamily="18" charset="0"/>
              </a:rPr>
              <a:pPr/>
              <a:t>5</a:t>
            </a:fld>
            <a:endParaRPr lang="en-US" altLang="es-PR" sz="1100">
              <a:latin typeface="Times New Roman" panose="02020603050405020304" pitchFamily="18" charset="0"/>
            </a:endParaRPr>
          </a:p>
        </p:txBody>
      </p:sp>
      <p:sp>
        <p:nvSpPr>
          <p:cNvPr id="430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19138"/>
            <a:ext cx="4802188" cy="3602037"/>
          </a:xfrm>
          <a:ln/>
        </p:spPr>
      </p:sp>
      <p:sp>
        <p:nvSpPr>
          <p:cNvPr id="4301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4725" y="4560888"/>
            <a:ext cx="5365750" cy="4321175"/>
          </a:xfrm>
        </p:spPr>
        <p:txBody>
          <a:bodyPr/>
          <a:lstStyle/>
          <a:p>
            <a:endParaRPr lang="es-PR" altLang="es-PR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66788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85813" indent="-303213" defTabSz="966788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208088" indent="-241300" defTabSz="966788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90688" indent="-241300" defTabSz="966788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174875" indent="-241300" defTabSz="966788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632075" indent="-2413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3089275" indent="-2413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546475" indent="-2413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4003675" indent="-2413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74316BC6-63B2-4C06-99A4-AC4EF63D7809}" type="slidenum">
              <a:rPr lang="en-US" altLang="es-PR" sz="1100">
                <a:latin typeface="Times New Roman" panose="02020603050405020304" pitchFamily="18" charset="0"/>
              </a:rPr>
              <a:pPr/>
              <a:t>6</a:t>
            </a:fld>
            <a:endParaRPr lang="en-US" altLang="es-PR" sz="1100">
              <a:latin typeface="Times New Roman" panose="02020603050405020304" pitchFamily="18" charset="0"/>
            </a:endParaRPr>
          </a:p>
        </p:txBody>
      </p:sp>
      <p:sp>
        <p:nvSpPr>
          <p:cNvPr id="440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19138"/>
            <a:ext cx="4802188" cy="3602037"/>
          </a:xfrm>
          <a:ln/>
        </p:spPr>
      </p:sp>
      <p:sp>
        <p:nvSpPr>
          <p:cNvPr id="4403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4725" y="4560888"/>
            <a:ext cx="5365750" cy="4321175"/>
          </a:xfrm>
        </p:spPr>
        <p:txBody>
          <a:bodyPr/>
          <a:lstStyle/>
          <a:p>
            <a:endParaRPr lang="es-PR" altLang="es-PR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66788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85813" indent="-303213" defTabSz="966788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208088" indent="-241300" defTabSz="966788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90688" indent="-241300" defTabSz="966788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174875" indent="-241300" defTabSz="966788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632075" indent="-2413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3089275" indent="-2413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546475" indent="-2413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4003675" indent="-2413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2D7718AE-6039-4E4D-8550-3677D3D7091D}" type="slidenum">
              <a:rPr lang="en-US" altLang="es-PR" sz="1100">
                <a:latin typeface="Times New Roman" panose="02020603050405020304" pitchFamily="18" charset="0"/>
              </a:rPr>
              <a:pPr/>
              <a:t>7</a:t>
            </a:fld>
            <a:endParaRPr lang="en-US" altLang="es-PR" sz="1100">
              <a:latin typeface="Times New Roman" panose="02020603050405020304" pitchFamily="18" charset="0"/>
            </a:endParaRPr>
          </a:p>
        </p:txBody>
      </p:sp>
      <p:sp>
        <p:nvSpPr>
          <p:cNvPr id="450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19138"/>
            <a:ext cx="4802188" cy="3602037"/>
          </a:xfrm>
          <a:ln/>
        </p:spPr>
      </p:sp>
      <p:sp>
        <p:nvSpPr>
          <p:cNvPr id="4506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4725" y="4560888"/>
            <a:ext cx="5365750" cy="4321175"/>
          </a:xfrm>
        </p:spPr>
        <p:txBody>
          <a:bodyPr/>
          <a:lstStyle/>
          <a:p>
            <a:endParaRPr lang="es-PR" altLang="es-PR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66788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85813" indent="-303213" defTabSz="966788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208088" indent="-241300" defTabSz="966788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90688" indent="-241300" defTabSz="966788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174875" indent="-241300" defTabSz="966788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632075" indent="-2413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3089275" indent="-2413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546475" indent="-2413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4003675" indent="-2413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567A283C-2435-4B7E-9379-485B906ACED2}" type="slidenum">
              <a:rPr lang="en-US" altLang="es-PR" sz="1100">
                <a:latin typeface="Times New Roman" panose="02020603050405020304" pitchFamily="18" charset="0"/>
              </a:rPr>
              <a:pPr/>
              <a:t>8</a:t>
            </a:fld>
            <a:endParaRPr lang="en-US" altLang="es-PR" sz="1100">
              <a:latin typeface="Times New Roman" panose="02020603050405020304" pitchFamily="18" charset="0"/>
            </a:endParaRPr>
          </a:p>
        </p:txBody>
      </p:sp>
      <p:sp>
        <p:nvSpPr>
          <p:cNvPr id="460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19138"/>
            <a:ext cx="4802188" cy="3602037"/>
          </a:xfrm>
          <a:ln/>
        </p:spPr>
      </p:sp>
      <p:sp>
        <p:nvSpPr>
          <p:cNvPr id="4608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4725" y="4560888"/>
            <a:ext cx="5365750" cy="4321175"/>
          </a:xfrm>
        </p:spPr>
        <p:txBody>
          <a:bodyPr/>
          <a:lstStyle/>
          <a:p>
            <a:endParaRPr lang="es-PR" altLang="es-PR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66788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85813" indent="-303213" defTabSz="966788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208088" indent="-241300" defTabSz="966788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90688" indent="-241300" defTabSz="966788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174875" indent="-241300" defTabSz="966788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632075" indent="-2413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3089275" indent="-2413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546475" indent="-2413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4003675" indent="-2413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405121A0-CB05-41FB-966B-4DF942EEAFD7}" type="slidenum">
              <a:rPr lang="en-US" altLang="es-PR" sz="1100">
                <a:latin typeface="Times New Roman" panose="02020603050405020304" pitchFamily="18" charset="0"/>
              </a:rPr>
              <a:pPr/>
              <a:t>9</a:t>
            </a:fld>
            <a:endParaRPr lang="en-US" altLang="es-PR" sz="1100">
              <a:latin typeface="Times New Roman" panose="02020603050405020304" pitchFamily="18" charset="0"/>
            </a:endParaRPr>
          </a:p>
        </p:txBody>
      </p:sp>
      <p:sp>
        <p:nvSpPr>
          <p:cNvPr id="471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19138"/>
            <a:ext cx="4802188" cy="3602037"/>
          </a:xfrm>
          <a:ln/>
        </p:spPr>
      </p:sp>
      <p:sp>
        <p:nvSpPr>
          <p:cNvPr id="4710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4725" y="4560888"/>
            <a:ext cx="5365750" cy="4321175"/>
          </a:xfrm>
        </p:spPr>
        <p:txBody>
          <a:bodyPr/>
          <a:lstStyle/>
          <a:p>
            <a:endParaRPr lang="es-PR" altLang="es-P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aludmed.com/" TargetMode="External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hyperlink" Target="http://creativecommons.org/licenses/by-nc-nd/3.0/pr/" TargetMode="Externa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2438400"/>
            <a:ext cx="9009063" cy="1052513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2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/>
                <a:endParaRPr lang="es-PR" altLang="es-PR" b="0"/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2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/>
                <a:endParaRPr lang="es-PR" altLang="es-PR" b="0"/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384" cy="432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/>
                <a:endParaRPr lang="es-PR" altLang="es-PR" b="0"/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8" y="2640"/>
                <a:ext cx="336" cy="432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/>
                <a:endParaRPr lang="es-PR" altLang="es-PR" b="0"/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es-PR" altLang="es-PR" b="0"/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bg2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es-PR" altLang="es-PR" b="0"/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4"/>
              <a:ext cx="5476" cy="35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es-PR" altLang="es-PR" b="0"/>
            </a:p>
          </p:txBody>
        </p:sp>
      </p:grpSp>
      <p:pic>
        <p:nvPicPr>
          <p:cNvPr id="14" name="Picture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6132513"/>
            <a:ext cx="1117600" cy="39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TextBox 2"/>
          <p:cNvSpPr txBox="1">
            <a:spLocks noChangeArrowheads="1"/>
          </p:cNvSpPr>
          <p:nvPr userDrawn="1"/>
        </p:nvSpPr>
        <p:spPr bwMode="auto">
          <a:xfrm>
            <a:off x="1727200" y="6005513"/>
            <a:ext cx="72644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r>
              <a:rPr lang="es-PR" altLang="es-PR" sz="1200" b="0" dirty="0" err="1">
                <a:latin typeface="Arial" panose="020B0604020202020204" pitchFamily="34" charset="0"/>
              </a:rPr>
              <a:t>Saludmed</a:t>
            </a:r>
            <a:r>
              <a:rPr lang="es-PR" altLang="es-PR" sz="1200" b="0" dirty="0">
                <a:latin typeface="Arial" panose="020B0604020202020204" pitchFamily="34" charset="0"/>
              </a:rPr>
              <a:t> 2022, por </a:t>
            </a:r>
            <a:r>
              <a:rPr lang="es-PR" altLang="es-PR" sz="1200" i="1" dirty="0">
                <a:latin typeface="Arial" panose="020B0604020202020204" pitchFamily="34" charset="0"/>
                <a:hlinkClick r:id="rId3"/>
              </a:rPr>
              <a:t>Edgar Lopategui Corsino</a:t>
            </a:r>
            <a:r>
              <a:rPr lang="es-PR" altLang="es-PR" sz="1200" b="0" dirty="0">
                <a:latin typeface="Arial" panose="020B0604020202020204" pitchFamily="34" charset="0"/>
              </a:rPr>
              <a:t>, se encuentra bajo una licencia </a:t>
            </a:r>
            <a:r>
              <a:rPr lang="es-PR" altLang="es-PR" sz="1200" b="0" i="1" dirty="0">
                <a:latin typeface="Arial" panose="020B0604020202020204" pitchFamily="34" charset="0"/>
                <a:hlinkClick r:id="rId4"/>
              </a:rPr>
              <a:t>"Creative </a:t>
            </a:r>
            <a:r>
              <a:rPr lang="es-PR" altLang="es-PR" sz="1200" b="0" i="1" dirty="0" err="1">
                <a:latin typeface="Arial" panose="020B0604020202020204" pitchFamily="34" charset="0"/>
                <a:hlinkClick r:id="rId4"/>
              </a:rPr>
              <a:t>Commons</a:t>
            </a:r>
            <a:r>
              <a:rPr lang="es-PR" altLang="es-PR" sz="1200" b="0" i="1" dirty="0">
                <a:latin typeface="Arial" panose="020B0604020202020204" pitchFamily="34" charset="0"/>
                <a:hlinkClick r:id="rId4"/>
              </a:rPr>
              <a:t>"</a:t>
            </a:r>
            <a:r>
              <a:rPr lang="es-PR" altLang="es-PR" sz="1200" b="0" dirty="0">
                <a:latin typeface="Arial" panose="020B0604020202020204" pitchFamily="34" charset="0"/>
              </a:rPr>
              <a:t>, </a:t>
            </a:r>
          </a:p>
          <a:p>
            <a:pPr eaLnBrk="1" hangingPunct="1"/>
            <a:r>
              <a:rPr lang="es-PR" altLang="es-PR" sz="1200" b="0" dirty="0">
                <a:latin typeface="Arial" panose="020B0604020202020204" pitchFamily="34" charset="0"/>
              </a:rPr>
              <a:t>de tipo: </a:t>
            </a:r>
            <a:r>
              <a:rPr lang="es-PR" altLang="es-PR" sz="1200" i="1" dirty="0">
                <a:latin typeface="Arial" panose="020B0604020202020204" pitchFamily="34" charset="0"/>
                <a:hlinkClick r:id="rId4"/>
              </a:rPr>
              <a:t>Reconocimiento-</a:t>
            </a:r>
            <a:r>
              <a:rPr lang="es-PR" altLang="es-PR" sz="1200" i="1" dirty="0" err="1">
                <a:latin typeface="Arial" panose="020B0604020202020204" pitchFamily="34" charset="0"/>
                <a:hlinkClick r:id="rId4"/>
              </a:rPr>
              <a:t>NoComercial</a:t>
            </a:r>
            <a:r>
              <a:rPr lang="es-PR" altLang="es-PR" sz="1200" i="1" dirty="0">
                <a:latin typeface="Arial" panose="020B0604020202020204" pitchFamily="34" charset="0"/>
                <a:hlinkClick r:id="rId4"/>
              </a:rPr>
              <a:t>-Sin Obras Derivadas 3.0.  Licencia de Puerto Rico</a:t>
            </a:r>
            <a:r>
              <a:rPr lang="es-PR" altLang="es-PR" sz="1200" b="0" dirty="0">
                <a:latin typeface="Arial" panose="020B0604020202020204" pitchFamily="34" charset="0"/>
              </a:rPr>
              <a:t>.  </a:t>
            </a:r>
          </a:p>
          <a:p>
            <a:pPr eaLnBrk="1" hangingPunct="1"/>
            <a:r>
              <a:rPr lang="es-PR" altLang="es-PR" sz="1200" b="0" dirty="0">
                <a:latin typeface="Arial" panose="020B0604020202020204" pitchFamily="34" charset="0"/>
              </a:rPr>
              <a:t>Basado en las páginas publicadas para el sitio Web: </a:t>
            </a:r>
            <a:r>
              <a:rPr lang="es-PR" altLang="es-PR" sz="1200" i="1" dirty="0">
                <a:latin typeface="Arial" panose="020B0604020202020204" pitchFamily="34" charset="0"/>
                <a:hlinkClick r:id="rId3"/>
              </a:rPr>
              <a:t>www.saludmed.com</a:t>
            </a:r>
            <a:r>
              <a:rPr lang="es-PR" altLang="es-PR" sz="1200" b="0" dirty="0">
                <a:latin typeface="Arial" panose="020B0604020202020204" pitchFamily="34" charset="0"/>
              </a:rPr>
              <a:t>.</a:t>
            </a:r>
          </a:p>
        </p:txBody>
      </p:sp>
      <p:sp>
        <p:nvSpPr>
          <p:cNvPr id="139276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990600" y="1828800"/>
            <a:ext cx="7772400" cy="1143000"/>
          </a:xfrm>
        </p:spPr>
        <p:txBody>
          <a:bodyPr/>
          <a:lstStyle>
            <a:lvl1pPr algn="ctr">
              <a:defRPr/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sp>
        <p:nvSpPr>
          <p:cNvPr id="139277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>
                <a:latin typeface="Times New Roman" pitchFamily="18" charset="0"/>
              </a:defRPr>
            </a:lvl1pPr>
          </a:lstStyle>
          <a:p>
            <a:pPr lvl="0"/>
            <a:r>
              <a:rPr lang="en-US" noProof="0"/>
              <a:t>Click to edit Master subtitle style</a:t>
            </a:r>
          </a:p>
        </p:txBody>
      </p:sp>
      <p:sp>
        <p:nvSpPr>
          <p:cNvPr id="16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A228A4BC-CAC0-4653-8E9E-5C6D56FA8643}" type="slidenum">
              <a:rPr lang="en-US" altLang="es-PR"/>
              <a:pPr/>
              <a:t>‹#›</a:t>
            </a:fld>
            <a:endParaRPr lang="en-US" altLang="es-PR"/>
          </a:p>
        </p:txBody>
      </p:sp>
    </p:spTree>
    <p:extLst>
      <p:ext uri="{BB962C8B-B14F-4D97-AF65-F5344CB8AC3E}">
        <p14:creationId xmlns:p14="http://schemas.microsoft.com/office/powerpoint/2010/main" val="38363134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1226892-FDEC-4DED-8BFE-0C05049257ED}" type="slidenum">
              <a:rPr lang="en-US" altLang="es-PR"/>
              <a:pPr/>
              <a:t>‹#›</a:t>
            </a:fld>
            <a:endParaRPr lang="en-US" altLang="es-PR"/>
          </a:p>
        </p:txBody>
      </p:sp>
    </p:spTree>
    <p:extLst>
      <p:ext uri="{BB962C8B-B14F-4D97-AF65-F5344CB8AC3E}">
        <p14:creationId xmlns:p14="http://schemas.microsoft.com/office/powerpoint/2010/main" val="35149858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04050" y="617538"/>
            <a:ext cx="1951038" cy="551497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0938" y="617538"/>
            <a:ext cx="5700712" cy="55149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A9A1CBA-1904-441F-8707-DE26A76DE2A2}" type="slidenum">
              <a:rPr lang="en-US" altLang="es-PR"/>
              <a:pPr/>
              <a:t>‹#›</a:t>
            </a:fld>
            <a:endParaRPr lang="en-US" altLang="es-PR"/>
          </a:p>
        </p:txBody>
      </p:sp>
    </p:spTree>
    <p:extLst>
      <p:ext uri="{BB962C8B-B14F-4D97-AF65-F5344CB8AC3E}">
        <p14:creationId xmlns:p14="http://schemas.microsoft.com/office/powerpoint/2010/main" val="14278469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6D4B7B5-140C-45E1-B28C-102FFC84F937}" type="slidenum">
              <a:rPr lang="en-US" altLang="es-PR"/>
              <a:pPr/>
              <a:t>‹#›</a:t>
            </a:fld>
            <a:endParaRPr lang="en-US" altLang="es-PR"/>
          </a:p>
        </p:txBody>
      </p:sp>
    </p:spTree>
    <p:extLst>
      <p:ext uri="{BB962C8B-B14F-4D97-AF65-F5344CB8AC3E}">
        <p14:creationId xmlns:p14="http://schemas.microsoft.com/office/powerpoint/2010/main" val="1198189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49D907E-BCC0-43FA-8C02-FC15D294F7B8}" type="slidenum">
              <a:rPr lang="en-US" altLang="es-PR"/>
              <a:pPr/>
              <a:t>‹#›</a:t>
            </a:fld>
            <a:endParaRPr lang="en-US" altLang="es-PR"/>
          </a:p>
        </p:txBody>
      </p:sp>
    </p:spTree>
    <p:extLst>
      <p:ext uri="{BB962C8B-B14F-4D97-AF65-F5344CB8AC3E}">
        <p14:creationId xmlns:p14="http://schemas.microsoft.com/office/powerpoint/2010/main" val="22206630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F731FB2-6312-4699-BD5E-9E0126C302AC}" type="slidenum">
              <a:rPr lang="en-US" altLang="es-PR"/>
              <a:pPr/>
              <a:t>‹#›</a:t>
            </a:fld>
            <a:endParaRPr lang="en-US" altLang="es-PR"/>
          </a:p>
        </p:txBody>
      </p:sp>
    </p:spTree>
    <p:extLst>
      <p:ext uri="{BB962C8B-B14F-4D97-AF65-F5344CB8AC3E}">
        <p14:creationId xmlns:p14="http://schemas.microsoft.com/office/powerpoint/2010/main" val="20685081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B89F023-BA59-4E09-9B32-6DF1CEADA9C6}" type="slidenum">
              <a:rPr lang="en-US" altLang="es-PR"/>
              <a:pPr/>
              <a:t>‹#›</a:t>
            </a:fld>
            <a:endParaRPr lang="en-US" altLang="es-PR"/>
          </a:p>
        </p:txBody>
      </p:sp>
    </p:spTree>
    <p:extLst>
      <p:ext uri="{BB962C8B-B14F-4D97-AF65-F5344CB8AC3E}">
        <p14:creationId xmlns:p14="http://schemas.microsoft.com/office/powerpoint/2010/main" val="10830480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5923301-47F0-43F1-8904-BF8DDBDB17F8}" type="slidenum">
              <a:rPr lang="en-US" altLang="es-PR"/>
              <a:pPr/>
              <a:t>‹#›</a:t>
            </a:fld>
            <a:endParaRPr lang="en-US" altLang="es-PR"/>
          </a:p>
        </p:txBody>
      </p:sp>
    </p:spTree>
    <p:extLst>
      <p:ext uri="{BB962C8B-B14F-4D97-AF65-F5344CB8AC3E}">
        <p14:creationId xmlns:p14="http://schemas.microsoft.com/office/powerpoint/2010/main" val="11068922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44912EB-6D29-4485-B054-7581DF87F48D}" type="slidenum">
              <a:rPr lang="en-US" altLang="es-PR"/>
              <a:pPr/>
              <a:t>‹#›</a:t>
            </a:fld>
            <a:endParaRPr lang="en-US" altLang="es-PR"/>
          </a:p>
        </p:txBody>
      </p:sp>
    </p:spTree>
    <p:extLst>
      <p:ext uri="{BB962C8B-B14F-4D97-AF65-F5344CB8AC3E}">
        <p14:creationId xmlns:p14="http://schemas.microsoft.com/office/powerpoint/2010/main" val="24000968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0D49912-F8B1-425B-8873-77467F4E797A}" type="slidenum">
              <a:rPr lang="en-US" altLang="es-PR"/>
              <a:pPr/>
              <a:t>‹#›</a:t>
            </a:fld>
            <a:endParaRPr lang="en-US" altLang="es-PR"/>
          </a:p>
        </p:txBody>
      </p:sp>
    </p:spTree>
    <p:extLst>
      <p:ext uri="{BB962C8B-B14F-4D97-AF65-F5344CB8AC3E}">
        <p14:creationId xmlns:p14="http://schemas.microsoft.com/office/powerpoint/2010/main" val="9130175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B665211-55D2-4F1F-8EAC-D4E4D231DCA5}" type="slidenum">
              <a:rPr lang="en-US" altLang="es-PR"/>
              <a:pPr/>
              <a:t>‹#›</a:t>
            </a:fld>
            <a:endParaRPr lang="en-US" altLang="es-PR"/>
          </a:p>
        </p:txBody>
      </p:sp>
    </p:spTree>
    <p:extLst>
      <p:ext uri="{BB962C8B-B14F-4D97-AF65-F5344CB8AC3E}">
        <p14:creationId xmlns:p14="http://schemas.microsoft.com/office/powerpoint/2010/main" val="36060361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ltGray">
          <a:xfrm>
            <a:off x="417513" y="1098550"/>
            <a:ext cx="438150" cy="474663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/>
            <a:endParaRPr kumimoji="1" lang="es-PR" altLang="es-PR" b="0"/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ltGray">
          <a:xfrm>
            <a:off x="800100" y="1098550"/>
            <a:ext cx="328613" cy="474663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/>
            <a:endParaRPr kumimoji="1" lang="es-PR" altLang="es-PR" b="0"/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ltGray">
          <a:xfrm>
            <a:off x="541338" y="1520825"/>
            <a:ext cx="422275" cy="474663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/>
            <a:endParaRPr kumimoji="1" lang="es-PR" altLang="es-PR" b="0"/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ltGray">
          <a:xfrm>
            <a:off x="911225" y="1520825"/>
            <a:ext cx="368300" cy="474663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/>
            <a:endParaRPr kumimoji="1" lang="es-PR" altLang="es-PR" b="0"/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ltGray">
          <a:xfrm>
            <a:off x="127000" y="1447800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/>
            <a:endParaRPr kumimoji="1" lang="es-PR" altLang="es-PR" b="0"/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gray">
          <a:xfrm>
            <a:off x="762000" y="990600"/>
            <a:ext cx="31750" cy="1052513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/>
            <a:endParaRPr kumimoji="1" lang="es-PR" altLang="es-PR" b="0"/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gray">
          <a:xfrm>
            <a:off x="442913" y="1781175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/>
            <a:endParaRPr kumimoji="1" lang="es-PR" altLang="es-PR" b="0"/>
          </a:p>
        </p:txBody>
      </p:sp>
      <p:sp>
        <p:nvSpPr>
          <p:cNvPr id="138249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50938" y="617538"/>
            <a:ext cx="7793037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34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s-PR"/>
              <a:t>Click to edit Master text styles</a:t>
            </a:r>
          </a:p>
          <a:p>
            <a:pPr lvl="1"/>
            <a:r>
              <a:rPr lang="en-US" altLang="es-PR"/>
              <a:t>Second level</a:t>
            </a:r>
          </a:p>
          <a:p>
            <a:pPr lvl="2"/>
            <a:r>
              <a:rPr lang="en-US" altLang="es-PR"/>
              <a:t>Third level</a:t>
            </a:r>
          </a:p>
          <a:p>
            <a:pPr lvl="3"/>
            <a:r>
              <a:rPr lang="en-US" altLang="es-PR"/>
              <a:t>Fourth level</a:t>
            </a:r>
          </a:p>
          <a:p>
            <a:pPr lvl="4"/>
            <a:r>
              <a:rPr lang="en-US" altLang="es-PR"/>
              <a:t>Fifth level</a:t>
            </a:r>
          </a:p>
        </p:txBody>
      </p:sp>
      <p:sp>
        <p:nvSpPr>
          <p:cNvPr id="138251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14400" y="63246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 b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8252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52800" y="63246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 b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8253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81800" y="63246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 b="0"/>
            </a:lvl1pPr>
          </a:lstStyle>
          <a:p>
            <a:fld id="{CDCA7C47-C3D9-4CCB-81EE-2F6493F6B021}" type="slidenum">
              <a:rPr lang="en-US" altLang="es-PR"/>
              <a:pPr/>
              <a:t>‹#›</a:t>
            </a:fld>
            <a:endParaRPr lang="en-US" altLang="es-PR"/>
          </a:p>
        </p:txBody>
      </p:sp>
      <p:sp>
        <p:nvSpPr>
          <p:cNvPr id="10" name="Text Box 6"/>
          <p:cNvSpPr txBox="1">
            <a:spLocks noChangeArrowheads="1"/>
          </p:cNvSpPr>
          <p:nvPr userDrawn="1"/>
        </p:nvSpPr>
        <p:spPr bwMode="auto">
          <a:xfrm>
            <a:off x="0" y="6588125"/>
            <a:ext cx="9144000" cy="269875"/>
          </a:xfrm>
          <a:prstGeom prst="rect">
            <a:avLst/>
          </a:prstGeom>
          <a:solidFill>
            <a:srgbClr val="E6E6E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485063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tabLst>
                <a:tab pos="7485063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tabLst>
                <a:tab pos="7485063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tabLst>
                <a:tab pos="7485063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tabLst>
                <a:tab pos="7485063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7485063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7485063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7485063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7485063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s-PR" sz="1000" b="0" dirty="0">
                <a:latin typeface="Arial" panose="020B0604020202020204" pitchFamily="34" charset="0"/>
              </a:rPr>
              <a:t>Copyright © 2022 Edgar Lopategui Corsino | </a:t>
            </a:r>
            <a:r>
              <a:rPr lang="en-US" altLang="es-PR" sz="1000" b="0" dirty="0" err="1">
                <a:latin typeface="Arial" panose="020B0604020202020204" pitchFamily="34" charset="0"/>
              </a:rPr>
              <a:t>Saludmed</a:t>
            </a:r>
            <a:r>
              <a:rPr lang="en-US" altLang="es-PR" sz="1000" b="0" dirty="0">
                <a:latin typeface="Arial" panose="020B0604020202020204" pitchFamily="34" charset="0"/>
              </a:rPr>
              <a:t> 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87" r:id="rId2"/>
    <p:sldLayoutId id="2147483688" r:id="rId3"/>
    <p:sldLayoutId id="2147483689" r:id="rId4"/>
    <p:sldLayoutId id="2147483690" r:id="rId5"/>
    <p:sldLayoutId id="2147483691" r:id="rId6"/>
    <p:sldLayoutId id="2147483692" r:id="rId7"/>
    <p:sldLayoutId id="2147483693" r:id="rId8"/>
    <p:sldLayoutId id="2147483694" r:id="rId9"/>
    <p:sldLayoutId id="2147483695" r:id="rId10"/>
    <p:sldLayoutId id="2147483696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anose="05000000000000000000" pitchFamily="2" charset="2"/>
        <a:buChar char="n"/>
        <a:defRPr sz="3200" b="1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anose="05000000000000000000" pitchFamily="2" charset="2"/>
        <a:buChar char="n"/>
        <a:defRPr sz="2800" b="1">
          <a:solidFill>
            <a:schemeClr val="tx1"/>
          </a:solidFill>
          <a:latin typeface="Times New Roman" pitchFamily="18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008000"/>
        </a:buClr>
        <a:buSzPct val="105000"/>
        <a:buChar char="•"/>
        <a:defRPr sz="2400">
          <a:solidFill>
            <a:schemeClr val="tx1"/>
          </a:solidFill>
          <a:latin typeface="Times New Roman" pitchFamily="18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990099"/>
        </a:buClr>
        <a:buSzPct val="55000"/>
        <a:buFont typeface="Wingdings" panose="05000000000000000000" pitchFamily="2" charset="2"/>
        <a:buChar char="n"/>
        <a:defRPr sz="2000">
          <a:solidFill>
            <a:schemeClr val="tx1"/>
          </a:solidFill>
          <a:latin typeface="Times New Roman" pitchFamily="18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FF9900"/>
        </a:buClr>
        <a:buSzPct val="50000"/>
        <a:buFont typeface="Wingdings" panose="05000000000000000000" pitchFamily="2" charset="2"/>
        <a:buChar char="n"/>
        <a:defRPr sz="2000">
          <a:solidFill>
            <a:schemeClr val="tx1"/>
          </a:solidFill>
          <a:latin typeface="Times New Roman" pitchFamily="18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FF9900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Times New Roman" pitchFamily="18" charset="0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FF9900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Times New Roman" pitchFamily="18" charset="0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FF9900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Times New Roman" pitchFamily="18" charset="0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FF9900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Times New Roman" pitchFamily="18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4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5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5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6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6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7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8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8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9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9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0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0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1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3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4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4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5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5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6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6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7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7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8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8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9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9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0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0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1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3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4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4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9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Rectangle 4"/>
          <p:cNvSpPr>
            <a:spLocks noChangeArrowheads="1"/>
          </p:cNvSpPr>
          <p:nvPr/>
        </p:nvSpPr>
        <p:spPr bwMode="auto">
          <a:xfrm>
            <a:off x="152400" y="3505200"/>
            <a:ext cx="8763000" cy="1295400"/>
          </a:xfrm>
          <a:prstGeom prst="rect">
            <a:avLst/>
          </a:prstGeom>
          <a:noFill/>
          <a:ln>
            <a:noFill/>
          </a:ln>
          <a:effectLst>
            <a:outerShdw dist="17961" dir="2700000" algn="ctr" rotWithShape="0">
              <a:schemeClr val="bg1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 anchor="ctr"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/>
            <a:r>
              <a:rPr lang="en-US" altLang="es-PR" sz="4000" i="1">
                <a:solidFill>
                  <a:srgbClr val="0033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anose="020B0A04020102020204" pitchFamily="34" charset="0"/>
              </a:rPr>
              <a:t>PATRONES DE MOVIMIENTO FUNDAMENTALES</a:t>
            </a:r>
          </a:p>
        </p:txBody>
      </p:sp>
      <p:sp>
        <p:nvSpPr>
          <p:cNvPr id="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81000" y="533400"/>
            <a:ext cx="8382000" cy="1676400"/>
          </a:xfrm>
          <a:effectLst>
            <a:outerShdw dist="17961" dir="2700000" algn="ctr" rotWithShape="0">
              <a:schemeClr val="bg1"/>
            </a:outerShdw>
          </a:effectLst>
        </p:spPr>
        <p:txBody>
          <a:bodyPr lIns="92075" tIns="46038" rIns="92075" bIns="46038" anchor="ctr"/>
          <a:lstStyle/>
          <a:p>
            <a:pPr eaLnBrk="1" hangingPunct="1">
              <a:lnSpc>
                <a:spcPct val="115000"/>
              </a:lnSpc>
            </a:pPr>
            <a:r>
              <a:rPr lang="es-ES" altLang="es-PR" sz="3200">
                <a:solidFill>
                  <a:srgbClr val="333399"/>
                </a:solidFill>
                <a:latin typeface="Arial Black" panose="020B0A04020102020204" pitchFamily="34" charset="0"/>
              </a:rPr>
              <a:t>ENTRENAMIENTO DEPORTIVO II:</a:t>
            </a:r>
            <a:br>
              <a:rPr lang="es-ES" altLang="es-PR" sz="3600">
                <a:solidFill>
                  <a:srgbClr val="333399"/>
                </a:solidFill>
                <a:latin typeface="Arial Black" panose="020B0A04020102020204" pitchFamily="34" charset="0"/>
              </a:rPr>
            </a:br>
            <a:r>
              <a:rPr lang="en-US" altLang="es-PR" sz="3600">
                <a:solidFill>
                  <a:srgbClr val="333399"/>
                </a:solidFill>
                <a:latin typeface="Arial Black" panose="020B0A04020102020204" pitchFamily="34" charset="0"/>
              </a:rPr>
              <a:t>ENTRENAMIENTO FUNCIONAL</a:t>
            </a:r>
          </a:p>
        </p:txBody>
      </p:sp>
      <p:sp>
        <p:nvSpPr>
          <p:cNvPr id="3078" name="Subtitle 2"/>
          <p:cNvSpPr txBox="1">
            <a:spLocks/>
          </p:cNvSpPr>
          <p:nvPr/>
        </p:nvSpPr>
        <p:spPr bwMode="auto">
          <a:xfrm>
            <a:off x="1676400" y="4800600"/>
            <a:ext cx="59436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>
              <a:spcBef>
                <a:spcPct val="20000"/>
              </a:spcBef>
              <a:buFont typeface="Arial" panose="020B0604020202020204" pitchFamily="34" charset="0"/>
              <a:buNone/>
            </a:pPr>
            <a:r>
              <a:rPr lang="en-US" altLang="es-PR" sz="1800" b="0" i="1">
                <a:solidFill>
                  <a:srgbClr val="CC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anose="020B0A04020102020204" pitchFamily="34" charset="0"/>
                <a:cs typeface="Arial" panose="020B0604020202020204" pitchFamily="34" charset="0"/>
              </a:rPr>
              <a:t>Preparado por:</a:t>
            </a:r>
          </a:p>
          <a:p>
            <a:pPr algn="ctr" eaLnBrk="1" hangingPunct="1">
              <a:spcBef>
                <a:spcPct val="20000"/>
              </a:spcBef>
              <a:buFont typeface="Arial" panose="020B0604020202020204" pitchFamily="34" charset="0"/>
              <a:buNone/>
            </a:pPr>
            <a:r>
              <a:rPr lang="en-US" altLang="es-PR" sz="1800" i="1">
                <a:solidFill>
                  <a:srgbClr val="CC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Prof. Edgar Lopategui Corsino,</a:t>
            </a:r>
          </a:p>
          <a:p>
            <a:pPr algn="ctr" eaLnBrk="1" hangingPunct="1">
              <a:spcBef>
                <a:spcPct val="20000"/>
              </a:spcBef>
              <a:buFont typeface="Arial" panose="020B0604020202020204" pitchFamily="34" charset="0"/>
              <a:buNone/>
            </a:pPr>
            <a:r>
              <a:rPr lang="en-US" altLang="es-PR" sz="1800" i="1">
                <a:solidFill>
                  <a:srgbClr val="CC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MA, Fisiología del Ejercicio</a:t>
            </a:r>
          </a:p>
        </p:txBody>
      </p:sp>
    </p:spTree>
    <p:custDataLst>
      <p:tags r:id="rId1"/>
    </p:custData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15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30213"/>
            <a:ext cx="8153400" cy="1322387"/>
          </a:xfrm>
        </p:spPr>
        <p:txBody>
          <a:bodyPr/>
          <a:lstStyle/>
          <a:p>
            <a:pPr algn="ctr" eaLnBrk="1" hangingPunct="1">
              <a:defRPr/>
            </a:pPr>
            <a:r>
              <a:rPr lang="en-US" sz="2700" dirty="0"/>
              <a:t>PATRONES DE MOVIMIENTO FUNDAMENTALES</a:t>
            </a:r>
            <a:r>
              <a:rPr lang="en-US" sz="2600" dirty="0"/>
              <a:t>  </a:t>
            </a:r>
            <a:r>
              <a:rPr lang="en-US" sz="3000" dirty="0">
                <a:solidFill>
                  <a:srgbClr val="CC0099"/>
                </a:solidFill>
              </a:rPr>
              <a:t>-</a:t>
            </a:r>
            <a:r>
              <a:rPr lang="en-US" sz="3000" dirty="0">
                <a:solidFill>
                  <a:srgbClr val="990033"/>
                </a:solidFill>
              </a:rPr>
              <a:t> </a:t>
            </a:r>
            <a:r>
              <a:rPr lang="en-US" sz="3000" i="1" dirty="0" err="1"/>
              <a:t>Locomotores</a:t>
            </a:r>
            <a:r>
              <a:rPr lang="en-US" sz="3000" dirty="0"/>
              <a:t> </a:t>
            </a:r>
            <a:r>
              <a:rPr lang="en-US" sz="3000" dirty="0">
                <a:solidFill>
                  <a:srgbClr val="CC0099"/>
                </a:solidFill>
              </a:rPr>
              <a:t>-</a:t>
            </a:r>
            <a:br>
              <a:rPr lang="en-US" sz="3000" dirty="0"/>
            </a:br>
            <a:r>
              <a:rPr lang="en-US" sz="3200" i="1" dirty="0">
                <a:solidFill>
                  <a:srgbClr val="008000"/>
                </a:solidFill>
              </a:rPr>
              <a:t>*</a:t>
            </a:r>
            <a:r>
              <a:rPr lang="en-US" sz="3200" i="1" dirty="0"/>
              <a:t> </a:t>
            </a:r>
            <a:r>
              <a:rPr lang="en-US" sz="3200" i="1" dirty="0" err="1">
                <a:solidFill>
                  <a:schemeClr val="hlink"/>
                </a:solidFill>
              </a:rPr>
              <a:t>Saltar</a:t>
            </a:r>
            <a:r>
              <a:rPr lang="en-US" sz="3200" i="1" dirty="0">
                <a:solidFill>
                  <a:schemeClr val="hlink"/>
                </a:solidFill>
              </a:rPr>
              <a:t> vs. </a:t>
            </a:r>
            <a:r>
              <a:rPr lang="en-US" sz="3200" i="1" dirty="0" err="1">
                <a:solidFill>
                  <a:schemeClr val="hlink"/>
                </a:solidFill>
              </a:rPr>
              <a:t>Brincar</a:t>
            </a:r>
            <a:r>
              <a:rPr lang="en-US" sz="3200" i="1" dirty="0"/>
              <a:t> </a:t>
            </a:r>
            <a:r>
              <a:rPr lang="en-US" sz="3200" i="1" dirty="0">
                <a:solidFill>
                  <a:srgbClr val="008000"/>
                </a:solidFill>
              </a:rPr>
              <a:t>*</a:t>
            </a:r>
            <a:endParaRPr lang="en-US" sz="2800" i="1" dirty="0">
              <a:solidFill>
                <a:srgbClr val="008000"/>
              </a:solidFill>
            </a:endParaRP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981200"/>
            <a:ext cx="8001000" cy="4648200"/>
          </a:xfrm>
        </p:spPr>
        <p:txBody>
          <a:bodyPr/>
          <a:lstStyle/>
          <a:p>
            <a:pPr eaLnBrk="1" hangingPunct="1"/>
            <a:r>
              <a:rPr lang="en-US" altLang="es-PR" sz="2400"/>
              <a:t>Brincar:</a:t>
            </a:r>
          </a:p>
          <a:p>
            <a:pPr lvl="1" eaLnBrk="1" hangingPunct="1"/>
            <a:r>
              <a:rPr lang="en-US" altLang="es-PR" sz="2000" b="0"/>
              <a:t>Implicar ejecutar un impulso vertical, donde el cuerpo se despega del suelo. </a:t>
            </a:r>
          </a:p>
          <a:p>
            <a:pPr lvl="1" eaLnBrk="1" hangingPunct="1"/>
            <a:r>
              <a:rPr lang="en-US" altLang="es-PR" sz="2000" b="0"/>
              <a:t>El despeque y aterrizaje coinciden en el mismo lugar.</a:t>
            </a:r>
          </a:p>
          <a:p>
            <a:pPr eaLnBrk="1" hangingPunct="1"/>
            <a:r>
              <a:rPr lang="en-US" altLang="es-PR" sz="2400"/>
              <a:t>Saltar:</a:t>
            </a:r>
          </a:p>
          <a:p>
            <a:pPr lvl="1" eaLnBrk="1" hangingPunct="1"/>
            <a:r>
              <a:rPr lang="en-US" altLang="es-PR" sz="2000" b="0"/>
              <a:t>Implicar ejecutar un impulso vertical y horizontal, donde el cuerpo se despega del suelo.</a:t>
            </a:r>
          </a:p>
          <a:p>
            <a:pPr lvl="1" eaLnBrk="1" hangingPunct="1"/>
            <a:r>
              <a:rPr lang="en-US" altLang="es-PR" sz="2000" b="0"/>
              <a:t>El despeque y aterrizaje son diferentes.</a:t>
            </a:r>
          </a:p>
          <a:p>
            <a:pPr lvl="1" eaLnBrk="1" hangingPunct="1"/>
            <a:r>
              <a:rPr lang="en-US" altLang="es-PR" sz="2000" b="0"/>
              <a:t>Durante la acción motriz de saltar, el centro de gravedad del cuerpo  desarrolla una parábola en el aire</a:t>
            </a:r>
          </a:p>
          <a:p>
            <a:pPr lvl="1" eaLnBrk="1" hangingPunct="1"/>
            <a:r>
              <a:rPr lang="en-US" altLang="es-PR" sz="2000" b="0"/>
              <a:t>El saltar es, pues, un brinco traslatorio.</a:t>
            </a:r>
          </a:p>
          <a:p>
            <a:pPr lvl="1" eaLnBrk="1" hangingPunct="1"/>
            <a:r>
              <a:rPr lang="en-US" altLang="es-PR" sz="2000" b="0"/>
              <a:t>Por lo regular, el saltar representa una destreza motora más avanzada, común en los deportes</a:t>
            </a:r>
            <a:endParaRPr lang="en-US" altLang="es-PR" sz="2400" b="0"/>
          </a:p>
          <a:p>
            <a:pPr lvl="1" eaLnBrk="1" hangingPunct="1"/>
            <a:endParaRPr lang="en-US" altLang="es-PR" sz="2400" b="0"/>
          </a:p>
        </p:txBody>
      </p:sp>
    </p:spTree>
    <p:custDataLst>
      <p:tags r:id="rId1"/>
    </p:custDataLst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20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30213"/>
            <a:ext cx="8153400" cy="1322387"/>
          </a:xfrm>
        </p:spPr>
        <p:txBody>
          <a:bodyPr/>
          <a:lstStyle/>
          <a:p>
            <a:pPr algn="ctr" eaLnBrk="1" hangingPunct="1">
              <a:defRPr/>
            </a:pPr>
            <a:r>
              <a:rPr lang="en-US" sz="2700"/>
              <a:t>PATRONES DE MOVIMIENTO FUNDAMENTALES</a:t>
            </a:r>
            <a:r>
              <a:rPr lang="en-US" sz="2600"/>
              <a:t>  </a:t>
            </a:r>
            <a:r>
              <a:rPr lang="en-US" sz="3000">
                <a:solidFill>
                  <a:srgbClr val="CC0099"/>
                </a:solidFill>
              </a:rPr>
              <a:t>-</a:t>
            </a:r>
            <a:r>
              <a:rPr lang="en-US" sz="3000">
                <a:solidFill>
                  <a:srgbClr val="990033"/>
                </a:solidFill>
              </a:rPr>
              <a:t> </a:t>
            </a:r>
            <a:r>
              <a:rPr lang="en-US" sz="3000" i="1"/>
              <a:t>Locomotores</a:t>
            </a:r>
            <a:r>
              <a:rPr lang="en-US" sz="3000"/>
              <a:t> - Combinados</a:t>
            </a:r>
            <a:r>
              <a:rPr lang="en-US" sz="3000">
                <a:solidFill>
                  <a:srgbClr val="CC0099"/>
                </a:solidFill>
              </a:rPr>
              <a:t>-</a:t>
            </a:r>
            <a:br>
              <a:rPr lang="en-US" sz="3000"/>
            </a:br>
            <a:r>
              <a:rPr lang="en-US" sz="3200" i="1">
                <a:solidFill>
                  <a:srgbClr val="008000"/>
                </a:solidFill>
              </a:rPr>
              <a:t>*</a:t>
            </a:r>
            <a:r>
              <a:rPr lang="en-US" sz="3200" i="1"/>
              <a:t> </a:t>
            </a:r>
            <a:r>
              <a:rPr lang="en-US" sz="3200" i="1">
                <a:solidFill>
                  <a:schemeClr val="hlink"/>
                </a:solidFill>
              </a:rPr>
              <a:t>Galopar</a:t>
            </a:r>
            <a:r>
              <a:rPr lang="en-US" sz="3200" i="1"/>
              <a:t> </a:t>
            </a:r>
            <a:r>
              <a:rPr lang="en-US" sz="3200" i="1">
                <a:solidFill>
                  <a:srgbClr val="008000"/>
                </a:solidFill>
              </a:rPr>
              <a:t>*</a:t>
            </a:r>
            <a:endParaRPr lang="en-US" sz="2800" i="1">
              <a:solidFill>
                <a:srgbClr val="008000"/>
              </a:solidFill>
            </a:endParaRP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2133600"/>
            <a:ext cx="8001000" cy="4267200"/>
          </a:xfrm>
        </p:spPr>
        <p:txBody>
          <a:bodyPr/>
          <a:lstStyle/>
          <a:p>
            <a:pPr eaLnBrk="1" hangingPunct="1"/>
            <a:r>
              <a:rPr lang="en-US" altLang="es-PR" sz="2800" b="0">
                <a:latin typeface="Times New Roman" panose="02020603050405020304" pitchFamily="18" charset="0"/>
              </a:rPr>
              <a:t>El peso del cuerpo está inicialmenmte sobre un pie al frente</a:t>
            </a:r>
          </a:p>
          <a:p>
            <a:pPr eaLnBrk="1" hangingPunct="1"/>
            <a:r>
              <a:rPr lang="en-US" altLang="es-PR" sz="2800" b="0">
                <a:latin typeface="Times New Roman" panose="02020603050405020304" pitchFamily="18" charset="0"/>
              </a:rPr>
              <a:t>Al traer el otro pie al frente se traslada el peso del cuerpo a ese pie</a:t>
            </a:r>
          </a:p>
          <a:p>
            <a:pPr eaLnBrk="1" hangingPunct="1"/>
            <a:r>
              <a:rPr lang="en-US" altLang="es-PR" sz="2800" b="0">
                <a:latin typeface="Times New Roman" panose="02020603050405020304" pitchFamily="18" charset="0"/>
              </a:rPr>
              <a:t>Se salta en el pie que dirige</a:t>
            </a:r>
          </a:p>
        </p:txBody>
      </p:sp>
    </p:spTree>
    <p:custDataLst>
      <p:tags r:id="rId1"/>
    </p:custDataLst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2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30213"/>
            <a:ext cx="8153400" cy="1322387"/>
          </a:xfrm>
        </p:spPr>
        <p:txBody>
          <a:bodyPr/>
          <a:lstStyle/>
          <a:p>
            <a:pPr algn="ctr" eaLnBrk="1" hangingPunct="1">
              <a:defRPr/>
            </a:pPr>
            <a:r>
              <a:rPr lang="en-US" sz="2700"/>
              <a:t>PATRONES DE MOVIMIENTO FUNDAMENTALES</a:t>
            </a:r>
            <a:r>
              <a:rPr lang="en-US" sz="2600"/>
              <a:t>  </a:t>
            </a:r>
            <a:r>
              <a:rPr lang="en-US" sz="3000">
                <a:solidFill>
                  <a:srgbClr val="CC0099"/>
                </a:solidFill>
              </a:rPr>
              <a:t>-</a:t>
            </a:r>
            <a:r>
              <a:rPr lang="en-US" sz="3000">
                <a:solidFill>
                  <a:srgbClr val="990033"/>
                </a:solidFill>
              </a:rPr>
              <a:t> </a:t>
            </a:r>
            <a:r>
              <a:rPr lang="en-US" sz="3000" i="1"/>
              <a:t>Locomotores</a:t>
            </a:r>
            <a:r>
              <a:rPr lang="en-US" sz="3000"/>
              <a:t> - Combinados</a:t>
            </a:r>
            <a:r>
              <a:rPr lang="en-US" sz="3000">
                <a:solidFill>
                  <a:srgbClr val="CC0099"/>
                </a:solidFill>
              </a:rPr>
              <a:t>-</a:t>
            </a:r>
            <a:br>
              <a:rPr lang="en-US" sz="3000"/>
            </a:br>
            <a:r>
              <a:rPr lang="en-US" sz="3200" i="1">
                <a:solidFill>
                  <a:srgbClr val="008000"/>
                </a:solidFill>
              </a:rPr>
              <a:t>*</a:t>
            </a:r>
            <a:r>
              <a:rPr lang="en-US" sz="3200" i="1"/>
              <a:t> </a:t>
            </a:r>
            <a:r>
              <a:rPr lang="en-US" sz="3200" i="1">
                <a:solidFill>
                  <a:schemeClr val="hlink"/>
                </a:solidFill>
              </a:rPr>
              <a:t>Deslizarse</a:t>
            </a:r>
            <a:r>
              <a:rPr lang="en-US" sz="3200" i="1"/>
              <a:t> </a:t>
            </a:r>
            <a:r>
              <a:rPr lang="en-US" sz="3200" i="1">
                <a:solidFill>
                  <a:srgbClr val="008000"/>
                </a:solidFill>
              </a:rPr>
              <a:t>*</a:t>
            </a:r>
            <a:endParaRPr lang="en-US" sz="2800" i="1">
              <a:solidFill>
                <a:srgbClr val="008000"/>
              </a:solidFill>
            </a:endParaRP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2133600"/>
            <a:ext cx="8001000" cy="4267200"/>
          </a:xfrm>
        </p:spPr>
        <p:txBody>
          <a:bodyPr/>
          <a:lstStyle/>
          <a:p>
            <a:pPr eaLnBrk="1" hangingPunct="1"/>
            <a:r>
              <a:rPr lang="en-US" altLang="es-PR" sz="2800" b="0">
                <a:latin typeface="Times New Roman" panose="02020603050405020304" pitchFamily="18" charset="0"/>
              </a:rPr>
              <a:t>Se mantienen las rodillas flexionadas y se da un paso al lado</a:t>
            </a:r>
          </a:p>
          <a:p>
            <a:pPr eaLnBrk="1" hangingPunct="1"/>
            <a:r>
              <a:rPr lang="en-US" altLang="es-PR" sz="2800" b="0">
                <a:latin typeface="Times New Roman" panose="02020603050405020304" pitchFamily="18" charset="0"/>
              </a:rPr>
              <a:t>Se arrastra rápidamente el otro pie para dar un salto y distribuir el peso del cuerpo en ambos pies</a:t>
            </a:r>
          </a:p>
          <a:p>
            <a:pPr eaLnBrk="1" hangingPunct="1"/>
            <a:r>
              <a:rPr lang="en-US" altLang="es-PR" sz="2800" b="0">
                <a:latin typeface="Times New Roman" panose="02020603050405020304" pitchFamily="18" charset="0"/>
              </a:rPr>
              <a:t>Los brazos se mantienen a los lados levemente levantados</a:t>
            </a:r>
          </a:p>
        </p:txBody>
      </p:sp>
    </p:spTree>
    <p:custDataLst>
      <p:tags r:id="rId1"/>
    </p:custDataLst>
  </p:cSld>
  <p:clrMapOvr>
    <a:masterClrMapping/>
  </p:clrMapOvr>
  <p:transition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39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30213"/>
            <a:ext cx="8153400" cy="1322387"/>
          </a:xfrm>
        </p:spPr>
        <p:txBody>
          <a:bodyPr/>
          <a:lstStyle/>
          <a:p>
            <a:pPr algn="ctr" eaLnBrk="1" hangingPunct="1">
              <a:defRPr/>
            </a:pPr>
            <a:r>
              <a:rPr lang="en-US" sz="2700"/>
              <a:t>PATRONES DE MOVIMIENTO FUNDAMENTALES</a:t>
            </a:r>
            <a:r>
              <a:rPr lang="en-US" sz="2600"/>
              <a:t>  </a:t>
            </a:r>
            <a:r>
              <a:rPr lang="en-US" sz="3000">
                <a:solidFill>
                  <a:srgbClr val="CC0099"/>
                </a:solidFill>
              </a:rPr>
              <a:t>-</a:t>
            </a:r>
            <a:r>
              <a:rPr lang="en-US" sz="3000">
                <a:solidFill>
                  <a:srgbClr val="990033"/>
                </a:solidFill>
              </a:rPr>
              <a:t> </a:t>
            </a:r>
            <a:r>
              <a:rPr lang="en-US" sz="3000" i="1"/>
              <a:t>Locomotores</a:t>
            </a:r>
            <a:r>
              <a:rPr lang="en-US" sz="3000"/>
              <a:t> - Combinados</a:t>
            </a:r>
            <a:r>
              <a:rPr lang="en-US" sz="3000">
                <a:solidFill>
                  <a:srgbClr val="CC0099"/>
                </a:solidFill>
              </a:rPr>
              <a:t>-</a:t>
            </a:r>
            <a:br>
              <a:rPr lang="en-US" sz="3000"/>
            </a:br>
            <a:r>
              <a:rPr lang="en-US" sz="3200" i="1">
                <a:solidFill>
                  <a:srgbClr val="008000"/>
                </a:solidFill>
              </a:rPr>
              <a:t>*</a:t>
            </a:r>
            <a:r>
              <a:rPr lang="en-US" sz="3200" i="1"/>
              <a:t> </a:t>
            </a:r>
            <a:r>
              <a:rPr lang="en-US" sz="3200" i="1">
                <a:solidFill>
                  <a:schemeClr val="hlink"/>
                </a:solidFill>
              </a:rPr>
              <a:t>Saltitos (Skips)</a:t>
            </a:r>
            <a:r>
              <a:rPr lang="en-US" sz="3200" i="1"/>
              <a:t> </a:t>
            </a:r>
            <a:r>
              <a:rPr lang="en-US" sz="3200" i="1">
                <a:solidFill>
                  <a:srgbClr val="008000"/>
                </a:solidFill>
              </a:rPr>
              <a:t>*</a:t>
            </a:r>
            <a:endParaRPr lang="en-US" sz="2800" i="1">
              <a:solidFill>
                <a:srgbClr val="008000"/>
              </a:solidFill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2133600"/>
            <a:ext cx="8001000" cy="4267200"/>
          </a:xfrm>
        </p:spPr>
        <p:txBody>
          <a:bodyPr/>
          <a:lstStyle/>
          <a:p>
            <a:pPr eaLnBrk="1" hangingPunct="1"/>
            <a:r>
              <a:rPr lang="en-US" altLang="es-PR" sz="2800" b="0">
                <a:latin typeface="Times New Roman" panose="02020603050405020304" pitchFamily="18" charset="0"/>
              </a:rPr>
              <a:t>Progresar al cambiar el peso del cuerpo de un pie a otro, saltando en uno y otro pie alternadamente</a:t>
            </a:r>
          </a:p>
          <a:p>
            <a:pPr eaLnBrk="1" hangingPunct="1"/>
            <a:r>
              <a:rPr lang="en-US" altLang="es-PR" sz="2800" b="0">
                <a:latin typeface="Times New Roman" panose="02020603050405020304" pitchFamily="18" charset="0"/>
              </a:rPr>
              <a:t>Los brazos flexionados se mueven hacia arriba libremente</a:t>
            </a:r>
          </a:p>
        </p:txBody>
      </p:sp>
    </p:spTree>
    <p:custDataLst>
      <p:tags r:id="rId1"/>
    </p:custDataLst>
  </p:cSld>
  <p:clrMapOvr>
    <a:masterClrMapping/>
  </p:clrMapOvr>
  <p:transition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29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30213"/>
            <a:ext cx="8153400" cy="1322387"/>
          </a:xfrm>
        </p:spPr>
        <p:txBody>
          <a:bodyPr/>
          <a:lstStyle/>
          <a:p>
            <a:pPr algn="ctr" eaLnBrk="1" hangingPunct="1">
              <a:defRPr/>
            </a:pPr>
            <a:r>
              <a:rPr lang="en-US" sz="2700"/>
              <a:t>PATRONES DE MOVIMIENTO FUNDAMENTALES</a:t>
            </a:r>
            <a:r>
              <a:rPr lang="en-US" sz="2600"/>
              <a:t>  </a:t>
            </a:r>
            <a:r>
              <a:rPr lang="en-US" sz="3000">
                <a:solidFill>
                  <a:srgbClr val="CC0099"/>
                </a:solidFill>
              </a:rPr>
              <a:t>-</a:t>
            </a:r>
            <a:r>
              <a:rPr lang="en-US" sz="3000">
                <a:solidFill>
                  <a:srgbClr val="990033"/>
                </a:solidFill>
              </a:rPr>
              <a:t> </a:t>
            </a:r>
            <a:r>
              <a:rPr lang="en-US" sz="3000" i="1"/>
              <a:t>Locomotores</a:t>
            </a:r>
            <a:r>
              <a:rPr lang="en-US" sz="3000"/>
              <a:t> – Combinados </a:t>
            </a:r>
            <a:r>
              <a:rPr lang="en-US" sz="3000">
                <a:solidFill>
                  <a:srgbClr val="CC0099"/>
                </a:solidFill>
              </a:rPr>
              <a:t>-</a:t>
            </a:r>
            <a:br>
              <a:rPr lang="en-US" sz="3000"/>
            </a:br>
            <a:r>
              <a:rPr lang="en-US" sz="3200" i="1">
                <a:solidFill>
                  <a:srgbClr val="008000"/>
                </a:solidFill>
              </a:rPr>
              <a:t>*</a:t>
            </a:r>
            <a:r>
              <a:rPr lang="en-US" sz="3200" i="1"/>
              <a:t> </a:t>
            </a:r>
            <a:r>
              <a:rPr lang="en-US" sz="3200" i="1">
                <a:solidFill>
                  <a:schemeClr val="hlink"/>
                </a:solidFill>
              </a:rPr>
              <a:t>Pivote</a:t>
            </a:r>
            <a:r>
              <a:rPr lang="en-US" sz="3200" i="1"/>
              <a:t> </a:t>
            </a:r>
            <a:r>
              <a:rPr lang="en-US" sz="3200" i="1">
                <a:solidFill>
                  <a:srgbClr val="008000"/>
                </a:solidFill>
              </a:rPr>
              <a:t>*</a:t>
            </a:r>
            <a:endParaRPr lang="en-US" sz="2800" i="1">
              <a:solidFill>
                <a:srgbClr val="008000"/>
              </a:solidFill>
            </a:endParaRP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2133600"/>
            <a:ext cx="8001000" cy="4267200"/>
          </a:xfrm>
        </p:spPr>
        <p:txBody>
          <a:bodyPr/>
          <a:lstStyle/>
          <a:p>
            <a:pPr eaLnBrk="1" hangingPunct="1"/>
            <a:r>
              <a:rPr lang="en-US" altLang="es-PR" sz="2800"/>
              <a:t>Objetivo:</a:t>
            </a:r>
          </a:p>
          <a:p>
            <a:pPr lvl="1" eaLnBrk="1" hangingPunct="1"/>
            <a:r>
              <a:rPr lang="en-US" altLang="es-PR" sz="2400" b="0"/>
              <a:t>Cambiar de dirección en un lugar fijo</a:t>
            </a:r>
          </a:p>
          <a:p>
            <a:pPr eaLnBrk="1" hangingPunct="1"/>
            <a:r>
              <a:rPr lang="en-US" altLang="es-PR" sz="2800" b="0">
                <a:latin typeface="Times New Roman" panose="02020603050405020304" pitchFamily="18" charset="0"/>
              </a:rPr>
              <a:t>Se mantiene un pie como base de apoyo (pie base)</a:t>
            </a:r>
          </a:p>
          <a:p>
            <a:pPr eaLnBrk="1" hangingPunct="1"/>
            <a:r>
              <a:rPr lang="en-US" altLang="es-PR" sz="2800" b="0">
                <a:latin typeface="Times New Roman" panose="02020603050405020304" pitchFamily="18" charset="0"/>
              </a:rPr>
              <a:t>Se empuja con el otro pie hacia la dirección deseada</a:t>
            </a:r>
          </a:p>
          <a:p>
            <a:pPr eaLnBrk="1" hangingPunct="1"/>
            <a:r>
              <a:rPr lang="en-US" altLang="es-PR" sz="2800" b="0">
                <a:latin typeface="Times New Roman" panose="02020603050405020304" pitchFamily="18" charset="0"/>
              </a:rPr>
              <a:t>El pie base gira y el otro pie empuja con la yema de los dedos</a:t>
            </a:r>
          </a:p>
          <a:p>
            <a:pPr eaLnBrk="1" hangingPunct="1"/>
            <a:r>
              <a:rPr lang="en-US" altLang="es-PR" sz="2800" b="0">
                <a:latin typeface="Times New Roman" panose="02020603050405020304" pitchFamily="18" charset="0"/>
              </a:rPr>
              <a:t>Las rodillas se mantienen flexionadas</a:t>
            </a:r>
          </a:p>
        </p:txBody>
      </p:sp>
    </p:spTree>
    <p:custDataLst>
      <p:tags r:id="rId1"/>
    </p:custDataLst>
  </p:cSld>
  <p:clrMapOvr>
    <a:masterClrMapping/>
  </p:clrMapOvr>
  <p:transition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34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30213"/>
            <a:ext cx="8153400" cy="1322387"/>
          </a:xfrm>
        </p:spPr>
        <p:txBody>
          <a:bodyPr/>
          <a:lstStyle/>
          <a:p>
            <a:pPr algn="ctr" eaLnBrk="1" hangingPunct="1">
              <a:defRPr/>
            </a:pPr>
            <a:r>
              <a:rPr lang="en-US" sz="2700"/>
              <a:t>PATRONES DE MOVIMIENTO FUNDAMENTALES</a:t>
            </a:r>
            <a:r>
              <a:rPr lang="en-US" sz="2600"/>
              <a:t>  </a:t>
            </a:r>
            <a:r>
              <a:rPr lang="en-US" sz="3000">
                <a:solidFill>
                  <a:srgbClr val="CC0099"/>
                </a:solidFill>
              </a:rPr>
              <a:t>-</a:t>
            </a:r>
            <a:r>
              <a:rPr lang="en-US" sz="3000">
                <a:solidFill>
                  <a:srgbClr val="990033"/>
                </a:solidFill>
              </a:rPr>
              <a:t> </a:t>
            </a:r>
            <a:r>
              <a:rPr lang="en-US" sz="3000" i="1"/>
              <a:t>Locomotores</a:t>
            </a:r>
            <a:r>
              <a:rPr lang="en-US" sz="3000"/>
              <a:t> – Combinados </a:t>
            </a:r>
            <a:r>
              <a:rPr lang="en-US" sz="3000">
                <a:solidFill>
                  <a:srgbClr val="CC0099"/>
                </a:solidFill>
              </a:rPr>
              <a:t>-</a:t>
            </a:r>
            <a:br>
              <a:rPr lang="en-US" sz="3000"/>
            </a:br>
            <a:r>
              <a:rPr lang="en-US" sz="3200" i="1">
                <a:solidFill>
                  <a:srgbClr val="008000"/>
                </a:solidFill>
              </a:rPr>
              <a:t>*</a:t>
            </a:r>
            <a:r>
              <a:rPr lang="en-US" sz="3200" i="1"/>
              <a:t> </a:t>
            </a:r>
            <a:r>
              <a:rPr lang="en-US" sz="3200" i="1">
                <a:solidFill>
                  <a:schemeClr val="hlink"/>
                </a:solidFill>
              </a:rPr>
              <a:t>Evadir</a:t>
            </a:r>
            <a:r>
              <a:rPr lang="en-US" sz="3200" i="1"/>
              <a:t> </a:t>
            </a:r>
            <a:r>
              <a:rPr lang="en-US" sz="3200" i="1">
                <a:solidFill>
                  <a:srgbClr val="008000"/>
                </a:solidFill>
              </a:rPr>
              <a:t>*</a:t>
            </a:r>
            <a:endParaRPr lang="en-US" sz="2800" i="1">
              <a:solidFill>
                <a:srgbClr val="008000"/>
              </a:solidFill>
            </a:endParaRP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2133600"/>
            <a:ext cx="8001000" cy="4267200"/>
          </a:xfrm>
        </p:spPr>
        <p:txBody>
          <a:bodyPr/>
          <a:lstStyle/>
          <a:p>
            <a:pPr eaLnBrk="1" hangingPunct="1"/>
            <a:r>
              <a:rPr lang="en-US" altLang="es-PR" sz="2800"/>
              <a:t>Objetivo:</a:t>
            </a:r>
          </a:p>
          <a:p>
            <a:pPr lvl="1" eaLnBrk="1" hangingPunct="1"/>
            <a:r>
              <a:rPr lang="en-US" altLang="es-PR" sz="2400" b="0"/>
              <a:t>Evitar un oponente</a:t>
            </a:r>
          </a:p>
          <a:p>
            <a:pPr eaLnBrk="1" hangingPunct="1"/>
            <a:r>
              <a:rPr lang="en-US" altLang="es-PR" sz="2800" b="0">
                <a:latin typeface="Times New Roman" panose="02020603050405020304" pitchFamily="18" charset="0"/>
              </a:rPr>
              <a:t>Se deben flexionar las rodillas, inclinar el cuerpo hacia otra dirección para evadir o moverse hacia la nueva dirección</a:t>
            </a:r>
          </a:p>
        </p:txBody>
      </p:sp>
    </p:spTree>
    <p:custDataLst>
      <p:tags r:id="rId1"/>
    </p:custDataLst>
  </p:cSld>
  <p:clrMapOvr>
    <a:masterClrMapping/>
  </p:clrMapOvr>
  <p:transition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153400" cy="1322387"/>
          </a:xfrm>
        </p:spPr>
        <p:txBody>
          <a:bodyPr/>
          <a:lstStyle/>
          <a:p>
            <a:pPr algn="ctr" eaLnBrk="1" hangingPunct="1">
              <a:defRPr/>
            </a:pPr>
            <a:r>
              <a:rPr lang="en-US" sz="3500"/>
              <a:t>PATRONES DE MOVIMIENTO FUNDAMENTALES</a:t>
            </a:r>
            <a:endParaRPr lang="en-US" sz="3200" i="1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2133600"/>
            <a:ext cx="8001000" cy="4267200"/>
          </a:xfrm>
        </p:spPr>
        <p:txBody>
          <a:bodyPr/>
          <a:lstStyle/>
          <a:p>
            <a:pPr eaLnBrk="1" hangingPunct="1"/>
            <a:r>
              <a:rPr lang="en-US" altLang="es-PR" sz="3600"/>
              <a:t>No Locomotores:</a:t>
            </a:r>
          </a:p>
          <a:p>
            <a:pPr lvl="1" eaLnBrk="1" hangingPunct="1"/>
            <a:r>
              <a:rPr lang="en-US" altLang="es-PR" sz="3200"/>
              <a:t>Descripción/Concepto: </a:t>
            </a:r>
          </a:p>
          <a:p>
            <a:pPr lvl="2" eaLnBrk="1" hangingPunct="1"/>
            <a:r>
              <a:rPr lang="en-US" altLang="es-PR" sz="2800"/>
              <a:t>Acciónes en un solo lugar</a:t>
            </a:r>
          </a:p>
          <a:p>
            <a:pPr lvl="2" eaLnBrk="1" hangingPunct="1"/>
            <a:r>
              <a:rPr lang="en-US" altLang="es-PR" sz="2800"/>
              <a:t>Mueve el cuerpo alrededor de un punto </a:t>
            </a:r>
          </a:p>
          <a:p>
            <a:pPr lvl="1" eaLnBrk="1" hangingPunct="1"/>
            <a:r>
              <a:rPr lang="en-US" altLang="es-PR" sz="3200"/>
              <a:t>Ejemplos:</a:t>
            </a:r>
          </a:p>
          <a:p>
            <a:pPr lvl="2" eaLnBrk="1" hangingPunct="1"/>
            <a:r>
              <a:rPr lang="en-US" altLang="es-PR" sz="2800"/>
              <a:t>Doblar, estirar, torcer, virar y combinaciones de los mismos</a:t>
            </a:r>
          </a:p>
        </p:txBody>
      </p:sp>
    </p:spTree>
    <p:custDataLst>
      <p:tags r:id="rId1"/>
    </p:custDataLst>
  </p:cSld>
  <p:clrMapOvr>
    <a:masterClrMapping/>
  </p:clrMapOvr>
  <p:transition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44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30213"/>
            <a:ext cx="8153400" cy="1322387"/>
          </a:xfrm>
        </p:spPr>
        <p:txBody>
          <a:bodyPr/>
          <a:lstStyle/>
          <a:p>
            <a:pPr algn="ctr" eaLnBrk="1" hangingPunct="1">
              <a:defRPr/>
            </a:pPr>
            <a:r>
              <a:rPr lang="en-US" sz="2700"/>
              <a:t>PATRONES DE MOVIMIENTO FUNDAMENTALES</a:t>
            </a:r>
            <a:r>
              <a:rPr lang="en-US" sz="2600"/>
              <a:t>  </a:t>
            </a:r>
            <a:r>
              <a:rPr lang="en-US" sz="3000">
                <a:solidFill>
                  <a:srgbClr val="CC0099"/>
                </a:solidFill>
              </a:rPr>
              <a:t>-</a:t>
            </a:r>
            <a:r>
              <a:rPr lang="en-US" sz="3000">
                <a:solidFill>
                  <a:srgbClr val="990033"/>
                </a:solidFill>
              </a:rPr>
              <a:t> </a:t>
            </a:r>
            <a:r>
              <a:rPr lang="en-US" sz="3000" i="1"/>
              <a:t>No Locomotores</a:t>
            </a:r>
            <a:r>
              <a:rPr lang="en-US" sz="3000"/>
              <a:t> </a:t>
            </a:r>
            <a:r>
              <a:rPr lang="en-US" sz="3000">
                <a:solidFill>
                  <a:srgbClr val="CC0099"/>
                </a:solidFill>
              </a:rPr>
              <a:t>-</a:t>
            </a:r>
            <a:br>
              <a:rPr lang="en-US" sz="3000"/>
            </a:br>
            <a:r>
              <a:rPr lang="en-US" sz="3200" i="1">
                <a:solidFill>
                  <a:srgbClr val="008000"/>
                </a:solidFill>
              </a:rPr>
              <a:t>*</a:t>
            </a:r>
            <a:r>
              <a:rPr lang="en-US" sz="3200" i="1"/>
              <a:t> </a:t>
            </a:r>
            <a:r>
              <a:rPr lang="en-US" sz="3200" i="1">
                <a:solidFill>
                  <a:schemeClr val="hlink"/>
                </a:solidFill>
              </a:rPr>
              <a:t>Doblar</a:t>
            </a:r>
            <a:r>
              <a:rPr lang="en-US" sz="3200" i="1"/>
              <a:t> </a:t>
            </a:r>
            <a:r>
              <a:rPr lang="en-US" sz="3200" i="1">
                <a:solidFill>
                  <a:srgbClr val="008000"/>
                </a:solidFill>
              </a:rPr>
              <a:t>*</a:t>
            </a:r>
            <a:endParaRPr lang="en-US" sz="2800" i="1">
              <a:solidFill>
                <a:srgbClr val="008000"/>
              </a:solidFill>
            </a:endParaRP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2133600"/>
            <a:ext cx="8001000" cy="4267200"/>
          </a:xfrm>
        </p:spPr>
        <p:txBody>
          <a:bodyPr/>
          <a:lstStyle/>
          <a:p>
            <a:pPr eaLnBrk="1" hangingPunct="1"/>
            <a:r>
              <a:rPr lang="en-US" altLang="es-PR" sz="2800" b="0">
                <a:latin typeface="Times New Roman" panose="02020603050405020304" pitchFamily="18" charset="0"/>
              </a:rPr>
              <a:t>Flexionar una parte del cuerpo</a:t>
            </a:r>
          </a:p>
          <a:p>
            <a:pPr eaLnBrk="1" hangingPunct="1"/>
            <a:r>
              <a:rPr lang="en-US" altLang="es-PR" sz="2800" b="0">
                <a:latin typeface="Times New Roman" panose="02020603050405020304" pitchFamily="18" charset="0"/>
              </a:rPr>
              <a:t>Como resultado, dos partes adyacentes del cuerpo se unen</a:t>
            </a:r>
          </a:p>
        </p:txBody>
      </p:sp>
    </p:spTree>
    <p:custDataLst>
      <p:tags r:id="rId1"/>
    </p:custDataLst>
  </p:cSld>
  <p:clrMapOvr>
    <a:masterClrMapping/>
  </p:clrMapOvr>
  <p:transition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49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30213"/>
            <a:ext cx="8153400" cy="1322387"/>
          </a:xfrm>
        </p:spPr>
        <p:txBody>
          <a:bodyPr/>
          <a:lstStyle/>
          <a:p>
            <a:pPr algn="ctr" eaLnBrk="1" hangingPunct="1">
              <a:defRPr/>
            </a:pPr>
            <a:r>
              <a:rPr lang="en-US" sz="2700"/>
              <a:t>PATRONES DE MOVIMIENTO FUNDAMENTALES</a:t>
            </a:r>
            <a:r>
              <a:rPr lang="en-US" sz="2600"/>
              <a:t>  </a:t>
            </a:r>
            <a:r>
              <a:rPr lang="en-US" sz="3000">
                <a:solidFill>
                  <a:srgbClr val="CC0099"/>
                </a:solidFill>
              </a:rPr>
              <a:t>-</a:t>
            </a:r>
            <a:r>
              <a:rPr lang="en-US" sz="3000">
                <a:solidFill>
                  <a:srgbClr val="990033"/>
                </a:solidFill>
              </a:rPr>
              <a:t> </a:t>
            </a:r>
            <a:r>
              <a:rPr lang="en-US" sz="3000" i="1"/>
              <a:t>No Locomotores</a:t>
            </a:r>
            <a:r>
              <a:rPr lang="en-US" sz="3000"/>
              <a:t> </a:t>
            </a:r>
            <a:r>
              <a:rPr lang="en-US" sz="3000">
                <a:solidFill>
                  <a:srgbClr val="CC0099"/>
                </a:solidFill>
              </a:rPr>
              <a:t>-</a:t>
            </a:r>
            <a:br>
              <a:rPr lang="en-US" sz="3000"/>
            </a:br>
            <a:r>
              <a:rPr lang="en-US" sz="3200" i="1">
                <a:solidFill>
                  <a:srgbClr val="008000"/>
                </a:solidFill>
              </a:rPr>
              <a:t>*</a:t>
            </a:r>
            <a:r>
              <a:rPr lang="en-US" sz="3200" i="1"/>
              <a:t> </a:t>
            </a:r>
            <a:r>
              <a:rPr lang="en-US" sz="3200" i="1">
                <a:solidFill>
                  <a:schemeClr val="hlink"/>
                </a:solidFill>
              </a:rPr>
              <a:t>Estirar</a:t>
            </a:r>
            <a:r>
              <a:rPr lang="en-US" sz="3200" i="1"/>
              <a:t> </a:t>
            </a:r>
            <a:r>
              <a:rPr lang="en-US" sz="3200" i="1">
                <a:solidFill>
                  <a:srgbClr val="008000"/>
                </a:solidFill>
              </a:rPr>
              <a:t>*</a:t>
            </a:r>
            <a:endParaRPr lang="en-US" sz="2800" i="1">
              <a:solidFill>
                <a:srgbClr val="008000"/>
              </a:solidFill>
            </a:endParaRP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2133600"/>
            <a:ext cx="8001000" cy="4267200"/>
          </a:xfrm>
        </p:spPr>
        <p:txBody>
          <a:bodyPr/>
          <a:lstStyle/>
          <a:p>
            <a:pPr eaLnBrk="1" hangingPunct="1"/>
            <a:r>
              <a:rPr lang="en-US" altLang="es-PR" sz="2800" b="0">
                <a:latin typeface="Times New Roman" panose="02020603050405020304" pitchFamily="18" charset="0"/>
              </a:rPr>
              <a:t>Extender una o más partes del cuerpo</a:t>
            </a:r>
          </a:p>
        </p:txBody>
      </p:sp>
    </p:spTree>
    <p:custDataLst>
      <p:tags r:id="rId1"/>
    </p:custDataLst>
  </p:cSld>
  <p:clrMapOvr>
    <a:masterClrMapping/>
  </p:clrMapOvr>
  <p:transition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53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30213"/>
            <a:ext cx="8153400" cy="1322387"/>
          </a:xfrm>
        </p:spPr>
        <p:txBody>
          <a:bodyPr/>
          <a:lstStyle/>
          <a:p>
            <a:pPr algn="ctr" eaLnBrk="1" hangingPunct="1">
              <a:defRPr/>
            </a:pPr>
            <a:r>
              <a:rPr lang="en-US" sz="2700"/>
              <a:t>PATRONES DE MOVIMIENTO FUNDAMENTALES</a:t>
            </a:r>
            <a:r>
              <a:rPr lang="en-US" sz="2600"/>
              <a:t>  </a:t>
            </a:r>
            <a:r>
              <a:rPr lang="en-US" sz="3000">
                <a:solidFill>
                  <a:srgbClr val="CC0099"/>
                </a:solidFill>
              </a:rPr>
              <a:t>-</a:t>
            </a:r>
            <a:r>
              <a:rPr lang="en-US" sz="3000">
                <a:solidFill>
                  <a:srgbClr val="990033"/>
                </a:solidFill>
              </a:rPr>
              <a:t> </a:t>
            </a:r>
            <a:r>
              <a:rPr lang="en-US" sz="3000" i="1"/>
              <a:t>No Locomotores</a:t>
            </a:r>
            <a:r>
              <a:rPr lang="en-US" sz="3000"/>
              <a:t> </a:t>
            </a:r>
            <a:r>
              <a:rPr lang="en-US" sz="3000">
                <a:solidFill>
                  <a:srgbClr val="CC0099"/>
                </a:solidFill>
              </a:rPr>
              <a:t>-</a:t>
            </a:r>
            <a:br>
              <a:rPr lang="en-US" sz="3000"/>
            </a:br>
            <a:r>
              <a:rPr lang="en-US" sz="3200" i="1">
                <a:solidFill>
                  <a:srgbClr val="008000"/>
                </a:solidFill>
              </a:rPr>
              <a:t>*</a:t>
            </a:r>
            <a:r>
              <a:rPr lang="en-US" sz="3200" i="1"/>
              <a:t> </a:t>
            </a:r>
            <a:r>
              <a:rPr lang="en-US" sz="3200" i="1">
                <a:solidFill>
                  <a:schemeClr val="hlink"/>
                </a:solidFill>
              </a:rPr>
              <a:t>Halar</a:t>
            </a:r>
            <a:r>
              <a:rPr lang="en-US" sz="3200" i="1"/>
              <a:t> </a:t>
            </a:r>
            <a:r>
              <a:rPr lang="en-US" sz="3200" i="1">
                <a:solidFill>
                  <a:srgbClr val="008000"/>
                </a:solidFill>
              </a:rPr>
              <a:t>*</a:t>
            </a:r>
            <a:endParaRPr lang="en-US" sz="2800" i="1">
              <a:solidFill>
                <a:srgbClr val="008000"/>
              </a:solidFill>
            </a:endParaRP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2133600"/>
            <a:ext cx="8001000" cy="4267200"/>
          </a:xfrm>
        </p:spPr>
        <p:txBody>
          <a:bodyPr/>
          <a:lstStyle/>
          <a:p>
            <a:pPr eaLnBrk="1" hangingPunct="1"/>
            <a:r>
              <a:rPr lang="en-US" altLang="es-PR" sz="2800"/>
              <a:t>Objetivo:</a:t>
            </a:r>
          </a:p>
          <a:p>
            <a:pPr lvl="1" eaLnBrk="1" hangingPunct="1"/>
            <a:r>
              <a:rPr lang="en-US" altLang="es-PR" sz="2400" b="0"/>
              <a:t>Mover o arrastrar un objeto hacia el cuerpo</a:t>
            </a:r>
          </a:p>
          <a:p>
            <a:pPr eaLnBrk="1" hangingPunct="1"/>
            <a:r>
              <a:rPr lang="en-US" altLang="es-PR" sz="2800" b="0">
                <a:latin typeface="Times New Roman" panose="02020603050405020304" pitchFamily="18" charset="0"/>
              </a:rPr>
              <a:t>Las rodillas se flexionan y el cuerpo se inclina levemente hacia el frente.</a:t>
            </a:r>
          </a:p>
          <a:p>
            <a:pPr eaLnBrk="1" hangingPunct="1"/>
            <a:r>
              <a:rPr lang="en-US" altLang="es-PR" sz="2800" b="0">
                <a:latin typeface="Times New Roman" panose="02020603050405020304" pitchFamily="18" charset="0"/>
              </a:rPr>
              <a:t>Brazos inicialmente extendidos</a:t>
            </a:r>
          </a:p>
          <a:p>
            <a:pPr eaLnBrk="1" hangingPunct="1"/>
            <a:r>
              <a:rPr lang="en-US" altLang="es-PR" sz="2800" b="0">
                <a:latin typeface="Times New Roman" panose="02020603050405020304" pitchFamily="18" charset="0"/>
              </a:rPr>
              <a:t>Al halar, se flexionan los codos y las muñecas, mientras el cuerpo se yergue</a:t>
            </a:r>
          </a:p>
        </p:txBody>
      </p:sp>
    </p:spTree>
    <p:custDataLst>
      <p:tags r:id="rId1"/>
    </p:custDataLst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153400" cy="1322387"/>
          </a:xfrm>
        </p:spPr>
        <p:txBody>
          <a:bodyPr/>
          <a:lstStyle/>
          <a:p>
            <a:pPr algn="ctr" eaLnBrk="1" hangingPunct="1">
              <a:defRPr/>
            </a:pPr>
            <a:r>
              <a:rPr lang="en-US" sz="3500"/>
              <a:t>PATRONES DE MOVIMIENTO FUNDAMENTALES</a:t>
            </a:r>
            <a:endParaRPr lang="en-US" sz="3200" i="1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2133600"/>
            <a:ext cx="8001000" cy="4267200"/>
          </a:xfrm>
        </p:spPr>
        <p:txBody>
          <a:bodyPr/>
          <a:lstStyle/>
          <a:p>
            <a:pPr eaLnBrk="1" hangingPunct="1"/>
            <a:r>
              <a:rPr lang="en-US" altLang="es-PR" sz="3600"/>
              <a:t>Concepto:</a:t>
            </a:r>
          </a:p>
          <a:p>
            <a:pPr lvl="1" eaLnBrk="1" hangingPunct="1"/>
            <a:r>
              <a:rPr lang="en-US" altLang="es-PR" sz="3200" b="0"/>
              <a:t>Primeros movimientos de los cuales se derivan los movimientos de destrezas   </a:t>
            </a:r>
          </a:p>
          <a:p>
            <a:pPr lvl="1" eaLnBrk="1" hangingPunct="1"/>
            <a:r>
              <a:rPr lang="en-US" altLang="es-PR" sz="3200" b="0"/>
              <a:t>Movimientos que involucran una o más articulaciones</a:t>
            </a:r>
          </a:p>
          <a:p>
            <a:pPr lvl="1" eaLnBrk="1" hangingPunct="1"/>
            <a:r>
              <a:rPr lang="en-US" altLang="es-PR" sz="3200" b="0"/>
              <a:t>Representan la base para el ulterior desarrollo de destrezas deportivas</a:t>
            </a:r>
          </a:p>
        </p:txBody>
      </p:sp>
    </p:spTree>
    <p:custDataLst>
      <p:tags r:id="rId1"/>
    </p:custDataLst>
  </p:cSld>
  <p:clrMapOvr>
    <a:masterClrMapping/>
  </p:clrMapOvr>
  <p:transition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58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30213"/>
            <a:ext cx="8153400" cy="1322387"/>
          </a:xfrm>
        </p:spPr>
        <p:txBody>
          <a:bodyPr/>
          <a:lstStyle/>
          <a:p>
            <a:pPr algn="ctr" eaLnBrk="1" hangingPunct="1">
              <a:defRPr/>
            </a:pPr>
            <a:r>
              <a:rPr lang="en-US" sz="2700"/>
              <a:t>PATRONES DE MOVIMIENTO FUNDAMENTALES</a:t>
            </a:r>
            <a:r>
              <a:rPr lang="en-US" sz="2600"/>
              <a:t>  </a:t>
            </a:r>
            <a:r>
              <a:rPr lang="en-US" sz="3000">
                <a:solidFill>
                  <a:srgbClr val="CC0099"/>
                </a:solidFill>
              </a:rPr>
              <a:t>-</a:t>
            </a:r>
            <a:r>
              <a:rPr lang="en-US" sz="3000">
                <a:solidFill>
                  <a:srgbClr val="990033"/>
                </a:solidFill>
              </a:rPr>
              <a:t> </a:t>
            </a:r>
            <a:r>
              <a:rPr lang="en-US" sz="3000" i="1"/>
              <a:t>No Locomotores</a:t>
            </a:r>
            <a:r>
              <a:rPr lang="en-US" sz="3000"/>
              <a:t> </a:t>
            </a:r>
            <a:r>
              <a:rPr lang="en-US" sz="3000">
                <a:solidFill>
                  <a:srgbClr val="CC0099"/>
                </a:solidFill>
              </a:rPr>
              <a:t>-</a:t>
            </a:r>
            <a:br>
              <a:rPr lang="en-US" sz="3000"/>
            </a:br>
            <a:r>
              <a:rPr lang="en-US" sz="3200" i="1">
                <a:solidFill>
                  <a:srgbClr val="008000"/>
                </a:solidFill>
              </a:rPr>
              <a:t>*</a:t>
            </a:r>
            <a:r>
              <a:rPr lang="en-US" sz="3200" i="1"/>
              <a:t> </a:t>
            </a:r>
            <a:r>
              <a:rPr lang="en-US" sz="3200" i="1">
                <a:solidFill>
                  <a:schemeClr val="hlink"/>
                </a:solidFill>
              </a:rPr>
              <a:t>Empujar</a:t>
            </a:r>
            <a:r>
              <a:rPr lang="en-US" sz="3200" i="1"/>
              <a:t> </a:t>
            </a:r>
            <a:r>
              <a:rPr lang="en-US" sz="3200" i="1">
                <a:solidFill>
                  <a:srgbClr val="008000"/>
                </a:solidFill>
              </a:rPr>
              <a:t>*</a:t>
            </a:r>
            <a:endParaRPr lang="en-US" sz="2800" i="1">
              <a:solidFill>
                <a:srgbClr val="008000"/>
              </a:solidFill>
            </a:endParaRP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2133600"/>
            <a:ext cx="8001000" cy="42672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s-PR" sz="2800"/>
              <a:t>Objetivos: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s-PR" sz="2400" b="0"/>
              <a:t>Mover un objeto y separarlo del cuerpo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s-PR" sz="2400" b="0"/>
              <a:t>Mover el cuerpo, separándolo del objeto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s-PR" sz="2800"/>
              <a:t>Determinante de la mecánica: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s-PR" sz="2400" b="0"/>
              <a:t>La magnitud de la fortaleza muscular requerida 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s-PR" sz="2800" b="0">
                <a:latin typeface="Times New Roman" panose="02020603050405020304" pitchFamily="18" charset="0"/>
              </a:rPr>
              <a:t>Pueden emplearse los, pies, hombros, caderas, muñecas, brazos o una combinación de éstos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s-PR" sz="2800" b="0">
                <a:latin typeface="Times New Roman" panose="02020603050405020304" pitchFamily="18" charset="0"/>
              </a:rPr>
              <a:t>Se flexiona la parte del cuerpo a usarse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s-PR" sz="2800" b="0">
                <a:latin typeface="Times New Roman" panose="02020603050405020304" pitchFamily="18" charset="0"/>
              </a:rPr>
              <a:t>Al empujar se estira la parte antes flexionada</a:t>
            </a:r>
          </a:p>
        </p:txBody>
      </p:sp>
    </p:spTree>
    <p:custDataLst>
      <p:tags r:id="rId1"/>
    </p:custDataLst>
  </p:cSld>
  <p:clrMapOvr>
    <a:masterClrMapping/>
  </p:clrMapOvr>
  <p:transition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63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30213"/>
            <a:ext cx="8153400" cy="1322387"/>
          </a:xfrm>
        </p:spPr>
        <p:txBody>
          <a:bodyPr/>
          <a:lstStyle/>
          <a:p>
            <a:pPr algn="ctr" eaLnBrk="1" hangingPunct="1">
              <a:defRPr/>
            </a:pPr>
            <a:r>
              <a:rPr lang="en-US" sz="2700"/>
              <a:t>PATRONES DE MOVIMIENTO FUNDAMENTALES</a:t>
            </a:r>
            <a:r>
              <a:rPr lang="en-US" sz="2600"/>
              <a:t>  </a:t>
            </a:r>
            <a:r>
              <a:rPr lang="en-US" sz="3000">
                <a:solidFill>
                  <a:srgbClr val="CC0099"/>
                </a:solidFill>
              </a:rPr>
              <a:t>-</a:t>
            </a:r>
            <a:r>
              <a:rPr lang="en-US" sz="3000">
                <a:solidFill>
                  <a:srgbClr val="990033"/>
                </a:solidFill>
              </a:rPr>
              <a:t> </a:t>
            </a:r>
            <a:r>
              <a:rPr lang="en-US" sz="3000" i="1"/>
              <a:t>No Locomotores</a:t>
            </a:r>
            <a:r>
              <a:rPr lang="en-US" sz="3000"/>
              <a:t> </a:t>
            </a:r>
            <a:r>
              <a:rPr lang="en-US" sz="3000">
                <a:solidFill>
                  <a:srgbClr val="CC0099"/>
                </a:solidFill>
              </a:rPr>
              <a:t>-</a:t>
            </a:r>
            <a:br>
              <a:rPr lang="en-US" sz="3000"/>
            </a:br>
            <a:r>
              <a:rPr lang="en-US" sz="3200" i="1">
                <a:solidFill>
                  <a:srgbClr val="008000"/>
                </a:solidFill>
              </a:rPr>
              <a:t>*</a:t>
            </a:r>
            <a:r>
              <a:rPr lang="en-US" sz="3200" i="1"/>
              <a:t> </a:t>
            </a:r>
            <a:r>
              <a:rPr lang="en-US" sz="3200" i="1">
                <a:solidFill>
                  <a:schemeClr val="hlink"/>
                </a:solidFill>
              </a:rPr>
              <a:t>Levantar</a:t>
            </a:r>
            <a:r>
              <a:rPr lang="en-US" sz="3200" i="1"/>
              <a:t> </a:t>
            </a:r>
            <a:r>
              <a:rPr lang="en-US" sz="3200" i="1">
                <a:solidFill>
                  <a:srgbClr val="008000"/>
                </a:solidFill>
              </a:rPr>
              <a:t>*</a:t>
            </a:r>
            <a:endParaRPr lang="en-US" sz="2800" i="1">
              <a:solidFill>
                <a:srgbClr val="008000"/>
              </a:solidFill>
            </a:endParaRP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2133600"/>
            <a:ext cx="8001000" cy="4267200"/>
          </a:xfrm>
        </p:spPr>
        <p:txBody>
          <a:bodyPr/>
          <a:lstStyle/>
          <a:p>
            <a:pPr eaLnBrk="1" hangingPunct="1"/>
            <a:r>
              <a:rPr lang="en-US" altLang="es-PR" sz="2800"/>
              <a:t>Objetivos:</a:t>
            </a:r>
          </a:p>
          <a:p>
            <a:pPr lvl="1" eaLnBrk="1" hangingPunct="1"/>
            <a:r>
              <a:rPr lang="en-US" altLang="es-PR" sz="2400" b="0"/>
              <a:t>Levar o cambiar un objeto de un nivel a </a:t>
            </a:r>
          </a:p>
          <a:p>
            <a:pPr eaLnBrk="1" hangingPunct="1"/>
            <a:r>
              <a:rPr lang="en-US" altLang="es-PR" sz="2800" b="0">
                <a:latin typeface="Times New Roman" panose="02020603050405020304" pitchFamily="18" charset="0"/>
              </a:rPr>
              <a:t>Involucra empujar o halar un objeto en direección vertical hacia arriba</a:t>
            </a:r>
          </a:p>
        </p:txBody>
      </p:sp>
    </p:spTree>
    <p:custDataLst>
      <p:tags r:id="rId1"/>
    </p:custDataLst>
  </p:cSld>
  <p:clrMapOvr>
    <a:masterClrMapping/>
  </p:clrMapOvr>
  <p:transition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68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30213"/>
            <a:ext cx="8153400" cy="1322387"/>
          </a:xfrm>
        </p:spPr>
        <p:txBody>
          <a:bodyPr/>
          <a:lstStyle/>
          <a:p>
            <a:pPr algn="ctr" eaLnBrk="1" hangingPunct="1">
              <a:defRPr/>
            </a:pPr>
            <a:r>
              <a:rPr lang="en-US" sz="2700"/>
              <a:t>PATRONES DE MOVIMIENTO FUNDAMENTALES</a:t>
            </a:r>
            <a:r>
              <a:rPr lang="en-US" sz="2600"/>
              <a:t>  </a:t>
            </a:r>
            <a:r>
              <a:rPr lang="en-US" sz="3000">
                <a:solidFill>
                  <a:srgbClr val="CC0099"/>
                </a:solidFill>
              </a:rPr>
              <a:t>-</a:t>
            </a:r>
            <a:r>
              <a:rPr lang="en-US" sz="3000">
                <a:solidFill>
                  <a:srgbClr val="990033"/>
                </a:solidFill>
              </a:rPr>
              <a:t> </a:t>
            </a:r>
            <a:r>
              <a:rPr lang="en-US" sz="3000" i="1"/>
              <a:t>No Locomotores</a:t>
            </a:r>
            <a:r>
              <a:rPr lang="en-US" sz="3000"/>
              <a:t> </a:t>
            </a:r>
            <a:r>
              <a:rPr lang="en-US" sz="3000">
                <a:solidFill>
                  <a:srgbClr val="CC0099"/>
                </a:solidFill>
              </a:rPr>
              <a:t>-</a:t>
            </a:r>
            <a:br>
              <a:rPr lang="en-US" sz="3000"/>
            </a:br>
            <a:r>
              <a:rPr lang="en-US" sz="3200" i="1">
                <a:solidFill>
                  <a:srgbClr val="008000"/>
                </a:solidFill>
              </a:rPr>
              <a:t>*</a:t>
            </a:r>
            <a:r>
              <a:rPr lang="en-US" sz="3200" i="1"/>
              <a:t> </a:t>
            </a:r>
            <a:r>
              <a:rPr lang="en-US" sz="3200" i="1">
                <a:solidFill>
                  <a:schemeClr val="hlink"/>
                </a:solidFill>
              </a:rPr>
              <a:t>Mecer</a:t>
            </a:r>
            <a:r>
              <a:rPr lang="en-US" sz="3200" i="1"/>
              <a:t> </a:t>
            </a:r>
            <a:r>
              <a:rPr lang="en-US" sz="3200" i="1">
                <a:solidFill>
                  <a:srgbClr val="008000"/>
                </a:solidFill>
              </a:rPr>
              <a:t>*</a:t>
            </a:r>
            <a:endParaRPr lang="en-US" sz="2800" i="1">
              <a:solidFill>
                <a:srgbClr val="008000"/>
              </a:solidFill>
            </a:endParaRP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2133600"/>
            <a:ext cx="8001000" cy="4267200"/>
          </a:xfrm>
        </p:spPr>
        <p:txBody>
          <a:bodyPr/>
          <a:lstStyle/>
          <a:p>
            <a:pPr eaLnBrk="1" hangingPunct="1"/>
            <a:r>
              <a:rPr lang="en-US" altLang="es-PR" sz="2800" b="0">
                <a:latin typeface="Times New Roman" panose="02020603050405020304" pitchFamily="18" charset="0"/>
              </a:rPr>
              <a:t>Involucra una o más partes del cuerpo</a:t>
            </a:r>
          </a:p>
          <a:p>
            <a:pPr eaLnBrk="1" hangingPunct="1"/>
            <a:r>
              <a:rPr lang="en-US" altLang="es-PR" sz="2800" b="0">
                <a:latin typeface="Times New Roman" panose="02020603050405020304" pitchFamily="18" charset="0"/>
              </a:rPr>
              <a:t>Se ejecuta en forma circular o perpendicular con relación a una base fija</a:t>
            </a:r>
          </a:p>
          <a:p>
            <a:pPr eaLnBrk="1" hangingPunct="1"/>
            <a:endParaRPr lang="en-US" altLang="es-PR" sz="2800" b="0">
              <a:latin typeface="Times New Roman" panose="02020603050405020304" pitchFamily="18" charset="0"/>
            </a:endParaRPr>
          </a:p>
          <a:p>
            <a:pPr eaLnBrk="1" hangingPunct="1"/>
            <a:endParaRPr lang="en-US" altLang="es-PR" sz="2800" b="0">
              <a:latin typeface="Times New Roman" panose="02020603050405020304" pitchFamily="18" charset="0"/>
            </a:endParaRPr>
          </a:p>
        </p:txBody>
      </p:sp>
    </p:spTree>
    <p:custDataLst>
      <p:tags r:id="rId1"/>
    </p:custDataLst>
  </p:cSld>
  <p:clrMapOvr>
    <a:masterClrMapping/>
  </p:clrMapOvr>
  <p:transition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73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30213"/>
            <a:ext cx="8153400" cy="1322387"/>
          </a:xfrm>
        </p:spPr>
        <p:txBody>
          <a:bodyPr/>
          <a:lstStyle/>
          <a:p>
            <a:pPr algn="ctr" eaLnBrk="1" hangingPunct="1">
              <a:defRPr/>
            </a:pPr>
            <a:r>
              <a:rPr lang="en-US" sz="2700"/>
              <a:t>PATRONES DE MOVIMIENTO FUNDAMENTALES</a:t>
            </a:r>
            <a:r>
              <a:rPr lang="en-US" sz="2600"/>
              <a:t>  </a:t>
            </a:r>
            <a:r>
              <a:rPr lang="en-US" sz="3000">
                <a:solidFill>
                  <a:srgbClr val="CC0099"/>
                </a:solidFill>
              </a:rPr>
              <a:t>-</a:t>
            </a:r>
            <a:r>
              <a:rPr lang="en-US" sz="3000">
                <a:solidFill>
                  <a:srgbClr val="990033"/>
                </a:solidFill>
              </a:rPr>
              <a:t> </a:t>
            </a:r>
            <a:r>
              <a:rPr lang="en-US" sz="3000" i="1"/>
              <a:t>No Locomotores</a:t>
            </a:r>
            <a:r>
              <a:rPr lang="en-US" sz="3000"/>
              <a:t> </a:t>
            </a:r>
            <a:r>
              <a:rPr lang="en-US" sz="3000">
                <a:solidFill>
                  <a:srgbClr val="CC0099"/>
                </a:solidFill>
              </a:rPr>
              <a:t>-</a:t>
            </a:r>
            <a:br>
              <a:rPr lang="en-US" sz="3000"/>
            </a:br>
            <a:r>
              <a:rPr lang="en-US" sz="3200" i="1">
                <a:solidFill>
                  <a:srgbClr val="008000"/>
                </a:solidFill>
              </a:rPr>
              <a:t>*</a:t>
            </a:r>
            <a:r>
              <a:rPr lang="en-US" sz="3200" i="1"/>
              <a:t> </a:t>
            </a:r>
            <a:r>
              <a:rPr lang="en-US" sz="3200" i="1">
                <a:solidFill>
                  <a:schemeClr val="hlink"/>
                </a:solidFill>
              </a:rPr>
              <a:t>Virar</a:t>
            </a:r>
            <a:r>
              <a:rPr lang="en-US" sz="3200" i="1"/>
              <a:t> </a:t>
            </a:r>
            <a:r>
              <a:rPr lang="en-US" sz="3200" i="1">
                <a:solidFill>
                  <a:srgbClr val="008000"/>
                </a:solidFill>
              </a:rPr>
              <a:t>*</a:t>
            </a:r>
            <a:endParaRPr lang="en-US" sz="2800" i="1">
              <a:solidFill>
                <a:srgbClr val="008000"/>
              </a:solidFill>
            </a:endParaRP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2133600"/>
            <a:ext cx="8001000" cy="4267200"/>
          </a:xfrm>
        </p:spPr>
        <p:txBody>
          <a:bodyPr/>
          <a:lstStyle/>
          <a:p>
            <a:pPr eaLnBrk="1" hangingPunct="1"/>
            <a:r>
              <a:rPr lang="en-US" altLang="es-PR" sz="2800" b="0">
                <a:latin typeface="Times New Roman" panose="02020603050405020304" pitchFamily="18" charset="0"/>
              </a:rPr>
              <a:t>Movimiento circular del cuerpo como una unidad o segmentos de éste en el espacio</a:t>
            </a:r>
          </a:p>
          <a:p>
            <a:pPr eaLnBrk="1" hangingPunct="1"/>
            <a:endParaRPr lang="en-US" altLang="es-PR" sz="2800" b="0">
              <a:latin typeface="Times New Roman" panose="02020603050405020304" pitchFamily="18" charset="0"/>
            </a:endParaRPr>
          </a:p>
          <a:p>
            <a:pPr eaLnBrk="1" hangingPunct="1"/>
            <a:endParaRPr lang="en-US" altLang="es-PR" sz="2800" b="0">
              <a:latin typeface="Times New Roman" panose="02020603050405020304" pitchFamily="18" charset="0"/>
            </a:endParaRPr>
          </a:p>
        </p:txBody>
      </p:sp>
    </p:spTree>
    <p:custDataLst>
      <p:tags r:id="rId1"/>
    </p:custDataLst>
  </p:cSld>
  <p:clrMapOvr>
    <a:masterClrMapping/>
  </p:clrMapOvr>
  <p:transition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77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30213"/>
            <a:ext cx="8153400" cy="1322387"/>
          </a:xfrm>
        </p:spPr>
        <p:txBody>
          <a:bodyPr/>
          <a:lstStyle/>
          <a:p>
            <a:pPr algn="ctr" eaLnBrk="1" hangingPunct="1">
              <a:defRPr/>
            </a:pPr>
            <a:r>
              <a:rPr lang="en-US" sz="2700"/>
              <a:t>PATRONES DE MOVIMIENTO FUNDAMENTALES</a:t>
            </a:r>
            <a:r>
              <a:rPr lang="en-US" sz="2600"/>
              <a:t>  </a:t>
            </a:r>
            <a:r>
              <a:rPr lang="en-US" sz="3000">
                <a:solidFill>
                  <a:srgbClr val="CC0099"/>
                </a:solidFill>
              </a:rPr>
              <a:t>-</a:t>
            </a:r>
            <a:r>
              <a:rPr lang="en-US" sz="3000">
                <a:solidFill>
                  <a:srgbClr val="990033"/>
                </a:solidFill>
              </a:rPr>
              <a:t> </a:t>
            </a:r>
            <a:r>
              <a:rPr lang="en-US" sz="3000" i="1"/>
              <a:t>No Locomotores</a:t>
            </a:r>
            <a:r>
              <a:rPr lang="en-US" sz="3000"/>
              <a:t> </a:t>
            </a:r>
            <a:r>
              <a:rPr lang="en-US" sz="3000">
                <a:solidFill>
                  <a:srgbClr val="CC0099"/>
                </a:solidFill>
              </a:rPr>
              <a:t>-</a:t>
            </a:r>
            <a:br>
              <a:rPr lang="en-US" sz="3000"/>
            </a:br>
            <a:r>
              <a:rPr lang="en-US" sz="3200" i="1">
                <a:solidFill>
                  <a:srgbClr val="008000"/>
                </a:solidFill>
              </a:rPr>
              <a:t>*</a:t>
            </a:r>
            <a:r>
              <a:rPr lang="en-US" sz="3200" i="1"/>
              <a:t> </a:t>
            </a:r>
            <a:r>
              <a:rPr lang="en-US" sz="3200" i="1">
                <a:solidFill>
                  <a:schemeClr val="hlink"/>
                </a:solidFill>
              </a:rPr>
              <a:t>Torcer</a:t>
            </a:r>
            <a:r>
              <a:rPr lang="en-US" sz="3200" i="1"/>
              <a:t> </a:t>
            </a:r>
            <a:r>
              <a:rPr lang="en-US" sz="3200" i="1">
                <a:solidFill>
                  <a:srgbClr val="008000"/>
                </a:solidFill>
              </a:rPr>
              <a:t>*</a:t>
            </a:r>
            <a:endParaRPr lang="en-US" sz="2800" i="1">
              <a:solidFill>
                <a:srgbClr val="008000"/>
              </a:solidFill>
            </a:endParaRP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2133600"/>
            <a:ext cx="8001000" cy="4267200"/>
          </a:xfrm>
        </p:spPr>
        <p:txBody>
          <a:bodyPr/>
          <a:lstStyle/>
          <a:p>
            <a:pPr eaLnBrk="1" hangingPunct="1"/>
            <a:r>
              <a:rPr lang="en-US" altLang="es-PR" sz="2800" b="0">
                <a:latin typeface="Times New Roman" panose="02020603050405020304" pitchFamily="18" charset="0"/>
              </a:rPr>
              <a:t>Movimiento de una parte del cuerpo alrededor de su eje, a nivel de las articulaciones (coyunturas)</a:t>
            </a:r>
          </a:p>
          <a:p>
            <a:pPr eaLnBrk="1" hangingPunct="1"/>
            <a:r>
              <a:rPr lang="en-US" altLang="es-PR" sz="2800" b="0">
                <a:latin typeface="Times New Roman" panose="02020603050405020304" pitchFamily="18" charset="0"/>
              </a:rPr>
              <a:t>Segmentos del cuerpo que puede incluir:</a:t>
            </a:r>
          </a:p>
          <a:p>
            <a:pPr lvl="1" eaLnBrk="1" hangingPunct="1"/>
            <a:r>
              <a:rPr lang="en-US" altLang="es-PR" sz="2400" b="0"/>
              <a:t>Tronco</a:t>
            </a:r>
          </a:p>
          <a:p>
            <a:pPr lvl="1" eaLnBrk="1" hangingPunct="1"/>
            <a:r>
              <a:rPr lang="en-US" altLang="es-PR" sz="2400" b="0"/>
              <a:t>Cuello</a:t>
            </a:r>
          </a:p>
          <a:p>
            <a:pPr lvl="1" eaLnBrk="1" hangingPunct="1"/>
            <a:r>
              <a:rPr lang="en-US" altLang="es-PR" sz="2400" b="0"/>
              <a:t>Hombros</a:t>
            </a:r>
          </a:p>
          <a:p>
            <a:pPr lvl="1" eaLnBrk="1" hangingPunct="1"/>
            <a:r>
              <a:rPr lang="en-US" altLang="es-PR" sz="2400" b="0"/>
              <a:t>Caderas</a:t>
            </a:r>
          </a:p>
          <a:p>
            <a:pPr lvl="1" eaLnBrk="1" hangingPunct="1"/>
            <a:r>
              <a:rPr lang="en-US" altLang="es-PR" sz="2400" b="0"/>
              <a:t>Muñecas</a:t>
            </a:r>
          </a:p>
          <a:p>
            <a:pPr eaLnBrk="1" hangingPunct="1"/>
            <a:endParaRPr lang="en-US" altLang="es-PR" sz="2800" b="0">
              <a:latin typeface="Times New Roman" panose="02020603050405020304" pitchFamily="18" charset="0"/>
            </a:endParaRPr>
          </a:p>
        </p:txBody>
      </p:sp>
    </p:spTree>
    <p:custDataLst>
      <p:tags r:id="rId1"/>
    </p:custDataLst>
  </p:cSld>
  <p:clrMapOvr>
    <a:masterClrMapping/>
  </p:clrMapOvr>
  <p:transition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153400" cy="1322387"/>
          </a:xfrm>
        </p:spPr>
        <p:txBody>
          <a:bodyPr/>
          <a:lstStyle/>
          <a:p>
            <a:pPr algn="ctr" eaLnBrk="1" hangingPunct="1">
              <a:defRPr/>
            </a:pPr>
            <a:r>
              <a:rPr lang="en-US" sz="3500"/>
              <a:t>PATRONES FUNDAMENTALES</a:t>
            </a:r>
            <a:br>
              <a:rPr lang="en-US" sz="3500"/>
            </a:br>
            <a:r>
              <a:rPr lang="en-US" sz="3500"/>
              <a:t>DE MOVIMIENTO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2133600"/>
            <a:ext cx="8001000" cy="4267200"/>
          </a:xfrm>
        </p:spPr>
        <p:txBody>
          <a:bodyPr/>
          <a:lstStyle/>
          <a:p>
            <a:pPr eaLnBrk="1" hangingPunct="1"/>
            <a:r>
              <a:rPr lang="en-US" altLang="es-PR" sz="3600"/>
              <a:t>Manipulativos:</a:t>
            </a:r>
          </a:p>
          <a:p>
            <a:pPr lvl="1" eaLnBrk="1" hangingPunct="1"/>
            <a:r>
              <a:rPr lang="en-US" altLang="es-PR" sz="3200"/>
              <a:t>Descripción/Concepto: </a:t>
            </a:r>
          </a:p>
          <a:p>
            <a:pPr lvl="2" eaLnBrk="1" hangingPunct="1"/>
            <a:r>
              <a:rPr lang="en-US" altLang="es-PR" sz="2800"/>
              <a:t>Acciones con Manos</a:t>
            </a:r>
          </a:p>
          <a:p>
            <a:pPr lvl="2" eaLnBrk="1" hangingPunct="1"/>
            <a:r>
              <a:rPr lang="en-US" altLang="es-PR" sz="2800"/>
              <a:t>Empleando un Objeto </a:t>
            </a:r>
          </a:p>
          <a:p>
            <a:pPr lvl="1" eaLnBrk="1" hangingPunct="1"/>
            <a:r>
              <a:rPr lang="en-US" altLang="es-PR" sz="3200"/>
              <a:t>Ejemplos:</a:t>
            </a:r>
          </a:p>
          <a:p>
            <a:pPr lvl="2" eaLnBrk="1" hangingPunct="1"/>
            <a:r>
              <a:rPr lang="en-US" altLang="es-PR" sz="2800"/>
              <a:t>Lanzar, atrapar, patear, halar, batear, empujar, levantar un objeto</a:t>
            </a:r>
          </a:p>
        </p:txBody>
      </p:sp>
    </p:spTree>
    <p:custDataLst>
      <p:tags r:id="rId1"/>
    </p:custDataLst>
  </p:cSld>
  <p:clrMapOvr>
    <a:masterClrMapping/>
  </p:clrMapOvr>
  <p:transition/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82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30213"/>
            <a:ext cx="8153400" cy="1322387"/>
          </a:xfrm>
        </p:spPr>
        <p:txBody>
          <a:bodyPr/>
          <a:lstStyle/>
          <a:p>
            <a:pPr algn="ctr" eaLnBrk="1" hangingPunct="1">
              <a:defRPr/>
            </a:pPr>
            <a:r>
              <a:rPr lang="en-US" sz="2700"/>
              <a:t>PATRONES DE MOVIMIENTO FUNDAMENTALES</a:t>
            </a:r>
            <a:r>
              <a:rPr lang="en-US" sz="2600"/>
              <a:t>  </a:t>
            </a:r>
            <a:r>
              <a:rPr lang="en-US" sz="3000">
                <a:solidFill>
                  <a:srgbClr val="CC0099"/>
                </a:solidFill>
              </a:rPr>
              <a:t>-</a:t>
            </a:r>
            <a:r>
              <a:rPr lang="en-US" sz="3000">
                <a:solidFill>
                  <a:srgbClr val="990033"/>
                </a:solidFill>
              </a:rPr>
              <a:t> </a:t>
            </a:r>
            <a:r>
              <a:rPr lang="en-US" sz="3000" i="1"/>
              <a:t>No Locomotores</a:t>
            </a:r>
            <a:r>
              <a:rPr lang="en-US" sz="3000"/>
              <a:t> </a:t>
            </a:r>
            <a:r>
              <a:rPr lang="en-US" sz="3000">
                <a:solidFill>
                  <a:srgbClr val="CC0099"/>
                </a:solidFill>
              </a:rPr>
              <a:t>-</a:t>
            </a:r>
            <a:br>
              <a:rPr lang="en-US" sz="3000"/>
            </a:br>
            <a:r>
              <a:rPr lang="en-US" sz="3200" i="1">
                <a:solidFill>
                  <a:srgbClr val="008000"/>
                </a:solidFill>
              </a:rPr>
              <a:t>*</a:t>
            </a:r>
            <a:r>
              <a:rPr lang="en-US" sz="3200" i="1"/>
              <a:t> </a:t>
            </a:r>
            <a:r>
              <a:rPr lang="en-US" sz="3200" i="1">
                <a:solidFill>
                  <a:schemeClr val="hlink"/>
                </a:solidFill>
              </a:rPr>
              <a:t>Lanzar</a:t>
            </a:r>
            <a:r>
              <a:rPr lang="en-US" sz="3200" i="1"/>
              <a:t> </a:t>
            </a:r>
            <a:r>
              <a:rPr lang="en-US" sz="3200" i="1">
                <a:solidFill>
                  <a:srgbClr val="008000"/>
                </a:solidFill>
              </a:rPr>
              <a:t>*</a:t>
            </a:r>
            <a:endParaRPr lang="en-US" sz="2800" i="1">
              <a:solidFill>
                <a:srgbClr val="008000"/>
              </a:solidFill>
            </a:endParaRP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981200"/>
            <a:ext cx="8229600" cy="44958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s-PR" sz="2400"/>
              <a:t>Determinantes para el éxito de este movimiento: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s-PR" sz="2000" b="0"/>
              <a:t>La velocidad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s-PR" sz="2000" b="0"/>
              <a:t>La distancia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s-PR" sz="2000" b="0"/>
              <a:t>La dirección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s-PR" sz="2400"/>
              <a:t>Medidas para dominar estos factores: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s-PR" sz="2000" b="0"/>
              <a:t>Conocimiento o teoría (mecánica) de este movimiento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s-PR" sz="2000" b="0"/>
              <a:t>La cantidad de práctica o experiencia previa para llevar a cabo el movimiento de lanzar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s-PR" sz="2400"/>
              <a:t>Variantes o formas de lanzar: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s-PR" sz="2000" b="0"/>
              <a:t>Lanzada por encima del brazo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s-PR" sz="2000" b="0"/>
              <a:t>Lanzado por debajo del brazo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s-PR" sz="2000" b="0"/>
              <a:t>Lanzado por el lado del brazo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s-PR" sz="2000" b="0"/>
              <a:t>Lanzar hacia arriba y hacia abajo</a:t>
            </a:r>
          </a:p>
        </p:txBody>
      </p:sp>
    </p:spTree>
    <p:custDataLst>
      <p:tags r:id="rId1"/>
    </p:custDataLst>
  </p:cSld>
  <p:clrMapOvr>
    <a:masterClrMapping/>
  </p:clrMapOvr>
  <p:transition/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87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30213"/>
            <a:ext cx="8153400" cy="1322387"/>
          </a:xfrm>
        </p:spPr>
        <p:txBody>
          <a:bodyPr/>
          <a:lstStyle/>
          <a:p>
            <a:pPr algn="ctr" eaLnBrk="1" hangingPunct="1">
              <a:defRPr/>
            </a:pPr>
            <a:r>
              <a:rPr lang="en-US" sz="2700"/>
              <a:t>PATRONES DE MOVIMIENTO FUNDAMENTALES</a:t>
            </a:r>
            <a:r>
              <a:rPr lang="en-US" sz="2600"/>
              <a:t>  </a:t>
            </a:r>
            <a:r>
              <a:rPr lang="en-US" sz="3000">
                <a:solidFill>
                  <a:srgbClr val="CC0099"/>
                </a:solidFill>
              </a:rPr>
              <a:t>-</a:t>
            </a:r>
            <a:r>
              <a:rPr lang="en-US" sz="3000">
                <a:solidFill>
                  <a:srgbClr val="990033"/>
                </a:solidFill>
              </a:rPr>
              <a:t> </a:t>
            </a:r>
            <a:r>
              <a:rPr lang="en-US" sz="3000" i="1"/>
              <a:t>No Locomotores: </a:t>
            </a:r>
            <a:r>
              <a:rPr lang="en-US" sz="3000"/>
              <a:t>Lanzar </a:t>
            </a:r>
            <a:r>
              <a:rPr lang="en-US" sz="3000">
                <a:solidFill>
                  <a:srgbClr val="CC0099"/>
                </a:solidFill>
              </a:rPr>
              <a:t>-</a:t>
            </a:r>
            <a:r>
              <a:rPr lang="en-US" sz="3000"/>
              <a:t> </a:t>
            </a:r>
            <a:br>
              <a:rPr lang="en-US" sz="3000"/>
            </a:br>
            <a:r>
              <a:rPr lang="en-US" sz="3200" i="1">
                <a:solidFill>
                  <a:srgbClr val="008000"/>
                </a:solidFill>
              </a:rPr>
              <a:t>*</a:t>
            </a:r>
            <a:r>
              <a:rPr lang="en-US" sz="3200" i="1"/>
              <a:t> </a:t>
            </a:r>
            <a:r>
              <a:rPr lang="en-US" sz="3200" i="1">
                <a:solidFill>
                  <a:schemeClr val="hlink"/>
                </a:solidFill>
              </a:rPr>
              <a:t>Lanzar por Encima del Brazo</a:t>
            </a:r>
            <a:r>
              <a:rPr lang="en-US" sz="3200" i="1"/>
              <a:t> </a:t>
            </a:r>
            <a:r>
              <a:rPr lang="en-US" sz="3200" i="1">
                <a:solidFill>
                  <a:srgbClr val="008000"/>
                </a:solidFill>
              </a:rPr>
              <a:t>*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981200"/>
            <a:ext cx="8229600" cy="44958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s-PR" sz="2400" b="0">
                <a:latin typeface="Times New Roman" panose="02020603050405020304" pitchFamily="18" charset="0"/>
              </a:rPr>
              <a:t>Se ubica el lado izquierdo del cuerpo en dirección al blanco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s-PR" sz="2400" b="0">
                <a:latin typeface="Times New Roman" panose="02020603050405020304" pitchFamily="18" charset="0"/>
              </a:rPr>
              <a:t>Se concentra el peso del cuerpo en el pie izquierdo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s-PR" sz="2400" b="0">
                <a:latin typeface="Times New Roman" panose="02020603050405020304" pitchFamily="18" charset="0"/>
              </a:rPr>
              <a:t>La mano derecha agarra la bola con los dedos y va hacia atrás con el codo flexionado formando nun ángulo a nivel del hombro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s-PR" sz="2400" b="0">
                <a:latin typeface="Times New Roman" panose="02020603050405020304" pitchFamily="18" charset="0"/>
              </a:rPr>
              <a:t>La bola sube al nivel de la oreja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s-PR" sz="2400" b="0">
                <a:latin typeface="Times New Roman" panose="02020603050405020304" pitchFamily="18" charset="0"/>
              </a:rPr>
              <a:t>Se gira el cuerpo hacia atrás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s-PR" sz="2400" b="0">
                <a:latin typeface="Times New Roman" panose="02020603050405020304" pitchFamily="18" charset="0"/>
              </a:rPr>
              <a:t>Se lanza la bola extendiendo el codo y soltándola con un movimiento de la muñeca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s-PR" sz="2400" b="0">
                <a:latin typeface="Times New Roman" panose="02020603050405020304" pitchFamily="18" charset="0"/>
              </a:rPr>
              <a:t>A la vez que se da un paso al frente con el pie derecho pasando el peso del cuerpo a este pie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s-PR" sz="2400" b="0">
                <a:latin typeface="Times New Roman" panose="02020603050405020304" pitchFamily="18" charset="0"/>
              </a:rPr>
              <a:t>En dodo momento se dbe mirar al blanco</a:t>
            </a:r>
          </a:p>
        </p:txBody>
      </p:sp>
    </p:spTree>
    <p:custDataLst>
      <p:tags r:id="rId1"/>
    </p:custDataLst>
  </p:cSld>
  <p:clrMapOvr>
    <a:masterClrMapping/>
  </p:clrMapOvr>
  <p:transition/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92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30213"/>
            <a:ext cx="8153400" cy="1322387"/>
          </a:xfrm>
        </p:spPr>
        <p:txBody>
          <a:bodyPr/>
          <a:lstStyle/>
          <a:p>
            <a:pPr algn="ctr" eaLnBrk="1" hangingPunct="1">
              <a:defRPr/>
            </a:pPr>
            <a:r>
              <a:rPr lang="en-US" sz="2700"/>
              <a:t>PATRONES DE MOVIMIENTO FUNDAMENTALES</a:t>
            </a:r>
            <a:r>
              <a:rPr lang="en-US" sz="2600"/>
              <a:t>  </a:t>
            </a:r>
            <a:r>
              <a:rPr lang="en-US" sz="3000">
                <a:solidFill>
                  <a:srgbClr val="CC0099"/>
                </a:solidFill>
              </a:rPr>
              <a:t>-</a:t>
            </a:r>
            <a:r>
              <a:rPr lang="en-US" sz="3000">
                <a:solidFill>
                  <a:srgbClr val="990033"/>
                </a:solidFill>
              </a:rPr>
              <a:t> </a:t>
            </a:r>
            <a:r>
              <a:rPr lang="en-US" sz="3000" i="1"/>
              <a:t>No Locomotores: </a:t>
            </a:r>
            <a:r>
              <a:rPr lang="en-US" sz="3000"/>
              <a:t>Lanzar </a:t>
            </a:r>
            <a:r>
              <a:rPr lang="en-US" sz="3000">
                <a:solidFill>
                  <a:srgbClr val="CC0099"/>
                </a:solidFill>
              </a:rPr>
              <a:t>-</a:t>
            </a:r>
            <a:r>
              <a:rPr lang="en-US" sz="3000"/>
              <a:t> </a:t>
            </a:r>
            <a:br>
              <a:rPr lang="en-US" sz="3000"/>
            </a:br>
            <a:r>
              <a:rPr lang="en-US" sz="3200" i="1">
                <a:solidFill>
                  <a:srgbClr val="008000"/>
                </a:solidFill>
              </a:rPr>
              <a:t>*</a:t>
            </a:r>
            <a:r>
              <a:rPr lang="en-US" sz="3200" i="1"/>
              <a:t> </a:t>
            </a:r>
            <a:r>
              <a:rPr lang="en-US" sz="3200" i="1">
                <a:solidFill>
                  <a:schemeClr val="hlink"/>
                </a:solidFill>
              </a:rPr>
              <a:t>Lanzar por Debajo del Brazo</a:t>
            </a:r>
            <a:r>
              <a:rPr lang="en-US" sz="3200" i="1"/>
              <a:t> </a:t>
            </a:r>
            <a:r>
              <a:rPr lang="en-US" sz="3200" i="1">
                <a:solidFill>
                  <a:srgbClr val="008000"/>
                </a:solidFill>
              </a:rPr>
              <a:t>*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981200"/>
            <a:ext cx="8229600" cy="4495800"/>
          </a:xfrm>
        </p:spPr>
        <p:txBody>
          <a:bodyPr/>
          <a:lstStyle/>
          <a:p>
            <a:pPr eaLnBrk="1" hangingPunct="1"/>
            <a:r>
              <a:rPr lang="en-US" altLang="es-PR" sz="2400" b="0">
                <a:latin typeface="Times New Roman" panose="02020603050405020304" pitchFamily="18" charset="0"/>
              </a:rPr>
              <a:t>El ejecutante se encuentra de pie, frente al blanco</a:t>
            </a:r>
          </a:p>
          <a:p>
            <a:pPr eaLnBrk="1" hangingPunct="1"/>
            <a:r>
              <a:rPr lang="en-US" altLang="es-PR" sz="2400" b="0">
                <a:latin typeface="Times New Roman" panose="02020603050405020304" pitchFamily="18" charset="0"/>
              </a:rPr>
              <a:t>La bola descansa en la mano de lanzar (e.g., derecha), al frente, a nivel de la cintura</a:t>
            </a:r>
          </a:p>
          <a:p>
            <a:pPr eaLnBrk="1" hangingPunct="1"/>
            <a:r>
              <a:rPr lang="en-US" altLang="es-PR" sz="2400" b="0">
                <a:latin typeface="Times New Roman" panose="02020603050405020304" pitchFamily="18" charset="0"/>
              </a:rPr>
              <a:t>El brazo de lanzar (derecho) estirado se lleva atrás y se gira el cuerpo a la derecha, mientras el peso se pasa al pie derecho</a:t>
            </a:r>
          </a:p>
          <a:p>
            <a:pPr eaLnBrk="1" hangingPunct="1"/>
            <a:r>
              <a:rPr lang="en-US" altLang="es-PR" sz="2400" b="0">
                <a:latin typeface="Times New Roman" panose="02020603050405020304" pitchFamily="18" charset="0"/>
              </a:rPr>
              <a:t>El brazo se mece hacia el frente, a la vez que se da un paso hacia adelante con el pie izquierdo</a:t>
            </a:r>
          </a:p>
          <a:p>
            <a:pPr eaLnBrk="1" hangingPunct="1"/>
            <a:r>
              <a:rPr lang="en-US" altLang="es-PR" sz="2400" b="0">
                <a:latin typeface="Times New Roman" panose="02020603050405020304" pitchFamily="18" charset="0"/>
              </a:rPr>
              <a:t>La bola se suelta cuando está a nivel del blanco al que se quiere tirar</a:t>
            </a:r>
          </a:p>
          <a:p>
            <a:pPr eaLnBrk="1" hangingPunct="1"/>
            <a:r>
              <a:rPr lang="en-US" altLang="es-PR" sz="2400" b="0">
                <a:latin typeface="Times New Roman" panose="02020603050405020304" pitchFamily="18" charset="0"/>
              </a:rPr>
              <a:t>El brazo izquierdo se mueve atrás para recuperar el balance</a:t>
            </a:r>
          </a:p>
        </p:txBody>
      </p:sp>
    </p:spTree>
    <p:custDataLst>
      <p:tags r:id="rId1"/>
    </p:custDataLst>
  </p:cSld>
  <p:clrMapOvr>
    <a:masterClrMapping/>
  </p:clrMapOvr>
  <p:transition/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97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30213"/>
            <a:ext cx="8153400" cy="1322387"/>
          </a:xfrm>
        </p:spPr>
        <p:txBody>
          <a:bodyPr/>
          <a:lstStyle/>
          <a:p>
            <a:pPr algn="ctr" eaLnBrk="1" hangingPunct="1">
              <a:defRPr/>
            </a:pPr>
            <a:r>
              <a:rPr lang="en-US" sz="2700"/>
              <a:t>PATRONES DE MOVIMIENTO FUNDAMENTALES</a:t>
            </a:r>
            <a:r>
              <a:rPr lang="en-US" sz="2600"/>
              <a:t>  </a:t>
            </a:r>
            <a:r>
              <a:rPr lang="en-US" sz="3000">
                <a:solidFill>
                  <a:srgbClr val="CC0099"/>
                </a:solidFill>
              </a:rPr>
              <a:t>-</a:t>
            </a:r>
            <a:r>
              <a:rPr lang="en-US" sz="3000">
                <a:solidFill>
                  <a:srgbClr val="990033"/>
                </a:solidFill>
              </a:rPr>
              <a:t> </a:t>
            </a:r>
            <a:r>
              <a:rPr lang="en-US" sz="3000" i="1"/>
              <a:t>No Locomotores: </a:t>
            </a:r>
            <a:r>
              <a:rPr lang="en-US" sz="3000"/>
              <a:t>Lanzar </a:t>
            </a:r>
            <a:r>
              <a:rPr lang="en-US" sz="3000">
                <a:solidFill>
                  <a:srgbClr val="CC0099"/>
                </a:solidFill>
              </a:rPr>
              <a:t>-</a:t>
            </a:r>
            <a:r>
              <a:rPr lang="en-US" sz="3000"/>
              <a:t> </a:t>
            </a:r>
            <a:br>
              <a:rPr lang="en-US" sz="3000"/>
            </a:br>
            <a:r>
              <a:rPr lang="en-US" sz="3200" i="1">
                <a:solidFill>
                  <a:srgbClr val="008000"/>
                </a:solidFill>
              </a:rPr>
              <a:t>*</a:t>
            </a:r>
            <a:r>
              <a:rPr lang="en-US" sz="3200" i="1"/>
              <a:t> </a:t>
            </a:r>
            <a:r>
              <a:rPr lang="en-US" sz="3200" i="1">
                <a:solidFill>
                  <a:schemeClr val="hlink"/>
                </a:solidFill>
              </a:rPr>
              <a:t>Lanzar por el Lado del Brazo</a:t>
            </a:r>
            <a:r>
              <a:rPr lang="en-US" sz="3200" i="1"/>
              <a:t> </a:t>
            </a:r>
            <a:r>
              <a:rPr lang="en-US" sz="3200" i="1">
                <a:solidFill>
                  <a:srgbClr val="008000"/>
                </a:solidFill>
              </a:rPr>
              <a:t>*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981200"/>
            <a:ext cx="8229600" cy="4495800"/>
          </a:xfrm>
        </p:spPr>
        <p:txBody>
          <a:bodyPr/>
          <a:lstStyle/>
          <a:p>
            <a:pPr eaLnBrk="1" hangingPunct="1"/>
            <a:r>
              <a:rPr lang="en-US" altLang="es-PR" sz="2400" b="0">
                <a:latin typeface="Times New Roman" panose="02020603050405020304" pitchFamily="18" charset="0"/>
              </a:rPr>
              <a:t>Cuerpo colocadp de frente al blanco</a:t>
            </a:r>
          </a:p>
          <a:p>
            <a:pPr eaLnBrk="1" hangingPunct="1"/>
            <a:r>
              <a:rPr lang="en-US" altLang="es-PR" sz="2400" b="0">
                <a:latin typeface="Times New Roman" panose="02020603050405020304" pitchFamily="18" charset="0"/>
              </a:rPr>
              <a:t>Se sostiene la bola con los dedos de la mano de lanzxar (e.g., derecha) al lado derecho del cuerpo</a:t>
            </a:r>
          </a:p>
          <a:p>
            <a:pPr eaLnBrk="1" hangingPunct="1"/>
            <a:r>
              <a:rPr lang="en-US" altLang="es-PR" sz="2400" b="0">
                <a:latin typeface="Times New Roman" panose="02020603050405020304" pitchFamily="18" charset="0"/>
              </a:rPr>
              <a:t>El lanzador gira el cuerpo hasta quedar con el lado izquierdo en dirección al blanco</a:t>
            </a:r>
          </a:p>
          <a:p>
            <a:pPr eaLnBrk="1" hangingPunct="1"/>
            <a:r>
              <a:rPr lang="en-US" altLang="es-PR" sz="2400" b="0">
                <a:latin typeface="Times New Roman" panose="02020603050405020304" pitchFamily="18" charset="0"/>
              </a:rPr>
              <a:t>El peso del cuerpo pasa al pie derecho, colocando atrás, mientras el brazo derecho se mece atrás y queda en forma horizontal</a:t>
            </a:r>
          </a:p>
          <a:p>
            <a:pPr eaLnBrk="1" hangingPunct="1"/>
            <a:r>
              <a:rPr lang="en-US" altLang="es-PR" sz="2400" b="0">
                <a:latin typeface="Times New Roman" panose="02020603050405020304" pitchFamily="18" charset="0"/>
              </a:rPr>
              <a:t>Se lanza la bola llevando el brazo derecho al frente, a la vez que el peso del cuerpo se cambia al pie izquierdo</a:t>
            </a:r>
          </a:p>
        </p:txBody>
      </p:sp>
    </p:spTree>
    <p:custDataLst>
      <p:tags r:id="rId1"/>
    </p:custDataLst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153400" cy="1322387"/>
          </a:xfrm>
        </p:spPr>
        <p:txBody>
          <a:bodyPr/>
          <a:lstStyle/>
          <a:p>
            <a:pPr algn="ctr" eaLnBrk="1" hangingPunct="1">
              <a:defRPr/>
            </a:pPr>
            <a:r>
              <a:rPr lang="en-US" sz="3500"/>
              <a:t>PATRONES DE MOVIMIENTO FUNDAMENTALES</a:t>
            </a:r>
            <a:endParaRPr lang="en-US" sz="3200" i="1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2133600"/>
            <a:ext cx="8001000" cy="4267200"/>
          </a:xfrm>
        </p:spPr>
        <p:txBody>
          <a:bodyPr/>
          <a:lstStyle/>
          <a:p>
            <a:pPr eaLnBrk="1" hangingPunct="1"/>
            <a:r>
              <a:rPr lang="en-US" altLang="es-PR" sz="3600"/>
              <a:t>Clasificación:</a:t>
            </a:r>
          </a:p>
          <a:p>
            <a:pPr lvl="1" eaLnBrk="1" hangingPunct="1"/>
            <a:r>
              <a:rPr lang="en-US" altLang="es-PR" sz="3200" b="0"/>
              <a:t>Locomotores</a:t>
            </a:r>
          </a:p>
          <a:p>
            <a:pPr lvl="1" eaLnBrk="1" hangingPunct="1"/>
            <a:r>
              <a:rPr lang="en-US" altLang="es-PR" sz="3200" b="0"/>
              <a:t>No Locomotores</a:t>
            </a:r>
          </a:p>
          <a:p>
            <a:pPr lvl="1" eaLnBrk="1" hangingPunct="1"/>
            <a:r>
              <a:rPr lang="en-US" altLang="es-PR" sz="3200" b="0"/>
              <a:t>Manipultativos</a:t>
            </a:r>
          </a:p>
        </p:txBody>
      </p:sp>
    </p:spTree>
    <p:custDataLst>
      <p:tags r:id="rId1"/>
    </p:custDataLst>
  </p:cSld>
  <p:clrMapOvr>
    <a:masterClrMapping/>
  </p:clrMapOvr>
  <p:transition/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01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30213"/>
            <a:ext cx="8153400" cy="1322387"/>
          </a:xfrm>
        </p:spPr>
        <p:txBody>
          <a:bodyPr/>
          <a:lstStyle/>
          <a:p>
            <a:pPr algn="ctr" eaLnBrk="1" hangingPunct="1">
              <a:defRPr/>
            </a:pPr>
            <a:r>
              <a:rPr lang="en-US" sz="2700"/>
              <a:t>PATRONES DE MOVIMIENTO FUNDAMENTALES</a:t>
            </a:r>
            <a:r>
              <a:rPr lang="en-US" sz="2600"/>
              <a:t>  </a:t>
            </a:r>
            <a:r>
              <a:rPr lang="en-US" sz="3000">
                <a:solidFill>
                  <a:srgbClr val="CC0099"/>
                </a:solidFill>
              </a:rPr>
              <a:t>-</a:t>
            </a:r>
            <a:r>
              <a:rPr lang="en-US" sz="3000">
                <a:solidFill>
                  <a:srgbClr val="990033"/>
                </a:solidFill>
              </a:rPr>
              <a:t> </a:t>
            </a:r>
            <a:r>
              <a:rPr lang="en-US" sz="3000" i="1"/>
              <a:t>No Locomotores: </a:t>
            </a:r>
            <a:r>
              <a:rPr lang="en-US" sz="3000"/>
              <a:t>Lanzar </a:t>
            </a:r>
            <a:r>
              <a:rPr lang="en-US" sz="3000">
                <a:solidFill>
                  <a:srgbClr val="CC0099"/>
                </a:solidFill>
              </a:rPr>
              <a:t>-</a:t>
            </a:r>
            <a:r>
              <a:rPr lang="en-US" sz="3000"/>
              <a:t> </a:t>
            </a:r>
            <a:br>
              <a:rPr lang="en-US" sz="3000"/>
            </a:br>
            <a:r>
              <a:rPr lang="en-US" sz="3200" i="1">
                <a:solidFill>
                  <a:srgbClr val="008000"/>
                </a:solidFill>
              </a:rPr>
              <a:t>*</a:t>
            </a:r>
            <a:r>
              <a:rPr lang="en-US" sz="3200" i="1"/>
              <a:t> </a:t>
            </a:r>
            <a:r>
              <a:rPr lang="en-US" sz="3200" i="1">
                <a:solidFill>
                  <a:schemeClr val="hlink"/>
                </a:solidFill>
              </a:rPr>
              <a:t>Lanzar hacia Arriba</a:t>
            </a:r>
            <a:r>
              <a:rPr lang="en-US" sz="3200" i="1"/>
              <a:t> </a:t>
            </a:r>
            <a:r>
              <a:rPr lang="en-US" sz="3200" i="1">
                <a:solidFill>
                  <a:srgbClr val="008000"/>
                </a:solidFill>
              </a:rPr>
              <a:t>*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981200"/>
            <a:ext cx="8229600" cy="4495800"/>
          </a:xfrm>
        </p:spPr>
        <p:txBody>
          <a:bodyPr/>
          <a:lstStyle/>
          <a:p>
            <a:pPr eaLnBrk="1" hangingPunct="1"/>
            <a:r>
              <a:rPr lang="en-US" altLang="es-PR" sz="2800" b="0">
                <a:latin typeface="Times New Roman" panose="02020603050405020304" pitchFamily="18" charset="0"/>
              </a:rPr>
              <a:t>Un pie ligeramente delante del otro</a:t>
            </a:r>
          </a:p>
          <a:p>
            <a:pPr eaLnBrk="1" hangingPunct="1"/>
            <a:r>
              <a:rPr lang="en-US" altLang="es-PR" sz="2800" b="0">
                <a:latin typeface="Times New Roman" panose="02020603050405020304" pitchFamily="18" charset="0"/>
              </a:rPr>
              <a:t>Se agarra la bola con las dos manos a nivel de las rodillas y brazos</a:t>
            </a:r>
          </a:p>
          <a:p>
            <a:pPr eaLnBrk="1" hangingPunct="1"/>
            <a:r>
              <a:rPr lang="en-US" altLang="es-PR" sz="2800" b="0">
                <a:latin typeface="Times New Roman" panose="02020603050405020304" pitchFamily="18" charset="0"/>
              </a:rPr>
              <a:t>Se lanza la bola hacia arriba</a:t>
            </a:r>
          </a:p>
          <a:p>
            <a:pPr eaLnBrk="1" hangingPunct="1"/>
            <a:r>
              <a:rPr lang="en-US" altLang="es-PR" sz="2800" b="0">
                <a:latin typeface="Times New Roman" panose="02020603050405020304" pitchFamily="18" charset="0"/>
              </a:rPr>
              <a:t>En todo momento se debe mantener la vista en el punto a donde se va a lanzar</a:t>
            </a:r>
          </a:p>
        </p:txBody>
      </p:sp>
    </p:spTree>
    <p:custDataLst>
      <p:tags r:id="rId1"/>
    </p:custDataLst>
  </p:cSld>
  <p:clrMapOvr>
    <a:masterClrMapping/>
  </p:clrMapOvr>
  <p:transition/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06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30213"/>
            <a:ext cx="8153400" cy="1322387"/>
          </a:xfrm>
        </p:spPr>
        <p:txBody>
          <a:bodyPr/>
          <a:lstStyle/>
          <a:p>
            <a:pPr algn="ctr" eaLnBrk="1" hangingPunct="1">
              <a:defRPr/>
            </a:pPr>
            <a:r>
              <a:rPr lang="en-US" sz="2700"/>
              <a:t>PATRONES DE MOVIMIENTO FUNDAMENTALES</a:t>
            </a:r>
            <a:r>
              <a:rPr lang="en-US" sz="2600"/>
              <a:t>  </a:t>
            </a:r>
            <a:r>
              <a:rPr lang="en-US" sz="3000">
                <a:solidFill>
                  <a:srgbClr val="CC0099"/>
                </a:solidFill>
              </a:rPr>
              <a:t>-</a:t>
            </a:r>
            <a:r>
              <a:rPr lang="en-US" sz="3000">
                <a:solidFill>
                  <a:srgbClr val="990033"/>
                </a:solidFill>
              </a:rPr>
              <a:t> </a:t>
            </a:r>
            <a:r>
              <a:rPr lang="en-US" sz="3000" i="1"/>
              <a:t>No Locomotores: </a:t>
            </a:r>
            <a:r>
              <a:rPr lang="en-US" sz="3000"/>
              <a:t>Lanzar </a:t>
            </a:r>
            <a:r>
              <a:rPr lang="en-US" sz="3000">
                <a:solidFill>
                  <a:srgbClr val="CC0099"/>
                </a:solidFill>
              </a:rPr>
              <a:t>-</a:t>
            </a:r>
            <a:r>
              <a:rPr lang="en-US" sz="3000"/>
              <a:t> </a:t>
            </a:r>
            <a:br>
              <a:rPr lang="en-US" sz="3000"/>
            </a:br>
            <a:r>
              <a:rPr lang="en-US" sz="3200" i="1">
                <a:solidFill>
                  <a:srgbClr val="008000"/>
                </a:solidFill>
              </a:rPr>
              <a:t>*</a:t>
            </a:r>
            <a:r>
              <a:rPr lang="en-US" sz="3200" i="1"/>
              <a:t> </a:t>
            </a:r>
            <a:r>
              <a:rPr lang="en-US" sz="3200" i="1">
                <a:solidFill>
                  <a:schemeClr val="hlink"/>
                </a:solidFill>
              </a:rPr>
              <a:t>Atrapar</a:t>
            </a:r>
            <a:r>
              <a:rPr lang="en-US" sz="3200" i="1"/>
              <a:t> </a:t>
            </a:r>
            <a:r>
              <a:rPr lang="en-US" sz="3200" i="1">
                <a:solidFill>
                  <a:srgbClr val="008000"/>
                </a:solidFill>
              </a:rPr>
              <a:t>*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981200"/>
            <a:ext cx="8229600" cy="44958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s-PR" sz="2400" b="0">
                <a:latin typeface="Times New Roman" panose="02020603050405020304" pitchFamily="18" charset="0"/>
              </a:rPr>
              <a:t>Un pie ligeramente delante del otro.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s-PR" sz="2400" b="0">
                <a:latin typeface="Times New Roman" panose="02020603050405020304" pitchFamily="18" charset="0"/>
              </a:rPr>
              <a:t>El peso del cuerpo distribuído en la parte delantera del pie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s-PR" sz="2400" b="0">
                <a:latin typeface="Times New Roman" panose="02020603050405020304" pitchFamily="18" charset="0"/>
              </a:rPr>
              <a:t>Las caderas y las rodillas levemente flexionadas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s-PR" sz="2400" b="0">
                <a:latin typeface="Times New Roman" panose="02020603050405020304" pitchFamily="18" charset="0"/>
              </a:rPr>
              <a:t>Recibir la bola en la palma de la mano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s-PR" sz="2400" b="0">
                <a:latin typeface="Times New Roman" panose="02020603050405020304" pitchFamily="18" charset="0"/>
              </a:rPr>
              <a:t>Ceder el cuerpo y los brazos hacia atrás, transfiriendo el peso del cuerpo hacia la parte trasera del pie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s-PR" sz="2400" b="0">
                <a:latin typeface="Times New Roman" panose="02020603050405020304" pitchFamily="18" charset="0"/>
              </a:rPr>
              <a:t>En todo momentro se debe mantener la vista en la bola.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s-PR" sz="2400" b="0"/>
              <a:t>Si la bola viene más arriba de la cintura: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s-PR" sz="2000" b="0"/>
              <a:t> Los dedos de la mano deben señalar en dirección hacia arriba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s-PR" sz="2400" b="0"/>
              <a:t>Si la bola viene más abajo de la cintura: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s-PR" sz="2000" b="0"/>
              <a:t> Los dedos de la mano deben apuntar hacia abajo</a:t>
            </a:r>
          </a:p>
        </p:txBody>
      </p:sp>
    </p:spTree>
    <p:custDataLst>
      <p:tags r:id="rId1"/>
    </p:custDataLst>
  </p:cSld>
  <p:clrMapOvr>
    <a:masterClrMapping/>
  </p:clrMapOvr>
  <p:transition/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11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30213"/>
            <a:ext cx="8153400" cy="1322387"/>
          </a:xfrm>
        </p:spPr>
        <p:txBody>
          <a:bodyPr/>
          <a:lstStyle/>
          <a:p>
            <a:pPr algn="ctr" eaLnBrk="1" hangingPunct="1">
              <a:defRPr/>
            </a:pPr>
            <a:r>
              <a:rPr lang="en-US" sz="2700"/>
              <a:t>PATRONES DE MOVIMIENTO FUNDAMENTALES</a:t>
            </a:r>
            <a:r>
              <a:rPr lang="en-US" sz="2600"/>
              <a:t>  </a:t>
            </a:r>
            <a:r>
              <a:rPr lang="en-US" sz="3000">
                <a:solidFill>
                  <a:srgbClr val="CC0099"/>
                </a:solidFill>
              </a:rPr>
              <a:t>-</a:t>
            </a:r>
            <a:r>
              <a:rPr lang="en-US" sz="3000">
                <a:solidFill>
                  <a:srgbClr val="990033"/>
                </a:solidFill>
              </a:rPr>
              <a:t> </a:t>
            </a:r>
            <a:r>
              <a:rPr lang="en-US" sz="3000" i="1"/>
              <a:t>No Locomotores: </a:t>
            </a:r>
            <a:r>
              <a:rPr lang="en-US" sz="3000"/>
              <a:t>Lanzar </a:t>
            </a:r>
            <a:r>
              <a:rPr lang="en-US" sz="3000">
                <a:solidFill>
                  <a:srgbClr val="CC0099"/>
                </a:solidFill>
              </a:rPr>
              <a:t>-</a:t>
            </a:r>
            <a:r>
              <a:rPr lang="en-US" sz="3000"/>
              <a:t> </a:t>
            </a:r>
            <a:br>
              <a:rPr lang="en-US" sz="3000"/>
            </a:br>
            <a:r>
              <a:rPr lang="en-US" sz="3200" i="1">
                <a:solidFill>
                  <a:srgbClr val="008000"/>
                </a:solidFill>
              </a:rPr>
              <a:t>*</a:t>
            </a:r>
            <a:r>
              <a:rPr lang="en-US" sz="3200" i="1"/>
              <a:t> </a:t>
            </a:r>
            <a:r>
              <a:rPr lang="en-US" sz="3200" i="1">
                <a:solidFill>
                  <a:schemeClr val="hlink"/>
                </a:solidFill>
              </a:rPr>
              <a:t>Batear</a:t>
            </a:r>
            <a:r>
              <a:rPr lang="en-US" sz="3200" i="1"/>
              <a:t> </a:t>
            </a:r>
            <a:r>
              <a:rPr lang="en-US" sz="3200" i="1">
                <a:solidFill>
                  <a:srgbClr val="008000"/>
                </a:solidFill>
              </a:rPr>
              <a:t>*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981200"/>
            <a:ext cx="8229600" cy="4495800"/>
          </a:xfrm>
        </p:spPr>
        <p:txBody>
          <a:bodyPr/>
          <a:lstStyle/>
          <a:p>
            <a:pPr eaLnBrk="1" hangingPunct="1"/>
            <a:r>
              <a:rPr lang="en-US" altLang="es-PR" sz="2800" b="0">
                <a:latin typeface="Times New Roman" panose="02020603050405020304" pitchFamily="18" charset="0"/>
              </a:rPr>
              <a:t>Se ubica el lado izquierdo del cuerpo en dirección al blanco</a:t>
            </a:r>
          </a:p>
          <a:p>
            <a:pPr eaLnBrk="1" hangingPunct="1"/>
            <a:r>
              <a:rPr lang="en-US" altLang="es-PR" sz="2800" b="0">
                <a:latin typeface="Times New Roman" panose="02020603050405020304" pitchFamily="18" charset="0"/>
              </a:rPr>
              <a:t>Se transfiere el peso del cuerpo de un pie a otro al golpear el objeto con el bate</a:t>
            </a:r>
          </a:p>
          <a:p>
            <a:pPr eaLnBrk="1" hangingPunct="1"/>
            <a:r>
              <a:rPr lang="en-US" altLang="es-PR" sz="2800" b="0">
                <a:latin typeface="Times New Roman" panose="02020603050405020304" pitchFamily="18" charset="0"/>
              </a:rPr>
              <a:t>Se debe mantener la vista en el objeto y pegarle debajo del centro, efectuando un movimiento de atrás hacia al frente.</a:t>
            </a:r>
          </a:p>
          <a:p>
            <a:pPr eaLnBrk="1" hangingPunct="1"/>
            <a:r>
              <a:rPr lang="en-US" altLang="es-PR" sz="2800" b="0">
                <a:latin typeface="Times New Roman" panose="02020603050405020304" pitchFamily="18" charset="0"/>
              </a:rPr>
              <a:t>Finalmente, se gira el cuerpo al batear y se debe seguir su moviento natural </a:t>
            </a:r>
          </a:p>
        </p:txBody>
      </p:sp>
    </p:spTree>
    <p:custDataLst>
      <p:tags r:id="rId1"/>
    </p:custDataLst>
  </p:cSld>
  <p:clrMapOvr>
    <a:masterClrMapping/>
  </p:clrMapOvr>
  <p:transition/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16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30213"/>
            <a:ext cx="8153400" cy="1322387"/>
          </a:xfrm>
        </p:spPr>
        <p:txBody>
          <a:bodyPr/>
          <a:lstStyle/>
          <a:p>
            <a:pPr algn="ctr" eaLnBrk="1" hangingPunct="1">
              <a:defRPr/>
            </a:pPr>
            <a:r>
              <a:rPr lang="en-US" sz="2700"/>
              <a:t>PATRONES DE MOVIMIENTO FUNDAMENTALES</a:t>
            </a:r>
            <a:r>
              <a:rPr lang="en-US" sz="2600"/>
              <a:t>  </a:t>
            </a:r>
            <a:r>
              <a:rPr lang="en-US" sz="3000">
                <a:solidFill>
                  <a:srgbClr val="CC0099"/>
                </a:solidFill>
              </a:rPr>
              <a:t>-</a:t>
            </a:r>
            <a:r>
              <a:rPr lang="en-US" sz="3000">
                <a:solidFill>
                  <a:srgbClr val="990033"/>
                </a:solidFill>
              </a:rPr>
              <a:t> </a:t>
            </a:r>
            <a:r>
              <a:rPr lang="en-US" sz="3000" i="1"/>
              <a:t>No Locomotores: </a:t>
            </a:r>
            <a:r>
              <a:rPr lang="en-US" sz="3000"/>
              <a:t>Lanzar </a:t>
            </a:r>
            <a:r>
              <a:rPr lang="en-US" sz="3000">
                <a:solidFill>
                  <a:srgbClr val="CC0099"/>
                </a:solidFill>
              </a:rPr>
              <a:t>-</a:t>
            </a:r>
            <a:r>
              <a:rPr lang="en-US" sz="3000"/>
              <a:t> </a:t>
            </a:r>
            <a:br>
              <a:rPr lang="en-US" sz="3000"/>
            </a:br>
            <a:r>
              <a:rPr lang="en-US" sz="3200" i="1">
                <a:solidFill>
                  <a:srgbClr val="008000"/>
                </a:solidFill>
              </a:rPr>
              <a:t>*</a:t>
            </a:r>
            <a:r>
              <a:rPr lang="en-US" sz="3200" i="1"/>
              <a:t> </a:t>
            </a:r>
            <a:r>
              <a:rPr lang="en-US" sz="3200" i="1">
                <a:solidFill>
                  <a:schemeClr val="hlink"/>
                </a:solidFill>
              </a:rPr>
              <a:t>Patear</a:t>
            </a:r>
            <a:r>
              <a:rPr lang="en-US" sz="3200" i="1"/>
              <a:t> </a:t>
            </a:r>
            <a:r>
              <a:rPr lang="en-US" sz="3200" i="1">
                <a:solidFill>
                  <a:srgbClr val="008000"/>
                </a:solidFill>
              </a:rPr>
              <a:t>*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981200"/>
            <a:ext cx="8229600" cy="4495800"/>
          </a:xfrm>
        </p:spPr>
        <p:txBody>
          <a:bodyPr/>
          <a:lstStyle/>
          <a:p>
            <a:pPr eaLnBrk="1" hangingPunct="1"/>
            <a:r>
              <a:rPr lang="en-US" altLang="es-PR" sz="2800" b="0">
                <a:latin typeface="Times New Roman" panose="02020603050405020304" pitchFamily="18" charset="0"/>
              </a:rPr>
              <a:t>Se asume una posición con el pie ligeramente al frente, con la bola al lado izquierdo, frente al pie izquierdo</a:t>
            </a:r>
          </a:p>
          <a:p>
            <a:pPr eaLnBrk="1" hangingPunct="1"/>
            <a:r>
              <a:rPr lang="en-US" altLang="es-PR" sz="2800" b="0">
                <a:latin typeface="Times New Roman" panose="02020603050405020304" pitchFamily="18" charset="0"/>
              </a:rPr>
              <a:t>Flexionar el cuerpo un poco hacia alfrente, hasta colocar la bola encima del dedo grande y pegarle</a:t>
            </a:r>
          </a:p>
          <a:p>
            <a:pPr eaLnBrk="1" hangingPunct="1"/>
            <a:r>
              <a:rPr lang="en-US" altLang="es-PR" sz="2800" b="0">
                <a:latin typeface="Times New Roman" panose="02020603050405020304" pitchFamily="18" charset="0"/>
              </a:rPr>
              <a:t>Mover el brazo opuesto para mantener el balance, mientras se extiende la pierna en dirección al blanco deseado</a:t>
            </a:r>
          </a:p>
        </p:txBody>
      </p:sp>
    </p:spTree>
    <p:custDataLst>
      <p:tags r:id="rId1"/>
    </p:custDataLst>
  </p:cSld>
  <p:clrMapOvr>
    <a:masterClrMapping/>
  </p:clrMapOvr>
  <p:transition/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21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30213"/>
            <a:ext cx="8153400" cy="1322387"/>
          </a:xfrm>
        </p:spPr>
        <p:txBody>
          <a:bodyPr/>
          <a:lstStyle/>
          <a:p>
            <a:pPr algn="ctr" eaLnBrk="1" hangingPunct="1">
              <a:defRPr/>
            </a:pPr>
            <a:r>
              <a:rPr lang="en-US" sz="2700"/>
              <a:t>PATRONES DE MOVIMIENTO FUNDAMENTALES</a:t>
            </a:r>
            <a:r>
              <a:rPr lang="en-US" sz="2600"/>
              <a:t>  </a:t>
            </a:r>
            <a:r>
              <a:rPr lang="en-US" sz="3000">
                <a:solidFill>
                  <a:srgbClr val="CC0099"/>
                </a:solidFill>
              </a:rPr>
              <a:t>-</a:t>
            </a:r>
            <a:r>
              <a:rPr lang="en-US" sz="3000">
                <a:solidFill>
                  <a:srgbClr val="990033"/>
                </a:solidFill>
              </a:rPr>
              <a:t> </a:t>
            </a:r>
            <a:r>
              <a:rPr lang="en-US" sz="3000" i="1"/>
              <a:t>No Locomotores: </a:t>
            </a:r>
            <a:r>
              <a:rPr lang="en-US" sz="3000"/>
              <a:t>Lanzar </a:t>
            </a:r>
            <a:r>
              <a:rPr lang="en-US" sz="3000">
                <a:solidFill>
                  <a:srgbClr val="CC0099"/>
                </a:solidFill>
              </a:rPr>
              <a:t>-</a:t>
            </a:r>
            <a:r>
              <a:rPr lang="en-US" sz="3000"/>
              <a:t> </a:t>
            </a:r>
            <a:br>
              <a:rPr lang="en-US" sz="3000"/>
            </a:br>
            <a:r>
              <a:rPr lang="en-US" sz="3200" i="1">
                <a:solidFill>
                  <a:srgbClr val="008000"/>
                </a:solidFill>
              </a:rPr>
              <a:t>*</a:t>
            </a:r>
            <a:r>
              <a:rPr lang="en-US" sz="3200" i="1"/>
              <a:t> </a:t>
            </a:r>
            <a:r>
              <a:rPr lang="en-US" sz="3200" i="1">
                <a:solidFill>
                  <a:schemeClr val="hlink"/>
                </a:solidFill>
              </a:rPr>
              <a:t>Rebotar la Bola</a:t>
            </a:r>
            <a:r>
              <a:rPr lang="en-US" sz="3200" i="1"/>
              <a:t> </a:t>
            </a:r>
            <a:r>
              <a:rPr lang="en-US" sz="3200" i="1">
                <a:solidFill>
                  <a:srgbClr val="008000"/>
                </a:solidFill>
              </a:rPr>
              <a:t>*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981200"/>
            <a:ext cx="8229600" cy="4495800"/>
          </a:xfrm>
        </p:spPr>
        <p:txBody>
          <a:bodyPr/>
          <a:lstStyle/>
          <a:p>
            <a:pPr eaLnBrk="1" hangingPunct="1"/>
            <a:r>
              <a:rPr lang="en-US" altLang="es-PR" sz="2800" b="0">
                <a:latin typeface="Times New Roman" panose="02020603050405020304" pitchFamily="18" charset="0"/>
              </a:rPr>
              <a:t>De pie, se toma una posición cómoda con un pie hacia adelante</a:t>
            </a:r>
          </a:p>
          <a:p>
            <a:pPr eaLnBrk="1" hangingPunct="1"/>
            <a:r>
              <a:rPr lang="en-US" altLang="es-PR" sz="2800" b="0">
                <a:latin typeface="Times New Roman" panose="02020603050405020304" pitchFamily="18" charset="0"/>
              </a:rPr>
              <a:t>Al rebotar la bola se debe cambiar el peso al pie del frente, inclinando un poco el cuerpo en esa dirección</a:t>
            </a:r>
          </a:p>
          <a:p>
            <a:pPr eaLnBrk="1" hangingPunct="1"/>
            <a:r>
              <a:rPr lang="en-US" altLang="es-PR" sz="2800" b="0">
                <a:latin typeface="Times New Roman" panose="02020603050405020304" pitchFamily="18" charset="0"/>
              </a:rPr>
              <a:t>Empujar la bola hacia abajo con la yema de los dedos</a:t>
            </a:r>
          </a:p>
          <a:p>
            <a:pPr eaLnBrk="1" hangingPunct="1"/>
            <a:r>
              <a:rPr lang="en-US" altLang="es-PR" sz="2800" b="0">
                <a:latin typeface="Times New Roman" panose="02020603050405020304" pitchFamily="18" charset="0"/>
              </a:rPr>
              <a:t>Mantener la vista siempre alta para poder ver hacia el frente</a:t>
            </a:r>
          </a:p>
        </p:txBody>
      </p:sp>
    </p:spTree>
    <p:custDataLst>
      <p:tags r:id="rId1"/>
    </p:custDataLst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153400" cy="1322387"/>
          </a:xfrm>
        </p:spPr>
        <p:txBody>
          <a:bodyPr/>
          <a:lstStyle/>
          <a:p>
            <a:pPr algn="ctr" eaLnBrk="1" hangingPunct="1">
              <a:defRPr/>
            </a:pPr>
            <a:r>
              <a:rPr lang="en-US" sz="3500"/>
              <a:t>PATRONES DE MOVIMIENTO FUNDAMENTALES</a:t>
            </a:r>
            <a:endParaRPr lang="en-US" sz="3200" i="1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2133600"/>
            <a:ext cx="8001000" cy="4267200"/>
          </a:xfrm>
        </p:spPr>
        <p:txBody>
          <a:bodyPr/>
          <a:lstStyle/>
          <a:p>
            <a:pPr eaLnBrk="1" hangingPunct="1"/>
            <a:r>
              <a:rPr lang="en-US" altLang="es-PR" sz="3600"/>
              <a:t>Locomotores:</a:t>
            </a:r>
          </a:p>
          <a:p>
            <a:pPr lvl="1" eaLnBrk="1" hangingPunct="1"/>
            <a:r>
              <a:rPr lang="en-US" altLang="es-PR" sz="3200"/>
              <a:t>Descripción/Concepto:</a:t>
            </a:r>
          </a:p>
          <a:p>
            <a:pPr lvl="2" eaLnBrk="1" hangingPunct="1"/>
            <a:r>
              <a:rPr lang="en-US" altLang="es-PR" sz="2800"/>
              <a:t>Acción de Traslación</a:t>
            </a:r>
          </a:p>
          <a:p>
            <a:pPr lvl="2" eaLnBrk="1" hangingPunct="1"/>
            <a:r>
              <a:rPr lang="en-US" altLang="es-PR" sz="2800"/>
              <a:t>Mover el Cuerpo</a:t>
            </a:r>
          </a:p>
          <a:p>
            <a:pPr lvl="1" eaLnBrk="1" hangingPunct="1"/>
            <a:r>
              <a:rPr lang="en-US" altLang="es-PR" sz="3200"/>
              <a:t>Ejemplos:</a:t>
            </a:r>
          </a:p>
          <a:p>
            <a:pPr lvl="2" eaLnBrk="1" hangingPunct="1"/>
            <a:r>
              <a:rPr lang="en-US" altLang="es-PR" sz="2800"/>
              <a:t>Arrastrarse, gatear, rodar, caminar, correr, brincar, deslizarse, galopar y combinaciones de los mismos</a:t>
            </a:r>
          </a:p>
        </p:txBody>
      </p:sp>
    </p:spTree>
    <p:custDataLst>
      <p:tags r:id="rId1"/>
    </p:custDataLst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30213"/>
            <a:ext cx="8153400" cy="1322387"/>
          </a:xfrm>
        </p:spPr>
        <p:txBody>
          <a:bodyPr/>
          <a:lstStyle/>
          <a:p>
            <a:pPr algn="ctr" eaLnBrk="1" hangingPunct="1">
              <a:defRPr/>
            </a:pPr>
            <a:r>
              <a:rPr lang="en-US" sz="2700"/>
              <a:t>PATRONES DE MOVIMIENTO FUNDAMENTALES</a:t>
            </a:r>
            <a:r>
              <a:rPr lang="en-US" sz="2600"/>
              <a:t>  </a:t>
            </a:r>
            <a:r>
              <a:rPr lang="en-US" sz="3000">
                <a:solidFill>
                  <a:srgbClr val="CC0099"/>
                </a:solidFill>
              </a:rPr>
              <a:t>-</a:t>
            </a:r>
            <a:r>
              <a:rPr lang="en-US" sz="3000">
                <a:solidFill>
                  <a:srgbClr val="990033"/>
                </a:solidFill>
              </a:rPr>
              <a:t> </a:t>
            </a:r>
            <a:r>
              <a:rPr lang="en-US" sz="3000" i="1"/>
              <a:t>Locomotores</a:t>
            </a:r>
            <a:r>
              <a:rPr lang="en-US" sz="3000"/>
              <a:t> </a:t>
            </a:r>
            <a:r>
              <a:rPr lang="en-US" sz="3000">
                <a:solidFill>
                  <a:srgbClr val="CC0099"/>
                </a:solidFill>
              </a:rPr>
              <a:t>-</a:t>
            </a:r>
            <a:br>
              <a:rPr lang="en-US" sz="3000"/>
            </a:br>
            <a:r>
              <a:rPr lang="en-US" sz="3200" i="1">
                <a:solidFill>
                  <a:srgbClr val="008000"/>
                </a:solidFill>
              </a:rPr>
              <a:t>*</a:t>
            </a:r>
            <a:r>
              <a:rPr lang="en-US" sz="3200" i="1"/>
              <a:t> </a:t>
            </a:r>
            <a:r>
              <a:rPr lang="en-US" sz="3200" i="1">
                <a:solidFill>
                  <a:schemeClr val="hlink"/>
                </a:solidFill>
              </a:rPr>
              <a:t>Caminar</a:t>
            </a:r>
            <a:r>
              <a:rPr lang="en-US" sz="3200" i="1"/>
              <a:t> </a:t>
            </a:r>
            <a:r>
              <a:rPr lang="en-US" sz="3200" i="1">
                <a:solidFill>
                  <a:srgbClr val="008000"/>
                </a:solidFill>
              </a:rPr>
              <a:t>*</a:t>
            </a:r>
            <a:endParaRPr lang="en-US" sz="2800" i="1">
              <a:solidFill>
                <a:srgbClr val="008000"/>
              </a:solidFill>
            </a:endParaRP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2133600"/>
            <a:ext cx="8001000" cy="4267200"/>
          </a:xfrm>
        </p:spPr>
        <p:txBody>
          <a:bodyPr/>
          <a:lstStyle/>
          <a:p>
            <a:pPr eaLnBrk="1" hangingPunct="1"/>
            <a:r>
              <a:rPr lang="en-US" altLang="es-PR" b="0">
                <a:latin typeface="Times New Roman" panose="02020603050405020304" pitchFamily="18" charset="0"/>
              </a:rPr>
              <a:t>El cuerpo anda erguido y cómodo</a:t>
            </a:r>
          </a:p>
          <a:p>
            <a:pPr eaLnBrk="1" hangingPunct="1"/>
            <a:r>
              <a:rPr lang="en-US" altLang="es-PR" b="0">
                <a:latin typeface="Times New Roman" panose="02020603050405020304" pitchFamily="18" charset="0"/>
              </a:rPr>
              <a:t>Los brazos se mueven libremente en dirección opuesta a los pies</a:t>
            </a:r>
          </a:p>
          <a:p>
            <a:pPr eaLnBrk="1" hangingPunct="1"/>
            <a:r>
              <a:rPr lang="en-US" altLang="es-PR" b="0">
                <a:latin typeface="Times New Roman" panose="02020603050405020304" pitchFamily="18" charset="0"/>
              </a:rPr>
              <a:t>Se transfiere el peso del cuerpo de un pie a otro durante la traslación de todo el cuerpo</a:t>
            </a:r>
          </a:p>
          <a:p>
            <a:pPr eaLnBrk="1" hangingPunct="1"/>
            <a:r>
              <a:rPr lang="en-US" altLang="es-PR" b="0">
                <a:latin typeface="Times New Roman" panose="02020603050405020304" pitchFamily="18" charset="0"/>
              </a:rPr>
              <a:t>Se mantiene siempre un pie en contacto con el suelo</a:t>
            </a:r>
          </a:p>
        </p:txBody>
      </p:sp>
    </p:spTree>
    <p:custDataLst>
      <p:tags r:id="rId1"/>
    </p:custDataLst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01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30213"/>
            <a:ext cx="8153400" cy="1322387"/>
          </a:xfrm>
        </p:spPr>
        <p:txBody>
          <a:bodyPr/>
          <a:lstStyle/>
          <a:p>
            <a:pPr algn="ctr" eaLnBrk="1" hangingPunct="1">
              <a:defRPr/>
            </a:pPr>
            <a:r>
              <a:rPr lang="en-US" sz="2700"/>
              <a:t>PATRONES DE MOVIMIENTO FUNDAMENTALES</a:t>
            </a:r>
            <a:r>
              <a:rPr lang="en-US" sz="2600"/>
              <a:t>  </a:t>
            </a:r>
            <a:r>
              <a:rPr lang="en-US" sz="3000">
                <a:solidFill>
                  <a:srgbClr val="CC0099"/>
                </a:solidFill>
              </a:rPr>
              <a:t>-</a:t>
            </a:r>
            <a:r>
              <a:rPr lang="en-US" sz="3000">
                <a:solidFill>
                  <a:srgbClr val="990033"/>
                </a:solidFill>
              </a:rPr>
              <a:t> </a:t>
            </a:r>
            <a:r>
              <a:rPr lang="en-US" sz="3000" i="1"/>
              <a:t>Locomotores</a:t>
            </a:r>
            <a:r>
              <a:rPr lang="en-US" sz="3000"/>
              <a:t> </a:t>
            </a:r>
            <a:r>
              <a:rPr lang="en-US" sz="3000">
                <a:solidFill>
                  <a:srgbClr val="CC0099"/>
                </a:solidFill>
              </a:rPr>
              <a:t>-</a:t>
            </a:r>
            <a:br>
              <a:rPr lang="en-US" sz="3000"/>
            </a:br>
            <a:r>
              <a:rPr lang="en-US" sz="3200" i="1">
                <a:solidFill>
                  <a:srgbClr val="008000"/>
                </a:solidFill>
              </a:rPr>
              <a:t>*</a:t>
            </a:r>
            <a:r>
              <a:rPr lang="en-US" sz="3200" i="1"/>
              <a:t> </a:t>
            </a:r>
            <a:r>
              <a:rPr lang="en-US" sz="3200" i="1">
                <a:solidFill>
                  <a:schemeClr val="hlink"/>
                </a:solidFill>
              </a:rPr>
              <a:t>Correr</a:t>
            </a:r>
            <a:r>
              <a:rPr lang="en-US" sz="3200" i="1"/>
              <a:t> </a:t>
            </a:r>
            <a:r>
              <a:rPr lang="en-US" sz="3200" i="1">
                <a:solidFill>
                  <a:srgbClr val="008000"/>
                </a:solidFill>
              </a:rPr>
              <a:t>*</a:t>
            </a:r>
            <a:endParaRPr lang="en-US" sz="2800" i="1">
              <a:solidFill>
                <a:srgbClr val="008000"/>
              </a:solidFill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2133600"/>
            <a:ext cx="8001000" cy="42672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s-PR" sz="2400" b="0">
                <a:latin typeface="Times New Roman" panose="02020603050405020304" pitchFamily="18" charset="0"/>
              </a:rPr>
              <a:t>El cuerpo levemente inclinado hacia alfrente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s-PR" sz="2400" b="0">
                <a:latin typeface="Times New Roman" panose="02020603050405020304" pitchFamily="18" charset="0"/>
              </a:rPr>
              <a:t>La rodillas se flexionan y se llevan hacia arriba y atrás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s-PR" sz="2400" b="0">
                <a:latin typeface="Times New Roman" panose="02020603050405020304" pitchFamily="18" charset="0"/>
              </a:rPr>
              <a:t>Los brazos cómodamente flexionados a nivel del codo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s-PR" sz="2400" b="0">
                <a:latin typeface="Times New Roman" panose="02020603050405020304" pitchFamily="18" charset="0"/>
              </a:rPr>
              <a:t>Los brazos se balancean hacia alfrente y atrás, alternando con los pies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s-PR" sz="2400" b="0">
                <a:latin typeface="Times New Roman" panose="02020603050405020304" pitchFamily="18" charset="0"/>
              </a:rPr>
              <a:t>Los pies hacen contacto con el suelo, primero en la parte delantera del pie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s-PR" sz="2400" b="0">
                <a:latin typeface="Times New Roman" panose="02020603050405020304" pitchFamily="18" charset="0"/>
              </a:rPr>
              <a:t>Se transfiere el peso del cuerpo de un pie a otro a medida que se progresa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s-PR" sz="2400" b="0">
                <a:latin typeface="Times New Roman" panose="02020603050405020304" pitchFamily="18" charset="0"/>
              </a:rPr>
              <a:t>Existe una fase donde ambos pies pierden el contacto con el suelo</a:t>
            </a:r>
          </a:p>
        </p:txBody>
      </p:sp>
    </p:spTree>
    <p:custDataLst>
      <p:tags r:id="rId1"/>
    </p:custDataLst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05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30213"/>
            <a:ext cx="8153400" cy="1322387"/>
          </a:xfrm>
        </p:spPr>
        <p:txBody>
          <a:bodyPr/>
          <a:lstStyle/>
          <a:p>
            <a:pPr algn="ctr" eaLnBrk="1" hangingPunct="1">
              <a:defRPr/>
            </a:pPr>
            <a:r>
              <a:rPr lang="en-US" sz="2700"/>
              <a:t>PATRONES DE MOVIMIENTO FUNDAMENTALES</a:t>
            </a:r>
            <a:r>
              <a:rPr lang="en-US" sz="2600"/>
              <a:t>  </a:t>
            </a:r>
            <a:r>
              <a:rPr lang="en-US" sz="3000">
                <a:solidFill>
                  <a:srgbClr val="CC0099"/>
                </a:solidFill>
              </a:rPr>
              <a:t>-</a:t>
            </a:r>
            <a:r>
              <a:rPr lang="en-US" sz="3000">
                <a:solidFill>
                  <a:srgbClr val="990033"/>
                </a:solidFill>
              </a:rPr>
              <a:t> </a:t>
            </a:r>
            <a:r>
              <a:rPr lang="en-US" sz="3000" i="1"/>
              <a:t>Locomotores</a:t>
            </a:r>
            <a:r>
              <a:rPr lang="en-US" sz="3000"/>
              <a:t> </a:t>
            </a:r>
            <a:r>
              <a:rPr lang="en-US" sz="3000">
                <a:solidFill>
                  <a:srgbClr val="CC0099"/>
                </a:solidFill>
              </a:rPr>
              <a:t>-</a:t>
            </a:r>
            <a:br>
              <a:rPr lang="en-US" sz="3000"/>
            </a:br>
            <a:r>
              <a:rPr lang="en-US" sz="3200" i="1">
                <a:solidFill>
                  <a:srgbClr val="008000"/>
                </a:solidFill>
              </a:rPr>
              <a:t>*</a:t>
            </a:r>
            <a:r>
              <a:rPr lang="en-US" sz="3200" i="1"/>
              <a:t> </a:t>
            </a:r>
            <a:r>
              <a:rPr lang="en-US" sz="3200" i="1">
                <a:solidFill>
                  <a:schemeClr val="hlink"/>
                </a:solidFill>
              </a:rPr>
              <a:t>Alcanzar</a:t>
            </a:r>
            <a:r>
              <a:rPr lang="en-US" sz="3200" i="1"/>
              <a:t> </a:t>
            </a:r>
            <a:r>
              <a:rPr lang="en-US" sz="3200" i="1">
                <a:solidFill>
                  <a:srgbClr val="008000"/>
                </a:solidFill>
              </a:rPr>
              <a:t>*</a:t>
            </a:r>
            <a:endParaRPr lang="en-US" sz="2800" i="1">
              <a:solidFill>
                <a:srgbClr val="008000"/>
              </a:solidFill>
            </a:endParaRP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2133600"/>
            <a:ext cx="8001000" cy="42672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s-PR" sz="2400" b="0">
                <a:latin typeface="Times New Roman" panose="02020603050405020304" pitchFamily="18" charset="0"/>
              </a:rPr>
              <a:t>Por lo general, preceden unos pasos de carrera antes de efectuarse el paso de alcance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s-PR" sz="2400" b="0">
                <a:latin typeface="Times New Roman" panose="02020603050405020304" pitchFamily="18" charset="0"/>
              </a:rPr>
              <a:t>El despegue es de un pie y el aterrizaje es del pie opuesto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s-PR" sz="2400" b="0">
                <a:latin typeface="Times New Roman" panose="02020603050405020304" pitchFamily="18" charset="0"/>
              </a:rPr>
              <a:t>Se transfiere el peso del cuerpo de un pie a otro mientras se progresa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s-PR" sz="2400" b="0">
                <a:latin typeface="Times New Roman" panose="02020603050405020304" pitchFamily="18" charset="0"/>
              </a:rPr>
              <a:t>La pérdida de contacto de ambos pies con el suelo es más prolongada que el correr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s-PR" sz="2400" b="0">
                <a:latin typeface="Times New Roman" panose="02020603050405020304" pitchFamily="18" charset="0"/>
              </a:rPr>
              <a:t>Se flexiona el pie que tiene el peso del cuerpo y se empuja, a la vez que se estira la parte delantera del pie libre para dar un paso tomando más espacio que el caminar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s-PR" sz="2400" b="0">
                <a:latin typeface="Times New Roman" panose="02020603050405020304" pitchFamily="18" charset="0"/>
              </a:rPr>
              <a:t>Los brazos se extienden para ayudar a mantener el balance</a:t>
            </a:r>
          </a:p>
        </p:txBody>
      </p:sp>
    </p:spTree>
    <p:custDataLst>
      <p:tags r:id="rId1"/>
    </p:custDataLst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10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30213"/>
            <a:ext cx="8153400" cy="1322387"/>
          </a:xfrm>
        </p:spPr>
        <p:txBody>
          <a:bodyPr/>
          <a:lstStyle/>
          <a:p>
            <a:pPr algn="ctr" eaLnBrk="1" hangingPunct="1">
              <a:defRPr/>
            </a:pPr>
            <a:r>
              <a:rPr lang="en-US" sz="2700"/>
              <a:t>PATRONES DE MOVIMIENTO FUNDAMENTALES</a:t>
            </a:r>
            <a:r>
              <a:rPr lang="en-US" sz="2600"/>
              <a:t>  </a:t>
            </a:r>
            <a:r>
              <a:rPr lang="en-US" sz="3000">
                <a:solidFill>
                  <a:srgbClr val="CC0099"/>
                </a:solidFill>
              </a:rPr>
              <a:t>-</a:t>
            </a:r>
            <a:r>
              <a:rPr lang="en-US" sz="3000">
                <a:solidFill>
                  <a:srgbClr val="990033"/>
                </a:solidFill>
              </a:rPr>
              <a:t> </a:t>
            </a:r>
            <a:r>
              <a:rPr lang="en-US" sz="3000" i="1"/>
              <a:t>Locomotores</a:t>
            </a:r>
            <a:r>
              <a:rPr lang="en-US" sz="3000"/>
              <a:t> </a:t>
            </a:r>
            <a:r>
              <a:rPr lang="en-US" sz="3000">
                <a:solidFill>
                  <a:srgbClr val="CC0099"/>
                </a:solidFill>
              </a:rPr>
              <a:t>-</a:t>
            </a:r>
            <a:br>
              <a:rPr lang="en-US" sz="3000"/>
            </a:br>
            <a:r>
              <a:rPr lang="en-US" sz="3200" i="1">
                <a:solidFill>
                  <a:srgbClr val="008000"/>
                </a:solidFill>
              </a:rPr>
              <a:t>*</a:t>
            </a:r>
            <a:r>
              <a:rPr lang="en-US" sz="3200" i="1"/>
              <a:t> </a:t>
            </a:r>
            <a:r>
              <a:rPr lang="en-US" sz="3200" i="1">
                <a:solidFill>
                  <a:schemeClr val="hlink"/>
                </a:solidFill>
              </a:rPr>
              <a:t>Saltar</a:t>
            </a:r>
            <a:r>
              <a:rPr lang="en-US" sz="3200" i="1"/>
              <a:t> </a:t>
            </a:r>
            <a:r>
              <a:rPr lang="en-US" sz="3200" i="1">
                <a:solidFill>
                  <a:srgbClr val="008000"/>
                </a:solidFill>
              </a:rPr>
              <a:t>*</a:t>
            </a:r>
            <a:endParaRPr lang="en-US" sz="2800" i="1">
              <a:solidFill>
                <a:srgbClr val="008000"/>
              </a:solidFill>
            </a:endParaRP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2133600"/>
            <a:ext cx="8001000" cy="4267200"/>
          </a:xfrm>
        </p:spPr>
        <p:txBody>
          <a:bodyPr/>
          <a:lstStyle/>
          <a:p>
            <a:pPr eaLnBrk="1" hangingPunct="1"/>
            <a:r>
              <a:rPr lang="en-US" altLang="es-PR" sz="2800" b="0">
                <a:latin typeface="Times New Roman" panose="02020603050405020304" pitchFamily="18" charset="0"/>
              </a:rPr>
              <a:t>El peso del cuerpo recae sobre un pie, mientras el otro flexiona la rodilla</a:t>
            </a:r>
          </a:p>
          <a:p>
            <a:pPr eaLnBrk="1" hangingPunct="1"/>
            <a:r>
              <a:rPr lang="en-US" altLang="es-PR" sz="2800" b="0">
                <a:latin typeface="Times New Roman" panose="02020603050405020304" pitchFamily="18" charset="0"/>
              </a:rPr>
              <a:t>El cuerpo se empuja para elevarse y caer en el mismo pie</a:t>
            </a:r>
          </a:p>
          <a:p>
            <a:pPr eaLnBrk="1" hangingPunct="1"/>
            <a:r>
              <a:rPr lang="en-US" altLang="es-PR" sz="2800" b="0">
                <a:latin typeface="Times New Roman" panose="02020603050405020304" pitchFamily="18" charset="0"/>
              </a:rPr>
              <a:t>Los brazos se mueven hacia arriba</a:t>
            </a:r>
          </a:p>
          <a:p>
            <a:pPr eaLnBrk="1" hangingPunct="1"/>
            <a:r>
              <a:rPr lang="en-US" altLang="es-PR" sz="2800" b="0">
                <a:latin typeface="Times New Roman" panose="02020603050405020304" pitchFamily="18" charset="0"/>
              </a:rPr>
              <a:t>El aterizaje se inicia en los dedos, luego en la parte delantera del pie, para eliminar todo el peso del cuerpo en el pie completo</a:t>
            </a:r>
          </a:p>
        </p:txBody>
      </p:sp>
    </p:spTree>
    <p:custDataLst>
      <p:tags r:id="rId1"/>
    </p:custDataLst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15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30213"/>
            <a:ext cx="8153400" cy="1322387"/>
          </a:xfrm>
        </p:spPr>
        <p:txBody>
          <a:bodyPr/>
          <a:lstStyle/>
          <a:p>
            <a:pPr algn="ctr" eaLnBrk="1" hangingPunct="1">
              <a:defRPr/>
            </a:pPr>
            <a:r>
              <a:rPr lang="en-US" sz="2700"/>
              <a:t>PATRONES DE MOVIMIENTO FUNDAMENTALES</a:t>
            </a:r>
            <a:r>
              <a:rPr lang="en-US" sz="2600"/>
              <a:t>  </a:t>
            </a:r>
            <a:r>
              <a:rPr lang="en-US" sz="3000">
                <a:solidFill>
                  <a:srgbClr val="CC0099"/>
                </a:solidFill>
              </a:rPr>
              <a:t>-</a:t>
            </a:r>
            <a:r>
              <a:rPr lang="en-US" sz="3000">
                <a:solidFill>
                  <a:srgbClr val="990033"/>
                </a:solidFill>
              </a:rPr>
              <a:t> </a:t>
            </a:r>
            <a:r>
              <a:rPr lang="en-US" sz="3000" i="1"/>
              <a:t>Locomotores</a:t>
            </a:r>
            <a:r>
              <a:rPr lang="en-US" sz="3000"/>
              <a:t> </a:t>
            </a:r>
            <a:r>
              <a:rPr lang="en-US" sz="3000">
                <a:solidFill>
                  <a:srgbClr val="CC0099"/>
                </a:solidFill>
              </a:rPr>
              <a:t>-</a:t>
            </a:r>
            <a:br>
              <a:rPr lang="en-US" sz="3000"/>
            </a:br>
            <a:r>
              <a:rPr lang="en-US" sz="3200" i="1">
                <a:solidFill>
                  <a:srgbClr val="008000"/>
                </a:solidFill>
              </a:rPr>
              <a:t>*</a:t>
            </a:r>
            <a:r>
              <a:rPr lang="en-US" sz="3200" i="1"/>
              <a:t> </a:t>
            </a:r>
            <a:r>
              <a:rPr lang="en-US" sz="3200" i="1">
                <a:solidFill>
                  <a:schemeClr val="hlink"/>
                </a:solidFill>
              </a:rPr>
              <a:t>Brincar</a:t>
            </a:r>
            <a:r>
              <a:rPr lang="en-US" sz="3200" i="1"/>
              <a:t> </a:t>
            </a:r>
            <a:r>
              <a:rPr lang="en-US" sz="3200" i="1">
                <a:solidFill>
                  <a:srgbClr val="008000"/>
                </a:solidFill>
              </a:rPr>
              <a:t>*</a:t>
            </a:r>
            <a:endParaRPr lang="en-US" sz="2800" i="1">
              <a:solidFill>
                <a:srgbClr val="008000"/>
              </a:solidFill>
            </a:endParaRP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2133600"/>
            <a:ext cx="8001000" cy="4267200"/>
          </a:xfrm>
        </p:spPr>
        <p:txBody>
          <a:bodyPr/>
          <a:lstStyle/>
          <a:p>
            <a:pPr eaLnBrk="1" hangingPunct="1"/>
            <a:r>
              <a:rPr lang="en-US" altLang="es-PR" sz="2400" b="0">
                <a:latin typeface="Times New Roman" panose="02020603050405020304" pitchFamily="18" charset="0"/>
              </a:rPr>
              <a:t>Las caderas, las rodillas y los tobillos se flexionan</a:t>
            </a:r>
          </a:p>
          <a:p>
            <a:pPr eaLnBrk="1" hangingPunct="1"/>
            <a:r>
              <a:rPr lang="en-US" altLang="es-PR" sz="2400" b="0">
                <a:latin typeface="Times New Roman" panose="02020603050405020304" pitchFamily="18" charset="0"/>
              </a:rPr>
              <a:t>Los brazos se mueven hacia atrás, abajo, alfrente y arriba</a:t>
            </a:r>
          </a:p>
          <a:p>
            <a:pPr eaLnBrk="1" hangingPunct="1"/>
            <a:r>
              <a:rPr lang="en-US" altLang="es-PR" sz="2400" b="0">
                <a:latin typeface="Times New Roman" panose="02020603050405020304" pitchFamily="18" charset="0"/>
              </a:rPr>
              <a:t>Se eleva el cuerpo tomando impulso con los dos pies</a:t>
            </a:r>
          </a:p>
          <a:p>
            <a:pPr eaLnBrk="1" hangingPunct="1"/>
            <a:r>
              <a:rPr lang="en-US" altLang="es-PR" sz="2400" b="0">
                <a:latin typeface="Times New Roman" panose="02020603050405020304" pitchFamily="18" charset="0"/>
              </a:rPr>
              <a:t>El cuerpo se suspende en el aire momentáneamente para luego caer en ambos pies con las rodillas flexionadas</a:t>
            </a:r>
          </a:p>
          <a:p>
            <a:pPr eaLnBrk="1" hangingPunct="1"/>
            <a:r>
              <a:rPr lang="en-US" altLang="es-PR" sz="2400" b="0">
                <a:latin typeface="Times New Roman" panose="02020603050405020304" pitchFamily="18" charset="0"/>
              </a:rPr>
              <a:t>El aterrizaje es en la parte delantera del pie, hasta terminar en todo el pie</a:t>
            </a:r>
          </a:p>
        </p:txBody>
      </p:sp>
    </p:spTree>
    <p:custDataLst>
      <p:tags r:id="rId1"/>
    </p:custDataLst>
  </p:cSld>
  <p:clrMapOvr>
    <a:masterClrMapping/>
  </p:clrMapOvr>
  <p:transition/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XPANDSHOWBAR" val="True"/>
  <p:tag name="BULLETTYPE" val="0"/>
  <p:tag name="RESPCOUNTERSTYLE" val="-1"/>
  <p:tag name="INPUTSOURCE" val="1"/>
  <p:tag name="BACKUPMAINTENANCE" val="7"/>
  <p:tag name="ROTATIONINTERVAL" val="2"/>
  <p:tag name="RACERSMAXDISPLAYED" val="5"/>
  <p:tag name="TEAMSINLEADERBOARD" val="5"/>
  <p:tag name="BUBBLEVALUEFORMAT" val="0.0"/>
  <p:tag name="CUSTOMCELLFORECOLOR" val="-16777216"/>
  <p:tag name="CUSTOMCELLBACKCOLOR4" val="-8355712"/>
  <p:tag name="DISPLAYDEVICEID" val="True"/>
  <p:tag name="GRIDSIZE" val="{Width=800, Height=600}"/>
  <p:tag name="CHARTLABELS" val="1"/>
  <p:tag name="INCLUDEPPT" val="True"/>
  <p:tag name="REALTIMEBACKUP" val="False"/>
  <p:tag name="CHARTSCALE" val="True"/>
  <p:tag name="FIBINCLUDEOTHER" val="True"/>
  <p:tag name="PRRESPONSE3" val="8"/>
  <p:tag name="PRRESPONSE7" val="4"/>
  <p:tag name="SHOWFLASHWARNING" val="True"/>
  <p:tag name="SHOWBARVISIBLE" val="True"/>
  <p:tag name="ANSWERNOWSTYLE" val="-1"/>
  <p:tag name="RESPTABLESTYLE" val="-1"/>
  <p:tag name="BACKUPSESSIONS" val="True"/>
  <p:tag name="AUTOUPDATEALIASES" val="True"/>
  <p:tag name="SKIPREMAININGRACESLIDES" val="True"/>
  <p:tag name="BUBBLESIZEVISIBLE" val="True"/>
  <p:tag name="CUSTOMCELLBACKCOLOR1" val="-657956"/>
  <p:tag name="DISPLAYNAME" val="True"/>
  <p:tag name="AUTOSIZEGRID" val="True"/>
  <p:tag name="RESETCHARTS" val="True"/>
  <p:tag name="CORRECTPOINTVALUE" val="1"/>
  <p:tag name="AUTOADJUSTPARTRANGE" val="True"/>
  <p:tag name="FIBDISPLAYKEYWORDS" val="True"/>
  <p:tag name="PRRESPONSE5" val="6"/>
  <p:tag name="PRRESPONSE10" val="1"/>
  <p:tag name="USESECONDARYMONITOR" val="True"/>
  <p:tag name="COUNTDOWNSTYLE" val="-1"/>
  <p:tag name="ALLOWDUPLICATES" val="False"/>
  <p:tag name="STDCHART" val="1"/>
  <p:tag name="MAXRESPONDERS" val="20"/>
  <p:tag name="CUSTOMGRIDBACKCOLOR" val="-2830136"/>
  <p:tag name="DISPLAYDEVICENUMBER" val="True"/>
  <p:tag name="POLLINGCYCLE" val="2"/>
  <p:tag name="ALLOWUSERFEEDBACK" val="True"/>
  <p:tag name="ADVANCEDSETTINGSVIEW" val="False"/>
  <p:tag name="PRRESPONSE2" val="9"/>
  <p:tag name="PRRESPONSE9" val="2"/>
  <p:tag name="SAVECSVWITHSESSION" val="True"/>
  <p:tag name="COUNTDOWNSECONDS" val="10"/>
  <p:tag name="REVIEWONLY" val="False"/>
  <p:tag name="BUBBLENAMEVISIBLE" val="True"/>
  <p:tag name="CUSTOMCELLBACKCOLOR3" val="-268652"/>
  <p:tag name="GRIDPOSITION" val="1"/>
  <p:tag name="INCORRECTPOINTVALUE" val="0"/>
  <p:tag name="FIBNUMRESULTS" val="5"/>
  <p:tag name="PRRESPONSE8" val="3"/>
  <p:tag name="CSVFORMAT" val="0"/>
  <p:tag name="CHARTVALUEFORMAT" val="0%"/>
  <p:tag name="PARTICIPANTSINLEADERBOARD" val="20"/>
  <p:tag name="USESCHEMECOLORS" val="True"/>
  <p:tag name="INCLUDENONRESPONDERS" val="False"/>
  <p:tag name="FIBDISPLAYRESULTS" val="True"/>
  <p:tag name="ALWAYSOPENPOLL" val="False"/>
  <p:tag name="RESPCOUNTERFORMAT" val="0"/>
  <p:tag name="RACEANIMATIONSPEED" val="3"/>
  <p:tag name="GRIDOPACITY" val="90"/>
  <p:tag name="REALTIMEBACKUPPATH" val="(None)"/>
  <p:tag name="PRRESPONSE6" val="5"/>
  <p:tag name="NUMRESPONSES" val="1"/>
  <p:tag name="DEFAULTNUMTEAMS" val="5"/>
  <p:tag name="MULTIRESPDIVISOR" val="1"/>
  <p:tag name="TPVERSION" val="2008"/>
  <p:tag name="RACEENDPOINTS" val="100"/>
  <p:tag name="CHARTCOLORS" val="0"/>
  <p:tag name="CUSTOMCELLBACKCOLOR2" val="-13395457"/>
  <p:tag name="PRRESPONSE4" val="7"/>
  <p:tag name="GRIDROTATIONINTERVAL" val="2"/>
  <p:tag name="AUTOADVANCE" val="False"/>
  <p:tag name="ANSWERNOWTEXT" val="Answer Now"/>
  <p:tag name="BUBBLEGROUPING" val="3"/>
  <p:tag name="PRRESPONSE1" val="10"/>
  <p:tag name="ZEROBASED" val="False"/>
  <p:tag name="DELIMITERS" val="3.1"/>
  <p:tag name="TPFULLVERSION" val="4.2.4.1012"/>
  <p:tag name="POWERPOINTVERSION" val="11.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  <p:tag name="DELIMITERS" val="3.1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heme/theme1.xml><?xml version="1.0" encoding="utf-8"?>
<a:theme xmlns:a="http://schemas.openxmlformats.org/drawingml/2006/main" name="Blends">
  <a:themeElements>
    <a:clrScheme name="Blends 2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000000"/>
        </a:dk2>
        <a:lt2>
          <a:srgbClr val="5F5F5F"/>
        </a:lt2>
        <a:accent1>
          <a:srgbClr val="EAEAEA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F3F3F3"/>
        </a:accent5>
        <a:accent6>
          <a:srgbClr val="737373"/>
        </a:accent6>
        <a:hlink>
          <a:srgbClr val="4D4D4D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Designs\Blends.pot</Template>
  <TotalTime>1448</TotalTime>
  <Words>2141</Words>
  <Application>Microsoft Office PowerPoint</Application>
  <PresentationFormat>On-screen Show (4:3)</PresentationFormat>
  <Paragraphs>235</Paragraphs>
  <Slides>34</Slides>
  <Notes>34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34</vt:i4>
      </vt:variant>
    </vt:vector>
  </HeadingPairs>
  <TitlesOfParts>
    <vt:vector size="40" baseType="lpstr">
      <vt:lpstr>Arial</vt:lpstr>
      <vt:lpstr>Arial Black</vt:lpstr>
      <vt:lpstr>Tahoma</vt:lpstr>
      <vt:lpstr>Times New Roman</vt:lpstr>
      <vt:lpstr>Wingdings</vt:lpstr>
      <vt:lpstr>Blends</vt:lpstr>
      <vt:lpstr>ENTRENAMIENTO DEPORTIVO II: ENTRENAMIENTO FUNCIONAL</vt:lpstr>
      <vt:lpstr>PATRONES DE MOVIMIENTO FUNDAMENTALES</vt:lpstr>
      <vt:lpstr>PATRONES DE MOVIMIENTO FUNDAMENTALES</vt:lpstr>
      <vt:lpstr>PATRONES DE MOVIMIENTO FUNDAMENTALES</vt:lpstr>
      <vt:lpstr>PATRONES DE MOVIMIENTO FUNDAMENTALES  - Locomotores - * Caminar *</vt:lpstr>
      <vt:lpstr>PATRONES DE MOVIMIENTO FUNDAMENTALES  - Locomotores - * Correr *</vt:lpstr>
      <vt:lpstr>PATRONES DE MOVIMIENTO FUNDAMENTALES  - Locomotores - * Alcanzar *</vt:lpstr>
      <vt:lpstr>PATRONES DE MOVIMIENTO FUNDAMENTALES  - Locomotores - * Saltar *</vt:lpstr>
      <vt:lpstr>PATRONES DE MOVIMIENTO FUNDAMENTALES  - Locomotores - * Brincar *</vt:lpstr>
      <vt:lpstr>PATRONES DE MOVIMIENTO FUNDAMENTALES  - Locomotores - * Saltar vs. Brincar *</vt:lpstr>
      <vt:lpstr>PATRONES DE MOVIMIENTO FUNDAMENTALES  - Locomotores - Combinados- * Galopar *</vt:lpstr>
      <vt:lpstr>PATRONES DE MOVIMIENTO FUNDAMENTALES  - Locomotores - Combinados- * Deslizarse *</vt:lpstr>
      <vt:lpstr>PATRONES DE MOVIMIENTO FUNDAMENTALES  - Locomotores - Combinados- * Saltitos (Skips) *</vt:lpstr>
      <vt:lpstr>PATRONES DE MOVIMIENTO FUNDAMENTALES  - Locomotores – Combinados - * Pivote *</vt:lpstr>
      <vt:lpstr>PATRONES DE MOVIMIENTO FUNDAMENTALES  - Locomotores – Combinados - * Evadir *</vt:lpstr>
      <vt:lpstr>PATRONES DE MOVIMIENTO FUNDAMENTALES</vt:lpstr>
      <vt:lpstr>PATRONES DE MOVIMIENTO FUNDAMENTALES  - No Locomotores - * Doblar *</vt:lpstr>
      <vt:lpstr>PATRONES DE MOVIMIENTO FUNDAMENTALES  - No Locomotores - * Estirar *</vt:lpstr>
      <vt:lpstr>PATRONES DE MOVIMIENTO FUNDAMENTALES  - No Locomotores - * Halar *</vt:lpstr>
      <vt:lpstr>PATRONES DE MOVIMIENTO FUNDAMENTALES  - No Locomotores - * Empujar *</vt:lpstr>
      <vt:lpstr>PATRONES DE MOVIMIENTO FUNDAMENTALES  - No Locomotores - * Levantar *</vt:lpstr>
      <vt:lpstr>PATRONES DE MOVIMIENTO FUNDAMENTALES  - No Locomotores - * Mecer *</vt:lpstr>
      <vt:lpstr>PATRONES DE MOVIMIENTO FUNDAMENTALES  - No Locomotores - * Virar *</vt:lpstr>
      <vt:lpstr>PATRONES DE MOVIMIENTO FUNDAMENTALES  - No Locomotores - * Torcer *</vt:lpstr>
      <vt:lpstr>PATRONES FUNDAMENTALES DE MOVIMIENTO</vt:lpstr>
      <vt:lpstr>PATRONES DE MOVIMIENTO FUNDAMENTALES  - No Locomotores - * Lanzar *</vt:lpstr>
      <vt:lpstr>PATRONES DE MOVIMIENTO FUNDAMENTALES  - No Locomotores: Lanzar -  * Lanzar por Encima del Brazo *</vt:lpstr>
      <vt:lpstr>PATRONES DE MOVIMIENTO FUNDAMENTALES  - No Locomotores: Lanzar -  * Lanzar por Debajo del Brazo *</vt:lpstr>
      <vt:lpstr>PATRONES DE MOVIMIENTO FUNDAMENTALES  - No Locomotores: Lanzar -  * Lanzar por el Lado del Brazo *</vt:lpstr>
      <vt:lpstr>PATRONES DE MOVIMIENTO FUNDAMENTALES  - No Locomotores: Lanzar -  * Lanzar hacia Arriba *</vt:lpstr>
      <vt:lpstr>PATRONES DE MOVIMIENTO FUNDAMENTALES  - No Locomotores: Lanzar -  * Atrapar *</vt:lpstr>
      <vt:lpstr>PATRONES DE MOVIMIENTO FUNDAMENTALES  - No Locomotores: Lanzar -  * Batear *</vt:lpstr>
      <vt:lpstr>PATRONES DE MOVIMIENTO FUNDAMENTALES  - No Locomotores: Lanzar -  * Patear *</vt:lpstr>
      <vt:lpstr>PATRONES DE MOVIMIENTO FUNDAMENTALES  - No Locomotores: Lanzar -  * Rebotar la Bola *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Patrones de Movimiento Fundamentales</dc:title>
  <dc:creator>Muddy Shoes Software, LLC</dc:creator>
  <cp:lastModifiedBy>Edgar Lopategui Corsino</cp:lastModifiedBy>
  <cp:revision>364</cp:revision>
  <cp:lastPrinted>1997-01-13T23:47:26Z</cp:lastPrinted>
  <dcterms:created xsi:type="dcterms:W3CDTF">1996-10-26T17:53:28Z</dcterms:created>
  <dcterms:modified xsi:type="dcterms:W3CDTF">2022-03-15T03:55:06Z</dcterms:modified>
</cp:coreProperties>
</file>