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tags/tag55.xml" ContentType="application/vnd.openxmlformats-officedocument.presentationml.tags+xml"/>
  <Override PartName="/ppt/notesSlides/notesSlide54.xml" ContentType="application/vnd.openxmlformats-officedocument.presentationml.notesSlide+xml"/>
  <Override PartName="/ppt/tags/tag56.xml" ContentType="application/vnd.openxmlformats-officedocument.presentationml.tags+xml"/>
  <Override PartName="/ppt/notesSlides/notesSlide55.xml" ContentType="application/vnd.openxmlformats-officedocument.presentationml.notesSlide+xml"/>
  <Override PartName="/ppt/tags/tag57.xml" ContentType="application/vnd.openxmlformats-officedocument.presentationml.tags+xml"/>
  <Override PartName="/ppt/notesSlides/notesSlide56.xml" ContentType="application/vnd.openxmlformats-officedocument.presentationml.notesSlide+xml"/>
  <Override PartName="/ppt/tags/tag58.xml" ContentType="application/vnd.openxmlformats-officedocument.presentationml.tags+xml"/>
  <Override PartName="/ppt/notesSlides/notesSlide57.xml" ContentType="application/vnd.openxmlformats-officedocument.presentationml.notesSlide+xml"/>
  <Override PartName="/ppt/tags/tag59.xml" ContentType="application/vnd.openxmlformats-officedocument.presentationml.tags+xml"/>
  <Override PartName="/ppt/notesSlides/notesSlide58.xml" ContentType="application/vnd.openxmlformats-officedocument.presentationml.notesSlide+xml"/>
  <Override PartName="/ppt/tags/tag60.xml" ContentType="application/vnd.openxmlformats-officedocument.presentationml.tags+xml"/>
  <Override PartName="/ppt/notesSlides/notesSlide59.xml" ContentType="application/vnd.openxmlformats-officedocument.presentationml.notesSlide+xml"/>
  <Override PartName="/ppt/tags/tag61.xml" ContentType="application/vnd.openxmlformats-officedocument.presentationml.tags+xml"/>
  <Override PartName="/ppt/notesSlides/notesSlide60.xml" ContentType="application/vnd.openxmlformats-officedocument.presentationml.notesSlide+xml"/>
  <Override PartName="/ppt/tags/tag62.xml" ContentType="application/vnd.openxmlformats-officedocument.presentationml.tags+xml"/>
  <Override PartName="/ppt/notesSlides/notesSlide61.xml" ContentType="application/vnd.openxmlformats-officedocument.presentationml.notesSlide+xml"/>
  <Override PartName="/ppt/tags/tag63.xml" ContentType="application/vnd.openxmlformats-officedocument.presentationml.tags+xml"/>
  <Override PartName="/ppt/notesSlides/notesSlide62.xml" ContentType="application/vnd.openxmlformats-officedocument.presentationml.notesSlide+xml"/>
  <Override PartName="/ppt/tags/tag64.xml" ContentType="application/vnd.openxmlformats-officedocument.presentationml.tags+xml"/>
  <Override PartName="/ppt/notesSlides/notesSlide63.xml" ContentType="application/vnd.openxmlformats-officedocument.presentationml.notesSlide+xml"/>
  <Override PartName="/ppt/tags/tag65.xml" ContentType="application/vnd.openxmlformats-officedocument.presentationml.tags+xml"/>
  <Override PartName="/ppt/notesSlides/notesSlide64.xml" ContentType="application/vnd.openxmlformats-officedocument.presentationml.notesSlide+xml"/>
  <Override PartName="/ppt/tags/tag66.xml" ContentType="application/vnd.openxmlformats-officedocument.presentationml.tags+xml"/>
  <Override PartName="/ppt/notesSlides/notesSlide65.xml" ContentType="application/vnd.openxmlformats-officedocument.presentationml.notesSlide+xml"/>
  <Override PartName="/ppt/tags/tag67.xml" ContentType="application/vnd.openxmlformats-officedocument.presentationml.tags+xml"/>
  <Override PartName="/ppt/notesSlides/notesSlide66.xml" ContentType="application/vnd.openxmlformats-officedocument.presentationml.notesSlide+xml"/>
  <Override PartName="/ppt/tags/tag68.xml" ContentType="application/vnd.openxmlformats-officedocument.presentationml.tags+xml"/>
  <Override PartName="/ppt/notesSlides/notesSlide67.xml" ContentType="application/vnd.openxmlformats-officedocument.presentationml.notesSlide+xml"/>
  <Override PartName="/ppt/tags/tag69.xml" ContentType="application/vnd.openxmlformats-officedocument.presentationml.tags+xml"/>
  <Override PartName="/ppt/notesSlides/notesSlide68.xml" ContentType="application/vnd.openxmlformats-officedocument.presentationml.notesSlide+xml"/>
  <Override PartName="/ppt/tags/tag70.xml" ContentType="application/vnd.openxmlformats-officedocument.presentationml.tags+xml"/>
  <Override PartName="/ppt/notesSlides/notesSlide69.xml" ContentType="application/vnd.openxmlformats-officedocument.presentationml.notesSlide+xml"/>
  <Override PartName="/ppt/tags/tag71.xml" ContentType="application/vnd.openxmlformats-officedocument.presentationml.tags+xml"/>
  <Override PartName="/ppt/notesSlides/notesSlide70.xml" ContentType="application/vnd.openxmlformats-officedocument.presentationml.notesSlide+xml"/>
  <Override PartName="/ppt/tags/tag72.xml" ContentType="application/vnd.openxmlformats-officedocument.presentationml.tags+xml"/>
  <Override PartName="/ppt/notesSlides/notesSlide71.xml" ContentType="application/vnd.openxmlformats-officedocument.presentationml.notesSlide+xml"/>
  <Override PartName="/ppt/tags/tag73.xml" ContentType="application/vnd.openxmlformats-officedocument.presentationml.tags+xml"/>
  <Override PartName="/ppt/notesSlides/notesSlide72.xml" ContentType="application/vnd.openxmlformats-officedocument.presentationml.notesSlide+xml"/>
  <Override PartName="/ppt/tags/tag74.xml" ContentType="application/vnd.openxmlformats-officedocument.presentationml.tags+xml"/>
  <Override PartName="/ppt/notesSlides/notesSlide73.xml" ContentType="application/vnd.openxmlformats-officedocument.presentationml.notesSlide+xml"/>
  <Override PartName="/ppt/tags/tag75.xml" ContentType="application/vnd.openxmlformats-officedocument.presentationml.tags+xml"/>
  <Override PartName="/ppt/notesSlides/notesSlide74.xml" ContentType="application/vnd.openxmlformats-officedocument.presentationml.notesSlide+xml"/>
  <Override PartName="/ppt/tags/tag76.xml" ContentType="application/vnd.openxmlformats-officedocument.presentationml.tags+xml"/>
  <Override PartName="/ppt/notesSlides/notesSlide75.xml" ContentType="application/vnd.openxmlformats-officedocument.presentationml.notesSlide+xml"/>
  <Override PartName="/ppt/tags/tag77.xml" ContentType="application/vnd.openxmlformats-officedocument.presentationml.tags+xml"/>
  <Override PartName="/ppt/notesSlides/notesSlide76.xml" ContentType="application/vnd.openxmlformats-officedocument.presentationml.notesSlide+xml"/>
  <Override PartName="/ppt/tags/tag78.xml" ContentType="application/vnd.openxmlformats-officedocument.presentationml.tags+xml"/>
  <Override PartName="/ppt/notesSlides/notesSlide77.xml" ContentType="application/vnd.openxmlformats-officedocument.presentationml.notesSlide+xml"/>
  <Override PartName="/ppt/tags/tag79.xml" ContentType="application/vnd.openxmlformats-officedocument.presentationml.tags+xml"/>
  <Override PartName="/ppt/notesSlides/notesSlide78.xml" ContentType="application/vnd.openxmlformats-officedocument.presentationml.notesSlide+xml"/>
  <Override PartName="/ppt/tags/tag80.xml" ContentType="application/vnd.openxmlformats-officedocument.presentationml.tags+xml"/>
  <Override PartName="/ppt/notesSlides/notesSlide79.xml" ContentType="application/vnd.openxmlformats-officedocument.presentationml.notesSlide+xml"/>
  <Override PartName="/ppt/tags/tag81.xml" ContentType="application/vnd.openxmlformats-officedocument.presentationml.tags+xml"/>
  <Override PartName="/ppt/notesSlides/notesSlide80.xml" ContentType="application/vnd.openxmlformats-officedocument.presentationml.notesSlide+xml"/>
  <Override PartName="/ppt/tags/tag82.xml" ContentType="application/vnd.openxmlformats-officedocument.presentationml.tags+xml"/>
  <Override PartName="/ppt/notesSlides/notesSlide81.xml" ContentType="application/vnd.openxmlformats-officedocument.presentationml.notesSlide+xml"/>
  <Override PartName="/ppt/tags/tag83.xml" ContentType="application/vnd.openxmlformats-officedocument.presentationml.tags+xml"/>
  <Override PartName="/ppt/notesSlides/notesSlide82.xml" ContentType="application/vnd.openxmlformats-officedocument.presentationml.notesSlide+xml"/>
  <Override PartName="/ppt/tags/tag84.xml" ContentType="application/vnd.openxmlformats-officedocument.presentationml.tags+xml"/>
  <Override PartName="/ppt/notesSlides/notesSlide83.xml" ContentType="application/vnd.openxmlformats-officedocument.presentationml.notesSlide+xml"/>
  <Override PartName="/ppt/tags/tag85.xml" ContentType="application/vnd.openxmlformats-officedocument.presentationml.tags+xml"/>
  <Override PartName="/ppt/notesSlides/notesSlide84.xml" ContentType="application/vnd.openxmlformats-officedocument.presentationml.notesSlide+xml"/>
  <Override PartName="/ppt/tags/tag86.xml" ContentType="application/vnd.openxmlformats-officedocument.presentationml.tags+xml"/>
  <Override PartName="/ppt/notesSlides/notesSlide85.xml" ContentType="application/vnd.openxmlformats-officedocument.presentationml.notesSlide+xml"/>
  <Override PartName="/ppt/tags/tag87.xml" ContentType="application/vnd.openxmlformats-officedocument.presentationml.tags+xml"/>
  <Override PartName="/ppt/notesSlides/notesSlide86.xml" ContentType="application/vnd.openxmlformats-officedocument.presentationml.notesSlide+xml"/>
  <Override PartName="/ppt/tags/tag88.xml" ContentType="application/vnd.openxmlformats-officedocument.presentationml.tags+xml"/>
  <Override PartName="/ppt/notesSlides/notesSlide87.xml" ContentType="application/vnd.openxmlformats-officedocument.presentationml.notesSlide+xml"/>
  <Override PartName="/ppt/tags/tag89.xml" ContentType="application/vnd.openxmlformats-officedocument.presentationml.tags+xml"/>
  <Override PartName="/ppt/notesSlides/notesSlide88.xml" ContentType="application/vnd.openxmlformats-officedocument.presentationml.notesSlide+xml"/>
  <Override PartName="/ppt/tags/tag90.xml" ContentType="application/vnd.openxmlformats-officedocument.presentationml.tags+xml"/>
  <Override PartName="/ppt/notesSlides/notesSlide89.xml" ContentType="application/vnd.openxmlformats-officedocument.presentationml.notesSlide+xml"/>
  <Override PartName="/ppt/tags/tag91.xml" ContentType="application/vnd.openxmlformats-officedocument.presentationml.tags+xml"/>
  <Override PartName="/ppt/notesSlides/notesSlide90.xml" ContentType="application/vnd.openxmlformats-officedocument.presentationml.notesSlide+xml"/>
  <Override PartName="/ppt/tags/tag92.xml" ContentType="application/vnd.openxmlformats-officedocument.presentationml.tags+xml"/>
  <Override PartName="/ppt/notesSlides/notesSlide91.xml" ContentType="application/vnd.openxmlformats-officedocument.presentationml.notesSlide+xml"/>
  <Override PartName="/ppt/tags/tag93.xml" ContentType="application/vnd.openxmlformats-officedocument.presentationml.tags+xml"/>
  <Override PartName="/ppt/notesSlides/notesSlide92.xml" ContentType="application/vnd.openxmlformats-officedocument.presentationml.notesSlide+xml"/>
  <Override PartName="/ppt/tags/tag94.xml" ContentType="application/vnd.openxmlformats-officedocument.presentationml.tags+xml"/>
  <Override PartName="/ppt/notesSlides/notesSlide93.xml" ContentType="application/vnd.openxmlformats-officedocument.presentationml.notesSlide+xml"/>
  <Override PartName="/ppt/tags/tag95.xml" ContentType="application/vnd.openxmlformats-officedocument.presentationml.tags+xml"/>
  <Override PartName="/ppt/notesSlides/notesSlide94.xml" ContentType="application/vnd.openxmlformats-officedocument.presentationml.notesSlide+xml"/>
  <Override PartName="/ppt/tags/tag96.xml" ContentType="application/vnd.openxmlformats-officedocument.presentationml.tags+xml"/>
  <Override PartName="/ppt/notesSlides/notesSlide95.xml" ContentType="application/vnd.openxmlformats-officedocument.presentationml.notesSlide+xml"/>
  <Override PartName="/ppt/tags/tag97.xml" ContentType="application/vnd.openxmlformats-officedocument.presentationml.tags+xml"/>
  <Override PartName="/ppt/notesSlides/notesSlide96.xml" ContentType="application/vnd.openxmlformats-officedocument.presentationml.notesSlide+xml"/>
  <Override PartName="/ppt/tags/tag98.xml" ContentType="application/vnd.openxmlformats-officedocument.presentationml.tags+xml"/>
  <Override PartName="/ppt/notesSlides/notesSlide97.xml" ContentType="application/vnd.openxmlformats-officedocument.presentationml.notesSlide+xml"/>
  <Override PartName="/ppt/tags/tag99.xml" ContentType="application/vnd.openxmlformats-officedocument.presentationml.tags+xml"/>
  <Override PartName="/ppt/notesSlides/notesSlide98.xml" ContentType="application/vnd.openxmlformats-officedocument.presentationml.notesSlide+xml"/>
  <Override PartName="/ppt/tags/tag100.xml" ContentType="application/vnd.openxmlformats-officedocument.presentationml.tags+xml"/>
  <Override PartName="/ppt/notesSlides/notesSlide99.xml" ContentType="application/vnd.openxmlformats-officedocument.presentationml.notesSlide+xml"/>
  <Override PartName="/ppt/tags/tag101.xml" ContentType="application/vnd.openxmlformats-officedocument.presentationml.tags+xml"/>
  <Override PartName="/ppt/notesSlides/notesSlide100.xml" ContentType="application/vnd.openxmlformats-officedocument.presentationml.notesSlide+xml"/>
  <Override PartName="/ppt/tags/tag102.xml" ContentType="application/vnd.openxmlformats-officedocument.presentationml.tags+xml"/>
  <Override PartName="/ppt/notesSlides/notesSlide101.xml" ContentType="application/vnd.openxmlformats-officedocument.presentationml.notesSlide+xml"/>
  <Override PartName="/ppt/tags/tag103.xml" ContentType="application/vnd.openxmlformats-officedocument.presentationml.tags+xml"/>
  <Override PartName="/ppt/notesSlides/notesSlide102.xml" ContentType="application/vnd.openxmlformats-officedocument.presentationml.notesSlide+xml"/>
  <Override PartName="/ppt/tags/tag104.xml" ContentType="application/vnd.openxmlformats-officedocument.presentationml.tags+xml"/>
  <Override PartName="/ppt/notesSlides/notesSlide103.xml" ContentType="application/vnd.openxmlformats-officedocument.presentationml.notesSlide+xml"/>
  <Override PartName="/ppt/tags/tag105.xml" ContentType="application/vnd.openxmlformats-officedocument.presentationml.tags+xml"/>
  <Override PartName="/ppt/notesSlides/notesSlide104.xml" ContentType="application/vnd.openxmlformats-officedocument.presentationml.notesSlide+xml"/>
  <Override PartName="/ppt/tags/tag106.xml" ContentType="application/vnd.openxmlformats-officedocument.presentationml.tags+xml"/>
  <Override PartName="/ppt/notesSlides/notesSlide105.xml" ContentType="application/vnd.openxmlformats-officedocument.presentationml.notesSlide+xml"/>
  <Override PartName="/ppt/tags/tag107.xml" ContentType="application/vnd.openxmlformats-officedocument.presentationml.tags+xml"/>
  <Override PartName="/ppt/notesSlides/notesSlide106.xml" ContentType="application/vnd.openxmlformats-officedocument.presentationml.notesSlide+xml"/>
  <Override PartName="/ppt/tags/tag108.xml" ContentType="application/vnd.openxmlformats-officedocument.presentationml.tags+xml"/>
  <Override PartName="/ppt/notesSlides/notesSlide107.xml" ContentType="application/vnd.openxmlformats-officedocument.presentationml.notesSlide+xml"/>
  <Override PartName="/ppt/tags/tag109.xml" ContentType="application/vnd.openxmlformats-officedocument.presentationml.tags+xml"/>
  <Override PartName="/ppt/notesSlides/notesSlide108.xml" ContentType="application/vnd.openxmlformats-officedocument.presentationml.notesSlide+xml"/>
  <Override PartName="/ppt/tags/tag110.xml" ContentType="application/vnd.openxmlformats-officedocument.presentationml.tags+xml"/>
  <Override PartName="/ppt/notesSlides/notesSlide109.xml" ContentType="application/vnd.openxmlformats-officedocument.presentationml.notesSlide+xml"/>
  <Override PartName="/ppt/tags/tag111.xml" ContentType="application/vnd.openxmlformats-officedocument.presentationml.tags+xml"/>
  <Override PartName="/ppt/notesSlides/notesSlide110.xml" ContentType="application/vnd.openxmlformats-officedocument.presentationml.notesSlide+xml"/>
  <Override PartName="/ppt/tags/tag112.xml" ContentType="application/vnd.openxmlformats-officedocument.presentationml.tags+xml"/>
  <Override PartName="/ppt/notesSlides/notesSlide111.xml" ContentType="application/vnd.openxmlformats-officedocument.presentationml.notesSlide+xml"/>
  <Override PartName="/ppt/tags/tag113.xml" ContentType="application/vnd.openxmlformats-officedocument.presentationml.tags+xml"/>
  <Override PartName="/ppt/notesSlides/notesSlide112.xml" ContentType="application/vnd.openxmlformats-officedocument.presentationml.notesSlide+xml"/>
  <Override PartName="/ppt/tags/tag114.xml" ContentType="application/vnd.openxmlformats-officedocument.presentationml.tags+xml"/>
  <Override PartName="/ppt/notesSlides/notesSlide113.xml" ContentType="application/vnd.openxmlformats-officedocument.presentationml.notesSlide+xml"/>
  <Override PartName="/ppt/tags/tag115.xml" ContentType="application/vnd.openxmlformats-officedocument.presentationml.tags+xml"/>
  <Override PartName="/ppt/notesSlides/notesSlide114.xml" ContentType="application/vnd.openxmlformats-officedocument.presentationml.notesSlide+xml"/>
  <Override PartName="/ppt/tags/tag116.xml" ContentType="application/vnd.openxmlformats-officedocument.presentationml.tags+xml"/>
  <Override PartName="/ppt/notesSlides/notesSlide115.xml" ContentType="application/vnd.openxmlformats-officedocument.presentationml.notesSlide+xml"/>
  <Override PartName="/ppt/tags/tag117.xml" ContentType="application/vnd.openxmlformats-officedocument.presentationml.tags+xml"/>
  <Override PartName="/ppt/notesSlides/notesSlide116.xml" ContentType="application/vnd.openxmlformats-officedocument.presentationml.notesSlide+xml"/>
  <Override PartName="/ppt/tags/tag118.xml" ContentType="application/vnd.openxmlformats-officedocument.presentationml.tags+xml"/>
  <Override PartName="/ppt/notesSlides/notesSlide117.xml" ContentType="application/vnd.openxmlformats-officedocument.presentationml.notesSlide+xml"/>
  <Override PartName="/ppt/tags/tag119.xml" ContentType="application/vnd.openxmlformats-officedocument.presentationml.tags+xml"/>
  <Override PartName="/ppt/notesSlides/notesSlide118.xml" ContentType="application/vnd.openxmlformats-officedocument.presentationml.notesSlide+xml"/>
  <Override PartName="/ppt/tags/tag120.xml" ContentType="application/vnd.openxmlformats-officedocument.presentationml.tags+xml"/>
  <Override PartName="/ppt/notesSlides/notesSlide119.xml" ContentType="application/vnd.openxmlformats-officedocument.presentationml.notesSlide+xml"/>
  <Override PartName="/ppt/tags/tag121.xml" ContentType="application/vnd.openxmlformats-officedocument.presentationml.tags+xml"/>
  <Override PartName="/ppt/notesSlides/notesSlide120.xml" ContentType="application/vnd.openxmlformats-officedocument.presentationml.notesSlide+xml"/>
  <Override PartName="/ppt/tags/tag122.xml" ContentType="application/vnd.openxmlformats-officedocument.presentationml.tags+xml"/>
  <Override PartName="/ppt/notesSlides/notesSlide121.xml" ContentType="application/vnd.openxmlformats-officedocument.presentationml.notesSlide+xml"/>
  <Override PartName="/ppt/tags/tag123.xml" ContentType="application/vnd.openxmlformats-officedocument.presentationml.tags+xml"/>
  <Override PartName="/ppt/notesSlides/notesSlide122.xml" ContentType="application/vnd.openxmlformats-officedocument.presentationml.notesSlide+xml"/>
  <Override PartName="/ppt/tags/tag124.xml" ContentType="application/vnd.openxmlformats-officedocument.presentationml.tags+xml"/>
  <Override PartName="/ppt/notesSlides/notesSlide123.xml" ContentType="application/vnd.openxmlformats-officedocument.presentationml.notesSlide+xml"/>
  <Override PartName="/ppt/tags/tag125.xml" ContentType="application/vnd.openxmlformats-officedocument.presentationml.tags+xml"/>
  <Override PartName="/ppt/notesSlides/notesSlide124.xml" ContentType="application/vnd.openxmlformats-officedocument.presentationml.notesSlide+xml"/>
  <Override PartName="/ppt/tags/tag126.xml" ContentType="application/vnd.openxmlformats-officedocument.presentationml.tags+xml"/>
  <Override PartName="/ppt/notesSlides/notesSlide125.xml" ContentType="application/vnd.openxmlformats-officedocument.presentationml.notesSlide+xml"/>
  <Override PartName="/ppt/tags/tag127.xml" ContentType="application/vnd.openxmlformats-officedocument.presentationml.tags+xml"/>
  <Override PartName="/ppt/notesSlides/notesSlide126.xml" ContentType="application/vnd.openxmlformats-officedocument.presentationml.notesSlide+xml"/>
  <Override PartName="/ppt/tags/tag128.xml" ContentType="application/vnd.openxmlformats-officedocument.presentationml.tags+xml"/>
  <Override PartName="/ppt/notesSlides/notesSlide127.xml" ContentType="application/vnd.openxmlformats-officedocument.presentationml.notesSlide+xml"/>
  <Override PartName="/ppt/tags/tag129.xml" ContentType="application/vnd.openxmlformats-officedocument.presentationml.tags+xml"/>
  <Override PartName="/ppt/notesSlides/notesSlide128.xml" ContentType="application/vnd.openxmlformats-officedocument.presentationml.notesSlide+xml"/>
  <Override PartName="/ppt/tags/tag130.xml" ContentType="application/vnd.openxmlformats-officedocument.presentationml.tags+xml"/>
  <Override PartName="/ppt/notesSlides/notesSlide129.xml" ContentType="application/vnd.openxmlformats-officedocument.presentationml.notesSlide+xml"/>
  <Override PartName="/ppt/tags/tag131.xml" ContentType="application/vnd.openxmlformats-officedocument.presentationml.tags+xml"/>
  <Override PartName="/ppt/notesSlides/notesSlide130.xml" ContentType="application/vnd.openxmlformats-officedocument.presentationml.notesSlide+xml"/>
  <Override PartName="/ppt/tags/tag132.xml" ContentType="application/vnd.openxmlformats-officedocument.presentationml.tags+xml"/>
  <Override PartName="/ppt/notesSlides/notesSlide131.xml" ContentType="application/vnd.openxmlformats-officedocument.presentationml.notesSlide+xml"/>
  <Override PartName="/ppt/tags/tag133.xml" ContentType="application/vnd.openxmlformats-officedocument.presentationml.tags+xml"/>
  <Override PartName="/ppt/notesSlides/notesSlide132.xml" ContentType="application/vnd.openxmlformats-officedocument.presentationml.notesSlide+xml"/>
  <Override PartName="/ppt/tags/tag134.xml" ContentType="application/vnd.openxmlformats-officedocument.presentationml.tags+xml"/>
  <Override PartName="/ppt/notesSlides/notesSlide133.xml" ContentType="application/vnd.openxmlformats-officedocument.presentationml.notesSlide+xml"/>
  <Override PartName="/ppt/tags/tag135.xml" ContentType="application/vnd.openxmlformats-officedocument.presentationml.tags+xml"/>
  <Override PartName="/ppt/notesSlides/notesSlide134.xml" ContentType="application/vnd.openxmlformats-officedocument.presentationml.notesSlide+xml"/>
  <Override PartName="/ppt/tags/tag136.xml" ContentType="application/vnd.openxmlformats-officedocument.presentationml.tags+xml"/>
  <Override PartName="/ppt/notesSlides/notesSlide135.xml" ContentType="application/vnd.openxmlformats-officedocument.presentationml.notesSlide+xml"/>
  <Override PartName="/ppt/tags/tag137.xml" ContentType="application/vnd.openxmlformats-officedocument.presentationml.tags+xml"/>
  <Override PartName="/ppt/notesSlides/notesSlide136.xml" ContentType="application/vnd.openxmlformats-officedocument.presentationml.notesSlide+xml"/>
  <Override PartName="/ppt/tags/tag138.xml" ContentType="application/vnd.openxmlformats-officedocument.presentationml.tags+xml"/>
  <Override PartName="/ppt/notesSlides/notesSlide137.xml" ContentType="application/vnd.openxmlformats-officedocument.presentationml.notesSlide+xml"/>
  <Override PartName="/ppt/tags/tag139.xml" ContentType="application/vnd.openxmlformats-officedocument.presentationml.tags+xml"/>
  <Override PartName="/ppt/notesSlides/notesSlide138.xml" ContentType="application/vnd.openxmlformats-officedocument.presentationml.notesSlide+xml"/>
  <Override PartName="/ppt/tags/tag140.xml" ContentType="application/vnd.openxmlformats-officedocument.presentationml.tags+xml"/>
  <Override PartName="/ppt/notesSlides/notesSlide139.xml" ContentType="application/vnd.openxmlformats-officedocument.presentationml.notesSlide+xml"/>
  <Override PartName="/ppt/tags/tag141.xml" ContentType="application/vnd.openxmlformats-officedocument.presentationml.tags+xml"/>
  <Override PartName="/ppt/notesSlides/notesSlide140.xml" ContentType="application/vnd.openxmlformats-officedocument.presentationml.notesSlide+xml"/>
  <Override PartName="/ppt/tags/tag142.xml" ContentType="application/vnd.openxmlformats-officedocument.presentationml.tags+xml"/>
  <Override PartName="/ppt/notesSlides/notesSlide141.xml" ContentType="application/vnd.openxmlformats-officedocument.presentationml.notesSlide+xml"/>
  <Override PartName="/ppt/tags/tag143.xml" ContentType="application/vnd.openxmlformats-officedocument.presentationml.tags+xml"/>
  <Override PartName="/ppt/notesSlides/notesSlide142.xml" ContentType="application/vnd.openxmlformats-officedocument.presentationml.notesSlide+xml"/>
  <Override PartName="/ppt/tags/tag144.xml" ContentType="application/vnd.openxmlformats-officedocument.presentationml.tags+xml"/>
  <Override PartName="/ppt/notesSlides/notesSlide143.xml" ContentType="application/vnd.openxmlformats-officedocument.presentationml.notesSlide+xml"/>
  <Override PartName="/ppt/tags/tag145.xml" ContentType="application/vnd.openxmlformats-officedocument.presentationml.tags+xml"/>
  <Override PartName="/ppt/notesSlides/notesSlide144.xml" ContentType="application/vnd.openxmlformats-officedocument.presentationml.notesSlide+xml"/>
  <Override PartName="/ppt/tags/tag146.xml" ContentType="application/vnd.openxmlformats-officedocument.presentationml.tags+xml"/>
  <Override PartName="/ppt/notesSlides/notesSlide145.xml" ContentType="application/vnd.openxmlformats-officedocument.presentationml.notesSlide+xml"/>
  <Override PartName="/ppt/tags/tag147.xml" ContentType="application/vnd.openxmlformats-officedocument.presentationml.tags+xml"/>
  <Override PartName="/ppt/notesSlides/notesSlide146.xml" ContentType="application/vnd.openxmlformats-officedocument.presentationml.notesSlide+xml"/>
  <Override PartName="/ppt/tags/tag148.xml" ContentType="application/vnd.openxmlformats-officedocument.presentationml.tags+xml"/>
  <Override PartName="/ppt/notesSlides/notesSlide147.xml" ContentType="application/vnd.openxmlformats-officedocument.presentationml.notesSlide+xml"/>
  <Override PartName="/ppt/tags/tag149.xml" ContentType="application/vnd.openxmlformats-officedocument.presentationml.tags+xml"/>
  <Override PartName="/ppt/notesSlides/notesSlide148.xml" ContentType="application/vnd.openxmlformats-officedocument.presentationml.notesSlide+xml"/>
  <Override PartName="/ppt/tags/tag150.xml" ContentType="application/vnd.openxmlformats-officedocument.presentationml.tags+xml"/>
  <Override PartName="/ppt/notesSlides/notesSlide149.xml" ContentType="application/vnd.openxmlformats-officedocument.presentationml.notesSlide+xml"/>
  <Override PartName="/ppt/tags/tag151.xml" ContentType="application/vnd.openxmlformats-officedocument.presentationml.tags+xml"/>
  <Override PartName="/ppt/notesSlides/notesSlide150.xml" ContentType="application/vnd.openxmlformats-officedocument.presentationml.notesSlide+xml"/>
  <Override PartName="/ppt/tags/tag152.xml" ContentType="application/vnd.openxmlformats-officedocument.presentationml.tags+xml"/>
  <Override PartName="/ppt/notesSlides/notesSlide151.xml" ContentType="application/vnd.openxmlformats-officedocument.presentationml.notesSlide+xml"/>
  <Override PartName="/ppt/tags/tag153.xml" ContentType="application/vnd.openxmlformats-officedocument.presentationml.tags+xml"/>
  <Override PartName="/ppt/notesSlides/notesSlide152.xml" ContentType="application/vnd.openxmlformats-officedocument.presentationml.notesSlide+xml"/>
  <Override PartName="/ppt/tags/tag154.xml" ContentType="application/vnd.openxmlformats-officedocument.presentationml.tags+xml"/>
  <Override PartName="/ppt/notesSlides/notesSlide153.xml" ContentType="application/vnd.openxmlformats-officedocument.presentationml.notesSlide+xml"/>
  <Override PartName="/ppt/tags/tag155.xml" ContentType="application/vnd.openxmlformats-officedocument.presentationml.tags+xml"/>
  <Override PartName="/ppt/notesSlides/notesSlide154.xml" ContentType="application/vnd.openxmlformats-officedocument.presentationml.notesSlide+xml"/>
  <Override PartName="/ppt/tags/tag156.xml" ContentType="application/vnd.openxmlformats-officedocument.presentationml.tags+xml"/>
  <Override PartName="/ppt/notesSlides/notesSlide155.xml" ContentType="application/vnd.openxmlformats-officedocument.presentationml.notesSlide+xml"/>
  <Override PartName="/ppt/tags/tag157.xml" ContentType="application/vnd.openxmlformats-officedocument.presentationml.tags+xml"/>
  <Override PartName="/ppt/notesSlides/notesSlide156.xml" ContentType="application/vnd.openxmlformats-officedocument.presentationml.notesSlide+xml"/>
  <Override PartName="/ppt/tags/tag158.xml" ContentType="application/vnd.openxmlformats-officedocument.presentationml.tags+xml"/>
  <Override PartName="/ppt/notesSlides/notesSlide157.xml" ContentType="application/vnd.openxmlformats-officedocument.presentationml.notesSlide+xml"/>
  <Override PartName="/ppt/tags/tag159.xml" ContentType="application/vnd.openxmlformats-officedocument.presentationml.tags+xml"/>
  <Override PartName="/ppt/notesSlides/notesSlide158.xml" ContentType="application/vnd.openxmlformats-officedocument.presentationml.notesSlide+xml"/>
  <Override PartName="/ppt/tags/tag160.xml" ContentType="application/vnd.openxmlformats-officedocument.presentationml.tags+xml"/>
  <Override PartName="/ppt/notesSlides/notesSlide159.xml" ContentType="application/vnd.openxmlformats-officedocument.presentationml.notesSlide+xml"/>
  <Override PartName="/ppt/tags/tag161.xml" ContentType="application/vnd.openxmlformats-officedocument.presentationml.tags+xml"/>
  <Override PartName="/ppt/notesSlides/notesSlide160.xml" ContentType="application/vnd.openxmlformats-officedocument.presentationml.notesSlide+xml"/>
  <Override PartName="/ppt/tags/tag162.xml" ContentType="application/vnd.openxmlformats-officedocument.presentationml.tags+xml"/>
  <Override PartName="/ppt/notesSlides/notesSlide161.xml" ContentType="application/vnd.openxmlformats-officedocument.presentationml.notesSlide+xml"/>
  <Override PartName="/ppt/tags/tag163.xml" ContentType="application/vnd.openxmlformats-officedocument.presentationml.tags+xml"/>
  <Override PartName="/ppt/notesSlides/notesSlide162.xml" ContentType="application/vnd.openxmlformats-officedocument.presentationml.notesSlide+xml"/>
  <Override PartName="/ppt/tags/tag164.xml" ContentType="application/vnd.openxmlformats-officedocument.presentationml.tags+xml"/>
  <Override PartName="/ppt/notesSlides/notesSlide163.xml" ContentType="application/vnd.openxmlformats-officedocument.presentationml.notesSlide+xml"/>
  <Override PartName="/ppt/tags/tag165.xml" ContentType="application/vnd.openxmlformats-officedocument.presentationml.tags+xml"/>
  <Override PartName="/ppt/notesSlides/notesSlide164.xml" ContentType="application/vnd.openxmlformats-officedocument.presentationml.notesSlide+xml"/>
  <Override PartName="/ppt/tags/tag166.xml" ContentType="application/vnd.openxmlformats-officedocument.presentationml.tags+xml"/>
  <Override PartName="/ppt/notesSlides/notesSlide165.xml" ContentType="application/vnd.openxmlformats-officedocument.presentationml.notesSlide+xml"/>
  <Override PartName="/ppt/tags/tag167.xml" ContentType="application/vnd.openxmlformats-officedocument.presentationml.tags+xml"/>
  <Override PartName="/ppt/notesSlides/notesSlide166.xml" ContentType="application/vnd.openxmlformats-officedocument.presentationml.notesSlide+xml"/>
  <Override PartName="/ppt/tags/tag168.xml" ContentType="application/vnd.openxmlformats-officedocument.presentationml.tags+xml"/>
  <Override PartName="/ppt/notesSlides/notesSlide167.xml" ContentType="application/vnd.openxmlformats-officedocument.presentationml.notesSlide+xml"/>
  <Override PartName="/ppt/tags/tag169.xml" ContentType="application/vnd.openxmlformats-officedocument.presentationml.tags+xml"/>
  <Override PartName="/ppt/notesSlides/notesSlide168.xml" ContentType="application/vnd.openxmlformats-officedocument.presentationml.notesSlide+xml"/>
  <Override PartName="/ppt/tags/tag170.xml" ContentType="application/vnd.openxmlformats-officedocument.presentationml.tags+xml"/>
  <Override PartName="/ppt/notesSlides/notesSlide169.xml" ContentType="application/vnd.openxmlformats-officedocument.presentationml.notesSlide+xml"/>
  <Override PartName="/ppt/tags/tag171.xml" ContentType="application/vnd.openxmlformats-officedocument.presentationml.tags+xml"/>
  <Override PartName="/ppt/notesSlides/notesSlide170.xml" ContentType="application/vnd.openxmlformats-officedocument.presentationml.notesSlide+xml"/>
  <Override PartName="/ppt/tags/tag172.xml" ContentType="application/vnd.openxmlformats-officedocument.presentationml.tags+xml"/>
  <Override PartName="/ppt/notesSlides/notesSlide171.xml" ContentType="application/vnd.openxmlformats-officedocument.presentationml.notesSlide+xml"/>
  <Override PartName="/ppt/tags/tag173.xml" ContentType="application/vnd.openxmlformats-officedocument.presentationml.tags+xml"/>
  <Override PartName="/ppt/notesSlides/notesSlide172.xml" ContentType="application/vnd.openxmlformats-officedocument.presentationml.notesSlide+xml"/>
  <Override PartName="/ppt/tags/tag174.xml" ContentType="application/vnd.openxmlformats-officedocument.presentationml.tags+xml"/>
  <Override PartName="/ppt/notesSlides/notesSlide173.xml" ContentType="application/vnd.openxmlformats-officedocument.presentationml.notesSlide+xml"/>
  <Override PartName="/ppt/tags/tag175.xml" ContentType="application/vnd.openxmlformats-officedocument.presentationml.tags+xml"/>
  <Override PartName="/ppt/notesSlides/notesSlide174.xml" ContentType="application/vnd.openxmlformats-officedocument.presentationml.notesSlide+xml"/>
  <Override PartName="/ppt/tags/tag176.xml" ContentType="application/vnd.openxmlformats-officedocument.presentationml.tags+xml"/>
  <Override PartName="/ppt/notesSlides/notesSlide175.xml" ContentType="application/vnd.openxmlformats-officedocument.presentationml.notesSlide+xml"/>
  <Override PartName="/ppt/tags/tag177.xml" ContentType="application/vnd.openxmlformats-officedocument.presentationml.tags+xml"/>
  <Override PartName="/ppt/notesSlides/notesSlide176.xml" ContentType="application/vnd.openxmlformats-officedocument.presentationml.notesSlide+xml"/>
  <Override PartName="/ppt/tags/tag178.xml" ContentType="application/vnd.openxmlformats-officedocument.presentationml.tags+xml"/>
  <Override PartName="/ppt/notesSlides/notesSlide177.xml" ContentType="application/vnd.openxmlformats-officedocument.presentationml.notesSlide+xml"/>
  <Override PartName="/ppt/tags/tag179.xml" ContentType="application/vnd.openxmlformats-officedocument.presentationml.tags+xml"/>
  <Override PartName="/ppt/notesSlides/notesSlide178.xml" ContentType="application/vnd.openxmlformats-officedocument.presentationml.notesSlide+xml"/>
  <Override PartName="/ppt/tags/tag180.xml" ContentType="application/vnd.openxmlformats-officedocument.presentationml.tags+xml"/>
  <Override PartName="/ppt/notesSlides/notesSlide179.xml" ContentType="application/vnd.openxmlformats-officedocument.presentationml.notesSlide+xml"/>
  <Override PartName="/ppt/tags/tag181.xml" ContentType="application/vnd.openxmlformats-officedocument.presentationml.tags+xml"/>
  <Override PartName="/ppt/notesSlides/notesSlide180.xml" ContentType="application/vnd.openxmlformats-officedocument.presentationml.notesSlide+xml"/>
  <Override PartName="/ppt/tags/tag182.xml" ContentType="application/vnd.openxmlformats-officedocument.presentationml.tags+xml"/>
  <Override PartName="/ppt/notesSlides/notesSlide181.xml" ContentType="application/vnd.openxmlformats-officedocument.presentationml.notesSlide+xml"/>
  <Override PartName="/ppt/tags/tag183.xml" ContentType="application/vnd.openxmlformats-officedocument.presentationml.tags+xml"/>
  <Override PartName="/ppt/notesSlides/notesSlide182.xml" ContentType="application/vnd.openxmlformats-officedocument.presentationml.notesSlide+xml"/>
  <Override PartName="/ppt/tags/tag184.xml" ContentType="application/vnd.openxmlformats-officedocument.presentationml.tags+xml"/>
  <Override PartName="/ppt/notesSlides/notesSlide183.xml" ContentType="application/vnd.openxmlformats-officedocument.presentationml.notesSlide+xml"/>
  <Override PartName="/ppt/tags/tag185.xml" ContentType="application/vnd.openxmlformats-officedocument.presentationml.tags+xml"/>
  <Override PartName="/ppt/notesSlides/notesSlide184.xml" ContentType="application/vnd.openxmlformats-officedocument.presentationml.notesSlide+xml"/>
  <Override PartName="/ppt/tags/tag186.xml" ContentType="application/vnd.openxmlformats-officedocument.presentationml.tags+xml"/>
  <Override PartName="/ppt/notesSlides/notesSlide185.xml" ContentType="application/vnd.openxmlformats-officedocument.presentationml.notesSlide+xml"/>
  <Override PartName="/ppt/tags/tag187.xml" ContentType="application/vnd.openxmlformats-officedocument.presentationml.tags+xml"/>
  <Override PartName="/ppt/notesSlides/notesSlide186.xml" ContentType="application/vnd.openxmlformats-officedocument.presentationml.notesSlide+xml"/>
  <Override PartName="/ppt/tags/tag188.xml" ContentType="application/vnd.openxmlformats-officedocument.presentationml.tags+xml"/>
  <Override PartName="/ppt/notesSlides/notesSlide187.xml" ContentType="application/vnd.openxmlformats-officedocument.presentationml.notesSlide+xml"/>
  <Override PartName="/ppt/tags/tag189.xml" ContentType="application/vnd.openxmlformats-officedocument.presentationml.tags+xml"/>
  <Override PartName="/ppt/notesSlides/notesSlide188.xml" ContentType="application/vnd.openxmlformats-officedocument.presentationml.notesSlide+xml"/>
  <Override PartName="/ppt/tags/tag190.xml" ContentType="application/vnd.openxmlformats-officedocument.presentationml.tags+xml"/>
  <Override PartName="/ppt/notesSlides/notesSlide189.xml" ContentType="application/vnd.openxmlformats-officedocument.presentationml.notesSlide+xml"/>
  <Override PartName="/ppt/tags/tag191.xml" ContentType="application/vnd.openxmlformats-officedocument.presentationml.tags+xml"/>
  <Override PartName="/ppt/notesSlides/notesSlide190.xml" ContentType="application/vnd.openxmlformats-officedocument.presentationml.notesSlide+xml"/>
  <Override PartName="/ppt/tags/tag192.xml" ContentType="application/vnd.openxmlformats-officedocument.presentationml.tags+xml"/>
  <Override PartName="/ppt/notesSlides/notesSlide191.xml" ContentType="application/vnd.openxmlformats-officedocument.presentationml.notesSlide+xml"/>
  <Override PartName="/ppt/tags/tag193.xml" ContentType="application/vnd.openxmlformats-officedocument.presentationml.tags+xml"/>
  <Override PartName="/ppt/notesSlides/notesSlide192.xml" ContentType="application/vnd.openxmlformats-officedocument.presentationml.notesSlide+xml"/>
  <Override PartName="/ppt/tags/tag194.xml" ContentType="application/vnd.openxmlformats-officedocument.presentationml.tags+xml"/>
  <Override PartName="/ppt/notesSlides/notesSlide193.xml" ContentType="application/vnd.openxmlformats-officedocument.presentationml.notesSlide+xml"/>
  <Override PartName="/ppt/tags/tag195.xml" ContentType="application/vnd.openxmlformats-officedocument.presentationml.tags+xml"/>
  <Override PartName="/ppt/notesSlides/notesSlide194.xml" ContentType="application/vnd.openxmlformats-officedocument.presentationml.notesSlide+xml"/>
  <Override PartName="/ppt/tags/tag196.xml" ContentType="application/vnd.openxmlformats-officedocument.presentationml.tags+xml"/>
  <Override PartName="/ppt/notesSlides/notesSlide195.xml" ContentType="application/vnd.openxmlformats-officedocument.presentationml.notesSlide+xml"/>
  <Override PartName="/ppt/tags/tag197.xml" ContentType="application/vnd.openxmlformats-officedocument.presentationml.tags+xml"/>
  <Override PartName="/ppt/notesSlides/notesSlide196.xml" ContentType="application/vnd.openxmlformats-officedocument.presentationml.notesSlide+xml"/>
  <Override PartName="/ppt/tags/tag198.xml" ContentType="application/vnd.openxmlformats-officedocument.presentationml.tags+xml"/>
  <Override PartName="/ppt/notesSlides/notesSlide197.xml" ContentType="application/vnd.openxmlformats-officedocument.presentationml.notesSlide+xml"/>
  <Override PartName="/ppt/tags/tag199.xml" ContentType="application/vnd.openxmlformats-officedocument.presentationml.tags+xml"/>
  <Override PartName="/ppt/notesSlides/notesSlide198.xml" ContentType="application/vnd.openxmlformats-officedocument.presentationml.notesSlide+xml"/>
  <Override PartName="/ppt/tags/tag200.xml" ContentType="application/vnd.openxmlformats-officedocument.presentationml.tags+xml"/>
  <Override PartName="/ppt/notesSlides/notesSlide199.xml" ContentType="application/vnd.openxmlformats-officedocument.presentationml.notesSlide+xml"/>
  <Override PartName="/ppt/tags/tag201.xml" ContentType="application/vnd.openxmlformats-officedocument.presentationml.tags+xml"/>
  <Override PartName="/ppt/notesSlides/notesSlide200.xml" ContentType="application/vnd.openxmlformats-officedocument.presentationml.notesSlide+xml"/>
  <Override PartName="/ppt/tags/tag202.xml" ContentType="application/vnd.openxmlformats-officedocument.presentationml.tags+xml"/>
  <Override PartName="/ppt/notesSlides/notesSlide201.xml" ContentType="application/vnd.openxmlformats-officedocument.presentationml.notesSlide+xml"/>
  <Override PartName="/ppt/tags/tag203.xml" ContentType="application/vnd.openxmlformats-officedocument.presentationml.tags+xml"/>
  <Override PartName="/ppt/notesSlides/notesSlide202.xml" ContentType="application/vnd.openxmlformats-officedocument.presentationml.notesSlide+xml"/>
  <Override PartName="/ppt/tags/tag204.xml" ContentType="application/vnd.openxmlformats-officedocument.presentationml.tags+xml"/>
  <Override PartName="/ppt/notesSlides/notesSlide203.xml" ContentType="application/vnd.openxmlformats-officedocument.presentationml.notesSlide+xml"/>
  <Override PartName="/ppt/tags/tag205.xml" ContentType="application/vnd.openxmlformats-officedocument.presentationml.tags+xml"/>
  <Override PartName="/ppt/notesSlides/notesSlide204.xml" ContentType="application/vnd.openxmlformats-officedocument.presentationml.notesSlide+xml"/>
  <Override PartName="/ppt/tags/tag206.xml" ContentType="application/vnd.openxmlformats-officedocument.presentationml.tags+xml"/>
  <Override PartName="/ppt/notesSlides/notesSlide205.xml" ContentType="application/vnd.openxmlformats-officedocument.presentationml.notesSlide+xml"/>
  <Override PartName="/ppt/tags/tag207.xml" ContentType="application/vnd.openxmlformats-officedocument.presentationml.tags+xml"/>
  <Override PartName="/ppt/notesSlides/notesSlide206.xml" ContentType="application/vnd.openxmlformats-officedocument.presentationml.notesSlide+xml"/>
  <Override PartName="/ppt/tags/tag208.xml" ContentType="application/vnd.openxmlformats-officedocument.presentationml.tags+xml"/>
  <Override PartName="/ppt/notesSlides/notesSlide207.xml" ContentType="application/vnd.openxmlformats-officedocument.presentationml.notesSlide+xml"/>
  <Override PartName="/ppt/tags/tag209.xml" ContentType="application/vnd.openxmlformats-officedocument.presentationml.tags+xml"/>
  <Override PartName="/ppt/notesSlides/notesSlide208.xml" ContentType="application/vnd.openxmlformats-officedocument.presentationml.notesSlide+xml"/>
  <Override PartName="/ppt/tags/tag210.xml" ContentType="application/vnd.openxmlformats-officedocument.presentationml.tags+xml"/>
  <Override PartName="/ppt/notesSlides/notesSlide209.xml" ContentType="application/vnd.openxmlformats-officedocument.presentationml.notesSlide+xml"/>
  <Override PartName="/ppt/tags/tag211.xml" ContentType="application/vnd.openxmlformats-officedocument.presentationml.tags+xml"/>
  <Override PartName="/ppt/notesSlides/notesSlide210.xml" ContentType="application/vnd.openxmlformats-officedocument.presentationml.notesSlide+xml"/>
  <Override PartName="/ppt/tags/tag212.xml" ContentType="application/vnd.openxmlformats-officedocument.presentationml.tags+xml"/>
  <Override PartName="/ppt/notesSlides/notesSlide211.xml" ContentType="application/vnd.openxmlformats-officedocument.presentationml.notesSlide+xml"/>
  <Override PartName="/ppt/tags/tag213.xml" ContentType="application/vnd.openxmlformats-officedocument.presentationml.tags+xml"/>
  <Override PartName="/ppt/notesSlides/notesSlide212.xml" ContentType="application/vnd.openxmlformats-officedocument.presentationml.notesSlide+xml"/>
  <Override PartName="/ppt/tags/tag214.xml" ContentType="application/vnd.openxmlformats-officedocument.presentationml.tags+xml"/>
  <Override PartName="/ppt/notesSlides/notesSlide213.xml" ContentType="application/vnd.openxmlformats-officedocument.presentationml.notesSlide+xml"/>
  <Override PartName="/ppt/tags/tag215.xml" ContentType="application/vnd.openxmlformats-officedocument.presentationml.tags+xml"/>
  <Override PartName="/ppt/notesSlides/notesSlide214.xml" ContentType="application/vnd.openxmlformats-officedocument.presentationml.notesSlide+xml"/>
  <Override PartName="/ppt/tags/tag216.xml" ContentType="application/vnd.openxmlformats-officedocument.presentationml.tags+xml"/>
  <Override PartName="/ppt/notesSlides/notesSlide215.xml" ContentType="application/vnd.openxmlformats-officedocument.presentationml.notesSlide+xml"/>
  <Override PartName="/ppt/tags/tag217.xml" ContentType="application/vnd.openxmlformats-officedocument.presentationml.tags+xml"/>
  <Override PartName="/ppt/notesSlides/notesSlide216.xml" ContentType="application/vnd.openxmlformats-officedocument.presentationml.notesSlide+xml"/>
  <Override PartName="/ppt/tags/tag218.xml" ContentType="application/vnd.openxmlformats-officedocument.presentationml.tags+xml"/>
  <Override PartName="/ppt/notesSlides/notesSlide217.xml" ContentType="application/vnd.openxmlformats-officedocument.presentationml.notesSlide+xml"/>
  <Override PartName="/ppt/tags/tag219.xml" ContentType="application/vnd.openxmlformats-officedocument.presentationml.tags+xml"/>
  <Override PartName="/ppt/notesSlides/notesSlide218.xml" ContentType="application/vnd.openxmlformats-officedocument.presentationml.notesSlide+xml"/>
  <Override PartName="/ppt/tags/tag220.xml" ContentType="application/vnd.openxmlformats-officedocument.presentationml.tags+xml"/>
  <Override PartName="/ppt/notesSlides/notesSlide219.xml" ContentType="application/vnd.openxmlformats-officedocument.presentationml.notesSlide+xml"/>
  <Override PartName="/ppt/tags/tag221.xml" ContentType="application/vnd.openxmlformats-officedocument.presentationml.tags+xml"/>
  <Override PartName="/ppt/notesSlides/notesSlide220.xml" ContentType="application/vnd.openxmlformats-officedocument.presentationml.notesSlide+xml"/>
  <Override PartName="/ppt/tags/tag222.xml" ContentType="application/vnd.openxmlformats-officedocument.presentationml.tags+xml"/>
  <Override PartName="/ppt/notesSlides/notesSlide221.xml" ContentType="application/vnd.openxmlformats-officedocument.presentationml.notesSlide+xml"/>
  <Override PartName="/ppt/tags/tag223.xml" ContentType="application/vnd.openxmlformats-officedocument.presentationml.tags+xml"/>
  <Override PartName="/ppt/notesSlides/notesSlide222.xml" ContentType="application/vnd.openxmlformats-officedocument.presentationml.notesSlide+xml"/>
  <Override PartName="/ppt/tags/tag224.xml" ContentType="application/vnd.openxmlformats-officedocument.presentationml.tags+xml"/>
  <Override PartName="/ppt/notesSlides/notesSlide223.xml" ContentType="application/vnd.openxmlformats-officedocument.presentationml.notesSlide+xml"/>
  <Override PartName="/ppt/tags/tag225.xml" ContentType="application/vnd.openxmlformats-officedocument.presentationml.tags+xml"/>
  <Override PartName="/ppt/notesSlides/notesSlide224.xml" ContentType="application/vnd.openxmlformats-officedocument.presentationml.notesSlide+xml"/>
  <Override PartName="/ppt/tags/tag226.xml" ContentType="application/vnd.openxmlformats-officedocument.presentationml.tags+xml"/>
  <Override PartName="/ppt/notesSlides/notesSlide225.xml" ContentType="application/vnd.openxmlformats-officedocument.presentationml.notesSlide+xml"/>
  <Override PartName="/ppt/tags/tag227.xml" ContentType="application/vnd.openxmlformats-officedocument.presentationml.tags+xml"/>
  <Override PartName="/ppt/notesSlides/notesSlide226.xml" ContentType="application/vnd.openxmlformats-officedocument.presentationml.notesSlide+xml"/>
  <Override PartName="/ppt/tags/tag228.xml" ContentType="application/vnd.openxmlformats-officedocument.presentationml.tags+xml"/>
  <Override PartName="/ppt/notesSlides/notesSlide227.xml" ContentType="application/vnd.openxmlformats-officedocument.presentationml.notesSlide+xml"/>
  <Override PartName="/ppt/tags/tag229.xml" ContentType="application/vnd.openxmlformats-officedocument.presentationml.tags+xml"/>
  <Override PartName="/ppt/notesSlides/notesSlide228.xml" ContentType="application/vnd.openxmlformats-officedocument.presentationml.notesSlide+xml"/>
  <Override PartName="/ppt/tags/tag230.xml" ContentType="application/vnd.openxmlformats-officedocument.presentationml.tags+xml"/>
  <Override PartName="/ppt/notesSlides/notesSlide229.xml" ContentType="application/vnd.openxmlformats-officedocument.presentationml.notesSlide+xml"/>
  <Override PartName="/ppt/tags/tag231.xml" ContentType="application/vnd.openxmlformats-officedocument.presentationml.tags+xml"/>
  <Override PartName="/ppt/notesSlides/notesSlide230.xml" ContentType="application/vnd.openxmlformats-officedocument.presentationml.notesSlide+xml"/>
  <Override PartName="/ppt/tags/tag232.xml" ContentType="application/vnd.openxmlformats-officedocument.presentationml.tags+xml"/>
  <Override PartName="/ppt/notesSlides/notesSlide231.xml" ContentType="application/vnd.openxmlformats-officedocument.presentationml.notesSlide+xml"/>
  <Override PartName="/ppt/tags/tag233.xml" ContentType="application/vnd.openxmlformats-officedocument.presentationml.tags+xml"/>
  <Override PartName="/ppt/notesSlides/notesSlide232.xml" ContentType="application/vnd.openxmlformats-officedocument.presentationml.notesSlide+xml"/>
  <Override PartName="/ppt/tags/tag234.xml" ContentType="application/vnd.openxmlformats-officedocument.presentationml.tags+xml"/>
  <Override PartName="/ppt/notesSlides/notesSlide233.xml" ContentType="application/vnd.openxmlformats-officedocument.presentationml.notesSlide+xml"/>
  <Override PartName="/ppt/tags/tag235.xml" ContentType="application/vnd.openxmlformats-officedocument.presentationml.tags+xml"/>
  <Override PartName="/ppt/notesSlides/notesSlide234.xml" ContentType="application/vnd.openxmlformats-officedocument.presentationml.notesSlide+xml"/>
  <Override PartName="/ppt/tags/tag236.xml" ContentType="application/vnd.openxmlformats-officedocument.presentationml.tags+xml"/>
  <Override PartName="/ppt/notesSlides/notesSlide235.xml" ContentType="application/vnd.openxmlformats-officedocument.presentationml.notesSlide+xml"/>
  <Override PartName="/ppt/tags/tag237.xml" ContentType="application/vnd.openxmlformats-officedocument.presentationml.tags+xml"/>
  <Override PartName="/ppt/notesSlides/notesSlide236.xml" ContentType="application/vnd.openxmlformats-officedocument.presentationml.notesSlide+xml"/>
  <Override PartName="/ppt/tags/tag238.xml" ContentType="application/vnd.openxmlformats-officedocument.presentationml.tags+xml"/>
  <Override PartName="/ppt/notesSlides/notesSlide237.xml" ContentType="application/vnd.openxmlformats-officedocument.presentationml.notesSlide+xml"/>
  <Override PartName="/ppt/tags/tag239.xml" ContentType="application/vnd.openxmlformats-officedocument.presentationml.tags+xml"/>
  <Override PartName="/ppt/notesSlides/notesSlide238.xml" ContentType="application/vnd.openxmlformats-officedocument.presentationml.notesSlide+xml"/>
  <Override PartName="/ppt/tags/tag240.xml" ContentType="application/vnd.openxmlformats-officedocument.presentationml.tags+xml"/>
  <Override PartName="/ppt/notesSlides/notesSlide239.xml" ContentType="application/vnd.openxmlformats-officedocument.presentationml.notesSlide+xml"/>
  <Override PartName="/ppt/tags/tag241.xml" ContentType="application/vnd.openxmlformats-officedocument.presentationml.tags+xml"/>
  <Override PartName="/ppt/notesSlides/notesSlide240.xml" ContentType="application/vnd.openxmlformats-officedocument.presentationml.notesSlide+xml"/>
  <Override PartName="/ppt/tags/tag242.xml" ContentType="application/vnd.openxmlformats-officedocument.presentationml.tags+xml"/>
  <Override PartName="/ppt/notesSlides/notesSlide241.xml" ContentType="application/vnd.openxmlformats-officedocument.presentationml.notesSlide+xml"/>
  <Override PartName="/ppt/tags/tag243.xml" ContentType="application/vnd.openxmlformats-officedocument.presentationml.tags+xml"/>
  <Override PartName="/ppt/notesSlides/notesSlide242.xml" ContentType="application/vnd.openxmlformats-officedocument.presentationml.notesSlide+xml"/>
  <Override PartName="/ppt/tags/tag244.xml" ContentType="application/vnd.openxmlformats-officedocument.presentationml.tags+xml"/>
  <Override PartName="/ppt/notesSlides/notesSlide243.xml" ContentType="application/vnd.openxmlformats-officedocument.presentationml.notesSlide+xml"/>
  <Override PartName="/ppt/tags/tag245.xml" ContentType="application/vnd.openxmlformats-officedocument.presentationml.tags+xml"/>
  <Override PartName="/ppt/notesSlides/notesSlide244.xml" ContentType="application/vnd.openxmlformats-officedocument.presentationml.notesSlide+xml"/>
  <Override PartName="/ppt/tags/tag246.xml" ContentType="application/vnd.openxmlformats-officedocument.presentationml.tags+xml"/>
  <Override PartName="/ppt/notesSlides/notesSlide245.xml" ContentType="application/vnd.openxmlformats-officedocument.presentationml.notesSlide+xml"/>
  <Override PartName="/ppt/tags/tag247.xml" ContentType="application/vnd.openxmlformats-officedocument.presentationml.tags+xml"/>
  <Override PartName="/ppt/notesSlides/notesSlide246.xml" ContentType="application/vnd.openxmlformats-officedocument.presentationml.notesSlide+xml"/>
  <Override PartName="/ppt/tags/tag248.xml" ContentType="application/vnd.openxmlformats-officedocument.presentationml.tags+xml"/>
  <Override PartName="/ppt/notesSlides/notesSlide247.xml" ContentType="application/vnd.openxmlformats-officedocument.presentationml.notesSlide+xml"/>
  <Override PartName="/ppt/tags/tag249.xml" ContentType="application/vnd.openxmlformats-officedocument.presentationml.tags+xml"/>
  <Override PartName="/ppt/notesSlides/notesSlide248.xml" ContentType="application/vnd.openxmlformats-officedocument.presentationml.notesSlide+xml"/>
  <Override PartName="/ppt/tags/tag250.xml" ContentType="application/vnd.openxmlformats-officedocument.presentationml.tags+xml"/>
  <Override PartName="/ppt/notesSlides/notesSlide249.xml" ContentType="application/vnd.openxmlformats-officedocument.presentationml.notesSlide+xml"/>
  <Override PartName="/ppt/tags/tag251.xml" ContentType="application/vnd.openxmlformats-officedocument.presentationml.tags+xml"/>
  <Override PartName="/ppt/notesSlides/notesSlide250.xml" ContentType="application/vnd.openxmlformats-officedocument.presentationml.notesSlide+xml"/>
  <Override PartName="/ppt/tags/tag252.xml" ContentType="application/vnd.openxmlformats-officedocument.presentationml.tags+xml"/>
  <Override PartName="/ppt/notesSlides/notesSlide251.xml" ContentType="application/vnd.openxmlformats-officedocument.presentationml.notesSlide+xml"/>
  <Override PartName="/ppt/tags/tag253.xml" ContentType="application/vnd.openxmlformats-officedocument.presentationml.tags+xml"/>
  <Override PartName="/ppt/notesSlides/notesSlide252.xml" ContentType="application/vnd.openxmlformats-officedocument.presentationml.notesSlide+xml"/>
  <Override PartName="/ppt/tags/tag254.xml" ContentType="application/vnd.openxmlformats-officedocument.presentationml.tags+xml"/>
  <Override PartName="/ppt/notesSlides/notesSlide253.xml" ContentType="application/vnd.openxmlformats-officedocument.presentationml.notesSlide+xml"/>
  <Override PartName="/ppt/tags/tag255.xml" ContentType="application/vnd.openxmlformats-officedocument.presentationml.tags+xml"/>
  <Override PartName="/ppt/notesSlides/notesSlide254.xml" ContentType="application/vnd.openxmlformats-officedocument.presentationml.notesSlide+xml"/>
  <Override PartName="/ppt/tags/tag256.xml" ContentType="application/vnd.openxmlformats-officedocument.presentationml.tags+xml"/>
  <Override PartName="/ppt/notesSlides/notesSlide255.xml" ContentType="application/vnd.openxmlformats-officedocument.presentationml.notesSlide+xml"/>
  <Override PartName="/ppt/tags/tag257.xml" ContentType="application/vnd.openxmlformats-officedocument.presentationml.tags+xml"/>
  <Override PartName="/ppt/notesSlides/notesSlide256.xml" ContentType="application/vnd.openxmlformats-officedocument.presentationml.notesSlide+xml"/>
  <Override PartName="/ppt/tags/tag258.xml" ContentType="application/vnd.openxmlformats-officedocument.presentationml.tags+xml"/>
  <Override PartName="/ppt/notesSlides/notesSlide257.xml" ContentType="application/vnd.openxmlformats-officedocument.presentationml.notesSlide+xml"/>
  <Override PartName="/ppt/tags/tag259.xml" ContentType="application/vnd.openxmlformats-officedocument.presentationml.tags+xml"/>
  <Override PartName="/ppt/notesSlides/notesSlide258.xml" ContentType="application/vnd.openxmlformats-officedocument.presentationml.notesSlide+xml"/>
  <Override PartName="/ppt/tags/tag260.xml" ContentType="application/vnd.openxmlformats-officedocument.presentationml.tags+xml"/>
  <Override PartName="/ppt/notesSlides/notesSlide259.xml" ContentType="application/vnd.openxmlformats-officedocument.presentationml.notesSlide+xml"/>
  <Override PartName="/ppt/tags/tag261.xml" ContentType="application/vnd.openxmlformats-officedocument.presentationml.tags+xml"/>
  <Override PartName="/ppt/notesSlides/notesSlide260.xml" ContentType="application/vnd.openxmlformats-officedocument.presentationml.notesSlide+xml"/>
  <Override PartName="/ppt/tags/tag262.xml" ContentType="application/vnd.openxmlformats-officedocument.presentationml.tags+xml"/>
  <Override PartName="/ppt/notesSlides/notesSlide261.xml" ContentType="application/vnd.openxmlformats-officedocument.presentationml.notesSlide+xml"/>
  <Override PartName="/ppt/tags/tag263.xml" ContentType="application/vnd.openxmlformats-officedocument.presentationml.tags+xml"/>
  <Override PartName="/ppt/notesSlides/notesSlide262.xml" ContentType="application/vnd.openxmlformats-officedocument.presentationml.notesSlide+xml"/>
  <Override PartName="/ppt/tags/tag264.xml" ContentType="application/vnd.openxmlformats-officedocument.presentationml.tags+xml"/>
  <Override PartName="/ppt/notesSlides/notesSlide263.xml" ContentType="application/vnd.openxmlformats-officedocument.presentationml.notesSlide+xml"/>
  <Override PartName="/ppt/tags/tag265.xml" ContentType="application/vnd.openxmlformats-officedocument.presentationml.tags+xml"/>
  <Override PartName="/ppt/notesSlides/notesSlide264.xml" ContentType="application/vnd.openxmlformats-officedocument.presentationml.notesSlide+xml"/>
  <Override PartName="/ppt/tags/tag266.xml" ContentType="application/vnd.openxmlformats-officedocument.presentationml.tags+xml"/>
  <Override PartName="/ppt/notesSlides/notesSlide265.xml" ContentType="application/vnd.openxmlformats-officedocument.presentationml.notesSlide+xml"/>
  <Override PartName="/ppt/tags/tag267.xml" ContentType="application/vnd.openxmlformats-officedocument.presentationml.tags+xml"/>
  <Override PartName="/ppt/notesSlides/notesSlide266.xml" ContentType="application/vnd.openxmlformats-officedocument.presentationml.notesSlide+xml"/>
  <Override PartName="/ppt/tags/tag268.xml" ContentType="application/vnd.openxmlformats-officedocument.presentationml.tags+xml"/>
  <Override PartName="/ppt/notesSlides/notesSlide267.xml" ContentType="application/vnd.openxmlformats-officedocument.presentationml.notesSlide+xml"/>
  <Override PartName="/ppt/tags/tag269.xml" ContentType="application/vnd.openxmlformats-officedocument.presentationml.tags+xml"/>
  <Override PartName="/ppt/notesSlides/notesSlide268.xml" ContentType="application/vnd.openxmlformats-officedocument.presentationml.notesSlide+xml"/>
  <Override PartName="/ppt/tags/tag270.xml" ContentType="application/vnd.openxmlformats-officedocument.presentationml.tags+xml"/>
  <Override PartName="/ppt/notesSlides/notesSlide269.xml" ContentType="application/vnd.openxmlformats-officedocument.presentationml.notesSlide+xml"/>
  <Override PartName="/ppt/tags/tag271.xml" ContentType="application/vnd.openxmlformats-officedocument.presentationml.tags+xml"/>
  <Override PartName="/ppt/notesSlides/notesSlide270.xml" ContentType="application/vnd.openxmlformats-officedocument.presentationml.notesSlide+xml"/>
  <Override PartName="/ppt/tags/tag272.xml" ContentType="application/vnd.openxmlformats-officedocument.presentationml.tags+xml"/>
  <Override PartName="/ppt/notesSlides/notesSlide271.xml" ContentType="application/vnd.openxmlformats-officedocument.presentationml.notesSlide+xml"/>
  <Override PartName="/ppt/tags/tag273.xml" ContentType="application/vnd.openxmlformats-officedocument.presentationml.tags+xml"/>
  <Override PartName="/ppt/notesSlides/notesSlide272.xml" ContentType="application/vnd.openxmlformats-officedocument.presentationml.notesSlide+xml"/>
  <Override PartName="/ppt/tags/tag274.xml" ContentType="application/vnd.openxmlformats-officedocument.presentationml.tags+xml"/>
  <Override PartName="/ppt/notesSlides/notesSlide273.xml" ContentType="application/vnd.openxmlformats-officedocument.presentationml.notesSlide+xml"/>
  <Override PartName="/ppt/tags/tag275.xml" ContentType="application/vnd.openxmlformats-officedocument.presentationml.tags+xml"/>
  <Override PartName="/ppt/notesSlides/notesSlide274.xml" ContentType="application/vnd.openxmlformats-officedocument.presentationml.notesSlide+xml"/>
  <Override PartName="/ppt/tags/tag276.xml" ContentType="application/vnd.openxmlformats-officedocument.presentationml.tags+xml"/>
  <Override PartName="/ppt/notesSlides/notesSlide275.xml" ContentType="application/vnd.openxmlformats-officedocument.presentationml.notesSlide+xml"/>
  <Override PartName="/ppt/tags/tag277.xml" ContentType="application/vnd.openxmlformats-officedocument.presentationml.tags+xml"/>
  <Override PartName="/ppt/notesSlides/notesSlide276.xml" ContentType="application/vnd.openxmlformats-officedocument.presentationml.notesSlide+xml"/>
  <Override PartName="/ppt/tags/tag278.xml" ContentType="application/vnd.openxmlformats-officedocument.presentationml.tags+xml"/>
  <Override PartName="/ppt/notesSlides/notesSlide277.xml" ContentType="application/vnd.openxmlformats-officedocument.presentationml.notesSlide+xml"/>
  <Override PartName="/ppt/tags/tag279.xml" ContentType="application/vnd.openxmlformats-officedocument.presentationml.tags+xml"/>
  <Override PartName="/ppt/notesSlides/notesSlide278.xml" ContentType="application/vnd.openxmlformats-officedocument.presentationml.notesSlide+xml"/>
  <Override PartName="/ppt/tags/tag280.xml" ContentType="application/vnd.openxmlformats-officedocument.presentationml.tags+xml"/>
  <Override PartName="/ppt/notesSlides/notesSlide279.xml" ContentType="application/vnd.openxmlformats-officedocument.presentationml.notesSlide+xml"/>
  <Override PartName="/ppt/tags/tag281.xml" ContentType="application/vnd.openxmlformats-officedocument.presentationml.tags+xml"/>
  <Override PartName="/ppt/notesSlides/notesSlide280.xml" ContentType="application/vnd.openxmlformats-officedocument.presentationml.notesSlide+xml"/>
  <Override PartName="/ppt/tags/tag282.xml" ContentType="application/vnd.openxmlformats-officedocument.presentationml.tags+xml"/>
  <Override PartName="/ppt/notesSlides/notesSlide281.xml" ContentType="application/vnd.openxmlformats-officedocument.presentationml.notesSlide+xml"/>
  <Override PartName="/ppt/tags/tag283.xml" ContentType="application/vnd.openxmlformats-officedocument.presentationml.tags+xml"/>
  <Override PartName="/ppt/notesSlides/notesSlide282.xml" ContentType="application/vnd.openxmlformats-officedocument.presentationml.notesSlide+xml"/>
  <Override PartName="/ppt/tags/tag284.xml" ContentType="application/vnd.openxmlformats-officedocument.presentationml.tags+xml"/>
  <Override PartName="/ppt/notesSlides/notesSlide283.xml" ContentType="application/vnd.openxmlformats-officedocument.presentationml.notesSlide+xml"/>
  <Override PartName="/ppt/tags/tag285.xml" ContentType="application/vnd.openxmlformats-officedocument.presentationml.tags+xml"/>
  <Override PartName="/ppt/notesSlides/notesSlide284.xml" ContentType="application/vnd.openxmlformats-officedocument.presentationml.notesSlide+xml"/>
  <Override PartName="/ppt/tags/tag286.xml" ContentType="application/vnd.openxmlformats-officedocument.presentationml.tags+xml"/>
  <Override PartName="/ppt/notesSlides/notesSlide285.xml" ContentType="application/vnd.openxmlformats-officedocument.presentationml.notesSlide+xml"/>
  <Override PartName="/ppt/tags/tag287.xml" ContentType="application/vnd.openxmlformats-officedocument.presentationml.tags+xml"/>
  <Override PartName="/ppt/notesSlides/notesSlide286.xml" ContentType="application/vnd.openxmlformats-officedocument.presentationml.notesSlide+xml"/>
  <Override PartName="/ppt/tags/tag288.xml" ContentType="application/vnd.openxmlformats-officedocument.presentationml.tags+xml"/>
  <Override PartName="/ppt/notesSlides/notesSlide287.xml" ContentType="application/vnd.openxmlformats-officedocument.presentationml.notesSlide+xml"/>
  <Override PartName="/ppt/tags/tag289.xml" ContentType="application/vnd.openxmlformats-officedocument.presentationml.tags+xml"/>
  <Override PartName="/ppt/notesSlides/notesSlide288.xml" ContentType="application/vnd.openxmlformats-officedocument.presentationml.notesSlide+xml"/>
  <Override PartName="/ppt/tags/tag290.xml" ContentType="application/vnd.openxmlformats-officedocument.presentationml.tags+xml"/>
  <Override PartName="/ppt/notesSlides/notesSlide289.xml" ContentType="application/vnd.openxmlformats-officedocument.presentationml.notesSlide+xml"/>
  <Override PartName="/ppt/tags/tag291.xml" ContentType="application/vnd.openxmlformats-officedocument.presentationml.tags+xml"/>
  <Override PartName="/ppt/notesSlides/notesSlide290.xml" ContentType="application/vnd.openxmlformats-officedocument.presentationml.notesSlide+xml"/>
  <Override PartName="/ppt/tags/tag292.xml" ContentType="application/vnd.openxmlformats-officedocument.presentationml.tags+xml"/>
  <Override PartName="/ppt/notesSlides/notesSlide291.xml" ContentType="application/vnd.openxmlformats-officedocument.presentationml.notesSlide+xml"/>
  <Override PartName="/ppt/tags/tag293.xml" ContentType="application/vnd.openxmlformats-officedocument.presentationml.tags+xml"/>
  <Override PartName="/ppt/notesSlides/notesSlide29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4"/>
  </p:notesMasterIdLst>
  <p:handoutMasterIdLst>
    <p:handoutMasterId r:id="rId295"/>
  </p:handoutMasterIdLst>
  <p:sldIdLst>
    <p:sldId id="256" r:id="rId2"/>
    <p:sldId id="258" r:id="rId3"/>
    <p:sldId id="696" r:id="rId4"/>
    <p:sldId id="477" r:id="rId5"/>
    <p:sldId id="476" r:id="rId6"/>
    <p:sldId id="262" r:id="rId7"/>
    <p:sldId id="453" r:id="rId8"/>
    <p:sldId id="454" r:id="rId9"/>
    <p:sldId id="450" r:id="rId10"/>
    <p:sldId id="455" r:id="rId11"/>
    <p:sldId id="456" r:id="rId12"/>
    <p:sldId id="452" r:id="rId13"/>
    <p:sldId id="457" r:id="rId14"/>
    <p:sldId id="349" r:id="rId15"/>
    <p:sldId id="458" r:id="rId16"/>
    <p:sldId id="459" r:id="rId17"/>
    <p:sldId id="555" r:id="rId18"/>
    <p:sldId id="556" r:id="rId19"/>
    <p:sldId id="746" r:id="rId20"/>
    <p:sldId id="557" r:id="rId21"/>
    <p:sldId id="558" r:id="rId22"/>
    <p:sldId id="559" r:id="rId23"/>
    <p:sldId id="560" r:id="rId24"/>
    <p:sldId id="561" r:id="rId25"/>
    <p:sldId id="562" r:id="rId26"/>
    <p:sldId id="563" r:id="rId27"/>
    <p:sldId id="564" r:id="rId28"/>
    <p:sldId id="565" r:id="rId29"/>
    <p:sldId id="566" r:id="rId30"/>
    <p:sldId id="567" r:id="rId31"/>
    <p:sldId id="568" r:id="rId32"/>
    <p:sldId id="569" r:id="rId33"/>
    <p:sldId id="570" r:id="rId34"/>
    <p:sldId id="571" r:id="rId35"/>
    <p:sldId id="572" r:id="rId36"/>
    <p:sldId id="573" r:id="rId37"/>
    <p:sldId id="574" r:id="rId38"/>
    <p:sldId id="575" r:id="rId39"/>
    <p:sldId id="576" r:id="rId40"/>
    <p:sldId id="577" r:id="rId41"/>
    <p:sldId id="578" r:id="rId42"/>
    <p:sldId id="579" r:id="rId43"/>
    <p:sldId id="580" r:id="rId44"/>
    <p:sldId id="581" r:id="rId45"/>
    <p:sldId id="582" r:id="rId46"/>
    <p:sldId id="583" r:id="rId47"/>
    <p:sldId id="584" r:id="rId48"/>
    <p:sldId id="585" r:id="rId49"/>
    <p:sldId id="586" r:id="rId50"/>
    <p:sldId id="587" r:id="rId51"/>
    <p:sldId id="588" r:id="rId52"/>
    <p:sldId id="589" r:id="rId53"/>
    <p:sldId id="590" r:id="rId54"/>
    <p:sldId id="591" r:id="rId55"/>
    <p:sldId id="592" r:id="rId56"/>
    <p:sldId id="593" r:id="rId57"/>
    <p:sldId id="594" r:id="rId58"/>
    <p:sldId id="595" r:id="rId59"/>
    <p:sldId id="596" r:id="rId60"/>
    <p:sldId id="597" r:id="rId61"/>
    <p:sldId id="598" r:id="rId62"/>
    <p:sldId id="599" r:id="rId63"/>
    <p:sldId id="600" r:id="rId64"/>
    <p:sldId id="601" r:id="rId65"/>
    <p:sldId id="602" r:id="rId66"/>
    <p:sldId id="603" r:id="rId67"/>
    <p:sldId id="604" r:id="rId68"/>
    <p:sldId id="605" r:id="rId69"/>
    <p:sldId id="606" r:id="rId70"/>
    <p:sldId id="607" r:id="rId71"/>
    <p:sldId id="608" r:id="rId72"/>
    <p:sldId id="609" r:id="rId73"/>
    <p:sldId id="610" r:id="rId74"/>
    <p:sldId id="611" r:id="rId75"/>
    <p:sldId id="612" r:id="rId76"/>
    <p:sldId id="613" r:id="rId77"/>
    <p:sldId id="614" r:id="rId78"/>
    <p:sldId id="615" r:id="rId79"/>
    <p:sldId id="616" r:id="rId80"/>
    <p:sldId id="617" r:id="rId81"/>
    <p:sldId id="618" r:id="rId82"/>
    <p:sldId id="619" r:id="rId83"/>
    <p:sldId id="620" r:id="rId84"/>
    <p:sldId id="621" r:id="rId85"/>
    <p:sldId id="622" r:id="rId86"/>
    <p:sldId id="623" r:id="rId87"/>
    <p:sldId id="624" r:id="rId88"/>
    <p:sldId id="625" r:id="rId89"/>
    <p:sldId id="626" r:id="rId90"/>
    <p:sldId id="627" r:id="rId91"/>
    <p:sldId id="628" r:id="rId92"/>
    <p:sldId id="629" r:id="rId93"/>
    <p:sldId id="630" r:id="rId94"/>
    <p:sldId id="631" r:id="rId95"/>
    <p:sldId id="632" r:id="rId96"/>
    <p:sldId id="633" r:id="rId97"/>
    <p:sldId id="634" r:id="rId98"/>
    <p:sldId id="635" r:id="rId99"/>
    <p:sldId id="636" r:id="rId100"/>
    <p:sldId id="637" r:id="rId101"/>
    <p:sldId id="638" r:id="rId102"/>
    <p:sldId id="639" r:id="rId103"/>
    <p:sldId id="640" r:id="rId104"/>
    <p:sldId id="641" r:id="rId105"/>
    <p:sldId id="642" r:id="rId106"/>
    <p:sldId id="643" r:id="rId107"/>
    <p:sldId id="644" r:id="rId108"/>
    <p:sldId id="645" r:id="rId109"/>
    <p:sldId id="646" r:id="rId110"/>
    <p:sldId id="647" r:id="rId111"/>
    <p:sldId id="648" r:id="rId112"/>
    <p:sldId id="649" r:id="rId113"/>
    <p:sldId id="650" r:id="rId114"/>
    <p:sldId id="651" r:id="rId115"/>
    <p:sldId id="652" r:id="rId116"/>
    <p:sldId id="653" r:id="rId117"/>
    <p:sldId id="654" r:id="rId118"/>
    <p:sldId id="655" r:id="rId119"/>
    <p:sldId id="656" r:id="rId120"/>
    <p:sldId id="657" r:id="rId121"/>
    <p:sldId id="658" r:id="rId122"/>
    <p:sldId id="659" r:id="rId123"/>
    <p:sldId id="462" r:id="rId124"/>
    <p:sldId id="463" r:id="rId125"/>
    <p:sldId id="662" r:id="rId126"/>
    <p:sldId id="661" r:id="rId127"/>
    <p:sldId id="660" r:id="rId128"/>
    <p:sldId id="700" r:id="rId129"/>
    <p:sldId id="701" r:id="rId130"/>
    <p:sldId id="702" r:id="rId131"/>
    <p:sldId id="703" r:id="rId132"/>
    <p:sldId id="706" r:id="rId133"/>
    <p:sldId id="707" r:id="rId134"/>
    <p:sldId id="708" r:id="rId135"/>
    <p:sldId id="716" r:id="rId136"/>
    <p:sldId id="717" r:id="rId137"/>
    <p:sldId id="704" r:id="rId138"/>
    <p:sldId id="718" r:id="rId139"/>
    <p:sldId id="705" r:id="rId140"/>
    <p:sldId id="719" r:id="rId141"/>
    <p:sldId id="720" r:id="rId142"/>
    <p:sldId id="721" r:id="rId143"/>
    <p:sldId id="722" r:id="rId144"/>
    <p:sldId id="723" r:id="rId145"/>
    <p:sldId id="724" r:id="rId146"/>
    <p:sldId id="725" r:id="rId147"/>
    <p:sldId id="726" r:id="rId148"/>
    <p:sldId id="727" r:id="rId149"/>
    <p:sldId id="728" r:id="rId150"/>
    <p:sldId id="729" r:id="rId151"/>
    <p:sldId id="709" r:id="rId152"/>
    <p:sldId id="710" r:id="rId153"/>
    <p:sldId id="711" r:id="rId154"/>
    <p:sldId id="713" r:id="rId155"/>
    <p:sldId id="712" r:id="rId156"/>
    <p:sldId id="714" r:id="rId157"/>
    <p:sldId id="715" r:id="rId158"/>
    <p:sldId id="664" r:id="rId159"/>
    <p:sldId id="667" r:id="rId160"/>
    <p:sldId id="666" r:id="rId161"/>
    <p:sldId id="665" r:id="rId162"/>
    <p:sldId id="668" r:id="rId163"/>
    <p:sldId id="669" r:id="rId164"/>
    <p:sldId id="670" r:id="rId165"/>
    <p:sldId id="672" r:id="rId166"/>
    <p:sldId id="673" r:id="rId167"/>
    <p:sldId id="671" r:id="rId168"/>
    <p:sldId id="674" r:id="rId169"/>
    <p:sldId id="675" r:id="rId170"/>
    <p:sldId id="676" r:id="rId171"/>
    <p:sldId id="677" r:id="rId172"/>
    <p:sldId id="678" r:id="rId173"/>
    <p:sldId id="680" r:id="rId174"/>
    <p:sldId id="679" r:id="rId175"/>
    <p:sldId id="681" r:id="rId176"/>
    <p:sldId id="682" r:id="rId177"/>
    <p:sldId id="685" r:id="rId178"/>
    <p:sldId id="686" r:id="rId179"/>
    <p:sldId id="683" r:id="rId180"/>
    <p:sldId id="684" r:id="rId181"/>
    <p:sldId id="692" r:id="rId182"/>
    <p:sldId id="693" r:id="rId183"/>
    <p:sldId id="694" r:id="rId184"/>
    <p:sldId id="695" r:id="rId185"/>
    <p:sldId id="687" r:id="rId186"/>
    <p:sldId id="697" r:id="rId187"/>
    <p:sldId id="698" r:id="rId188"/>
    <p:sldId id="699" r:id="rId189"/>
    <p:sldId id="691" r:id="rId190"/>
    <p:sldId id="688" r:id="rId191"/>
    <p:sldId id="689" r:id="rId192"/>
    <p:sldId id="690" r:id="rId193"/>
    <p:sldId id="464" r:id="rId194"/>
    <p:sldId id="466" r:id="rId195"/>
    <p:sldId id="468" r:id="rId196"/>
    <p:sldId id="478" r:id="rId197"/>
    <p:sldId id="469" r:id="rId198"/>
    <p:sldId id="479" r:id="rId199"/>
    <p:sldId id="480" r:id="rId200"/>
    <p:sldId id="481" r:id="rId201"/>
    <p:sldId id="482" r:id="rId202"/>
    <p:sldId id="483" r:id="rId203"/>
    <p:sldId id="484" r:id="rId204"/>
    <p:sldId id="485" r:id="rId205"/>
    <p:sldId id="519" r:id="rId206"/>
    <p:sldId id="486" r:id="rId207"/>
    <p:sldId id="487" r:id="rId208"/>
    <p:sldId id="518" r:id="rId209"/>
    <p:sldId id="520" r:id="rId210"/>
    <p:sldId id="544" r:id="rId211"/>
    <p:sldId id="488" r:id="rId212"/>
    <p:sldId id="489" r:id="rId213"/>
    <p:sldId id="490" r:id="rId214"/>
    <p:sldId id="491" r:id="rId215"/>
    <p:sldId id="493" r:id="rId216"/>
    <p:sldId id="492" r:id="rId217"/>
    <p:sldId id="495" r:id="rId218"/>
    <p:sldId id="494" r:id="rId219"/>
    <p:sldId id="496" r:id="rId220"/>
    <p:sldId id="498" r:id="rId221"/>
    <p:sldId id="536" r:id="rId222"/>
    <p:sldId id="543" r:id="rId223"/>
    <p:sldId id="470" r:id="rId224"/>
    <p:sldId id="499" r:id="rId225"/>
    <p:sldId id="500" r:id="rId226"/>
    <p:sldId id="501" r:id="rId227"/>
    <p:sldId id="502" r:id="rId228"/>
    <p:sldId id="503" r:id="rId229"/>
    <p:sldId id="504" r:id="rId230"/>
    <p:sldId id="505" r:id="rId231"/>
    <p:sldId id="506" r:id="rId232"/>
    <p:sldId id="507" r:id="rId233"/>
    <p:sldId id="508" r:id="rId234"/>
    <p:sldId id="509" r:id="rId235"/>
    <p:sldId id="510" r:id="rId236"/>
    <p:sldId id="537" r:id="rId237"/>
    <p:sldId id="540" r:id="rId238"/>
    <p:sldId id="538" r:id="rId239"/>
    <p:sldId id="539" r:id="rId240"/>
    <p:sldId id="545" r:id="rId241"/>
    <p:sldId id="541" r:id="rId242"/>
    <p:sldId id="514" r:id="rId243"/>
    <p:sldId id="511" r:id="rId244"/>
    <p:sldId id="515" r:id="rId245"/>
    <p:sldId id="512" r:id="rId246"/>
    <p:sldId id="516" r:id="rId247"/>
    <p:sldId id="513" r:id="rId248"/>
    <p:sldId id="517" r:id="rId249"/>
    <p:sldId id="521" r:id="rId250"/>
    <p:sldId id="522" r:id="rId251"/>
    <p:sldId id="523" r:id="rId252"/>
    <p:sldId id="524" r:id="rId253"/>
    <p:sldId id="525" r:id="rId254"/>
    <p:sldId id="526" r:id="rId255"/>
    <p:sldId id="527" r:id="rId256"/>
    <p:sldId id="528" r:id="rId257"/>
    <p:sldId id="529" r:id="rId258"/>
    <p:sldId id="530" r:id="rId259"/>
    <p:sldId id="531" r:id="rId260"/>
    <p:sldId id="532" r:id="rId261"/>
    <p:sldId id="534" r:id="rId262"/>
    <p:sldId id="533" r:id="rId263"/>
    <p:sldId id="535" r:id="rId264"/>
    <p:sldId id="542" r:id="rId265"/>
    <p:sldId id="546" r:id="rId266"/>
    <p:sldId id="547" r:id="rId267"/>
    <p:sldId id="548" r:id="rId268"/>
    <p:sldId id="549" r:id="rId269"/>
    <p:sldId id="551" r:id="rId270"/>
    <p:sldId id="552" r:id="rId271"/>
    <p:sldId id="553" r:id="rId272"/>
    <p:sldId id="554" r:id="rId273"/>
    <p:sldId id="730" r:id="rId274"/>
    <p:sldId id="731" r:id="rId275"/>
    <p:sldId id="732" r:id="rId276"/>
    <p:sldId id="733" r:id="rId277"/>
    <p:sldId id="734" r:id="rId278"/>
    <p:sldId id="735" r:id="rId279"/>
    <p:sldId id="736" r:id="rId280"/>
    <p:sldId id="737" r:id="rId281"/>
    <p:sldId id="738" r:id="rId282"/>
    <p:sldId id="739" r:id="rId283"/>
    <p:sldId id="741" r:id="rId284"/>
    <p:sldId id="740" r:id="rId285"/>
    <p:sldId id="742" r:id="rId286"/>
    <p:sldId id="743" r:id="rId287"/>
    <p:sldId id="744" r:id="rId288"/>
    <p:sldId id="745" r:id="rId289"/>
    <p:sldId id="472" r:id="rId290"/>
    <p:sldId id="747" r:id="rId291"/>
    <p:sldId id="474" r:id="rId292"/>
    <p:sldId id="663" r:id="rId293"/>
  </p:sldIdLst>
  <p:sldSz cx="9144000" cy="6858000" type="screen4x3"/>
  <p:notesSz cx="6985000" cy="9283700"/>
  <p:custDataLst>
    <p:tags r:id="rId296"/>
  </p:custDataLst>
  <p:defaultTextStyle>
    <a:defPPr>
      <a:defRPr lang="en-US"/>
    </a:defPPr>
    <a:lvl1pPr algn="l" rtl="0" fontAlgn="base">
      <a:lnSpc>
        <a:spcPct val="110000"/>
      </a:lnSpc>
      <a:spcBef>
        <a:spcPts val="300"/>
      </a:spcBef>
      <a:spcAft>
        <a:spcPct val="0"/>
      </a:spcAft>
      <a:buClr>
        <a:schemeClr val="tx1"/>
      </a:buClr>
      <a:buFont typeface="Wingdings" panose="05000000000000000000" pitchFamily="2" charset="2"/>
      <a:buChar char="Ø"/>
      <a:defRPr sz="2000" b="1" kern="1200">
        <a:solidFill>
          <a:srgbClr val="000000"/>
        </a:solidFill>
        <a:latin typeface="Tahoma" panose="020B0604030504040204" pitchFamily="34" charset="0"/>
        <a:ea typeface="+mn-ea"/>
        <a:cs typeface="+mn-cs"/>
      </a:defRPr>
    </a:lvl1pPr>
    <a:lvl2pPr marL="457200" algn="l" rtl="0" fontAlgn="base">
      <a:lnSpc>
        <a:spcPct val="110000"/>
      </a:lnSpc>
      <a:spcBef>
        <a:spcPts val="300"/>
      </a:spcBef>
      <a:spcAft>
        <a:spcPct val="0"/>
      </a:spcAft>
      <a:buClr>
        <a:schemeClr val="tx1"/>
      </a:buClr>
      <a:buFont typeface="Wingdings" panose="05000000000000000000" pitchFamily="2" charset="2"/>
      <a:buChar char="Ø"/>
      <a:defRPr sz="2000" b="1" kern="1200">
        <a:solidFill>
          <a:srgbClr val="000000"/>
        </a:solidFill>
        <a:latin typeface="Tahoma" panose="020B0604030504040204" pitchFamily="34" charset="0"/>
        <a:ea typeface="+mn-ea"/>
        <a:cs typeface="+mn-cs"/>
      </a:defRPr>
    </a:lvl2pPr>
    <a:lvl3pPr marL="914400" algn="l" rtl="0" fontAlgn="base">
      <a:lnSpc>
        <a:spcPct val="110000"/>
      </a:lnSpc>
      <a:spcBef>
        <a:spcPts val="300"/>
      </a:spcBef>
      <a:spcAft>
        <a:spcPct val="0"/>
      </a:spcAft>
      <a:buClr>
        <a:schemeClr val="tx1"/>
      </a:buClr>
      <a:buFont typeface="Wingdings" panose="05000000000000000000" pitchFamily="2" charset="2"/>
      <a:buChar char="Ø"/>
      <a:defRPr sz="2000" b="1" kern="1200">
        <a:solidFill>
          <a:srgbClr val="000000"/>
        </a:solidFill>
        <a:latin typeface="Tahoma" panose="020B0604030504040204" pitchFamily="34" charset="0"/>
        <a:ea typeface="+mn-ea"/>
        <a:cs typeface="+mn-cs"/>
      </a:defRPr>
    </a:lvl3pPr>
    <a:lvl4pPr marL="1371600" algn="l" rtl="0" fontAlgn="base">
      <a:lnSpc>
        <a:spcPct val="110000"/>
      </a:lnSpc>
      <a:spcBef>
        <a:spcPts val="300"/>
      </a:spcBef>
      <a:spcAft>
        <a:spcPct val="0"/>
      </a:spcAft>
      <a:buClr>
        <a:schemeClr val="tx1"/>
      </a:buClr>
      <a:buFont typeface="Wingdings" panose="05000000000000000000" pitchFamily="2" charset="2"/>
      <a:buChar char="Ø"/>
      <a:defRPr sz="2000" b="1" kern="1200">
        <a:solidFill>
          <a:srgbClr val="000000"/>
        </a:solidFill>
        <a:latin typeface="Tahoma" panose="020B0604030504040204" pitchFamily="34" charset="0"/>
        <a:ea typeface="+mn-ea"/>
        <a:cs typeface="+mn-cs"/>
      </a:defRPr>
    </a:lvl4pPr>
    <a:lvl5pPr marL="1828800" algn="l" rtl="0" fontAlgn="base">
      <a:lnSpc>
        <a:spcPct val="110000"/>
      </a:lnSpc>
      <a:spcBef>
        <a:spcPts val="300"/>
      </a:spcBef>
      <a:spcAft>
        <a:spcPct val="0"/>
      </a:spcAft>
      <a:buClr>
        <a:schemeClr val="tx1"/>
      </a:buClr>
      <a:buFont typeface="Wingdings" panose="05000000000000000000" pitchFamily="2" charset="2"/>
      <a:buChar char="Ø"/>
      <a:defRPr sz="2000" b="1" kern="1200">
        <a:solidFill>
          <a:srgbClr val="000000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rgbClr val="000000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rgbClr val="000000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rgbClr val="000000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rgbClr val="000000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  <a:srgbClr val="3C3C62"/>
    <a:srgbClr val="E6E6EF"/>
    <a:srgbClr val="99CCFF"/>
    <a:srgbClr val="CC3300"/>
    <a:srgbClr val="0000FF"/>
    <a:srgbClr val="4848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77" autoAdjust="0"/>
    <p:restoredTop sz="94660"/>
  </p:normalViewPr>
  <p:slideViewPr>
    <p:cSldViewPr>
      <p:cViewPr varScale="1">
        <p:scale>
          <a:sx n="65" d="100"/>
          <a:sy n="65" d="100"/>
        </p:scale>
        <p:origin x="159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slide" Target="slides/slide254.xml"/><Relationship Id="rId271" Type="http://schemas.openxmlformats.org/officeDocument/2006/relationships/slide" Target="slides/slide270.xml"/><Relationship Id="rId276" Type="http://schemas.openxmlformats.org/officeDocument/2006/relationships/slide" Target="slides/slide275.xml"/><Relationship Id="rId292" Type="http://schemas.openxmlformats.org/officeDocument/2006/relationships/slide" Target="slides/slide291.xml"/><Relationship Id="rId297" Type="http://schemas.openxmlformats.org/officeDocument/2006/relationships/presProps" Target="presProps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282" Type="http://schemas.openxmlformats.org/officeDocument/2006/relationships/slide" Target="slides/slide28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viewProps" Target="viewProp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notesMaster" Target="notesMasters/notesMaster1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handoutMaster" Target="handoutMasters/handoutMaster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tags" Target="tags/tag1.xml"/><Relationship Id="rId300" Type="http://schemas.openxmlformats.org/officeDocument/2006/relationships/tableStyles" Target="tableStyles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52C481C-2791-47E5-90DC-C364CA61B73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4921CE-A722-40FC-B78F-79455722D6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200" b="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EE5D5D1D-9344-41B3-AABF-7BD7456EA478}" type="datetimeFigureOut">
              <a:rPr lang="en-US"/>
              <a:pPr>
                <a:defRPr/>
              </a:pPr>
              <a:t>4/4/2022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DD0B5F-0262-40BF-82D4-AB2112E482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EA3B8D-E3E5-4E3F-9F38-B75D9EEDD0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7310EF83-147D-4F13-900F-C6FC98DF12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B291C62-84F0-426D-969C-20604E6594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B755E7-58B1-4C37-9EE4-87DC8AC6ACB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200" b="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7A466AA0-214E-4DAD-9A1B-7411ACE1A158}" type="datetimeFigureOut">
              <a:rPr lang="es-PR"/>
              <a:pPr>
                <a:defRPr/>
              </a:pPr>
              <a:t>04/04/2022</a:t>
            </a:fld>
            <a:endParaRPr lang="es-PR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453AAD8-1110-4BB1-AC94-A933AF9705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s-PR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AE8B59A-5CBB-48C6-85F4-D7BAC6F97D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PR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17A025-31F9-4204-A78A-C3F0F539AB5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9787B4-04DE-4CB6-9E91-F87D95D590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fld id="{C9CBAFA8-8ADF-45C9-81F3-ED0EEB235A2B}" type="slidenum">
              <a:rPr lang="es-PR" altLang="en-US"/>
              <a:pPr/>
              <a:t>‹#›</a:t>
            </a:fld>
            <a:endParaRPr lang="es-P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2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2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2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2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2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2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2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2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2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2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2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2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2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2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2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2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2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2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2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2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2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2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2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2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2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2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2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2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2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2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2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1.xml"/><Relationship Id="rId1" Type="http://schemas.openxmlformats.org/officeDocument/2006/relationships/notesMaster" Target="../notesMasters/notesMaster1.xml"/></Relationships>
</file>

<file path=ppt/notesSlides/_rels/notesSlide2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2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2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4.xml"/><Relationship Id="rId1" Type="http://schemas.openxmlformats.org/officeDocument/2006/relationships/notesMaster" Target="../notesMasters/notesMaster1.xml"/></Relationships>
</file>

<file path=ppt/notesSlides/_rels/notesSlide2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2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6.xml"/><Relationship Id="rId1" Type="http://schemas.openxmlformats.org/officeDocument/2006/relationships/notesMaster" Target="../notesMasters/notesMaster1.xml"/></Relationships>
</file>

<file path=ppt/notesSlides/_rels/notesSlide2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2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8.xml"/><Relationship Id="rId1" Type="http://schemas.openxmlformats.org/officeDocument/2006/relationships/notesMaster" Target="../notesMasters/notesMaster1.xml"/></Relationships>
</file>

<file path=ppt/notesSlides/_rels/notesSlide2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2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1.xml"/><Relationship Id="rId1" Type="http://schemas.openxmlformats.org/officeDocument/2006/relationships/notesMaster" Target="../notesMasters/notesMaster1.xml"/></Relationships>
</file>

<file path=ppt/notesSlides/_rels/notesSlide2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2.xml"/><Relationship Id="rId1" Type="http://schemas.openxmlformats.org/officeDocument/2006/relationships/notesMaster" Target="../notesMasters/notesMaster1.xml"/></Relationships>
</file>

<file path=ppt/notesSlides/_rels/notesSlide2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3.xml"/><Relationship Id="rId1" Type="http://schemas.openxmlformats.org/officeDocument/2006/relationships/notesMaster" Target="../notesMasters/notesMaster1.xml"/></Relationships>
</file>

<file path=ppt/notesSlides/_rels/notesSlide2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4.xml"/><Relationship Id="rId1" Type="http://schemas.openxmlformats.org/officeDocument/2006/relationships/notesMaster" Target="../notesMasters/notesMaster1.xml"/></Relationships>
</file>

<file path=ppt/notesSlides/_rels/notesSlide2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5.xml"/><Relationship Id="rId1" Type="http://schemas.openxmlformats.org/officeDocument/2006/relationships/notesMaster" Target="../notesMasters/notesMaster1.xml"/></Relationships>
</file>

<file path=ppt/notesSlides/_rels/notesSlide2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6.xml"/><Relationship Id="rId1" Type="http://schemas.openxmlformats.org/officeDocument/2006/relationships/notesMaster" Target="../notesMasters/notesMaster1.xml"/></Relationships>
</file>

<file path=ppt/notesSlides/_rels/notesSlide2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7.xml"/><Relationship Id="rId1" Type="http://schemas.openxmlformats.org/officeDocument/2006/relationships/notesMaster" Target="../notesMasters/notesMaster1.xml"/></Relationships>
</file>

<file path=ppt/notesSlides/_rels/notesSlide2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8.xml"/><Relationship Id="rId1" Type="http://schemas.openxmlformats.org/officeDocument/2006/relationships/notesMaster" Target="../notesMasters/notesMaster1.xml"/></Relationships>
</file>

<file path=ppt/notesSlides/_rels/notesSlide2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0.xml"/><Relationship Id="rId1" Type="http://schemas.openxmlformats.org/officeDocument/2006/relationships/notesMaster" Target="../notesMasters/notesMaster1.xml"/></Relationships>
</file>

<file path=ppt/notesSlides/_rels/notesSlide2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1.xml"/><Relationship Id="rId1" Type="http://schemas.openxmlformats.org/officeDocument/2006/relationships/notesMaster" Target="../notesMasters/notesMaster1.xml"/></Relationships>
</file>

<file path=ppt/notesSlides/_rels/notesSlide2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62CB6851-702E-4496-94F1-6BD6B754759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7508066C-CBF7-4C3F-A9F6-8ECA5F05B6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E83055C0-5943-4D96-92B6-B782403E10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fld id="{F35F4094-21BB-4981-B173-AAF19E188C27}" type="slidenum">
              <a:rPr lang="es-PR" altLang="en-US">
                <a:latin typeface="Calibri" panose="020F0502020204030204" pitchFamily="34" charset="0"/>
              </a:rPr>
              <a:pPr/>
              <a:t>1</a:t>
            </a:fld>
            <a:endParaRPr lang="es-PR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Slide Image Placeholder 1">
            <a:extLst>
              <a:ext uri="{FF2B5EF4-FFF2-40B4-BE49-F238E27FC236}">
                <a16:creationId xmlns:a16="http://schemas.microsoft.com/office/drawing/2014/main" id="{C3B3B8B2-1464-4C66-9328-347E04F5CC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2851" name="Notes Placeholder 2">
            <a:extLst>
              <a:ext uri="{FF2B5EF4-FFF2-40B4-BE49-F238E27FC236}">
                <a16:creationId xmlns:a16="http://schemas.microsoft.com/office/drawing/2014/main" id="{3435F53D-CEEC-4EC6-81B6-D2DCC9561E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62852" name="Slide Number Placeholder 3">
            <a:extLst>
              <a:ext uri="{FF2B5EF4-FFF2-40B4-BE49-F238E27FC236}">
                <a16:creationId xmlns:a16="http://schemas.microsoft.com/office/drawing/2014/main" id="{672C1AB1-CF1C-4FA4-B243-C729E0D00FB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79BBCDE-1535-4886-989F-EE2BC6BA26C6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586" name="Slide Image Placeholder 1">
            <a:extLst>
              <a:ext uri="{FF2B5EF4-FFF2-40B4-BE49-F238E27FC236}">
                <a16:creationId xmlns:a16="http://schemas.microsoft.com/office/drawing/2014/main" id="{E84F4F97-1C06-426C-8A0D-46E0BB73A4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5587" name="Notes Placeholder 2">
            <a:extLst>
              <a:ext uri="{FF2B5EF4-FFF2-40B4-BE49-F238E27FC236}">
                <a16:creationId xmlns:a16="http://schemas.microsoft.com/office/drawing/2014/main" id="{A77CE262-5C39-403F-963B-7A131ACB43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35588" name="Slide Number Placeholder 3">
            <a:extLst>
              <a:ext uri="{FF2B5EF4-FFF2-40B4-BE49-F238E27FC236}">
                <a16:creationId xmlns:a16="http://schemas.microsoft.com/office/drawing/2014/main" id="{3E98A7D4-7FAD-46A8-B87E-8CF5358E5ED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B48663F-3AB9-4121-885E-7FA85E10EC16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100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634" name="Slide Image Placeholder 1">
            <a:extLst>
              <a:ext uri="{FF2B5EF4-FFF2-40B4-BE49-F238E27FC236}">
                <a16:creationId xmlns:a16="http://schemas.microsoft.com/office/drawing/2014/main" id="{FA873677-E751-4748-8964-9C2CF9A7D1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7635" name="Notes Placeholder 2">
            <a:extLst>
              <a:ext uri="{FF2B5EF4-FFF2-40B4-BE49-F238E27FC236}">
                <a16:creationId xmlns:a16="http://schemas.microsoft.com/office/drawing/2014/main" id="{504E3773-6C81-47B1-BF6B-AC701960BC1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37636" name="Slide Number Placeholder 3">
            <a:extLst>
              <a:ext uri="{FF2B5EF4-FFF2-40B4-BE49-F238E27FC236}">
                <a16:creationId xmlns:a16="http://schemas.microsoft.com/office/drawing/2014/main" id="{62634864-9F02-4D0B-ABEF-292602C66B7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43527AC-C90E-4985-AA80-5DD7A6081E8F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101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2" name="Slide Image Placeholder 1">
            <a:extLst>
              <a:ext uri="{FF2B5EF4-FFF2-40B4-BE49-F238E27FC236}">
                <a16:creationId xmlns:a16="http://schemas.microsoft.com/office/drawing/2014/main" id="{F7ECA77B-D545-4CEB-9DF9-D7311B20E5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683" name="Notes Placeholder 2">
            <a:extLst>
              <a:ext uri="{FF2B5EF4-FFF2-40B4-BE49-F238E27FC236}">
                <a16:creationId xmlns:a16="http://schemas.microsoft.com/office/drawing/2014/main" id="{6AA0EA18-7151-454E-9139-4C844FCF91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39684" name="Slide Number Placeholder 3">
            <a:extLst>
              <a:ext uri="{FF2B5EF4-FFF2-40B4-BE49-F238E27FC236}">
                <a16:creationId xmlns:a16="http://schemas.microsoft.com/office/drawing/2014/main" id="{E25C3545-D13E-4F25-BE45-7187D44DA3E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9AA7138-1B76-4ACD-AF27-9B33ECC87307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102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730" name="Slide Image Placeholder 1">
            <a:extLst>
              <a:ext uri="{FF2B5EF4-FFF2-40B4-BE49-F238E27FC236}">
                <a16:creationId xmlns:a16="http://schemas.microsoft.com/office/drawing/2014/main" id="{33FBAB41-57AC-412F-BF9D-FC2A844CE8C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1731" name="Notes Placeholder 2">
            <a:extLst>
              <a:ext uri="{FF2B5EF4-FFF2-40B4-BE49-F238E27FC236}">
                <a16:creationId xmlns:a16="http://schemas.microsoft.com/office/drawing/2014/main" id="{C7A6155B-670D-4741-A187-CCAADCD28E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41732" name="Slide Number Placeholder 3">
            <a:extLst>
              <a:ext uri="{FF2B5EF4-FFF2-40B4-BE49-F238E27FC236}">
                <a16:creationId xmlns:a16="http://schemas.microsoft.com/office/drawing/2014/main" id="{DD3754DE-8B32-426C-91F0-6888DFF545E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38795F8-72C4-4E69-8F40-56563D532A5F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103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8" name="Slide Image Placeholder 1">
            <a:extLst>
              <a:ext uri="{FF2B5EF4-FFF2-40B4-BE49-F238E27FC236}">
                <a16:creationId xmlns:a16="http://schemas.microsoft.com/office/drawing/2014/main" id="{3598B80E-E103-4E84-B9BE-9AAC097BE05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3779" name="Notes Placeholder 2">
            <a:extLst>
              <a:ext uri="{FF2B5EF4-FFF2-40B4-BE49-F238E27FC236}">
                <a16:creationId xmlns:a16="http://schemas.microsoft.com/office/drawing/2014/main" id="{9C0E146D-F119-40FF-8DDD-8DC9B7D581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43780" name="Slide Number Placeholder 3">
            <a:extLst>
              <a:ext uri="{FF2B5EF4-FFF2-40B4-BE49-F238E27FC236}">
                <a16:creationId xmlns:a16="http://schemas.microsoft.com/office/drawing/2014/main" id="{DA1EA4F3-E58B-4BA4-9B97-ED3B5B3F66D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C66C7818-D512-4A04-892E-E09D92635FFF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104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Slide Image Placeholder 1">
            <a:extLst>
              <a:ext uri="{FF2B5EF4-FFF2-40B4-BE49-F238E27FC236}">
                <a16:creationId xmlns:a16="http://schemas.microsoft.com/office/drawing/2014/main" id="{8CB15738-5CAE-4265-A42C-4084A1B2182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5827" name="Notes Placeholder 2">
            <a:extLst>
              <a:ext uri="{FF2B5EF4-FFF2-40B4-BE49-F238E27FC236}">
                <a16:creationId xmlns:a16="http://schemas.microsoft.com/office/drawing/2014/main" id="{69951811-2BE7-478C-850F-50DA7D4104B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45828" name="Slide Number Placeholder 3">
            <a:extLst>
              <a:ext uri="{FF2B5EF4-FFF2-40B4-BE49-F238E27FC236}">
                <a16:creationId xmlns:a16="http://schemas.microsoft.com/office/drawing/2014/main" id="{4CFAAD00-3F79-42A6-B8D6-C7960A8B683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9BB8E4D-82EF-4461-B9B4-1E581C662B6F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105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874" name="Slide Image Placeholder 1">
            <a:extLst>
              <a:ext uri="{FF2B5EF4-FFF2-40B4-BE49-F238E27FC236}">
                <a16:creationId xmlns:a16="http://schemas.microsoft.com/office/drawing/2014/main" id="{12D03A11-4831-44FC-A465-D4EA87EE1A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7875" name="Notes Placeholder 2">
            <a:extLst>
              <a:ext uri="{FF2B5EF4-FFF2-40B4-BE49-F238E27FC236}">
                <a16:creationId xmlns:a16="http://schemas.microsoft.com/office/drawing/2014/main" id="{3B14847A-F946-40A6-8237-E04469B570B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47876" name="Slide Number Placeholder 3">
            <a:extLst>
              <a:ext uri="{FF2B5EF4-FFF2-40B4-BE49-F238E27FC236}">
                <a16:creationId xmlns:a16="http://schemas.microsoft.com/office/drawing/2014/main" id="{7B3E834E-55A4-4CE3-B4A6-12C0EC8AA75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7F11F42-3168-4299-97A2-58A63829A5C5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106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22" name="Slide Image Placeholder 1">
            <a:extLst>
              <a:ext uri="{FF2B5EF4-FFF2-40B4-BE49-F238E27FC236}">
                <a16:creationId xmlns:a16="http://schemas.microsoft.com/office/drawing/2014/main" id="{E4A93A84-FCEB-4DD8-A3B8-BB6B7D0683C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23" name="Notes Placeholder 2">
            <a:extLst>
              <a:ext uri="{FF2B5EF4-FFF2-40B4-BE49-F238E27FC236}">
                <a16:creationId xmlns:a16="http://schemas.microsoft.com/office/drawing/2014/main" id="{D86A227A-FD79-4330-A5FE-5E9DEEF12F0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49924" name="Slide Number Placeholder 3">
            <a:extLst>
              <a:ext uri="{FF2B5EF4-FFF2-40B4-BE49-F238E27FC236}">
                <a16:creationId xmlns:a16="http://schemas.microsoft.com/office/drawing/2014/main" id="{69DDDC9F-A36F-447F-BD78-BC3EDB8896A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B3FC6E0B-FB0B-43D7-A935-B848E85ABADF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107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0" name="Slide Image Placeholder 1">
            <a:extLst>
              <a:ext uri="{FF2B5EF4-FFF2-40B4-BE49-F238E27FC236}">
                <a16:creationId xmlns:a16="http://schemas.microsoft.com/office/drawing/2014/main" id="{1CBBCA71-BE14-4E44-8B3C-9D671BDB73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51971" name="Notes Placeholder 2">
            <a:extLst>
              <a:ext uri="{FF2B5EF4-FFF2-40B4-BE49-F238E27FC236}">
                <a16:creationId xmlns:a16="http://schemas.microsoft.com/office/drawing/2014/main" id="{E5E8D8F6-55C2-48A7-95CA-61F5C46E90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51972" name="Slide Number Placeholder 3">
            <a:extLst>
              <a:ext uri="{FF2B5EF4-FFF2-40B4-BE49-F238E27FC236}">
                <a16:creationId xmlns:a16="http://schemas.microsoft.com/office/drawing/2014/main" id="{5063FAF4-F5FC-48D5-9FCE-8E87FE0CCF6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D22132E0-6D2D-4373-BF2C-7C516B47EEA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108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018" name="Slide Image Placeholder 1">
            <a:extLst>
              <a:ext uri="{FF2B5EF4-FFF2-40B4-BE49-F238E27FC236}">
                <a16:creationId xmlns:a16="http://schemas.microsoft.com/office/drawing/2014/main" id="{D1D6B511-9A04-4BF5-B778-604BD9C66B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54019" name="Notes Placeholder 2">
            <a:extLst>
              <a:ext uri="{FF2B5EF4-FFF2-40B4-BE49-F238E27FC236}">
                <a16:creationId xmlns:a16="http://schemas.microsoft.com/office/drawing/2014/main" id="{71792A0B-CC5A-4448-9B92-83984C692B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54020" name="Slide Number Placeholder 3">
            <a:extLst>
              <a:ext uri="{FF2B5EF4-FFF2-40B4-BE49-F238E27FC236}">
                <a16:creationId xmlns:a16="http://schemas.microsoft.com/office/drawing/2014/main" id="{7567E9BC-9D01-44FF-B37D-3D0EF325F0F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68A882C-4414-4081-B28D-1BD5E1532804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109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Slide Image Placeholder 1">
            <a:extLst>
              <a:ext uri="{FF2B5EF4-FFF2-40B4-BE49-F238E27FC236}">
                <a16:creationId xmlns:a16="http://schemas.microsoft.com/office/drawing/2014/main" id="{EA8DB322-DDBB-4C1D-AA7B-9AF983AD6E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4899" name="Notes Placeholder 2">
            <a:extLst>
              <a:ext uri="{FF2B5EF4-FFF2-40B4-BE49-F238E27FC236}">
                <a16:creationId xmlns:a16="http://schemas.microsoft.com/office/drawing/2014/main" id="{20D41270-E6FA-462E-997D-EFB7AA88C0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64900" name="Slide Number Placeholder 3">
            <a:extLst>
              <a:ext uri="{FF2B5EF4-FFF2-40B4-BE49-F238E27FC236}">
                <a16:creationId xmlns:a16="http://schemas.microsoft.com/office/drawing/2014/main" id="{897B4753-887E-41E4-85F7-624EBBFCD63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14FD8641-F7E7-4D64-929B-CDED4E49D505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066" name="Slide Image Placeholder 1">
            <a:extLst>
              <a:ext uri="{FF2B5EF4-FFF2-40B4-BE49-F238E27FC236}">
                <a16:creationId xmlns:a16="http://schemas.microsoft.com/office/drawing/2014/main" id="{9D27E97E-5D66-4158-8EDF-054FC6B36C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56067" name="Notes Placeholder 2">
            <a:extLst>
              <a:ext uri="{FF2B5EF4-FFF2-40B4-BE49-F238E27FC236}">
                <a16:creationId xmlns:a16="http://schemas.microsoft.com/office/drawing/2014/main" id="{300DCD52-6E45-47F7-9999-62CB55C27E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56068" name="Slide Number Placeholder 3">
            <a:extLst>
              <a:ext uri="{FF2B5EF4-FFF2-40B4-BE49-F238E27FC236}">
                <a16:creationId xmlns:a16="http://schemas.microsoft.com/office/drawing/2014/main" id="{B103C438-697F-46EE-9D16-2780DD684F3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C891918-2FD9-4676-AE59-3EE0C39E2EC2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110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114" name="Slide Image Placeholder 1">
            <a:extLst>
              <a:ext uri="{FF2B5EF4-FFF2-40B4-BE49-F238E27FC236}">
                <a16:creationId xmlns:a16="http://schemas.microsoft.com/office/drawing/2014/main" id="{11AE4403-BBA8-4722-8985-AB54FBB1D9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58115" name="Notes Placeholder 2">
            <a:extLst>
              <a:ext uri="{FF2B5EF4-FFF2-40B4-BE49-F238E27FC236}">
                <a16:creationId xmlns:a16="http://schemas.microsoft.com/office/drawing/2014/main" id="{BAFD9BA6-87B7-4A34-B6A1-D3D315736F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58116" name="Slide Number Placeholder 3">
            <a:extLst>
              <a:ext uri="{FF2B5EF4-FFF2-40B4-BE49-F238E27FC236}">
                <a16:creationId xmlns:a16="http://schemas.microsoft.com/office/drawing/2014/main" id="{FBA52FD9-EB03-4168-B0C6-C2CED50D22A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1AB681E6-4814-4C28-AC14-0792D2141F1C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111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62" name="Slide Image Placeholder 1">
            <a:extLst>
              <a:ext uri="{FF2B5EF4-FFF2-40B4-BE49-F238E27FC236}">
                <a16:creationId xmlns:a16="http://schemas.microsoft.com/office/drawing/2014/main" id="{665C69E2-DCF6-481B-9E63-89651CA4CF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63" name="Notes Placeholder 2">
            <a:extLst>
              <a:ext uri="{FF2B5EF4-FFF2-40B4-BE49-F238E27FC236}">
                <a16:creationId xmlns:a16="http://schemas.microsoft.com/office/drawing/2014/main" id="{E19B5871-BB05-4E44-BD89-CE416B6C06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60164" name="Slide Number Placeholder 3">
            <a:extLst>
              <a:ext uri="{FF2B5EF4-FFF2-40B4-BE49-F238E27FC236}">
                <a16:creationId xmlns:a16="http://schemas.microsoft.com/office/drawing/2014/main" id="{4921D470-3E7E-4C39-8189-B79E7D44B22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A0B34371-AD54-44C9-8C25-AAED7E0EDE94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112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210" name="Slide Image Placeholder 1">
            <a:extLst>
              <a:ext uri="{FF2B5EF4-FFF2-40B4-BE49-F238E27FC236}">
                <a16:creationId xmlns:a16="http://schemas.microsoft.com/office/drawing/2014/main" id="{DBD55E2F-CC14-4A3A-ADA0-560C4F0490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2211" name="Notes Placeholder 2">
            <a:extLst>
              <a:ext uri="{FF2B5EF4-FFF2-40B4-BE49-F238E27FC236}">
                <a16:creationId xmlns:a16="http://schemas.microsoft.com/office/drawing/2014/main" id="{4542B77A-2702-4F47-B3EC-87F4F7DE49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62212" name="Slide Number Placeholder 3">
            <a:extLst>
              <a:ext uri="{FF2B5EF4-FFF2-40B4-BE49-F238E27FC236}">
                <a16:creationId xmlns:a16="http://schemas.microsoft.com/office/drawing/2014/main" id="{114FD144-4CC7-467B-9570-3CC2F95F719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4C008DB-4AAC-4167-A6A5-3BE159A745EA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113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258" name="Slide Image Placeholder 1">
            <a:extLst>
              <a:ext uri="{FF2B5EF4-FFF2-40B4-BE49-F238E27FC236}">
                <a16:creationId xmlns:a16="http://schemas.microsoft.com/office/drawing/2014/main" id="{76910F52-351C-487A-92CE-064AD98922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4259" name="Notes Placeholder 2">
            <a:extLst>
              <a:ext uri="{FF2B5EF4-FFF2-40B4-BE49-F238E27FC236}">
                <a16:creationId xmlns:a16="http://schemas.microsoft.com/office/drawing/2014/main" id="{8F73855A-9480-4E9D-ADE0-D10DB73BC0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64260" name="Slide Number Placeholder 3">
            <a:extLst>
              <a:ext uri="{FF2B5EF4-FFF2-40B4-BE49-F238E27FC236}">
                <a16:creationId xmlns:a16="http://schemas.microsoft.com/office/drawing/2014/main" id="{4AF19F73-D9C3-4B63-85B3-2C4EFF7AB2F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788F9A8-1E5E-4900-BB5E-8728D870601F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114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306" name="Slide Image Placeholder 1">
            <a:extLst>
              <a:ext uri="{FF2B5EF4-FFF2-40B4-BE49-F238E27FC236}">
                <a16:creationId xmlns:a16="http://schemas.microsoft.com/office/drawing/2014/main" id="{DAA930BC-D984-41F4-8C85-65628C07B4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6307" name="Notes Placeholder 2">
            <a:extLst>
              <a:ext uri="{FF2B5EF4-FFF2-40B4-BE49-F238E27FC236}">
                <a16:creationId xmlns:a16="http://schemas.microsoft.com/office/drawing/2014/main" id="{610BD33D-D801-4237-87C5-E8C6DE2CA7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66308" name="Slide Number Placeholder 3">
            <a:extLst>
              <a:ext uri="{FF2B5EF4-FFF2-40B4-BE49-F238E27FC236}">
                <a16:creationId xmlns:a16="http://schemas.microsoft.com/office/drawing/2014/main" id="{7C7AAC24-0523-462C-AED8-661CCB29C0D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B4419E41-ACDD-4AD1-B490-652246922876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115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354" name="Slide Image Placeholder 1">
            <a:extLst>
              <a:ext uri="{FF2B5EF4-FFF2-40B4-BE49-F238E27FC236}">
                <a16:creationId xmlns:a16="http://schemas.microsoft.com/office/drawing/2014/main" id="{D5B37268-D9D2-4120-BCF8-6ACB675C1D0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8355" name="Notes Placeholder 2">
            <a:extLst>
              <a:ext uri="{FF2B5EF4-FFF2-40B4-BE49-F238E27FC236}">
                <a16:creationId xmlns:a16="http://schemas.microsoft.com/office/drawing/2014/main" id="{74D24F8C-F42C-40AB-AA89-0E9082BCD87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68356" name="Slide Number Placeholder 3">
            <a:extLst>
              <a:ext uri="{FF2B5EF4-FFF2-40B4-BE49-F238E27FC236}">
                <a16:creationId xmlns:a16="http://schemas.microsoft.com/office/drawing/2014/main" id="{B608824C-C546-4E61-B8DB-E6B7AE1F999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BA586F1B-F32B-44CF-8113-B71CE87CCF95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116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Slide Image Placeholder 1">
            <a:extLst>
              <a:ext uri="{FF2B5EF4-FFF2-40B4-BE49-F238E27FC236}">
                <a16:creationId xmlns:a16="http://schemas.microsoft.com/office/drawing/2014/main" id="{0D952B81-6FBE-49A8-95D4-56BE82845F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03" name="Notes Placeholder 2">
            <a:extLst>
              <a:ext uri="{FF2B5EF4-FFF2-40B4-BE49-F238E27FC236}">
                <a16:creationId xmlns:a16="http://schemas.microsoft.com/office/drawing/2014/main" id="{E1798D15-A3F9-42A7-B12A-2EA0EBE34AF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70404" name="Slide Number Placeholder 3">
            <a:extLst>
              <a:ext uri="{FF2B5EF4-FFF2-40B4-BE49-F238E27FC236}">
                <a16:creationId xmlns:a16="http://schemas.microsoft.com/office/drawing/2014/main" id="{F3130F42-4790-4D66-8009-DDCDA3598C9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6D45BD8-5E7E-43EF-8DB3-78BE5CBE9564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117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450" name="Slide Image Placeholder 1">
            <a:extLst>
              <a:ext uri="{FF2B5EF4-FFF2-40B4-BE49-F238E27FC236}">
                <a16:creationId xmlns:a16="http://schemas.microsoft.com/office/drawing/2014/main" id="{644FD627-3B8A-416F-BDE2-67AC5DC1EE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2451" name="Notes Placeholder 2">
            <a:extLst>
              <a:ext uri="{FF2B5EF4-FFF2-40B4-BE49-F238E27FC236}">
                <a16:creationId xmlns:a16="http://schemas.microsoft.com/office/drawing/2014/main" id="{1E7FFDEB-8902-4A79-AD5F-39853922EA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72452" name="Slide Number Placeholder 3">
            <a:extLst>
              <a:ext uri="{FF2B5EF4-FFF2-40B4-BE49-F238E27FC236}">
                <a16:creationId xmlns:a16="http://schemas.microsoft.com/office/drawing/2014/main" id="{916213C9-B58E-4115-AA0D-229E564F432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CA21B2E4-CE9C-46A7-A79C-D3789909C810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118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498" name="Slide Image Placeholder 1">
            <a:extLst>
              <a:ext uri="{FF2B5EF4-FFF2-40B4-BE49-F238E27FC236}">
                <a16:creationId xmlns:a16="http://schemas.microsoft.com/office/drawing/2014/main" id="{CE23141F-5989-4D3B-9822-761820CC47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4499" name="Notes Placeholder 2">
            <a:extLst>
              <a:ext uri="{FF2B5EF4-FFF2-40B4-BE49-F238E27FC236}">
                <a16:creationId xmlns:a16="http://schemas.microsoft.com/office/drawing/2014/main" id="{ECF26E95-37BB-4522-9BDE-26294C6586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74500" name="Slide Number Placeholder 3">
            <a:extLst>
              <a:ext uri="{FF2B5EF4-FFF2-40B4-BE49-F238E27FC236}">
                <a16:creationId xmlns:a16="http://schemas.microsoft.com/office/drawing/2014/main" id="{ECE637BD-420F-4922-A7D3-AB97BC149D8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3D16FEB-6D31-4149-B099-E7C07D01AE96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119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Slide Image Placeholder 1">
            <a:extLst>
              <a:ext uri="{FF2B5EF4-FFF2-40B4-BE49-F238E27FC236}">
                <a16:creationId xmlns:a16="http://schemas.microsoft.com/office/drawing/2014/main" id="{46754EC8-D973-46A9-B07B-3DDBD195A0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6707" name="Notes Placeholder 2">
            <a:extLst>
              <a:ext uri="{FF2B5EF4-FFF2-40B4-BE49-F238E27FC236}">
                <a16:creationId xmlns:a16="http://schemas.microsoft.com/office/drawing/2014/main" id="{700BB26B-4222-4773-AD04-9954AA4DCD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56708" name="Slide Number Placeholder 3">
            <a:extLst>
              <a:ext uri="{FF2B5EF4-FFF2-40B4-BE49-F238E27FC236}">
                <a16:creationId xmlns:a16="http://schemas.microsoft.com/office/drawing/2014/main" id="{2EC53646-99FA-4388-9349-004608169E1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ADB0781C-3C97-41A1-A4BA-295A76FC6167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546" name="Slide Image Placeholder 1">
            <a:extLst>
              <a:ext uri="{FF2B5EF4-FFF2-40B4-BE49-F238E27FC236}">
                <a16:creationId xmlns:a16="http://schemas.microsoft.com/office/drawing/2014/main" id="{C03898CE-A85E-40FC-992A-7DC18B2573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6547" name="Notes Placeholder 2">
            <a:extLst>
              <a:ext uri="{FF2B5EF4-FFF2-40B4-BE49-F238E27FC236}">
                <a16:creationId xmlns:a16="http://schemas.microsoft.com/office/drawing/2014/main" id="{C00BC0F3-DB10-4B30-9923-AC037F7E5F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76548" name="Slide Number Placeholder 3">
            <a:extLst>
              <a:ext uri="{FF2B5EF4-FFF2-40B4-BE49-F238E27FC236}">
                <a16:creationId xmlns:a16="http://schemas.microsoft.com/office/drawing/2014/main" id="{15FFEC05-85D4-4C78-8B6E-5EFAB140376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E8D0D5B1-1D35-4D78-A238-7DC0EFB3507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120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594" name="Slide Image Placeholder 1">
            <a:extLst>
              <a:ext uri="{FF2B5EF4-FFF2-40B4-BE49-F238E27FC236}">
                <a16:creationId xmlns:a16="http://schemas.microsoft.com/office/drawing/2014/main" id="{5CB3C1EF-B5FE-4BE3-BB44-DA607AFEBF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8595" name="Notes Placeholder 2">
            <a:extLst>
              <a:ext uri="{FF2B5EF4-FFF2-40B4-BE49-F238E27FC236}">
                <a16:creationId xmlns:a16="http://schemas.microsoft.com/office/drawing/2014/main" id="{4358B9CA-877E-45D4-B959-A971022A50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78596" name="Slide Number Placeholder 3">
            <a:extLst>
              <a:ext uri="{FF2B5EF4-FFF2-40B4-BE49-F238E27FC236}">
                <a16:creationId xmlns:a16="http://schemas.microsoft.com/office/drawing/2014/main" id="{409B7192-12A0-47E3-8E5C-6970E5DB158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171A94AF-2A23-46FD-B9EB-F9788378E4C0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121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42" name="Slide Image Placeholder 1">
            <a:extLst>
              <a:ext uri="{FF2B5EF4-FFF2-40B4-BE49-F238E27FC236}">
                <a16:creationId xmlns:a16="http://schemas.microsoft.com/office/drawing/2014/main" id="{4F6256C4-2CA8-4014-A4AE-8B107AA003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43" name="Notes Placeholder 2">
            <a:extLst>
              <a:ext uri="{FF2B5EF4-FFF2-40B4-BE49-F238E27FC236}">
                <a16:creationId xmlns:a16="http://schemas.microsoft.com/office/drawing/2014/main" id="{7978B677-265C-4EF2-8FE3-492D4CD8E7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80644" name="Slide Number Placeholder 3">
            <a:extLst>
              <a:ext uri="{FF2B5EF4-FFF2-40B4-BE49-F238E27FC236}">
                <a16:creationId xmlns:a16="http://schemas.microsoft.com/office/drawing/2014/main" id="{0DD563CC-88BF-4162-A56C-E61A7E1E144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C4CCC19-9DF5-4DA9-A676-97734EFED2D7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122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Slide Image Placeholder 1">
            <a:extLst>
              <a:ext uri="{FF2B5EF4-FFF2-40B4-BE49-F238E27FC236}">
                <a16:creationId xmlns:a16="http://schemas.microsoft.com/office/drawing/2014/main" id="{7B39768F-79A1-4B51-B0E7-ED96AC14146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7187" name="Notes Placeholder 2">
            <a:extLst>
              <a:ext uri="{FF2B5EF4-FFF2-40B4-BE49-F238E27FC236}">
                <a16:creationId xmlns:a16="http://schemas.microsoft.com/office/drawing/2014/main" id="{E329CA79-D05B-4250-ACD9-F5AD03434AD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77188" name="Slide Number Placeholder 3">
            <a:extLst>
              <a:ext uri="{FF2B5EF4-FFF2-40B4-BE49-F238E27FC236}">
                <a16:creationId xmlns:a16="http://schemas.microsoft.com/office/drawing/2014/main" id="{20C4A6EB-B887-429E-A0EF-CCCAD7FA398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E7440FE8-6A60-462D-8F64-AA16960AEC5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123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Slide Image Placeholder 1">
            <a:extLst>
              <a:ext uri="{FF2B5EF4-FFF2-40B4-BE49-F238E27FC236}">
                <a16:creationId xmlns:a16="http://schemas.microsoft.com/office/drawing/2014/main" id="{3255B25B-4BAA-4620-8C49-90B05FDB88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9235" name="Notes Placeholder 2">
            <a:extLst>
              <a:ext uri="{FF2B5EF4-FFF2-40B4-BE49-F238E27FC236}">
                <a16:creationId xmlns:a16="http://schemas.microsoft.com/office/drawing/2014/main" id="{C73B6176-2FD4-479E-B8DA-D1ECD3933B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79236" name="Slide Number Placeholder 3">
            <a:extLst>
              <a:ext uri="{FF2B5EF4-FFF2-40B4-BE49-F238E27FC236}">
                <a16:creationId xmlns:a16="http://schemas.microsoft.com/office/drawing/2014/main" id="{AF9598ED-8EDC-49DA-8C2C-31D23905BE6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3E385A8-7C50-43FE-AA10-E7392F13ADC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124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786" name="Slide Image Placeholder 1">
            <a:extLst>
              <a:ext uri="{FF2B5EF4-FFF2-40B4-BE49-F238E27FC236}">
                <a16:creationId xmlns:a16="http://schemas.microsoft.com/office/drawing/2014/main" id="{4CFE9D75-BF1A-44FD-8873-7883B92C18C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6787" name="Notes Placeholder 2">
            <a:extLst>
              <a:ext uri="{FF2B5EF4-FFF2-40B4-BE49-F238E27FC236}">
                <a16:creationId xmlns:a16="http://schemas.microsoft.com/office/drawing/2014/main" id="{74F84E1D-6F1E-42DE-B9BF-35F2CFCB8C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86788" name="Slide Number Placeholder 3">
            <a:extLst>
              <a:ext uri="{FF2B5EF4-FFF2-40B4-BE49-F238E27FC236}">
                <a16:creationId xmlns:a16="http://schemas.microsoft.com/office/drawing/2014/main" id="{2D5A9A56-B45D-4528-A1B8-BCA5866712C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DB208AA0-2CA7-484E-BCBB-69C7129E7ABB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125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738" name="Slide Image Placeholder 1">
            <a:extLst>
              <a:ext uri="{FF2B5EF4-FFF2-40B4-BE49-F238E27FC236}">
                <a16:creationId xmlns:a16="http://schemas.microsoft.com/office/drawing/2014/main" id="{B8F4BE98-DE85-4A77-A313-E9B371AE08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4739" name="Notes Placeholder 2">
            <a:extLst>
              <a:ext uri="{FF2B5EF4-FFF2-40B4-BE49-F238E27FC236}">
                <a16:creationId xmlns:a16="http://schemas.microsoft.com/office/drawing/2014/main" id="{B46E2EF6-3DE9-4E2F-AE64-9215F87218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84740" name="Slide Number Placeholder 3">
            <a:extLst>
              <a:ext uri="{FF2B5EF4-FFF2-40B4-BE49-F238E27FC236}">
                <a16:creationId xmlns:a16="http://schemas.microsoft.com/office/drawing/2014/main" id="{34AF3287-D63E-4F3E-9C34-C92F795F4A0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BCF7090C-4404-4F5A-BA50-6208555BA54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126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690" name="Slide Image Placeholder 1">
            <a:extLst>
              <a:ext uri="{FF2B5EF4-FFF2-40B4-BE49-F238E27FC236}">
                <a16:creationId xmlns:a16="http://schemas.microsoft.com/office/drawing/2014/main" id="{DA7FBF8D-8B95-42E5-A99F-21853159F0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2691" name="Notes Placeholder 2">
            <a:extLst>
              <a:ext uri="{FF2B5EF4-FFF2-40B4-BE49-F238E27FC236}">
                <a16:creationId xmlns:a16="http://schemas.microsoft.com/office/drawing/2014/main" id="{462DA040-6B51-4938-A09C-47344ACD147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82692" name="Slide Number Placeholder 3">
            <a:extLst>
              <a:ext uri="{FF2B5EF4-FFF2-40B4-BE49-F238E27FC236}">
                <a16:creationId xmlns:a16="http://schemas.microsoft.com/office/drawing/2014/main" id="{4209BE7D-746C-43FE-B931-67CAD174671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9890272-3EAC-428A-81EE-5B468F251D3C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127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634" name="Slide Image Placeholder 1">
            <a:extLst>
              <a:ext uri="{FF2B5EF4-FFF2-40B4-BE49-F238E27FC236}">
                <a16:creationId xmlns:a16="http://schemas.microsoft.com/office/drawing/2014/main" id="{7D7BB21D-72F0-4FD3-A347-C07688DA1B7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5635" name="Notes Placeholder 2">
            <a:extLst>
              <a:ext uri="{FF2B5EF4-FFF2-40B4-BE49-F238E27FC236}">
                <a16:creationId xmlns:a16="http://schemas.microsoft.com/office/drawing/2014/main" id="{59F22F15-0D9C-41DA-A914-449CD3229A3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65636" name="Slide Number Placeholder 3">
            <a:extLst>
              <a:ext uri="{FF2B5EF4-FFF2-40B4-BE49-F238E27FC236}">
                <a16:creationId xmlns:a16="http://schemas.microsoft.com/office/drawing/2014/main" id="{8AD5643D-200F-4B68-A135-FCCD24BE6F5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565D7D8-1E38-4B85-A8EA-D4CCBA01385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128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682" name="Slide Image Placeholder 1">
            <a:extLst>
              <a:ext uri="{FF2B5EF4-FFF2-40B4-BE49-F238E27FC236}">
                <a16:creationId xmlns:a16="http://schemas.microsoft.com/office/drawing/2014/main" id="{62735AF4-184B-491E-94D5-B663E6E4D0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7683" name="Notes Placeholder 2">
            <a:extLst>
              <a:ext uri="{FF2B5EF4-FFF2-40B4-BE49-F238E27FC236}">
                <a16:creationId xmlns:a16="http://schemas.microsoft.com/office/drawing/2014/main" id="{33C705C6-4495-4D02-A073-0887C45725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67684" name="Slide Number Placeholder 3">
            <a:extLst>
              <a:ext uri="{FF2B5EF4-FFF2-40B4-BE49-F238E27FC236}">
                <a16:creationId xmlns:a16="http://schemas.microsoft.com/office/drawing/2014/main" id="{7FC497DF-5F73-44A5-B498-3DD13103283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493AADE-86E9-4766-BA5A-8BA4955134C8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129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Slide Image Placeholder 1">
            <a:extLst>
              <a:ext uri="{FF2B5EF4-FFF2-40B4-BE49-F238E27FC236}">
                <a16:creationId xmlns:a16="http://schemas.microsoft.com/office/drawing/2014/main" id="{9F07722C-833B-45E9-BF55-C56C3ACA9D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6947" name="Notes Placeholder 2">
            <a:extLst>
              <a:ext uri="{FF2B5EF4-FFF2-40B4-BE49-F238E27FC236}">
                <a16:creationId xmlns:a16="http://schemas.microsoft.com/office/drawing/2014/main" id="{454C38FC-882E-48E1-BD77-E7DFE2F3C8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66948" name="Slide Number Placeholder 3">
            <a:extLst>
              <a:ext uri="{FF2B5EF4-FFF2-40B4-BE49-F238E27FC236}">
                <a16:creationId xmlns:a16="http://schemas.microsoft.com/office/drawing/2014/main" id="{C0CBE73E-1684-46ED-93AE-F23FFC3A992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E4E80DC9-C402-4EAC-A3AF-34A27742BE1C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730" name="Slide Image Placeholder 1">
            <a:extLst>
              <a:ext uri="{FF2B5EF4-FFF2-40B4-BE49-F238E27FC236}">
                <a16:creationId xmlns:a16="http://schemas.microsoft.com/office/drawing/2014/main" id="{EE185250-FBA8-4B11-9A2C-2F57E1D444E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9731" name="Notes Placeholder 2">
            <a:extLst>
              <a:ext uri="{FF2B5EF4-FFF2-40B4-BE49-F238E27FC236}">
                <a16:creationId xmlns:a16="http://schemas.microsoft.com/office/drawing/2014/main" id="{7D9CF911-FFE5-4407-B9CC-8328457D8E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69732" name="Slide Number Placeholder 3">
            <a:extLst>
              <a:ext uri="{FF2B5EF4-FFF2-40B4-BE49-F238E27FC236}">
                <a16:creationId xmlns:a16="http://schemas.microsoft.com/office/drawing/2014/main" id="{051E61A7-BE5E-42C8-B978-19DC3804938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A23647F1-9EA9-41B1-97D5-067C3B9E5F67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130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826" name="Slide Image Placeholder 1">
            <a:extLst>
              <a:ext uri="{FF2B5EF4-FFF2-40B4-BE49-F238E27FC236}">
                <a16:creationId xmlns:a16="http://schemas.microsoft.com/office/drawing/2014/main" id="{0799BB8C-36CC-40F9-8241-656F008FB0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3827" name="Notes Placeholder 2">
            <a:extLst>
              <a:ext uri="{FF2B5EF4-FFF2-40B4-BE49-F238E27FC236}">
                <a16:creationId xmlns:a16="http://schemas.microsoft.com/office/drawing/2014/main" id="{6CD8E1A1-9C3B-4B52-B579-A57C0CE74B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73828" name="Slide Number Placeholder 3">
            <a:extLst>
              <a:ext uri="{FF2B5EF4-FFF2-40B4-BE49-F238E27FC236}">
                <a16:creationId xmlns:a16="http://schemas.microsoft.com/office/drawing/2014/main" id="{64413282-6264-4A1B-B000-8A996663509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51529E2-7E9D-4DBC-9C4B-8CAD2B326485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131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018" name="Slide Image Placeholder 1">
            <a:extLst>
              <a:ext uri="{FF2B5EF4-FFF2-40B4-BE49-F238E27FC236}">
                <a16:creationId xmlns:a16="http://schemas.microsoft.com/office/drawing/2014/main" id="{3313923D-BA73-4C84-ABE0-90D862403A3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2019" name="Notes Placeholder 2">
            <a:extLst>
              <a:ext uri="{FF2B5EF4-FFF2-40B4-BE49-F238E27FC236}">
                <a16:creationId xmlns:a16="http://schemas.microsoft.com/office/drawing/2014/main" id="{434C2CEA-5617-4039-A5FB-8AC9616749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82020" name="Slide Number Placeholder 3">
            <a:extLst>
              <a:ext uri="{FF2B5EF4-FFF2-40B4-BE49-F238E27FC236}">
                <a16:creationId xmlns:a16="http://schemas.microsoft.com/office/drawing/2014/main" id="{E80B5120-0A46-4F26-A9AC-1F951CE3719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85537053-A046-4019-B598-3DF3C3B7B497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132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066" name="Slide Image Placeholder 1">
            <a:extLst>
              <a:ext uri="{FF2B5EF4-FFF2-40B4-BE49-F238E27FC236}">
                <a16:creationId xmlns:a16="http://schemas.microsoft.com/office/drawing/2014/main" id="{4F0A635F-9BF7-4D5C-A4B3-5F2CC5D97D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4067" name="Notes Placeholder 2">
            <a:extLst>
              <a:ext uri="{FF2B5EF4-FFF2-40B4-BE49-F238E27FC236}">
                <a16:creationId xmlns:a16="http://schemas.microsoft.com/office/drawing/2014/main" id="{1FF81D8E-9301-43B2-96ED-3B146D440F8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84068" name="Slide Number Placeholder 3">
            <a:extLst>
              <a:ext uri="{FF2B5EF4-FFF2-40B4-BE49-F238E27FC236}">
                <a16:creationId xmlns:a16="http://schemas.microsoft.com/office/drawing/2014/main" id="{1842262D-715E-4769-A532-978515C1D74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1492890-BB29-4A9C-9E0D-27B78AEE3618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133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114" name="Slide Image Placeholder 1">
            <a:extLst>
              <a:ext uri="{FF2B5EF4-FFF2-40B4-BE49-F238E27FC236}">
                <a16:creationId xmlns:a16="http://schemas.microsoft.com/office/drawing/2014/main" id="{50453F9F-BA1C-49A0-826B-CE5157F6C0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6115" name="Notes Placeholder 2">
            <a:extLst>
              <a:ext uri="{FF2B5EF4-FFF2-40B4-BE49-F238E27FC236}">
                <a16:creationId xmlns:a16="http://schemas.microsoft.com/office/drawing/2014/main" id="{711066B3-2017-4D3C-83BB-3943F31ACC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86116" name="Slide Number Placeholder 3">
            <a:extLst>
              <a:ext uri="{FF2B5EF4-FFF2-40B4-BE49-F238E27FC236}">
                <a16:creationId xmlns:a16="http://schemas.microsoft.com/office/drawing/2014/main" id="{247985DF-3504-4710-82D8-3787A57B658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27DA1D4-7EF5-4B66-98C6-B2A1E0E4E009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134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498" name="Slide Image Placeholder 1">
            <a:extLst>
              <a:ext uri="{FF2B5EF4-FFF2-40B4-BE49-F238E27FC236}">
                <a16:creationId xmlns:a16="http://schemas.microsoft.com/office/drawing/2014/main" id="{835002D5-682B-457D-8B9F-9AC6A88B11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2499" name="Notes Placeholder 2">
            <a:extLst>
              <a:ext uri="{FF2B5EF4-FFF2-40B4-BE49-F238E27FC236}">
                <a16:creationId xmlns:a16="http://schemas.microsoft.com/office/drawing/2014/main" id="{405E6DEB-3C8E-4274-8A7A-C045188540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02500" name="Slide Number Placeholder 3">
            <a:extLst>
              <a:ext uri="{FF2B5EF4-FFF2-40B4-BE49-F238E27FC236}">
                <a16:creationId xmlns:a16="http://schemas.microsoft.com/office/drawing/2014/main" id="{9A0CC0F4-B00F-4C66-BFA6-36991B7A5B4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AD71D72F-0609-43A7-8C6E-731F85DF60EE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135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546" name="Slide Image Placeholder 1">
            <a:extLst>
              <a:ext uri="{FF2B5EF4-FFF2-40B4-BE49-F238E27FC236}">
                <a16:creationId xmlns:a16="http://schemas.microsoft.com/office/drawing/2014/main" id="{5D0DD780-64D8-47E0-88A8-2EBAEBC87F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4547" name="Notes Placeholder 2">
            <a:extLst>
              <a:ext uri="{FF2B5EF4-FFF2-40B4-BE49-F238E27FC236}">
                <a16:creationId xmlns:a16="http://schemas.microsoft.com/office/drawing/2014/main" id="{A86FF418-0D82-4A3F-B9AE-AD6A513CB6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04548" name="Slide Number Placeholder 3">
            <a:extLst>
              <a:ext uri="{FF2B5EF4-FFF2-40B4-BE49-F238E27FC236}">
                <a16:creationId xmlns:a16="http://schemas.microsoft.com/office/drawing/2014/main" id="{7751F50E-1B71-4C7E-BEDE-8234105ABB7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BAE46258-8325-4660-9550-7978A1E0E5BF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136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922" name="Slide Image Placeholder 1">
            <a:extLst>
              <a:ext uri="{FF2B5EF4-FFF2-40B4-BE49-F238E27FC236}">
                <a16:creationId xmlns:a16="http://schemas.microsoft.com/office/drawing/2014/main" id="{317B77E4-E428-482C-951F-480219DD3F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7923" name="Notes Placeholder 2">
            <a:extLst>
              <a:ext uri="{FF2B5EF4-FFF2-40B4-BE49-F238E27FC236}">
                <a16:creationId xmlns:a16="http://schemas.microsoft.com/office/drawing/2014/main" id="{C708051C-5D73-46D9-8FED-79144C10DA9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77924" name="Slide Number Placeholder 3">
            <a:extLst>
              <a:ext uri="{FF2B5EF4-FFF2-40B4-BE49-F238E27FC236}">
                <a16:creationId xmlns:a16="http://schemas.microsoft.com/office/drawing/2014/main" id="{DD7F5053-6B3F-4CB4-A55A-78DC0218493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D34AA958-2114-4C8B-831F-3BFC48B985DE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137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594" name="Slide Image Placeholder 1">
            <a:extLst>
              <a:ext uri="{FF2B5EF4-FFF2-40B4-BE49-F238E27FC236}">
                <a16:creationId xmlns:a16="http://schemas.microsoft.com/office/drawing/2014/main" id="{74663393-3FC8-49D1-A71C-A644D4E31D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6595" name="Notes Placeholder 2">
            <a:extLst>
              <a:ext uri="{FF2B5EF4-FFF2-40B4-BE49-F238E27FC236}">
                <a16:creationId xmlns:a16="http://schemas.microsoft.com/office/drawing/2014/main" id="{69AFCD54-F50B-481C-9633-043C4DF0E8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06596" name="Slide Number Placeholder 3">
            <a:extLst>
              <a:ext uri="{FF2B5EF4-FFF2-40B4-BE49-F238E27FC236}">
                <a16:creationId xmlns:a16="http://schemas.microsoft.com/office/drawing/2014/main" id="{CF048F20-B23D-40FB-B107-74537143EFC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D959D838-3AE3-46FF-AEC6-A956CCC30EDB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138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970" name="Slide Image Placeholder 1">
            <a:extLst>
              <a:ext uri="{FF2B5EF4-FFF2-40B4-BE49-F238E27FC236}">
                <a16:creationId xmlns:a16="http://schemas.microsoft.com/office/drawing/2014/main" id="{E4DC0DC5-E384-4EDD-8417-448FBC72F71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9971" name="Notes Placeholder 2">
            <a:extLst>
              <a:ext uri="{FF2B5EF4-FFF2-40B4-BE49-F238E27FC236}">
                <a16:creationId xmlns:a16="http://schemas.microsoft.com/office/drawing/2014/main" id="{5B24A4C2-7E24-41B1-B1C7-09BA085499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79972" name="Slide Number Placeholder 3">
            <a:extLst>
              <a:ext uri="{FF2B5EF4-FFF2-40B4-BE49-F238E27FC236}">
                <a16:creationId xmlns:a16="http://schemas.microsoft.com/office/drawing/2014/main" id="{355A4E7D-C2A1-46F4-BC22-651F9638EBC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430D539-E8FE-46D0-B7C7-D65CA7959FA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139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>
            <a:extLst>
              <a:ext uri="{FF2B5EF4-FFF2-40B4-BE49-F238E27FC236}">
                <a16:creationId xmlns:a16="http://schemas.microsoft.com/office/drawing/2014/main" id="{11B19809-61B6-47F0-9F2A-B2C4866ED75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0707" name="Notes Placeholder 2">
            <a:extLst>
              <a:ext uri="{FF2B5EF4-FFF2-40B4-BE49-F238E27FC236}">
                <a16:creationId xmlns:a16="http://schemas.microsoft.com/office/drawing/2014/main" id="{538D8780-3EDE-4C4C-ACAD-45AC7A948FE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200708" name="Slide Number Placeholder 3">
            <a:extLst>
              <a:ext uri="{FF2B5EF4-FFF2-40B4-BE49-F238E27FC236}">
                <a16:creationId xmlns:a16="http://schemas.microsoft.com/office/drawing/2014/main" id="{5833D60B-5071-42EB-8688-4760C2C3AEB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751F258-2A7F-4AF4-BF5F-42646DE49D76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642" name="Slide Image Placeholder 1">
            <a:extLst>
              <a:ext uri="{FF2B5EF4-FFF2-40B4-BE49-F238E27FC236}">
                <a16:creationId xmlns:a16="http://schemas.microsoft.com/office/drawing/2014/main" id="{1B5F643D-FE52-499C-913F-A5F46BB22B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8643" name="Notes Placeholder 2">
            <a:extLst>
              <a:ext uri="{FF2B5EF4-FFF2-40B4-BE49-F238E27FC236}">
                <a16:creationId xmlns:a16="http://schemas.microsoft.com/office/drawing/2014/main" id="{538AEFD8-3692-4CF4-9ACA-EEDFD9E8881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08644" name="Slide Number Placeholder 3">
            <a:extLst>
              <a:ext uri="{FF2B5EF4-FFF2-40B4-BE49-F238E27FC236}">
                <a16:creationId xmlns:a16="http://schemas.microsoft.com/office/drawing/2014/main" id="{1549BAA4-560F-4A56-A0AC-6263238E7A5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72F5EF8-8159-411E-B8B8-D717239498FF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140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690" name="Slide Image Placeholder 1">
            <a:extLst>
              <a:ext uri="{FF2B5EF4-FFF2-40B4-BE49-F238E27FC236}">
                <a16:creationId xmlns:a16="http://schemas.microsoft.com/office/drawing/2014/main" id="{5049D7F6-AA01-4AFD-BDB5-2F9E73C154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0691" name="Notes Placeholder 2">
            <a:extLst>
              <a:ext uri="{FF2B5EF4-FFF2-40B4-BE49-F238E27FC236}">
                <a16:creationId xmlns:a16="http://schemas.microsoft.com/office/drawing/2014/main" id="{28BC92FE-93A5-47A8-9CE4-68FD4DE24F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10692" name="Slide Number Placeholder 3">
            <a:extLst>
              <a:ext uri="{FF2B5EF4-FFF2-40B4-BE49-F238E27FC236}">
                <a16:creationId xmlns:a16="http://schemas.microsoft.com/office/drawing/2014/main" id="{10117E09-D4BE-4201-AEB2-149F076410D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A09C8D7-1915-40D3-BD84-5014C40D113B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141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738" name="Slide Image Placeholder 1">
            <a:extLst>
              <a:ext uri="{FF2B5EF4-FFF2-40B4-BE49-F238E27FC236}">
                <a16:creationId xmlns:a16="http://schemas.microsoft.com/office/drawing/2014/main" id="{6D71DFDA-A2B0-4840-9ADC-382F7B16A4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2739" name="Notes Placeholder 2">
            <a:extLst>
              <a:ext uri="{FF2B5EF4-FFF2-40B4-BE49-F238E27FC236}">
                <a16:creationId xmlns:a16="http://schemas.microsoft.com/office/drawing/2014/main" id="{72AB8006-FF40-4D42-A053-8EAE7C626B9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12740" name="Slide Number Placeholder 3">
            <a:extLst>
              <a:ext uri="{FF2B5EF4-FFF2-40B4-BE49-F238E27FC236}">
                <a16:creationId xmlns:a16="http://schemas.microsoft.com/office/drawing/2014/main" id="{B5318A1D-A422-41C7-9E7F-6E2E0A50F85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E2AB6E0-FD0A-4498-B981-0E0C064D4B60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142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786" name="Slide Image Placeholder 1">
            <a:extLst>
              <a:ext uri="{FF2B5EF4-FFF2-40B4-BE49-F238E27FC236}">
                <a16:creationId xmlns:a16="http://schemas.microsoft.com/office/drawing/2014/main" id="{83730992-0CBC-484B-A678-0E0FE6238F3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4787" name="Notes Placeholder 2">
            <a:extLst>
              <a:ext uri="{FF2B5EF4-FFF2-40B4-BE49-F238E27FC236}">
                <a16:creationId xmlns:a16="http://schemas.microsoft.com/office/drawing/2014/main" id="{54AB00A4-4A3A-4A73-A5CC-CADE18CB69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14788" name="Slide Number Placeholder 3">
            <a:extLst>
              <a:ext uri="{FF2B5EF4-FFF2-40B4-BE49-F238E27FC236}">
                <a16:creationId xmlns:a16="http://schemas.microsoft.com/office/drawing/2014/main" id="{1047936B-4456-4C37-A2D1-67E157F356A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92DFE0E-1251-4B5E-B319-54BFE2BEA616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143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834" name="Slide Image Placeholder 1">
            <a:extLst>
              <a:ext uri="{FF2B5EF4-FFF2-40B4-BE49-F238E27FC236}">
                <a16:creationId xmlns:a16="http://schemas.microsoft.com/office/drawing/2014/main" id="{2638DCD5-D16E-47FB-8484-0B4B124B7D5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6835" name="Notes Placeholder 2">
            <a:extLst>
              <a:ext uri="{FF2B5EF4-FFF2-40B4-BE49-F238E27FC236}">
                <a16:creationId xmlns:a16="http://schemas.microsoft.com/office/drawing/2014/main" id="{6619E706-7E65-40A9-A239-EC692A93C2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16836" name="Slide Number Placeholder 3">
            <a:extLst>
              <a:ext uri="{FF2B5EF4-FFF2-40B4-BE49-F238E27FC236}">
                <a16:creationId xmlns:a16="http://schemas.microsoft.com/office/drawing/2014/main" id="{8EE4595B-7354-4CB2-9641-0D998417AAF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6465CC3-E4C1-4DF5-92E5-1C0F8C712593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144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882" name="Slide Image Placeholder 1">
            <a:extLst>
              <a:ext uri="{FF2B5EF4-FFF2-40B4-BE49-F238E27FC236}">
                <a16:creationId xmlns:a16="http://schemas.microsoft.com/office/drawing/2014/main" id="{3BE6AB65-6332-4E95-ADAA-FA693C95032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8883" name="Notes Placeholder 2">
            <a:extLst>
              <a:ext uri="{FF2B5EF4-FFF2-40B4-BE49-F238E27FC236}">
                <a16:creationId xmlns:a16="http://schemas.microsoft.com/office/drawing/2014/main" id="{BEC68DC0-7600-4908-9735-3DDCF9339E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18884" name="Slide Number Placeholder 3">
            <a:extLst>
              <a:ext uri="{FF2B5EF4-FFF2-40B4-BE49-F238E27FC236}">
                <a16:creationId xmlns:a16="http://schemas.microsoft.com/office/drawing/2014/main" id="{D7908B83-4AC0-464F-9987-A89DD658024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1BCD529E-525F-4954-AED0-3DC1C3D7DAD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145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930" name="Slide Image Placeholder 1">
            <a:extLst>
              <a:ext uri="{FF2B5EF4-FFF2-40B4-BE49-F238E27FC236}">
                <a16:creationId xmlns:a16="http://schemas.microsoft.com/office/drawing/2014/main" id="{91B311B4-2A67-4D78-9ABA-A5C642BB7E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0931" name="Notes Placeholder 2">
            <a:extLst>
              <a:ext uri="{FF2B5EF4-FFF2-40B4-BE49-F238E27FC236}">
                <a16:creationId xmlns:a16="http://schemas.microsoft.com/office/drawing/2014/main" id="{9FF0A097-3FD9-4C2D-AC01-EC583F7EE5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20932" name="Slide Number Placeholder 3">
            <a:extLst>
              <a:ext uri="{FF2B5EF4-FFF2-40B4-BE49-F238E27FC236}">
                <a16:creationId xmlns:a16="http://schemas.microsoft.com/office/drawing/2014/main" id="{08C55B56-6D8A-4664-9034-DC7F299BD3B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8F49C9BC-1B85-42B5-B032-7EA7053164BC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146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978" name="Slide Image Placeholder 1">
            <a:extLst>
              <a:ext uri="{FF2B5EF4-FFF2-40B4-BE49-F238E27FC236}">
                <a16:creationId xmlns:a16="http://schemas.microsoft.com/office/drawing/2014/main" id="{D3D11B0E-5672-43BA-A193-FE54E2483DA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2979" name="Notes Placeholder 2">
            <a:extLst>
              <a:ext uri="{FF2B5EF4-FFF2-40B4-BE49-F238E27FC236}">
                <a16:creationId xmlns:a16="http://schemas.microsoft.com/office/drawing/2014/main" id="{7800C85D-95B4-45A6-A719-81DAE05B1A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22980" name="Slide Number Placeholder 3">
            <a:extLst>
              <a:ext uri="{FF2B5EF4-FFF2-40B4-BE49-F238E27FC236}">
                <a16:creationId xmlns:a16="http://schemas.microsoft.com/office/drawing/2014/main" id="{929D9697-F778-4E26-8C15-B6B101900B9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C9DF3E1-575E-4CCA-AB14-98344E078DF5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147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26" name="Slide Image Placeholder 1">
            <a:extLst>
              <a:ext uri="{FF2B5EF4-FFF2-40B4-BE49-F238E27FC236}">
                <a16:creationId xmlns:a16="http://schemas.microsoft.com/office/drawing/2014/main" id="{D7A388CB-CA6D-4228-A723-C1A7885A203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5027" name="Notes Placeholder 2">
            <a:extLst>
              <a:ext uri="{FF2B5EF4-FFF2-40B4-BE49-F238E27FC236}">
                <a16:creationId xmlns:a16="http://schemas.microsoft.com/office/drawing/2014/main" id="{3A6358D7-C4BF-418C-8F7E-D31778FF91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25028" name="Slide Number Placeholder 3">
            <a:extLst>
              <a:ext uri="{FF2B5EF4-FFF2-40B4-BE49-F238E27FC236}">
                <a16:creationId xmlns:a16="http://schemas.microsoft.com/office/drawing/2014/main" id="{A9A835C1-6B2A-483C-AB69-2C739CFE1B0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53AB68E-E71B-4E5D-B730-4085897668E3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148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074" name="Slide Image Placeholder 1">
            <a:extLst>
              <a:ext uri="{FF2B5EF4-FFF2-40B4-BE49-F238E27FC236}">
                <a16:creationId xmlns:a16="http://schemas.microsoft.com/office/drawing/2014/main" id="{421C3E1A-80A1-463B-9C8C-14861B5B241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7075" name="Notes Placeholder 2">
            <a:extLst>
              <a:ext uri="{FF2B5EF4-FFF2-40B4-BE49-F238E27FC236}">
                <a16:creationId xmlns:a16="http://schemas.microsoft.com/office/drawing/2014/main" id="{39EF8A15-7058-476F-B5D2-32E5AD7B85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27076" name="Slide Number Placeholder 3">
            <a:extLst>
              <a:ext uri="{FF2B5EF4-FFF2-40B4-BE49-F238E27FC236}">
                <a16:creationId xmlns:a16="http://schemas.microsoft.com/office/drawing/2014/main" id="{6EA5AD2C-9909-4B07-A8C6-88162E48D3F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EAE3B381-6E0B-4495-AB87-770D01C52B30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149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Slide Image Placeholder 1">
            <a:extLst>
              <a:ext uri="{FF2B5EF4-FFF2-40B4-BE49-F238E27FC236}">
                <a16:creationId xmlns:a16="http://schemas.microsoft.com/office/drawing/2014/main" id="{6889DAD5-4528-4CBC-A388-7E4DB6F764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8995" name="Notes Placeholder 2">
            <a:extLst>
              <a:ext uri="{FF2B5EF4-FFF2-40B4-BE49-F238E27FC236}">
                <a16:creationId xmlns:a16="http://schemas.microsoft.com/office/drawing/2014/main" id="{8AD0EAFD-49EA-47BB-9F56-06F5E8041F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68996" name="Slide Number Placeholder 3">
            <a:extLst>
              <a:ext uri="{FF2B5EF4-FFF2-40B4-BE49-F238E27FC236}">
                <a16:creationId xmlns:a16="http://schemas.microsoft.com/office/drawing/2014/main" id="{6ED42C9C-EABE-4B90-8FAD-76F43CE4AAB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868C381-A737-4D02-AE59-66091239B112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122" name="Slide Image Placeholder 1">
            <a:extLst>
              <a:ext uri="{FF2B5EF4-FFF2-40B4-BE49-F238E27FC236}">
                <a16:creationId xmlns:a16="http://schemas.microsoft.com/office/drawing/2014/main" id="{52D349C5-D3B5-4BB8-8E77-F30A0713E1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9123" name="Notes Placeholder 2">
            <a:extLst>
              <a:ext uri="{FF2B5EF4-FFF2-40B4-BE49-F238E27FC236}">
                <a16:creationId xmlns:a16="http://schemas.microsoft.com/office/drawing/2014/main" id="{4BEAF743-785A-4C35-89AC-779063872C8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29124" name="Slide Number Placeholder 3">
            <a:extLst>
              <a:ext uri="{FF2B5EF4-FFF2-40B4-BE49-F238E27FC236}">
                <a16:creationId xmlns:a16="http://schemas.microsoft.com/office/drawing/2014/main" id="{8669FD78-9BD3-46CB-AC11-F738444FB3E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263DF0A-8F19-4E07-9F8B-0FCD12BCA7F0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150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162" name="Slide Image Placeholder 1">
            <a:extLst>
              <a:ext uri="{FF2B5EF4-FFF2-40B4-BE49-F238E27FC236}">
                <a16:creationId xmlns:a16="http://schemas.microsoft.com/office/drawing/2014/main" id="{4CAE1446-9E2A-4E41-B79F-5254542190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8163" name="Notes Placeholder 2">
            <a:extLst>
              <a:ext uri="{FF2B5EF4-FFF2-40B4-BE49-F238E27FC236}">
                <a16:creationId xmlns:a16="http://schemas.microsoft.com/office/drawing/2014/main" id="{D0A670F4-8394-49E3-8FC0-47ECFCFA85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88164" name="Slide Number Placeholder 3">
            <a:extLst>
              <a:ext uri="{FF2B5EF4-FFF2-40B4-BE49-F238E27FC236}">
                <a16:creationId xmlns:a16="http://schemas.microsoft.com/office/drawing/2014/main" id="{8FBAA43C-ABA8-46E3-9F8F-157CA177E83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71FB052-333C-4463-8E38-45B8089FAC24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151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210" name="Slide Image Placeholder 1">
            <a:extLst>
              <a:ext uri="{FF2B5EF4-FFF2-40B4-BE49-F238E27FC236}">
                <a16:creationId xmlns:a16="http://schemas.microsoft.com/office/drawing/2014/main" id="{FF9AB19A-929F-482F-B3F5-E4B8C3397DA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0211" name="Notes Placeholder 2">
            <a:extLst>
              <a:ext uri="{FF2B5EF4-FFF2-40B4-BE49-F238E27FC236}">
                <a16:creationId xmlns:a16="http://schemas.microsoft.com/office/drawing/2014/main" id="{626816BE-FEAF-441A-B8F6-DEC4B5900DA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90212" name="Slide Number Placeholder 3">
            <a:extLst>
              <a:ext uri="{FF2B5EF4-FFF2-40B4-BE49-F238E27FC236}">
                <a16:creationId xmlns:a16="http://schemas.microsoft.com/office/drawing/2014/main" id="{42AB88BB-7314-4199-B49F-E0B9ADA13B6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6C5B1EA-1325-476C-A7D4-69B91EC3ED09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152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258" name="Slide Image Placeholder 1">
            <a:extLst>
              <a:ext uri="{FF2B5EF4-FFF2-40B4-BE49-F238E27FC236}">
                <a16:creationId xmlns:a16="http://schemas.microsoft.com/office/drawing/2014/main" id="{2314B8CA-FB57-477C-BBA0-16180C10D2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2259" name="Notes Placeholder 2">
            <a:extLst>
              <a:ext uri="{FF2B5EF4-FFF2-40B4-BE49-F238E27FC236}">
                <a16:creationId xmlns:a16="http://schemas.microsoft.com/office/drawing/2014/main" id="{242ECDD9-9129-4313-973A-947EBE1494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92260" name="Slide Number Placeholder 3">
            <a:extLst>
              <a:ext uri="{FF2B5EF4-FFF2-40B4-BE49-F238E27FC236}">
                <a16:creationId xmlns:a16="http://schemas.microsoft.com/office/drawing/2014/main" id="{113E23BB-66D9-425B-806D-59145BAF1EE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A325261-8734-40D0-9D7B-751300ABF52A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153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354" name="Slide Image Placeholder 1">
            <a:extLst>
              <a:ext uri="{FF2B5EF4-FFF2-40B4-BE49-F238E27FC236}">
                <a16:creationId xmlns:a16="http://schemas.microsoft.com/office/drawing/2014/main" id="{FF1A4CB5-7E0E-4CD5-8E94-F88B2BDDE6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6355" name="Notes Placeholder 2">
            <a:extLst>
              <a:ext uri="{FF2B5EF4-FFF2-40B4-BE49-F238E27FC236}">
                <a16:creationId xmlns:a16="http://schemas.microsoft.com/office/drawing/2014/main" id="{172E94F9-5CB5-4712-B558-3B289552C8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96356" name="Slide Number Placeholder 3">
            <a:extLst>
              <a:ext uri="{FF2B5EF4-FFF2-40B4-BE49-F238E27FC236}">
                <a16:creationId xmlns:a16="http://schemas.microsoft.com/office/drawing/2014/main" id="{B3564DAE-C78F-468B-B873-8A6F5642DC8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E4335B5B-A8BF-427F-A351-B3117347D360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154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306" name="Slide Image Placeholder 1">
            <a:extLst>
              <a:ext uri="{FF2B5EF4-FFF2-40B4-BE49-F238E27FC236}">
                <a16:creationId xmlns:a16="http://schemas.microsoft.com/office/drawing/2014/main" id="{AE7FA43D-59CD-40C1-8B22-A7891570A6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4307" name="Notes Placeholder 2">
            <a:extLst>
              <a:ext uri="{FF2B5EF4-FFF2-40B4-BE49-F238E27FC236}">
                <a16:creationId xmlns:a16="http://schemas.microsoft.com/office/drawing/2014/main" id="{B4852481-8389-42BF-963A-0AAE0E2323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94308" name="Slide Number Placeholder 3">
            <a:extLst>
              <a:ext uri="{FF2B5EF4-FFF2-40B4-BE49-F238E27FC236}">
                <a16:creationId xmlns:a16="http://schemas.microsoft.com/office/drawing/2014/main" id="{7EF2EDF3-7007-43F4-8B78-431ACCF1991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06E8854-2DA9-4C93-9729-58A5DA193C43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155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402" name="Slide Image Placeholder 1">
            <a:extLst>
              <a:ext uri="{FF2B5EF4-FFF2-40B4-BE49-F238E27FC236}">
                <a16:creationId xmlns:a16="http://schemas.microsoft.com/office/drawing/2014/main" id="{AE517236-66C9-4E52-A523-60063EFEA8C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8403" name="Notes Placeholder 2">
            <a:extLst>
              <a:ext uri="{FF2B5EF4-FFF2-40B4-BE49-F238E27FC236}">
                <a16:creationId xmlns:a16="http://schemas.microsoft.com/office/drawing/2014/main" id="{261DF124-4A33-4E31-B61F-A3AB9003DA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98404" name="Slide Number Placeholder 3">
            <a:extLst>
              <a:ext uri="{FF2B5EF4-FFF2-40B4-BE49-F238E27FC236}">
                <a16:creationId xmlns:a16="http://schemas.microsoft.com/office/drawing/2014/main" id="{766D73D2-B6F8-459C-8F4C-5F3C9AB8072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A0CD223-7BBA-483C-8122-E9A6E0550A9F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156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450" name="Slide Image Placeholder 1">
            <a:extLst>
              <a:ext uri="{FF2B5EF4-FFF2-40B4-BE49-F238E27FC236}">
                <a16:creationId xmlns:a16="http://schemas.microsoft.com/office/drawing/2014/main" id="{B6059DF7-E967-4156-841D-F6E368ECDA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0451" name="Notes Placeholder 2">
            <a:extLst>
              <a:ext uri="{FF2B5EF4-FFF2-40B4-BE49-F238E27FC236}">
                <a16:creationId xmlns:a16="http://schemas.microsoft.com/office/drawing/2014/main" id="{D51781CF-D99E-4873-984A-AFB8FE380DD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00452" name="Slide Number Placeholder 3">
            <a:extLst>
              <a:ext uri="{FF2B5EF4-FFF2-40B4-BE49-F238E27FC236}">
                <a16:creationId xmlns:a16="http://schemas.microsoft.com/office/drawing/2014/main" id="{8C89CF97-ECC7-4B51-A526-E34601CD5DB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4FBC657-90E4-4C6D-8463-F76E5776D789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157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906" name="Slide Image Placeholder 1">
            <a:extLst>
              <a:ext uri="{FF2B5EF4-FFF2-40B4-BE49-F238E27FC236}">
                <a16:creationId xmlns:a16="http://schemas.microsoft.com/office/drawing/2014/main" id="{4FC12A3D-8DB7-472C-94D8-D1C849C65A4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1907" name="Notes Placeholder 2">
            <a:extLst>
              <a:ext uri="{FF2B5EF4-FFF2-40B4-BE49-F238E27FC236}">
                <a16:creationId xmlns:a16="http://schemas.microsoft.com/office/drawing/2014/main" id="{3F862651-C8AB-4EAA-B93A-DFFC79E101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91908" name="Slide Number Placeholder 3">
            <a:extLst>
              <a:ext uri="{FF2B5EF4-FFF2-40B4-BE49-F238E27FC236}">
                <a16:creationId xmlns:a16="http://schemas.microsoft.com/office/drawing/2014/main" id="{F82E6939-BBED-4650-AC58-C1014A8FD8D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B1103E54-7D9E-4330-8A86-C756FC7E50F0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158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050" name="Slide Image Placeholder 1">
            <a:extLst>
              <a:ext uri="{FF2B5EF4-FFF2-40B4-BE49-F238E27FC236}">
                <a16:creationId xmlns:a16="http://schemas.microsoft.com/office/drawing/2014/main" id="{DACEEAA5-E64C-4C76-A335-A22F1AB1865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8051" name="Notes Placeholder 2">
            <a:extLst>
              <a:ext uri="{FF2B5EF4-FFF2-40B4-BE49-F238E27FC236}">
                <a16:creationId xmlns:a16="http://schemas.microsoft.com/office/drawing/2014/main" id="{B347DB96-3CAA-4634-B8AF-307573B41D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98052" name="Slide Number Placeholder 3">
            <a:extLst>
              <a:ext uri="{FF2B5EF4-FFF2-40B4-BE49-F238E27FC236}">
                <a16:creationId xmlns:a16="http://schemas.microsoft.com/office/drawing/2014/main" id="{675F9FF4-1999-448E-AA65-14F9A844126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B51718F-4FA6-4215-B44F-4CB877527BFB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159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2" name="Slide Image Placeholder 1">
            <a:extLst>
              <a:ext uri="{FF2B5EF4-FFF2-40B4-BE49-F238E27FC236}">
                <a16:creationId xmlns:a16="http://schemas.microsoft.com/office/drawing/2014/main" id="{FF2B27E2-A920-4B5E-B33E-7CBEC3CE31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43" name="Notes Placeholder 2">
            <a:extLst>
              <a:ext uri="{FF2B5EF4-FFF2-40B4-BE49-F238E27FC236}">
                <a16:creationId xmlns:a16="http://schemas.microsoft.com/office/drawing/2014/main" id="{A8D6DB74-18A9-4655-9709-A78B0792AD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71044" name="Slide Number Placeholder 3">
            <a:extLst>
              <a:ext uri="{FF2B5EF4-FFF2-40B4-BE49-F238E27FC236}">
                <a16:creationId xmlns:a16="http://schemas.microsoft.com/office/drawing/2014/main" id="{0A654390-7610-48B9-B7CA-F66724648AD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858EA95B-5EAB-4082-BEAF-E8495D0A3B9A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002" name="Slide Image Placeholder 1">
            <a:extLst>
              <a:ext uri="{FF2B5EF4-FFF2-40B4-BE49-F238E27FC236}">
                <a16:creationId xmlns:a16="http://schemas.microsoft.com/office/drawing/2014/main" id="{B9DABC50-49D8-48A1-A1E4-D38E18D8785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6003" name="Notes Placeholder 2">
            <a:extLst>
              <a:ext uri="{FF2B5EF4-FFF2-40B4-BE49-F238E27FC236}">
                <a16:creationId xmlns:a16="http://schemas.microsoft.com/office/drawing/2014/main" id="{D581E635-485D-4231-B942-CC86FF915C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96004" name="Slide Number Placeholder 3">
            <a:extLst>
              <a:ext uri="{FF2B5EF4-FFF2-40B4-BE49-F238E27FC236}">
                <a16:creationId xmlns:a16="http://schemas.microsoft.com/office/drawing/2014/main" id="{311F4443-FA2F-4FB3-B541-9598AB2E5FC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A70C54D3-EE99-4FB1-8F5A-969CC5D10F7A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160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954" name="Slide Image Placeholder 1">
            <a:extLst>
              <a:ext uri="{FF2B5EF4-FFF2-40B4-BE49-F238E27FC236}">
                <a16:creationId xmlns:a16="http://schemas.microsoft.com/office/drawing/2014/main" id="{759FE6C5-1101-49F0-B070-824B47AABC4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3955" name="Notes Placeholder 2">
            <a:extLst>
              <a:ext uri="{FF2B5EF4-FFF2-40B4-BE49-F238E27FC236}">
                <a16:creationId xmlns:a16="http://schemas.microsoft.com/office/drawing/2014/main" id="{B3145AAD-642B-49E2-A377-2AFFB2EE82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93956" name="Slide Number Placeholder 3">
            <a:extLst>
              <a:ext uri="{FF2B5EF4-FFF2-40B4-BE49-F238E27FC236}">
                <a16:creationId xmlns:a16="http://schemas.microsoft.com/office/drawing/2014/main" id="{5C48B9BE-5673-4093-BE75-01B76CD170D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4472D26-DA69-422E-BFE4-EDB7377B7B86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161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Slide Image Placeholder 1">
            <a:extLst>
              <a:ext uri="{FF2B5EF4-FFF2-40B4-BE49-F238E27FC236}">
                <a16:creationId xmlns:a16="http://schemas.microsoft.com/office/drawing/2014/main" id="{8279A16C-1858-4789-8BF5-2162B141475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0099" name="Notes Placeholder 2">
            <a:extLst>
              <a:ext uri="{FF2B5EF4-FFF2-40B4-BE49-F238E27FC236}">
                <a16:creationId xmlns:a16="http://schemas.microsoft.com/office/drawing/2014/main" id="{6F80F79C-A07B-4667-8921-A32CD1DAB9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00100" name="Slide Number Placeholder 3">
            <a:extLst>
              <a:ext uri="{FF2B5EF4-FFF2-40B4-BE49-F238E27FC236}">
                <a16:creationId xmlns:a16="http://schemas.microsoft.com/office/drawing/2014/main" id="{4A66F0D0-4A72-462B-A0C3-93139AF06F9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40EC9F0-64E8-4607-933E-39972AB4021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162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146" name="Slide Image Placeholder 1">
            <a:extLst>
              <a:ext uri="{FF2B5EF4-FFF2-40B4-BE49-F238E27FC236}">
                <a16:creationId xmlns:a16="http://schemas.microsoft.com/office/drawing/2014/main" id="{0773C766-B893-4A4F-AE20-ECF852D24D3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2147" name="Notes Placeholder 2">
            <a:extLst>
              <a:ext uri="{FF2B5EF4-FFF2-40B4-BE49-F238E27FC236}">
                <a16:creationId xmlns:a16="http://schemas.microsoft.com/office/drawing/2014/main" id="{2BADC8EB-669F-4187-B7C6-B8609121F3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02148" name="Slide Number Placeholder 3">
            <a:extLst>
              <a:ext uri="{FF2B5EF4-FFF2-40B4-BE49-F238E27FC236}">
                <a16:creationId xmlns:a16="http://schemas.microsoft.com/office/drawing/2014/main" id="{FEF8C2AA-A68F-45D0-8675-1B4CE13B7D3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828F9BF-C259-4407-B418-A9E050DF02E7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163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194" name="Slide Image Placeholder 1">
            <a:extLst>
              <a:ext uri="{FF2B5EF4-FFF2-40B4-BE49-F238E27FC236}">
                <a16:creationId xmlns:a16="http://schemas.microsoft.com/office/drawing/2014/main" id="{5FBCED37-7142-431D-ACDD-29BC365E08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4195" name="Notes Placeholder 2">
            <a:extLst>
              <a:ext uri="{FF2B5EF4-FFF2-40B4-BE49-F238E27FC236}">
                <a16:creationId xmlns:a16="http://schemas.microsoft.com/office/drawing/2014/main" id="{96FC4EF0-602B-4313-93E8-07C1E4F6AD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04196" name="Slide Number Placeholder 3">
            <a:extLst>
              <a:ext uri="{FF2B5EF4-FFF2-40B4-BE49-F238E27FC236}">
                <a16:creationId xmlns:a16="http://schemas.microsoft.com/office/drawing/2014/main" id="{533E5697-ED96-4471-890D-8CAEB7ABA0D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E92AEB5-E6CA-434D-860E-545B906014CF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164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290" name="Slide Image Placeholder 1">
            <a:extLst>
              <a:ext uri="{FF2B5EF4-FFF2-40B4-BE49-F238E27FC236}">
                <a16:creationId xmlns:a16="http://schemas.microsoft.com/office/drawing/2014/main" id="{58462DA1-65A4-4A91-B3A4-B3A0788851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8291" name="Notes Placeholder 2">
            <a:extLst>
              <a:ext uri="{FF2B5EF4-FFF2-40B4-BE49-F238E27FC236}">
                <a16:creationId xmlns:a16="http://schemas.microsoft.com/office/drawing/2014/main" id="{CB1C82BF-0258-4072-A909-1E1101D657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08292" name="Slide Number Placeholder 3">
            <a:extLst>
              <a:ext uri="{FF2B5EF4-FFF2-40B4-BE49-F238E27FC236}">
                <a16:creationId xmlns:a16="http://schemas.microsoft.com/office/drawing/2014/main" id="{9047D0AB-3C0C-4589-8343-EE7A2C6CD1A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98B2D7E-6E19-4490-A1D0-D6E9D953921C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165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338" name="Slide Image Placeholder 1">
            <a:extLst>
              <a:ext uri="{FF2B5EF4-FFF2-40B4-BE49-F238E27FC236}">
                <a16:creationId xmlns:a16="http://schemas.microsoft.com/office/drawing/2014/main" id="{95AF41DD-1AAC-4B65-8556-530C3188B2F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0339" name="Notes Placeholder 2">
            <a:extLst>
              <a:ext uri="{FF2B5EF4-FFF2-40B4-BE49-F238E27FC236}">
                <a16:creationId xmlns:a16="http://schemas.microsoft.com/office/drawing/2014/main" id="{319C495F-A9E6-43D3-AF41-83C61232E5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10340" name="Slide Number Placeholder 3">
            <a:extLst>
              <a:ext uri="{FF2B5EF4-FFF2-40B4-BE49-F238E27FC236}">
                <a16:creationId xmlns:a16="http://schemas.microsoft.com/office/drawing/2014/main" id="{C8FBF2C9-84B8-4108-A4D2-F03EA987557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EE241B4-7D12-47CC-812E-14B8B7F95C84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166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242" name="Slide Image Placeholder 1">
            <a:extLst>
              <a:ext uri="{FF2B5EF4-FFF2-40B4-BE49-F238E27FC236}">
                <a16:creationId xmlns:a16="http://schemas.microsoft.com/office/drawing/2014/main" id="{2C5D4A44-3B56-4C64-8CF9-C1B32462B1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6243" name="Notes Placeholder 2">
            <a:extLst>
              <a:ext uri="{FF2B5EF4-FFF2-40B4-BE49-F238E27FC236}">
                <a16:creationId xmlns:a16="http://schemas.microsoft.com/office/drawing/2014/main" id="{A875A070-67B4-45EE-B328-FBD6B449FF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06244" name="Slide Number Placeholder 3">
            <a:extLst>
              <a:ext uri="{FF2B5EF4-FFF2-40B4-BE49-F238E27FC236}">
                <a16:creationId xmlns:a16="http://schemas.microsoft.com/office/drawing/2014/main" id="{6C164AC9-2291-40F3-84E4-45289D0F222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7DD160A-0C55-40B7-8424-B96B4707BFEB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167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6" name="Slide Image Placeholder 1">
            <a:extLst>
              <a:ext uri="{FF2B5EF4-FFF2-40B4-BE49-F238E27FC236}">
                <a16:creationId xmlns:a16="http://schemas.microsoft.com/office/drawing/2014/main" id="{F910B0C3-F0EF-4729-87E6-085E22133C4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2387" name="Notes Placeholder 2">
            <a:extLst>
              <a:ext uri="{FF2B5EF4-FFF2-40B4-BE49-F238E27FC236}">
                <a16:creationId xmlns:a16="http://schemas.microsoft.com/office/drawing/2014/main" id="{4E362580-CDC6-432D-937C-139BEC8BBA2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12388" name="Slide Number Placeholder 3">
            <a:extLst>
              <a:ext uri="{FF2B5EF4-FFF2-40B4-BE49-F238E27FC236}">
                <a16:creationId xmlns:a16="http://schemas.microsoft.com/office/drawing/2014/main" id="{ABE88091-C3EC-4856-AAAA-B3796A06BCD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CEE1E62-0693-40A4-8F29-15016EB45525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168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434" name="Slide Image Placeholder 1">
            <a:extLst>
              <a:ext uri="{FF2B5EF4-FFF2-40B4-BE49-F238E27FC236}">
                <a16:creationId xmlns:a16="http://schemas.microsoft.com/office/drawing/2014/main" id="{35841414-FF56-4FB1-A9E5-6E7F28E5BC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4435" name="Notes Placeholder 2">
            <a:extLst>
              <a:ext uri="{FF2B5EF4-FFF2-40B4-BE49-F238E27FC236}">
                <a16:creationId xmlns:a16="http://schemas.microsoft.com/office/drawing/2014/main" id="{11486C28-B911-4311-A887-EE2872BAAFD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14436" name="Slide Number Placeholder 3">
            <a:extLst>
              <a:ext uri="{FF2B5EF4-FFF2-40B4-BE49-F238E27FC236}">
                <a16:creationId xmlns:a16="http://schemas.microsoft.com/office/drawing/2014/main" id="{63112294-1FFD-486A-856F-00DADE869E1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C4F24AC-14DD-4858-A15C-E870F780DF09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169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Slide Image Placeholder 1">
            <a:extLst>
              <a:ext uri="{FF2B5EF4-FFF2-40B4-BE49-F238E27FC236}">
                <a16:creationId xmlns:a16="http://schemas.microsoft.com/office/drawing/2014/main" id="{04AA7761-47C9-42C7-A9DB-B7824EAAEF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7651" name="Notes Placeholder 2">
            <a:extLst>
              <a:ext uri="{FF2B5EF4-FFF2-40B4-BE49-F238E27FC236}">
                <a16:creationId xmlns:a16="http://schemas.microsoft.com/office/drawing/2014/main" id="{30ED0E3E-5D2B-4DA1-849F-5DC019A317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67652" name="Slide Number Placeholder 3">
            <a:extLst>
              <a:ext uri="{FF2B5EF4-FFF2-40B4-BE49-F238E27FC236}">
                <a16:creationId xmlns:a16="http://schemas.microsoft.com/office/drawing/2014/main" id="{ADB4D4CC-8CEB-408A-A2FA-7E311AF45AC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6C93E85-E429-48D3-8E24-296E8342D46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482" name="Slide Image Placeholder 1">
            <a:extLst>
              <a:ext uri="{FF2B5EF4-FFF2-40B4-BE49-F238E27FC236}">
                <a16:creationId xmlns:a16="http://schemas.microsoft.com/office/drawing/2014/main" id="{EFB82A5A-9DD2-425D-B48E-EC0BB8F366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6483" name="Notes Placeholder 2">
            <a:extLst>
              <a:ext uri="{FF2B5EF4-FFF2-40B4-BE49-F238E27FC236}">
                <a16:creationId xmlns:a16="http://schemas.microsoft.com/office/drawing/2014/main" id="{BB0D6A56-9569-4580-88B5-2D818CBD74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16484" name="Slide Number Placeholder 3">
            <a:extLst>
              <a:ext uri="{FF2B5EF4-FFF2-40B4-BE49-F238E27FC236}">
                <a16:creationId xmlns:a16="http://schemas.microsoft.com/office/drawing/2014/main" id="{5301D685-A212-47A7-8718-258BA4280F5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E93B037C-8225-4451-89F1-B5C6792E0BA7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170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530" name="Slide Image Placeholder 1">
            <a:extLst>
              <a:ext uri="{FF2B5EF4-FFF2-40B4-BE49-F238E27FC236}">
                <a16:creationId xmlns:a16="http://schemas.microsoft.com/office/drawing/2014/main" id="{7D873E88-235B-438B-9C08-858ABCFEB0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8531" name="Notes Placeholder 2">
            <a:extLst>
              <a:ext uri="{FF2B5EF4-FFF2-40B4-BE49-F238E27FC236}">
                <a16:creationId xmlns:a16="http://schemas.microsoft.com/office/drawing/2014/main" id="{8254EE40-D62A-468A-A8EF-DBE536DD91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18532" name="Slide Number Placeholder 3">
            <a:extLst>
              <a:ext uri="{FF2B5EF4-FFF2-40B4-BE49-F238E27FC236}">
                <a16:creationId xmlns:a16="http://schemas.microsoft.com/office/drawing/2014/main" id="{CE7B4B51-65C4-43D3-AF94-8F5AC855412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F674DEA-A295-4D3A-A1B8-05EB5A69C2DF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171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578" name="Slide Image Placeholder 1">
            <a:extLst>
              <a:ext uri="{FF2B5EF4-FFF2-40B4-BE49-F238E27FC236}">
                <a16:creationId xmlns:a16="http://schemas.microsoft.com/office/drawing/2014/main" id="{16E2A02F-75B0-49CD-B4A4-358ABEB3EBC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0579" name="Notes Placeholder 2">
            <a:extLst>
              <a:ext uri="{FF2B5EF4-FFF2-40B4-BE49-F238E27FC236}">
                <a16:creationId xmlns:a16="http://schemas.microsoft.com/office/drawing/2014/main" id="{FB4ED495-B0FF-47F8-A8DC-CF58F78C1D4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20580" name="Slide Number Placeholder 3">
            <a:extLst>
              <a:ext uri="{FF2B5EF4-FFF2-40B4-BE49-F238E27FC236}">
                <a16:creationId xmlns:a16="http://schemas.microsoft.com/office/drawing/2014/main" id="{C07EF154-3455-48A0-9EA0-393817AFF8E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A1F0CD8A-E0BE-4A9F-B05B-F21AEC0E9B16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172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674" name="Slide Image Placeholder 1">
            <a:extLst>
              <a:ext uri="{FF2B5EF4-FFF2-40B4-BE49-F238E27FC236}">
                <a16:creationId xmlns:a16="http://schemas.microsoft.com/office/drawing/2014/main" id="{C2A8F971-8696-4025-9735-65C41D47A9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4675" name="Notes Placeholder 2">
            <a:extLst>
              <a:ext uri="{FF2B5EF4-FFF2-40B4-BE49-F238E27FC236}">
                <a16:creationId xmlns:a16="http://schemas.microsoft.com/office/drawing/2014/main" id="{DFE355CE-0401-4D28-9D73-462F3AD96A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24676" name="Slide Number Placeholder 3">
            <a:extLst>
              <a:ext uri="{FF2B5EF4-FFF2-40B4-BE49-F238E27FC236}">
                <a16:creationId xmlns:a16="http://schemas.microsoft.com/office/drawing/2014/main" id="{DEAB2095-C5A0-45CF-A58F-9E6AEBC8514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237D758-52A5-4250-A628-A8707FB14747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173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Slide Image Placeholder 1">
            <a:extLst>
              <a:ext uri="{FF2B5EF4-FFF2-40B4-BE49-F238E27FC236}">
                <a16:creationId xmlns:a16="http://schemas.microsoft.com/office/drawing/2014/main" id="{9385B5B3-B6BE-4D64-B646-462765DA82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627" name="Notes Placeholder 2">
            <a:extLst>
              <a:ext uri="{FF2B5EF4-FFF2-40B4-BE49-F238E27FC236}">
                <a16:creationId xmlns:a16="http://schemas.microsoft.com/office/drawing/2014/main" id="{8D89A9D9-7341-4985-81BB-571FE1B15C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22628" name="Slide Number Placeholder 3">
            <a:extLst>
              <a:ext uri="{FF2B5EF4-FFF2-40B4-BE49-F238E27FC236}">
                <a16:creationId xmlns:a16="http://schemas.microsoft.com/office/drawing/2014/main" id="{8B4A4AB8-7AF4-4D6C-9D48-0C4AD5CD02D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10715537-FEFF-45B3-9226-1AC8782658E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174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22" name="Slide Image Placeholder 1">
            <a:extLst>
              <a:ext uri="{FF2B5EF4-FFF2-40B4-BE49-F238E27FC236}">
                <a16:creationId xmlns:a16="http://schemas.microsoft.com/office/drawing/2014/main" id="{F4A7411F-CD0E-44E8-8AF7-1EE1DB4954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6723" name="Notes Placeholder 2">
            <a:extLst>
              <a:ext uri="{FF2B5EF4-FFF2-40B4-BE49-F238E27FC236}">
                <a16:creationId xmlns:a16="http://schemas.microsoft.com/office/drawing/2014/main" id="{960BBE3B-96C7-444D-AE1F-F28F911371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26724" name="Slide Number Placeholder 3">
            <a:extLst>
              <a:ext uri="{FF2B5EF4-FFF2-40B4-BE49-F238E27FC236}">
                <a16:creationId xmlns:a16="http://schemas.microsoft.com/office/drawing/2014/main" id="{3F5DCDCB-1D8A-48CC-BF52-BF821CC390D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DB79FAE2-B9DA-45A4-A52F-16F9C9A20C8E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175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770" name="Slide Image Placeholder 1">
            <a:extLst>
              <a:ext uri="{FF2B5EF4-FFF2-40B4-BE49-F238E27FC236}">
                <a16:creationId xmlns:a16="http://schemas.microsoft.com/office/drawing/2014/main" id="{A8E0B173-2624-43D0-A31D-3D3D41DDDB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8771" name="Notes Placeholder 2">
            <a:extLst>
              <a:ext uri="{FF2B5EF4-FFF2-40B4-BE49-F238E27FC236}">
                <a16:creationId xmlns:a16="http://schemas.microsoft.com/office/drawing/2014/main" id="{ADA27DD4-954F-452E-85DA-8235A6F1EC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28772" name="Slide Number Placeholder 3">
            <a:extLst>
              <a:ext uri="{FF2B5EF4-FFF2-40B4-BE49-F238E27FC236}">
                <a16:creationId xmlns:a16="http://schemas.microsoft.com/office/drawing/2014/main" id="{843D11E0-5F93-4A56-BA61-90B99F296AC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A3EB7388-D079-4A2F-971A-542007B9264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176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914" name="Slide Image Placeholder 1">
            <a:extLst>
              <a:ext uri="{FF2B5EF4-FFF2-40B4-BE49-F238E27FC236}">
                <a16:creationId xmlns:a16="http://schemas.microsoft.com/office/drawing/2014/main" id="{296DE3BF-3D2D-47B8-839D-667BB75B4E1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4915" name="Notes Placeholder 2">
            <a:extLst>
              <a:ext uri="{FF2B5EF4-FFF2-40B4-BE49-F238E27FC236}">
                <a16:creationId xmlns:a16="http://schemas.microsoft.com/office/drawing/2014/main" id="{9DB67F44-5EF4-4DF4-BE5D-5A651035BE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34916" name="Slide Number Placeholder 3">
            <a:extLst>
              <a:ext uri="{FF2B5EF4-FFF2-40B4-BE49-F238E27FC236}">
                <a16:creationId xmlns:a16="http://schemas.microsoft.com/office/drawing/2014/main" id="{47F5DF18-3375-4CD1-AE51-18B9AD08BFD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7E61684-468F-42A6-9E5E-8CDC59108CD9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177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962" name="Slide Image Placeholder 1">
            <a:extLst>
              <a:ext uri="{FF2B5EF4-FFF2-40B4-BE49-F238E27FC236}">
                <a16:creationId xmlns:a16="http://schemas.microsoft.com/office/drawing/2014/main" id="{FDAB0359-749F-42A3-9DE7-8B08506EEA7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6963" name="Notes Placeholder 2">
            <a:extLst>
              <a:ext uri="{FF2B5EF4-FFF2-40B4-BE49-F238E27FC236}">
                <a16:creationId xmlns:a16="http://schemas.microsoft.com/office/drawing/2014/main" id="{A98F481A-4409-4AB6-9558-5F162B961E3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36964" name="Slide Number Placeholder 3">
            <a:extLst>
              <a:ext uri="{FF2B5EF4-FFF2-40B4-BE49-F238E27FC236}">
                <a16:creationId xmlns:a16="http://schemas.microsoft.com/office/drawing/2014/main" id="{28B77A6F-5BE2-4852-8749-BBEB2AC0078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E3AFADAB-BB54-45EA-AE10-ABA00AC68073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178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818" name="Slide Image Placeholder 1">
            <a:extLst>
              <a:ext uri="{FF2B5EF4-FFF2-40B4-BE49-F238E27FC236}">
                <a16:creationId xmlns:a16="http://schemas.microsoft.com/office/drawing/2014/main" id="{F050A229-F991-414A-AA23-0FF6804E9A0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0819" name="Notes Placeholder 2">
            <a:extLst>
              <a:ext uri="{FF2B5EF4-FFF2-40B4-BE49-F238E27FC236}">
                <a16:creationId xmlns:a16="http://schemas.microsoft.com/office/drawing/2014/main" id="{913FCAF8-FA32-4C5C-A106-9926222DD8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30820" name="Slide Number Placeholder 3">
            <a:extLst>
              <a:ext uri="{FF2B5EF4-FFF2-40B4-BE49-F238E27FC236}">
                <a16:creationId xmlns:a16="http://schemas.microsoft.com/office/drawing/2014/main" id="{E19E1923-E06D-4529-B567-C674C4EC340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8194C022-E04E-4095-80E9-C60F8905E945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179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8" name="Slide Image Placeholder 1">
            <a:extLst>
              <a:ext uri="{FF2B5EF4-FFF2-40B4-BE49-F238E27FC236}">
                <a16:creationId xmlns:a16="http://schemas.microsoft.com/office/drawing/2014/main" id="{4520DB83-651F-46A6-AF61-689486CE708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9699" name="Notes Placeholder 2">
            <a:extLst>
              <a:ext uri="{FF2B5EF4-FFF2-40B4-BE49-F238E27FC236}">
                <a16:creationId xmlns:a16="http://schemas.microsoft.com/office/drawing/2014/main" id="{F319AE6D-659A-426B-8CE1-71953798A4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69700" name="Slide Number Placeholder 3">
            <a:extLst>
              <a:ext uri="{FF2B5EF4-FFF2-40B4-BE49-F238E27FC236}">
                <a16:creationId xmlns:a16="http://schemas.microsoft.com/office/drawing/2014/main" id="{D3EF112E-C4A7-4553-8E73-44D9CFC3D16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A2A74964-9DDB-4B27-AE90-CB0F99345CA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866" name="Slide Image Placeholder 1">
            <a:extLst>
              <a:ext uri="{FF2B5EF4-FFF2-40B4-BE49-F238E27FC236}">
                <a16:creationId xmlns:a16="http://schemas.microsoft.com/office/drawing/2014/main" id="{D13A70E9-D171-4BEB-8000-C5C01BD85B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2867" name="Notes Placeholder 2">
            <a:extLst>
              <a:ext uri="{FF2B5EF4-FFF2-40B4-BE49-F238E27FC236}">
                <a16:creationId xmlns:a16="http://schemas.microsoft.com/office/drawing/2014/main" id="{234F7563-7384-4981-A3E9-302E3356CB0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32868" name="Slide Number Placeholder 3">
            <a:extLst>
              <a:ext uri="{FF2B5EF4-FFF2-40B4-BE49-F238E27FC236}">
                <a16:creationId xmlns:a16="http://schemas.microsoft.com/office/drawing/2014/main" id="{A9E10FD9-E4C0-4477-904B-5FD310F0F9F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3E883EC-8015-4023-9149-DDE82D500B78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180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250" name="Slide Image Placeholder 1">
            <a:extLst>
              <a:ext uri="{FF2B5EF4-FFF2-40B4-BE49-F238E27FC236}">
                <a16:creationId xmlns:a16="http://schemas.microsoft.com/office/drawing/2014/main" id="{E72DC968-28E9-4D81-BB13-08CD1D211FA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9251" name="Notes Placeholder 2">
            <a:extLst>
              <a:ext uri="{FF2B5EF4-FFF2-40B4-BE49-F238E27FC236}">
                <a16:creationId xmlns:a16="http://schemas.microsoft.com/office/drawing/2014/main" id="{F3E94CF3-6BA0-4F50-98BB-E5FA5CFFF4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49252" name="Slide Number Placeholder 3">
            <a:extLst>
              <a:ext uri="{FF2B5EF4-FFF2-40B4-BE49-F238E27FC236}">
                <a16:creationId xmlns:a16="http://schemas.microsoft.com/office/drawing/2014/main" id="{9815AB5C-D454-479B-B0B9-88B7173475B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B548A3E-1EBE-4F0C-9794-B658A7FD2E9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181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298" name="Slide Image Placeholder 1">
            <a:extLst>
              <a:ext uri="{FF2B5EF4-FFF2-40B4-BE49-F238E27FC236}">
                <a16:creationId xmlns:a16="http://schemas.microsoft.com/office/drawing/2014/main" id="{4D03E92B-93E0-4B92-82B0-EC02BF9DF3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1299" name="Notes Placeholder 2">
            <a:extLst>
              <a:ext uri="{FF2B5EF4-FFF2-40B4-BE49-F238E27FC236}">
                <a16:creationId xmlns:a16="http://schemas.microsoft.com/office/drawing/2014/main" id="{3FA8B018-EDEC-42E4-8170-2FB5F74D89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51300" name="Slide Number Placeholder 3">
            <a:extLst>
              <a:ext uri="{FF2B5EF4-FFF2-40B4-BE49-F238E27FC236}">
                <a16:creationId xmlns:a16="http://schemas.microsoft.com/office/drawing/2014/main" id="{65059F64-B111-460D-A5AA-30D6954BBCA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A4FC508C-E03A-4D36-BE00-868392F6C076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182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346" name="Slide Image Placeholder 1">
            <a:extLst>
              <a:ext uri="{FF2B5EF4-FFF2-40B4-BE49-F238E27FC236}">
                <a16:creationId xmlns:a16="http://schemas.microsoft.com/office/drawing/2014/main" id="{6301750C-6059-4216-8623-B74CCF6BB7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3347" name="Notes Placeholder 2">
            <a:extLst>
              <a:ext uri="{FF2B5EF4-FFF2-40B4-BE49-F238E27FC236}">
                <a16:creationId xmlns:a16="http://schemas.microsoft.com/office/drawing/2014/main" id="{BD03BD51-5F28-481C-AA6D-50183567D3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53348" name="Slide Number Placeholder 3">
            <a:extLst>
              <a:ext uri="{FF2B5EF4-FFF2-40B4-BE49-F238E27FC236}">
                <a16:creationId xmlns:a16="http://schemas.microsoft.com/office/drawing/2014/main" id="{C3AAAFAF-09EB-439B-9396-D4A105134BC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DAB76C05-F157-40F8-8979-8602709A113F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183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394" name="Slide Image Placeholder 1">
            <a:extLst>
              <a:ext uri="{FF2B5EF4-FFF2-40B4-BE49-F238E27FC236}">
                <a16:creationId xmlns:a16="http://schemas.microsoft.com/office/drawing/2014/main" id="{3959D78B-2E54-45E1-B08F-068183AA5AB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5395" name="Notes Placeholder 2">
            <a:extLst>
              <a:ext uri="{FF2B5EF4-FFF2-40B4-BE49-F238E27FC236}">
                <a16:creationId xmlns:a16="http://schemas.microsoft.com/office/drawing/2014/main" id="{C3E0B5FA-1D2D-4184-9E54-1E9CDD9202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55396" name="Slide Number Placeholder 3">
            <a:extLst>
              <a:ext uri="{FF2B5EF4-FFF2-40B4-BE49-F238E27FC236}">
                <a16:creationId xmlns:a16="http://schemas.microsoft.com/office/drawing/2014/main" id="{B5E477F2-093C-44AC-98B5-0C8F1530BA7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597A8DA-7B74-4B29-8C1B-501C4F2914CB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184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010" name="Slide Image Placeholder 1">
            <a:extLst>
              <a:ext uri="{FF2B5EF4-FFF2-40B4-BE49-F238E27FC236}">
                <a16:creationId xmlns:a16="http://schemas.microsoft.com/office/drawing/2014/main" id="{AA93A8BE-8A3F-474A-BA31-CF91BD110C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9011" name="Notes Placeholder 2">
            <a:extLst>
              <a:ext uri="{FF2B5EF4-FFF2-40B4-BE49-F238E27FC236}">
                <a16:creationId xmlns:a16="http://schemas.microsoft.com/office/drawing/2014/main" id="{9C4D3068-E49E-4A7B-8B78-F7611AD537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39012" name="Slide Number Placeholder 3">
            <a:extLst>
              <a:ext uri="{FF2B5EF4-FFF2-40B4-BE49-F238E27FC236}">
                <a16:creationId xmlns:a16="http://schemas.microsoft.com/office/drawing/2014/main" id="{4DE7BB7C-23BA-4B7B-9722-4D5110C1B01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C5EC842-E1D0-48A2-9BB6-C0A1EFF3F4FA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185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490" name="Slide Image Placeholder 1">
            <a:extLst>
              <a:ext uri="{FF2B5EF4-FFF2-40B4-BE49-F238E27FC236}">
                <a16:creationId xmlns:a16="http://schemas.microsoft.com/office/drawing/2014/main" id="{74028285-15BD-4359-86A7-C353B52912E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9491" name="Notes Placeholder 2">
            <a:extLst>
              <a:ext uri="{FF2B5EF4-FFF2-40B4-BE49-F238E27FC236}">
                <a16:creationId xmlns:a16="http://schemas.microsoft.com/office/drawing/2014/main" id="{7464A35A-E261-46C5-A54A-9515A28602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59492" name="Slide Number Placeholder 3">
            <a:extLst>
              <a:ext uri="{FF2B5EF4-FFF2-40B4-BE49-F238E27FC236}">
                <a16:creationId xmlns:a16="http://schemas.microsoft.com/office/drawing/2014/main" id="{B0DCBB43-711D-444A-8F1F-97BFBB3AA20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B636678-6C14-4D3A-9D63-683D6088ACC3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186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538" name="Slide Image Placeholder 1">
            <a:extLst>
              <a:ext uri="{FF2B5EF4-FFF2-40B4-BE49-F238E27FC236}">
                <a16:creationId xmlns:a16="http://schemas.microsoft.com/office/drawing/2014/main" id="{D2A983A5-65A5-44F2-BAD7-2DB39B8AB68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1539" name="Notes Placeholder 2">
            <a:extLst>
              <a:ext uri="{FF2B5EF4-FFF2-40B4-BE49-F238E27FC236}">
                <a16:creationId xmlns:a16="http://schemas.microsoft.com/office/drawing/2014/main" id="{F212644A-84E0-4A4B-8E67-14E03ACA81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61540" name="Slide Number Placeholder 3">
            <a:extLst>
              <a:ext uri="{FF2B5EF4-FFF2-40B4-BE49-F238E27FC236}">
                <a16:creationId xmlns:a16="http://schemas.microsoft.com/office/drawing/2014/main" id="{3A9FA0E1-C73D-41A3-80B6-485C4AF83DE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857263E-C290-4D56-AA00-A4D82245F0EA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187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586" name="Slide Image Placeholder 1">
            <a:extLst>
              <a:ext uri="{FF2B5EF4-FFF2-40B4-BE49-F238E27FC236}">
                <a16:creationId xmlns:a16="http://schemas.microsoft.com/office/drawing/2014/main" id="{BFDF8B14-90E7-4BA3-8850-9B20B2DF593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3587" name="Notes Placeholder 2">
            <a:extLst>
              <a:ext uri="{FF2B5EF4-FFF2-40B4-BE49-F238E27FC236}">
                <a16:creationId xmlns:a16="http://schemas.microsoft.com/office/drawing/2014/main" id="{B6E0F212-7046-47B9-AD74-D6AAD5222F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63588" name="Slide Number Placeholder 3">
            <a:extLst>
              <a:ext uri="{FF2B5EF4-FFF2-40B4-BE49-F238E27FC236}">
                <a16:creationId xmlns:a16="http://schemas.microsoft.com/office/drawing/2014/main" id="{B1277064-24A5-45CE-B161-E94FE0E0C8E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C742523E-FC6F-499A-9A98-E6D011E5A30E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188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202" name="Slide Image Placeholder 1">
            <a:extLst>
              <a:ext uri="{FF2B5EF4-FFF2-40B4-BE49-F238E27FC236}">
                <a16:creationId xmlns:a16="http://schemas.microsoft.com/office/drawing/2014/main" id="{ED0C46EB-5F72-4465-BD54-34816DFC86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7203" name="Notes Placeholder 2">
            <a:extLst>
              <a:ext uri="{FF2B5EF4-FFF2-40B4-BE49-F238E27FC236}">
                <a16:creationId xmlns:a16="http://schemas.microsoft.com/office/drawing/2014/main" id="{8724F4B7-6932-49E2-9CF3-E2217E23E3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47204" name="Slide Number Placeholder 3">
            <a:extLst>
              <a:ext uri="{FF2B5EF4-FFF2-40B4-BE49-F238E27FC236}">
                <a16:creationId xmlns:a16="http://schemas.microsoft.com/office/drawing/2014/main" id="{19969958-3C22-419C-AC06-8A2047E32EB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5916868-C876-4948-8629-97E4AA697583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189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034" name="Slide Image Placeholder 1">
            <a:extLst>
              <a:ext uri="{FF2B5EF4-FFF2-40B4-BE49-F238E27FC236}">
                <a16:creationId xmlns:a16="http://schemas.microsoft.com/office/drawing/2014/main" id="{1B9A186A-2132-434B-A65B-B2DA92126D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8035" name="Notes Placeholder 2">
            <a:extLst>
              <a:ext uri="{FF2B5EF4-FFF2-40B4-BE49-F238E27FC236}">
                <a16:creationId xmlns:a16="http://schemas.microsoft.com/office/drawing/2014/main" id="{E9C69340-9669-4CD3-857B-CA65D82190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68036" name="Slide Number Placeholder 3">
            <a:extLst>
              <a:ext uri="{FF2B5EF4-FFF2-40B4-BE49-F238E27FC236}">
                <a16:creationId xmlns:a16="http://schemas.microsoft.com/office/drawing/2014/main" id="{A66BB582-6259-476A-BC94-CBA21322E8A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B9206DFD-451F-4DB6-A797-0B035C2A0408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058" name="Slide Image Placeholder 1">
            <a:extLst>
              <a:ext uri="{FF2B5EF4-FFF2-40B4-BE49-F238E27FC236}">
                <a16:creationId xmlns:a16="http://schemas.microsoft.com/office/drawing/2014/main" id="{F17768DF-CA06-4ACF-A1D6-2ED9BD7E2E7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1059" name="Notes Placeholder 2">
            <a:extLst>
              <a:ext uri="{FF2B5EF4-FFF2-40B4-BE49-F238E27FC236}">
                <a16:creationId xmlns:a16="http://schemas.microsoft.com/office/drawing/2014/main" id="{E9EF310C-CF23-4A1A-B913-6B3127AF83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41060" name="Slide Number Placeholder 3">
            <a:extLst>
              <a:ext uri="{FF2B5EF4-FFF2-40B4-BE49-F238E27FC236}">
                <a16:creationId xmlns:a16="http://schemas.microsoft.com/office/drawing/2014/main" id="{D744A36C-9DA3-4153-B457-E8345274BC6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4D466B7-4B15-4398-BCE3-A81A1F74700A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190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106" name="Slide Image Placeholder 1">
            <a:extLst>
              <a:ext uri="{FF2B5EF4-FFF2-40B4-BE49-F238E27FC236}">
                <a16:creationId xmlns:a16="http://schemas.microsoft.com/office/drawing/2014/main" id="{0B760B50-7B28-42FB-81F1-E16B3A5E89B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3107" name="Notes Placeholder 2">
            <a:extLst>
              <a:ext uri="{FF2B5EF4-FFF2-40B4-BE49-F238E27FC236}">
                <a16:creationId xmlns:a16="http://schemas.microsoft.com/office/drawing/2014/main" id="{DF6166BA-9BAC-40AF-8AE0-16FFAB698A3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43108" name="Slide Number Placeholder 3">
            <a:extLst>
              <a:ext uri="{FF2B5EF4-FFF2-40B4-BE49-F238E27FC236}">
                <a16:creationId xmlns:a16="http://schemas.microsoft.com/office/drawing/2014/main" id="{0BAEFA62-483C-4720-BBB2-2C2627300BD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96A3E3D-0C97-4659-9896-2D4D2125644E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191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154" name="Slide Image Placeholder 1">
            <a:extLst>
              <a:ext uri="{FF2B5EF4-FFF2-40B4-BE49-F238E27FC236}">
                <a16:creationId xmlns:a16="http://schemas.microsoft.com/office/drawing/2014/main" id="{65AE91F4-EC8C-4110-A4EB-FD35E99BE5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5155" name="Notes Placeholder 2">
            <a:extLst>
              <a:ext uri="{FF2B5EF4-FFF2-40B4-BE49-F238E27FC236}">
                <a16:creationId xmlns:a16="http://schemas.microsoft.com/office/drawing/2014/main" id="{3FC87F34-973C-4569-A6E2-CB004A50EC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45156" name="Slide Number Placeholder 3">
            <a:extLst>
              <a:ext uri="{FF2B5EF4-FFF2-40B4-BE49-F238E27FC236}">
                <a16:creationId xmlns:a16="http://schemas.microsoft.com/office/drawing/2014/main" id="{9C1B5E91-681F-4928-B7FA-E4AE3CEDF95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88A1C5FB-C59B-4ACB-968A-63CA6FE5CE9A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192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Slide Image Placeholder 1">
            <a:extLst>
              <a:ext uri="{FF2B5EF4-FFF2-40B4-BE49-F238E27FC236}">
                <a16:creationId xmlns:a16="http://schemas.microsoft.com/office/drawing/2014/main" id="{314D5C5C-C5EA-44D8-8266-1CBF53A803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283" name="Notes Placeholder 2">
            <a:extLst>
              <a:ext uri="{FF2B5EF4-FFF2-40B4-BE49-F238E27FC236}">
                <a16:creationId xmlns:a16="http://schemas.microsoft.com/office/drawing/2014/main" id="{3A48223F-27C3-4B5F-94CD-33F939C1EE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81284" name="Slide Number Placeholder 3">
            <a:extLst>
              <a:ext uri="{FF2B5EF4-FFF2-40B4-BE49-F238E27FC236}">
                <a16:creationId xmlns:a16="http://schemas.microsoft.com/office/drawing/2014/main" id="{03B49622-51A9-4D17-A61B-7E81984F878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B6EEBFAB-16DB-4B99-B4C5-C42778F942F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193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Slide Image Placeholder 1">
            <a:extLst>
              <a:ext uri="{FF2B5EF4-FFF2-40B4-BE49-F238E27FC236}">
                <a16:creationId xmlns:a16="http://schemas.microsoft.com/office/drawing/2014/main" id="{995CBCA8-EE20-4B2C-95DE-F75DC1E19E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5379" name="Notes Placeholder 2">
            <a:extLst>
              <a:ext uri="{FF2B5EF4-FFF2-40B4-BE49-F238E27FC236}">
                <a16:creationId xmlns:a16="http://schemas.microsoft.com/office/drawing/2014/main" id="{5B6D2405-1663-439C-9F4D-F5C1D0F5A4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85380" name="Slide Number Placeholder 3">
            <a:extLst>
              <a:ext uri="{FF2B5EF4-FFF2-40B4-BE49-F238E27FC236}">
                <a16:creationId xmlns:a16="http://schemas.microsoft.com/office/drawing/2014/main" id="{A9E3BFB5-9389-4719-9AAD-A07C2A1C881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E23AFF8-69BF-4A0A-BE36-9E234AD41D4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194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Slide Image Placeholder 1">
            <a:extLst>
              <a:ext uri="{FF2B5EF4-FFF2-40B4-BE49-F238E27FC236}">
                <a16:creationId xmlns:a16="http://schemas.microsoft.com/office/drawing/2014/main" id="{D5EC8355-93CD-4175-B462-B843A8161B9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9475" name="Notes Placeholder 2">
            <a:extLst>
              <a:ext uri="{FF2B5EF4-FFF2-40B4-BE49-F238E27FC236}">
                <a16:creationId xmlns:a16="http://schemas.microsoft.com/office/drawing/2014/main" id="{8B03931F-E44A-41F7-B091-3E53E81DAE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89476" name="Slide Number Placeholder 3">
            <a:extLst>
              <a:ext uri="{FF2B5EF4-FFF2-40B4-BE49-F238E27FC236}">
                <a16:creationId xmlns:a16="http://schemas.microsoft.com/office/drawing/2014/main" id="{481155C0-AE91-4117-B290-3CAA977ACF3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B937613-CFA9-48D2-9B13-42A80B30A5B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195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Slide Image Placeholder 1">
            <a:extLst>
              <a:ext uri="{FF2B5EF4-FFF2-40B4-BE49-F238E27FC236}">
                <a16:creationId xmlns:a16="http://schemas.microsoft.com/office/drawing/2014/main" id="{EB74EC38-19A8-45BF-ABD8-5A5D14C0068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9955" name="Notes Placeholder 2">
            <a:extLst>
              <a:ext uri="{FF2B5EF4-FFF2-40B4-BE49-F238E27FC236}">
                <a16:creationId xmlns:a16="http://schemas.microsoft.com/office/drawing/2014/main" id="{6F9D78F0-CF89-4AD4-89F9-F00A070472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09956" name="Slide Number Placeholder 3">
            <a:extLst>
              <a:ext uri="{FF2B5EF4-FFF2-40B4-BE49-F238E27FC236}">
                <a16:creationId xmlns:a16="http://schemas.microsoft.com/office/drawing/2014/main" id="{E410D524-4E7D-4748-88DC-0C8D2E4CEAF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586E406-FAAA-4E42-BF35-4BBBFA13F7BB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196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2" name="Slide Image Placeholder 1">
            <a:extLst>
              <a:ext uri="{FF2B5EF4-FFF2-40B4-BE49-F238E27FC236}">
                <a16:creationId xmlns:a16="http://schemas.microsoft.com/office/drawing/2014/main" id="{170E1BBC-B2F6-4C77-A877-A56FAB724C7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23" name="Notes Placeholder 2">
            <a:extLst>
              <a:ext uri="{FF2B5EF4-FFF2-40B4-BE49-F238E27FC236}">
                <a16:creationId xmlns:a16="http://schemas.microsoft.com/office/drawing/2014/main" id="{E1B597A0-A54C-460D-8001-326EC489EC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91524" name="Slide Number Placeholder 3">
            <a:extLst>
              <a:ext uri="{FF2B5EF4-FFF2-40B4-BE49-F238E27FC236}">
                <a16:creationId xmlns:a16="http://schemas.microsoft.com/office/drawing/2014/main" id="{F4AAA678-AF28-44DF-A464-046EBC45629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A02FCD5-9B13-498E-AD5D-013232293AFE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197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2" name="Slide Image Placeholder 1">
            <a:extLst>
              <a:ext uri="{FF2B5EF4-FFF2-40B4-BE49-F238E27FC236}">
                <a16:creationId xmlns:a16="http://schemas.microsoft.com/office/drawing/2014/main" id="{EB245FAC-3907-4672-AD8D-67672103D96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03" name="Notes Placeholder 2">
            <a:extLst>
              <a:ext uri="{FF2B5EF4-FFF2-40B4-BE49-F238E27FC236}">
                <a16:creationId xmlns:a16="http://schemas.microsoft.com/office/drawing/2014/main" id="{94D8A19A-F9AE-48CA-9075-3A55498D6D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12004" name="Slide Number Placeholder 3">
            <a:extLst>
              <a:ext uri="{FF2B5EF4-FFF2-40B4-BE49-F238E27FC236}">
                <a16:creationId xmlns:a16="http://schemas.microsoft.com/office/drawing/2014/main" id="{754D58E4-9144-4F44-A232-2CA1E52E47E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5B8F4FC-5461-465D-BE77-141E55CC9EBB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198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50" name="Slide Image Placeholder 1">
            <a:extLst>
              <a:ext uri="{FF2B5EF4-FFF2-40B4-BE49-F238E27FC236}">
                <a16:creationId xmlns:a16="http://schemas.microsoft.com/office/drawing/2014/main" id="{0D989996-63FB-4E02-B6CA-5BA0643CE0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4051" name="Notes Placeholder 2">
            <a:extLst>
              <a:ext uri="{FF2B5EF4-FFF2-40B4-BE49-F238E27FC236}">
                <a16:creationId xmlns:a16="http://schemas.microsoft.com/office/drawing/2014/main" id="{9378D2CA-C2F6-4012-AED1-B6EE08EEA5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14052" name="Slide Number Placeholder 3">
            <a:extLst>
              <a:ext uri="{FF2B5EF4-FFF2-40B4-BE49-F238E27FC236}">
                <a16:creationId xmlns:a16="http://schemas.microsoft.com/office/drawing/2014/main" id="{47C9CE7D-C343-42CF-A173-A71E58C2C5E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04F8974-6706-45AF-B42B-14EC00B87073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199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13FBC1DA-E14D-40D5-AB5D-EF6B1CDDCD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48EBC0D4-598E-44F9-A65A-BD21DC60032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35E25C74-C256-4115-AD3A-620DBEFEE1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fld id="{CB2A151B-5349-41DA-9223-E1E993354552}" type="slidenum">
              <a:rPr lang="es-PR" altLang="en-US">
                <a:latin typeface="Calibri" panose="020F0502020204030204" pitchFamily="34" charset="0"/>
              </a:rPr>
              <a:pPr/>
              <a:t>2</a:t>
            </a:fld>
            <a:endParaRPr lang="es-PR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6" name="Slide Image Placeholder 1">
            <a:extLst>
              <a:ext uri="{FF2B5EF4-FFF2-40B4-BE49-F238E27FC236}">
                <a16:creationId xmlns:a16="http://schemas.microsoft.com/office/drawing/2014/main" id="{985646DF-752F-4656-BDBA-0CF328174F7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1747" name="Notes Placeholder 2">
            <a:extLst>
              <a:ext uri="{FF2B5EF4-FFF2-40B4-BE49-F238E27FC236}">
                <a16:creationId xmlns:a16="http://schemas.microsoft.com/office/drawing/2014/main" id="{26486B39-DC4A-4DE7-B621-9C27C21F00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71748" name="Slide Number Placeholder 3">
            <a:extLst>
              <a:ext uri="{FF2B5EF4-FFF2-40B4-BE49-F238E27FC236}">
                <a16:creationId xmlns:a16="http://schemas.microsoft.com/office/drawing/2014/main" id="{FF8393B7-ACC2-46ED-8D82-DA218AB019D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8055AAD-2DC2-4DB4-99EB-E7B92C06A36A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098" name="Slide Image Placeholder 1">
            <a:extLst>
              <a:ext uri="{FF2B5EF4-FFF2-40B4-BE49-F238E27FC236}">
                <a16:creationId xmlns:a16="http://schemas.microsoft.com/office/drawing/2014/main" id="{5AD1470B-F7C7-4A95-94F3-D55E4DE85C0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6099" name="Notes Placeholder 2">
            <a:extLst>
              <a:ext uri="{FF2B5EF4-FFF2-40B4-BE49-F238E27FC236}">
                <a16:creationId xmlns:a16="http://schemas.microsoft.com/office/drawing/2014/main" id="{FFBA2BCF-43BB-4A5F-B932-B30DB231F0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16100" name="Slide Number Placeholder 3">
            <a:extLst>
              <a:ext uri="{FF2B5EF4-FFF2-40B4-BE49-F238E27FC236}">
                <a16:creationId xmlns:a16="http://schemas.microsoft.com/office/drawing/2014/main" id="{CFB4EA05-9EE2-4E1D-8E03-2D31D5B652D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82D3590-C463-4BF6-AD4B-8DE8E7251F6B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200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Slide Image Placeholder 1">
            <a:extLst>
              <a:ext uri="{FF2B5EF4-FFF2-40B4-BE49-F238E27FC236}">
                <a16:creationId xmlns:a16="http://schemas.microsoft.com/office/drawing/2014/main" id="{A728F223-C25C-4F10-B31C-215E59F7B0A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8147" name="Notes Placeholder 2">
            <a:extLst>
              <a:ext uri="{FF2B5EF4-FFF2-40B4-BE49-F238E27FC236}">
                <a16:creationId xmlns:a16="http://schemas.microsoft.com/office/drawing/2014/main" id="{A77AA4A9-3451-4BA2-8D2F-025E6454DAC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18148" name="Slide Number Placeholder 3">
            <a:extLst>
              <a:ext uri="{FF2B5EF4-FFF2-40B4-BE49-F238E27FC236}">
                <a16:creationId xmlns:a16="http://schemas.microsoft.com/office/drawing/2014/main" id="{3A3C2B46-C860-4518-BEF2-5A642CB73DB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F9758EB-A714-42C4-A58C-5C71120E02C7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201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Slide Image Placeholder 1">
            <a:extLst>
              <a:ext uri="{FF2B5EF4-FFF2-40B4-BE49-F238E27FC236}">
                <a16:creationId xmlns:a16="http://schemas.microsoft.com/office/drawing/2014/main" id="{7DBC70EB-5CD1-4155-BD26-1F64070778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0195" name="Notes Placeholder 2">
            <a:extLst>
              <a:ext uri="{FF2B5EF4-FFF2-40B4-BE49-F238E27FC236}">
                <a16:creationId xmlns:a16="http://schemas.microsoft.com/office/drawing/2014/main" id="{24C752CB-267D-4C86-92F1-D466E429F8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20196" name="Slide Number Placeholder 3">
            <a:extLst>
              <a:ext uri="{FF2B5EF4-FFF2-40B4-BE49-F238E27FC236}">
                <a16:creationId xmlns:a16="http://schemas.microsoft.com/office/drawing/2014/main" id="{EF6AFEAC-D73F-4672-B0CD-146DF83B98B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380C863-B960-41E2-9B39-36336960572B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202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Slide Image Placeholder 1">
            <a:extLst>
              <a:ext uri="{FF2B5EF4-FFF2-40B4-BE49-F238E27FC236}">
                <a16:creationId xmlns:a16="http://schemas.microsoft.com/office/drawing/2014/main" id="{03A1CD66-4A9A-4BB5-B850-D1F50BD6437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43" name="Notes Placeholder 2">
            <a:extLst>
              <a:ext uri="{FF2B5EF4-FFF2-40B4-BE49-F238E27FC236}">
                <a16:creationId xmlns:a16="http://schemas.microsoft.com/office/drawing/2014/main" id="{0B8B9E41-6A63-410B-AD2F-51B6CCF54F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22244" name="Slide Number Placeholder 3">
            <a:extLst>
              <a:ext uri="{FF2B5EF4-FFF2-40B4-BE49-F238E27FC236}">
                <a16:creationId xmlns:a16="http://schemas.microsoft.com/office/drawing/2014/main" id="{6E15B85D-FE04-4D9F-8F42-4CFAA833C9B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92B551E-1D80-4310-9FFD-A40E9DA0D390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203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Slide Image Placeholder 1">
            <a:extLst>
              <a:ext uri="{FF2B5EF4-FFF2-40B4-BE49-F238E27FC236}">
                <a16:creationId xmlns:a16="http://schemas.microsoft.com/office/drawing/2014/main" id="{3BE7695C-7E0A-4230-97C7-C2FED7BE952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4291" name="Notes Placeholder 2">
            <a:extLst>
              <a:ext uri="{FF2B5EF4-FFF2-40B4-BE49-F238E27FC236}">
                <a16:creationId xmlns:a16="http://schemas.microsoft.com/office/drawing/2014/main" id="{AACD59E7-98FA-4572-8126-7C78551BDBF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24292" name="Slide Number Placeholder 3">
            <a:extLst>
              <a:ext uri="{FF2B5EF4-FFF2-40B4-BE49-F238E27FC236}">
                <a16:creationId xmlns:a16="http://schemas.microsoft.com/office/drawing/2014/main" id="{E9C5DE46-A30E-4DA6-BB1A-23C662ABEE0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9E9A266-5499-4F2A-815D-CD9FD763524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204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2" name="Slide Image Placeholder 1">
            <a:extLst>
              <a:ext uri="{FF2B5EF4-FFF2-40B4-BE49-F238E27FC236}">
                <a16:creationId xmlns:a16="http://schemas.microsoft.com/office/drawing/2014/main" id="{9C443CF9-73F8-4CA9-B5E4-D9952D8DA73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23" name="Notes Placeholder 2">
            <a:extLst>
              <a:ext uri="{FF2B5EF4-FFF2-40B4-BE49-F238E27FC236}">
                <a16:creationId xmlns:a16="http://schemas.microsoft.com/office/drawing/2014/main" id="{5E5D99B7-DB76-40F7-BAFB-442162C043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93924" name="Slide Number Placeholder 3">
            <a:extLst>
              <a:ext uri="{FF2B5EF4-FFF2-40B4-BE49-F238E27FC236}">
                <a16:creationId xmlns:a16="http://schemas.microsoft.com/office/drawing/2014/main" id="{7EE7ED6B-CA35-4D22-997D-437E6BAFEEA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2593CDC-9D94-4394-8A84-1A645B0C7E82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205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Slide Image Placeholder 1">
            <a:extLst>
              <a:ext uri="{FF2B5EF4-FFF2-40B4-BE49-F238E27FC236}">
                <a16:creationId xmlns:a16="http://schemas.microsoft.com/office/drawing/2014/main" id="{81D0180B-8FFA-484F-81F9-AE9A7AAAA7B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6339" name="Notes Placeholder 2">
            <a:extLst>
              <a:ext uri="{FF2B5EF4-FFF2-40B4-BE49-F238E27FC236}">
                <a16:creationId xmlns:a16="http://schemas.microsoft.com/office/drawing/2014/main" id="{51A43AD5-2C96-4C7A-BDEE-E183F207AE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26340" name="Slide Number Placeholder 3">
            <a:extLst>
              <a:ext uri="{FF2B5EF4-FFF2-40B4-BE49-F238E27FC236}">
                <a16:creationId xmlns:a16="http://schemas.microsoft.com/office/drawing/2014/main" id="{7161F821-D854-49CA-9AB6-84D0AEB53CE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6C635FF-1C9F-4E3B-A35D-2D43ABDE912B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206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Slide Image Placeholder 1">
            <a:extLst>
              <a:ext uri="{FF2B5EF4-FFF2-40B4-BE49-F238E27FC236}">
                <a16:creationId xmlns:a16="http://schemas.microsoft.com/office/drawing/2014/main" id="{A3794D28-7588-4F55-BDD6-0427C519C3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8387" name="Notes Placeholder 2">
            <a:extLst>
              <a:ext uri="{FF2B5EF4-FFF2-40B4-BE49-F238E27FC236}">
                <a16:creationId xmlns:a16="http://schemas.microsoft.com/office/drawing/2014/main" id="{18E10CEA-8579-43B4-987C-83BEE84000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28388" name="Slide Number Placeholder 3">
            <a:extLst>
              <a:ext uri="{FF2B5EF4-FFF2-40B4-BE49-F238E27FC236}">
                <a16:creationId xmlns:a16="http://schemas.microsoft.com/office/drawing/2014/main" id="{5FE036B8-8468-40AF-8B79-6145B0125F1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DFAA5390-4E1C-47DA-8B7D-F802E00B34D3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207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4" name="Slide Image Placeholder 1">
            <a:extLst>
              <a:ext uri="{FF2B5EF4-FFF2-40B4-BE49-F238E27FC236}">
                <a16:creationId xmlns:a16="http://schemas.microsoft.com/office/drawing/2014/main" id="{1B531B68-24E1-4BC9-99EB-917D6806F6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1875" name="Notes Placeholder 2">
            <a:extLst>
              <a:ext uri="{FF2B5EF4-FFF2-40B4-BE49-F238E27FC236}">
                <a16:creationId xmlns:a16="http://schemas.microsoft.com/office/drawing/2014/main" id="{0C3125AA-50BD-4CCD-BC9C-CB3ADA7E7B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91876" name="Slide Number Placeholder 3">
            <a:extLst>
              <a:ext uri="{FF2B5EF4-FFF2-40B4-BE49-F238E27FC236}">
                <a16:creationId xmlns:a16="http://schemas.microsoft.com/office/drawing/2014/main" id="{6ECF6DDF-D996-4DF9-A1FF-07FBB15228D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C95241A-9E66-4E89-8E5B-535B2AA965EC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208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Slide Image Placeholder 1">
            <a:extLst>
              <a:ext uri="{FF2B5EF4-FFF2-40B4-BE49-F238E27FC236}">
                <a16:creationId xmlns:a16="http://schemas.microsoft.com/office/drawing/2014/main" id="{ED860563-FD03-41CA-B509-CB01F6E078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5971" name="Notes Placeholder 2">
            <a:extLst>
              <a:ext uri="{FF2B5EF4-FFF2-40B4-BE49-F238E27FC236}">
                <a16:creationId xmlns:a16="http://schemas.microsoft.com/office/drawing/2014/main" id="{32EAC677-9B16-4043-B30C-B1C2B4FAD74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95972" name="Slide Number Placeholder 3">
            <a:extLst>
              <a:ext uri="{FF2B5EF4-FFF2-40B4-BE49-F238E27FC236}">
                <a16:creationId xmlns:a16="http://schemas.microsoft.com/office/drawing/2014/main" id="{9EC48DAE-EAF7-47B7-A9F0-53F360A1576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A22E1C45-487F-42CB-BA76-9E31737E8373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209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4" name="Slide Image Placeholder 1">
            <a:extLst>
              <a:ext uri="{FF2B5EF4-FFF2-40B4-BE49-F238E27FC236}">
                <a16:creationId xmlns:a16="http://schemas.microsoft.com/office/drawing/2014/main" id="{8FFB664B-7B70-4AFD-A0C5-E021F1E9DC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3795" name="Notes Placeholder 2">
            <a:extLst>
              <a:ext uri="{FF2B5EF4-FFF2-40B4-BE49-F238E27FC236}">
                <a16:creationId xmlns:a16="http://schemas.microsoft.com/office/drawing/2014/main" id="{EBD428E5-D2DA-4DA6-805E-4CC2D47D0F4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73796" name="Slide Number Placeholder 3">
            <a:extLst>
              <a:ext uri="{FF2B5EF4-FFF2-40B4-BE49-F238E27FC236}">
                <a16:creationId xmlns:a16="http://schemas.microsoft.com/office/drawing/2014/main" id="{286724C2-3E20-42F4-B6C5-362BC37ED56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EE7F2EB-AE9A-4EA1-BC2B-AF929EAC0163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22" name="Slide Image Placeholder 1">
            <a:extLst>
              <a:ext uri="{FF2B5EF4-FFF2-40B4-BE49-F238E27FC236}">
                <a16:creationId xmlns:a16="http://schemas.microsoft.com/office/drawing/2014/main" id="{4BF1CED8-751C-435B-A044-033585F065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23" name="Notes Placeholder 2">
            <a:extLst>
              <a:ext uri="{FF2B5EF4-FFF2-40B4-BE49-F238E27FC236}">
                <a16:creationId xmlns:a16="http://schemas.microsoft.com/office/drawing/2014/main" id="{94476716-BAF5-4473-BD0F-1D69F7447F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45124" name="Slide Number Placeholder 3">
            <a:extLst>
              <a:ext uri="{FF2B5EF4-FFF2-40B4-BE49-F238E27FC236}">
                <a16:creationId xmlns:a16="http://schemas.microsoft.com/office/drawing/2014/main" id="{692072E8-7ECB-497D-9190-65AF347390C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2B5B694-E411-4DED-AD06-951DD1BE8DA4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210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Slide Image Placeholder 1">
            <a:extLst>
              <a:ext uri="{FF2B5EF4-FFF2-40B4-BE49-F238E27FC236}">
                <a16:creationId xmlns:a16="http://schemas.microsoft.com/office/drawing/2014/main" id="{DFDB9A44-1D7B-4320-9B70-0E9A03BC1E6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0435" name="Notes Placeholder 2">
            <a:extLst>
              <a:ext uri="{FF2B5EF4-FFF2-40B4-BE49-F238E27FC236}">
                <a16:creationId xmlns:a16="http://schemas.microsoft.com/office/drawing/2014/main" id="{8386D90D-A582-48B2-9101-0D93206751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30436" name="Slide Number Placeholder 3">
            <a:extLst>
              <a:ext uri="{FF2B5EF4-FFF2-40B4-BE49-F238E27FC236}">
                <a16:creationId xmlns:a16="http://schemas.microsoft.com/office/drawing/2014/main" id="{05FDB4D1-22B1-493F-BD23-9EE3FB7FC65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413CF87-3E01-467F-A128-2EBA323FE7DB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211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Slide Image Placeholder 1">
            <a:extLst>
              <a:ext uri="{FF2B5EF4-FFF2-40B4-BE49-F238E27FC236}">
                <a16:creationId xmlns:a16="http://schemas.microsoft.com/office/drawing/2014/main" id="{DAC3FFA6-3371-4ABC-BBA8-EA5748CBF5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483" name="Notes Placeholder 2">
            <a:extLst>
              <a:ext uri="{FF2B5EF4-FFF2-40B4-BE49-F238E27FC236}">
                <a16:creationId xmlns:a16="http://schemas.microsoft.com/office/drawing/2014/main" id="{23991337-E080-4851-8FF0-E93597234A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32484" name="Slide Number Placeholder 3">
            <a:extLst>
              <a:ext uri="{FF2B5EF4-FFF2-40B4-BE49-F238E27FC236}">
                <a16:creationId xmlns:a16="http://schemas.microsoft.com/office/drawing/2014/main" id="{CEAB0DC7-9818-46E2-B990-AB0B634C7FC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DA34E69C-47B6-4455-BCE1-9AAED78888A0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212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Slide Image Placeholder 1">
            <a:extLst>
              <a:ext uri="{FF2B5EF4-FFF2-40B4-BE49-F238E27FC236}">
                <a16:creationId xmlns:a16="http://schemas.microsoft.com/office/drawing/2014/main" id="{5FB4DE69-898E-4CF4-A0B2-47A62B17BF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4531" name="Notes Placeholder 2">
            <a:extLst>
              <a:ext uri="{FF2B5EF4-FFF2-40B4-BE49-F238E27FC236}">
                <a16:creationId xmlns:a16="http://schemas.microsoft.com/office/drawing/2014/main" id="{DFDFE7A9-A971-43DD-97F0-34C4E38FE0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34532" name="Slide Number Placeholder 3">
            <a:extLst>
              <a:ext uri="{FF2B5EF4-FFF2-40B4-BE49-F238E27FC236}">
                <a16:creationId xmlns:a16="http://schemas.microsoft.com/office/drawing/2014/main" id="{2CC0DA35-385B-44B0-BE22-D9D5EA6A0C7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112DB1A4-660B-4D59-9DE6-21C5EAD286B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213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Slide Image Placeholder 1">
            <a:extLst>
              <a:ext uri="{FF2B5EF4-FFF2-40B4-BE49-F238E27FC236}">
                <a16:creationId xmlns:a16="http://schemas.microsoft.com/office/drawing/2014/main" id="{792FFF41-C974-4A27-897D-424C19F1FE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6579" name="Notes Placeholder 2">
            <a:extLst>
              <a:ext uri="{FF2B5EF4-FFF2-40B4-BE49-F238E27FC236}">
                <a16:creationId xmlns:a16="http://schemas.microsoft.com/office/drawing/2014/main" id="{23EC2F39-A5FA-45FD-888B-FEE5342C336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36580" name="Slide Number Placeholder 3">
            <a:extLst>
              <a:ext uri="{FF2B5EF4-FFF2-40B4-BE49-F238E27FC236}">
                <a16:creationId xmlns:a16="http://schemas.microsoft.com/office/drawing/2014/main" id="{1583876A-07F5-4665-9A60-6A7DD0DAFF1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12D670A-49D2-439C-BF7E-A27D014272BA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214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Slide Image Placeholder 1">
            <a:extLst>
              <a:ext uri="{FF2B5EF4-FFF2-40B4-BE49-F238E27FC236}">
                <a16:creationId xmlns:a16="http://schemas.microsoft.com/office/drawing/2014/main" id="{42E37268-1451-400D-888F-D9F848916FF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0675" name="Notes Placeholder 2">
            <a:extLst>
              <a:ext uri="{FF2B5EF4-FFF2-40B4-BE49-F238E27FC236}">
                <a16:creationId xmlns:a16="http://schemas.microsoft.com/office/drawing/2014/main" id="{F0269433-B8A4-45A8-95B7-C4FC91EECF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40676" name="Slide Number Placeholder 3">
            <a:extLst>
              <a:ext uri="{FF2B5EF4-FFF2-40B4-BE49-F238E27FC236}">
                <a16:creationId xmlns:a16="http://schemas.microsoft.com/office/drawing/2014/main" id="{59C665FC-C81A-449F-9D02-35CA7CDFE8D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D91561B-D22D-4207-B0A8-CE6E38F2E8E7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215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Slide Image Placeholder 1">
            <a:extLst>
              <a:ext uri="{FF2B5EF4-FFF2-40B4-BE49-F238E27FC236}">
                <a16:creationId xmlns:a16="http://schemas.microsoft.com/office/drawing/2014/main" id="{854C292C-54D0-400C-9330-BEE8A87FD9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8627" name="Notes Placeholder 2">
            <a:extLst>
              <a:ext uri="{FF2B5EF4-FFF2-40B4-BE49-F238E27FC236}">
                <a16:creationId xmlns:a16="http://schemas.microsoft.com/office/drawing/2014/main" id="{C2E7B9A2-BB89-45C3-B26A-D1CAF614AB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38628" name="Slide Number Placeholder 3">
            <a:extLst>
              <a:ext uri="{FF2B5EF4-FFF2-40B4-BE49-F238E27FC236}">
                <a16:creationId xmlns:a16="http://schemas.microsoft.com/office/drawing/2014/main" id="{A969B37B-52FF-481E-B7E9-D645A7E45A1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BF752CE4-7571-4637-B6CF-BD6F60C0BDC2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216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Slide Image Placeholder 1">
            <a:extLst>
              <a:ext uri="{FF2B5EF4-FFF2-40B4-BE49-F238E27FC236}">
                <a16:creationId xmlns:a16="http://schemas.microsoft.com/office/drawing/2014/main" id="{C7351273-9C41-49CA-8FEB-24B7FC25C74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4771" name="Notes Placeholder 2">
            <a:extLst>
              <a:ext uri="{FF2B5EF4-FFF2-40B4-BE49-F238E27FC236}">
                <a16:creationId xmlns:a16="http://schemas.microsoft.com/office/drawing/2014/main" id="{6A6920EF-7F9F-4B67-82B9-A8826F2339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44772" name="Slide Number Placeholder 3">
            <a:extLst>
              <a:ext uri="{FF2B5EF4-FFF2-40B4-BE49-F238E27FC236}">
                <a16:creationId xmlns:a16="http://schemas.microsoft.com/office/drawing/2014/main" id="{D32787EA-7D5E-4B68-97FE-1465BF69F5B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CDEF7C27-C7C1-46E9-A9F6-93D051027346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217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Slide Image Placeholder 1">
            <a:extLst>
              <a:ext uri="{FF2B5EF4-FFF2-40B4-BE49-F238E27FC236}">
                <a16:creationId xmlns:a16="http://schemas.microsoft.com/office/drawing/2014/main" id="{5D2F35FC-6FBE-4FF3-A475-993E0F780E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23" name="Notes Placeholder 2">
            <a:extLst>
              <a:ext uri="{FF2B5EF4-FFF2-40B4-BE49-F238E27FC236}">
                <a16:creationId xmlns:a16="http://schemas.microsoft.com/office/drawing/2014/main" id="{A8AB4209-4683-4140-89BB-7A583326C1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42724" name="Slide Number Placeholder 3">
            <a:extLst>
              <a:ext uri="{FF2B5EF4-FFF2-40B4-BE49-F238E27FC236}">
                <a16:creationId xmlns:a16="http://schemas.microsoft.com/office/drawing/2014/main" id="{96A1AA96-0EE7-454C-AB5F-E61E1268435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E8EB47E8-2E35-4677-8C37-D7639E798550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218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Slide Image Placeholder 1">
            <a:extLst>
              <a:ext uri="{FF2B5EF4-FFF2-40B4-BE49-F238E27FC236}">
                <a16:creationId xmlns:a16="http://schemas.microsoft.com/office/drawing/2014/main" id="{89FF365C-8BD5-439C-85BE-C75B5360DE5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6819" name="Notes Placeholder 2">
            <a:extLst>
              <a:ext uri="{FF2B5EF4-FFF2-40B4-BE49-F238E27FC236}">
                <a16:creationId xmlns:a16="http://schemas.microsoft.com/office/drawing/2014/main" id="{A70A6093-64E9-4BCC-AAC2-A3374572DF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46820" name="Slide Number Placeholder 3">
            <a:extLst>
              <a:ext uri="{FF2B5EF4-FFF2-40B4-BE49-F238E27FC236}">
                <a16:creationId xmlns:a16="http://schemas.microsoft.com/office/drawing/2014/main" id="{D765C51C-41DB-4728-B2DF-B53257939B5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115A6AEF-2C19-44E1-880D-28299DA31354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219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42" name="Slide Image Placeholder 1">
            <a:extLst>
              <a:ext uri="{FF2B5EF4-FFF2-40B4-BE49-F238E27FC236}">
                <a16:creationId xmlns:a16="http://schemas.microsoft.com/office/drawing/2014/main" id="{F8831E8C-E5A1-4425-A53F-F8142EC5A2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43" name="Notes Placeholder 2">
            <a:extLst>
              <a:ext uri="{FF2B5EF4-FFF2-40B4-BE49-F238E27FC236}">
                <a16:creationId xmlns:a16="http://schemas.microsoft.com/office/drawing/2014/main" id="{307A56D3-7450-4B5A-B9A8-9600D4B8D0C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75844" name="Slide Number Placeholder 3">
            <a:extLst>
              <a:ext uri="{FF2B5EF4-FFF2-40B4-BE49-F238E27FC236}">
                <a16:creationId xmlns:a16="http://schemas.microsoft.com/office/drawing/2014/main" id="{A0BE75A9-7B86-4E7E-B571-4BD4CF9658E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18E269B-75EA-43B2-8333-3739FFF8A7BF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Slide Image Placeholder 1">
            <a:extLst>
              <a:ext uri="{FF2B5EF4-FFF2-40B4-BE49-F238E27FC236}">
                <a16:creationId xmlns:a16="http://schemas.microsoft.com/office/drawing/2014/main" id="{0DBEFFDC-D853-4065-A389-4479A474F3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0915" name="Notes Placeholder 2">
            <a:extLst>
              <a:ext uri="{FF2B5EF4-FFF2-40B4-BE49-F238E27FC236}">
                <a16:creationId xmlns:a16="http://schemas.microsoft.com/office/drawing/2014/main" id="{88CDFDC9-655D-4072-836C-ECF5E6CCDA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50916" name="Slide Number Placeholder 3">
            <a:extLst>
              <a:ext uri="{FF2B5EF4-FFF2-40B4-BE49-F238E27FC236}">
                <a16:creationId xmlns:a16="http://schemas.microsoft.com/office/drawing/2014/main" id="{68DC3075-CEEE-41B7-BFFC-9CF5F9DEEBD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06000FE-A291-466B-BC8B-DD71AEE51BF9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220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Slide Image Placeholder 1">
            <a:extLst>
              <a:ext uri="{FF2B5EF4-FFF2-40B4-BE49-F238E27FC236}">
                <a16:creationId xmlns:a16="http://schemas.microsoft.com/office/drawing/2014/main" id="{6FDEE2D4-FB85-4B00-9103-D94CC7632E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8739" name="Notes Placeholder 2">
            <a:extLst>
              <a:ext uri="{FF2B5EF4-FFF2-40B4-BE49-F238E27FC236}">
                <a16:creationId xmlns:a16="http://schemas.microsoft.com/office/drawing/2014/main" id="{EC673F22-1D17-4C2F-8D78-D5CAB0E8E1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28740" name="Slide Number Placeholder 3">
            <a:extLst>
              <a:ext uri="{FF2B5EF4-FFF2-40B4-BE49-F238E27FC236}">
                <a16:creationId xmlns:a16="http://schemas.microsoft.com/office/drawing/2014/main" id="{89F69080-3EF3-4E1C-B2D2-BF0CCCCE523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EE046419-701E-4136-A8CA-AF82861441F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221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Slide Image Placeholder 1">
            <a:extLst>
              <a:ext uri="{FF2B5EF4-FFF2-40B4-BE49-F238E27FC236}">
                <a16:creationId xmlns:a16="http://schemas.microsoft.com/office/drawing/2014/main" id="{25EB6B9C-AA59-4ACB-AD40-A4417B7B0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3075" name="Notes Placeholder 2">
            <a:extLst>
              <a:ext uri="{FF2B5EF4-FFF2-40B4-BE49-F238E27FC236}">
                <a16:creationId xmlns:a16="http://schemas.microsoft.com/office/drawing/2014/main" id="{2BB4B62D-59EF-4CC1-A427-2EE4861A5D1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43076" name="Slide Number Placeholder 3">
            <a:extLst>
              <a:ext uri="{FF2B5EF4-FFF2-40B4-BE49-F238E27FC236}">
                <a16:creationId xmlns:a16="http://schemas.microsoft.com/office/drawing/2014/main" id="{B73EA09C-B4DF-479A-BE31-7990C39CEC9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D00EC76A-CB7D-490A-A6B1-972318778AD2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222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Slide Image Placeholder 1">
            <a:extLst>
              <a:ext uri="{FF2B5EF4-FFF2-40B4-BE49-F238E27FC236}">
                <a16:creationId xmlns:a16="http://schemas.microsoft.com/office/drawing/2014/main" id="{998B7E3F-664C-42F8-A89D-38BD4722519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3571" name="Notes Placeholder 2">
            <a:extLst>
              <a:ext uri="{FF2B5EF4-FFF2-40B4-BE49-F238E27FC236}">
                <a16:creationId xmlns:a16="http://schemas.microsoft.com/office/drawing/2014/main" id="{B16790D0-97A8-4EB2-B5D8-BE793C7BD7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93572" name="Slide Number Placeholder 3">
            <a:extLst>
              <a:ext uri="{FF2B5EF4-FFF2-40B4-BE49-F238E27FC236}">
                <a16:creationId xmlns:a16="http://schemas.microsoft.com/office/drawing/2014/main" id="{D60F36AF-60A7-4BBF-B30F-D1ACAEEAA41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FA6EB3E-988A-4CCF-8DD6-6C951A209E12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223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Slide Image Placeholder 1">
            <a:extLst>
              <a:ext uri="{FF2B5EF4-FFF2-40B4-BE49-F238E27FC236}">
                <a16:creationId xmlns:a16="http://schemas.microsoft.com/office/drawing/2014/main" id="{6EA4201E-99B6-4986-97BC-C956B752C2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63" name="Notes Placeholder 2">
            <a:extLst>
              <a:ext uri="{FF2B5EF4-FFF2-40B4-BE49-F238E27FC236}">
                <a16:creationId xmlns:a16="http://schemas.microsoft.com/office/drawing/2014/main" id="{591DABE6-FD83-4131-A611-AEE970AB90D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52964" name="Slide Number Placeholder 3">
            <a:extLst>
              <a:ext uri="{FF2B5EF4-FFF2-40B4-BE49-F238E27FC236}">
                <a16:creationId xmlns:a16="http://schemas.microsoft.com/office/drawing/2014/main" id="{4FCD38B9-2571-46D3-99B7-C3A7A7D3B7E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053512B-CA0D-4E3D-98AA-F45D97538DC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224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Slide Image Placeholder 1">
            <a:extLst>
              <a:ext uri="{FF2B5EF4-FFF2-40B4-BE49-F238E27FC236}">
                <a16:creationId xmlns:a16="http://schemas.microsoft.com/office/drawing/2014/main" id="{35F0D4C2-38D0-4ED6-900B-52A0FBBA0D0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5011" name="Notes Placeholder 2">
            <a:extLst>
              <a:ext uri="{FF2B5EF4-FFF2-40B4-BE49-F238E27FC236}">
                <a16:creationId xmlns:a16="http://schemas.microsoft.com/office/drawing/2014/main" id="{6955A6BC-5C8D-4A07-8665-8B293D11C5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55012" name="Slide Number Placeholder 3">
            <a:extLst>
              <a:ext uri="{FF2B5EF4-FFF2-40B4-BE49-F238E27FC236}">
                <a16:creationId xmlns:a16="http://schemas.microsoft.com/office/drawing/2014/main" id="{41DF2931-4845-4AD6-90ED-198B9A807FD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5BC3677-6960-4151-82F4-5C34AD0D07D4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225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Slide Image Placeholder 1">
            <a:extLst>
              <a:ext uri="{FF2B5EF4-FFF2-40B4-BE49-F238E27FC236}">
                <a16:creationId xmlns:a16="http://schemas.microsoft.com/office/drawing/2014/main" id="{EFC98BF8-5E3E-48FB-B971-ACB364FADE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7059" name="Notes Placeholder 2">
            <a:extLst>
              <a:ext uri="{FF2B5EF4-FFF2-40B4-BE49-F238E27FC236}">
                <a16:creationId xmlns:a16="http://schemas.microsoft.com/office/drawing/2014/main" id="{0EABCEB6-62D2-4EBA-9A47-ADC09A3029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57060" name="Slide Number Placeholder 3">
            <a:extLst>
              <a:ext uri="{FF2B5EF4-FFF2-40B4-BE49-F238E27FC236}">
                <a16:creationId xmlns:a16="http://schemas.microsoft.com/office/drawing/2014/main" id="{A4A87916-09A0-4A17-9987-3C745158E59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E7A58A54-EA9B-4FF0-9B2A-FC61CBEC84B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226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Slide Image Placeholder 1">
            <a:extLst>
              <a:ext uri="{FF2B5EF4-FFF2-40B4-BE49-F238E27FC236}">
                <a16:creationId xmlns:a16="http://schemas.microsoft.com/office/drawing/2014/main" id="{3A14E00E-21F2-48B9-9A4B-D3C080CE3A6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9107" name="Notes Placeholder 2">
            <a:extLst>
              <a:ext uri="{FF2B5EF4-FFF2-40B4-BE49-F238E27FC236}">
                <a16:creationId xmlns:a16="http://schemas.microsoft.com/office/drawing/2014/main" id="{7CAE70A8-A1AD-4F38-89E4-0DDB9F6C57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59108" name="Slide Number Placeholder 3">
            <a:extLst>
              <a:ext uri="{FF2B5EF4-FFF2-40B4-BE49-F238E27FC236}">
                <a16:creationId xmlns:a16="http://schemas.microsoft.com/office/drawing/2014/main" id="{18D24BE1-18FD-412C-B83D-3371C6DDCA5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141DE041-6DF2-429A-B892-8D449CD994FA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227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Slide Image Placeholder 1">
            <a:extLst>
              <a:ext uri="{FF2B5EF4-FFF2-40B4-BE49-F238E27FC236}">
                <a16:creationId xmlns:a16="http://schemas.microsoft.com/office/drawing/2014/main" id="{2A2ED35B-3976-49AC-A8AD-ED5342D785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1155" name="Notes Placeholder 2">
            <a:extLst>
              <a:ext uri="{FF2B5EF4-FFF2-40B4-BE49-F238E27FC236}">
                <a16:creationId xmlns:a16="http://schemas.microsoft.com/office/drawing/2014/main" id="{65D4F1D2-5F0A-47AE-A65F-B957D8D8360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61156" name="Slide Number Placeholder 3">
            <a:extLst>
              <a:ext uri="{FF2B5EF4-FFF2-40B4-BE49-F238E27FC236}">
                <a16:creationId xmlns:a16="http://schemas.microsoft.com/office/drawing/2014/main" id="{06D0881D-EACC-42CC-9A68-5A5BC41D8E0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E946D20D-676C-444F-BD7D-4A9CBA0B6FBE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228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Slide Image Placeholder 1">
            <a:extLst>
              <a:ext uri="{FF2B5EF4-FFF2-40B4-BE49-F238E27FC236}">
                <a16:creationId xmlns:a16="http://schemas.microsoft.com/office/drawing/2014/main" id="{8CC3377B-4D1D-4D4F-9CEE-B3185B132F6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03" name="Notes Placeholder 2">
            <a:extLst>
              <a:ext uri="{FF2B5EF4-FFF2-40B4-BE49-F238E27FC236}">
                <a16:creationId xmlns:a16="http://schemas.microsoft.com/office/drawing/2014/main" id="{374BAFB6-FC79-48F0-9974-76AD6B1FD7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63204" name="Slide Number Placeholder 3">
            <a:extLst>
              <a:ext uri="{FF2B5EF4-FFF2-40B4-BE49-F238E27FC236}">
                <a16:creationId xmlns:a16="http://schemas.microsoft.com/office/drawing/2014/main" id="{FBA779C3-9691-4FA9-9354-5CE8B469025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CC158BB-1F51-430E-A9CF-3301C3E175C9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229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90" name="Slide Image Placeholder 1">
            <a:extLst>
              <a:ext uri="{FF2B5EF4-FFF2-40B4-BE49-F238E27FC236}">
                <a16:creationId xmlns:a16="http://schemas.microsoft.com/office/drawing/2014/main" id="{7E3CC285-F6D9-4824-B79E-55BDD12A3C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7891" name="Notes Placeholder 2">
            <a:extLst>
              <a:ext uri="{FF2B5EF4-FFF2-40B4-BE49-F238E27FC236}">
                <a16:creationId xmlns:a16="http://schemas.microsoft.com/office/drawing/2014/main" id="{841F15BA-70B5-4C73-B971-8D5E49AA2F5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77892" name="Slide Number Placeholder 3">
            <a:extLst>
              <a:ext uri="{FF2B5EF4-FFF2-40B4-BE49-F238E27FC236}">
                <a16:creationId xmlns:a16="http://schemas.microsoft.com/office/drawing/2014/main" id="{57B325B6-F05B-4629-9DDA-573B60BB00E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2295EF6-F13B-4B3B-8CB8-A44FDC1261C5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Slide Image Placeholder 1">
            <a:extLst>
              <a:ext uri="{FF2B5EF4-FFF2-40B4-BE49-F238E27FC236}">
                <a16:creationId xmlns:a16="http://schemas.microsoft.com/office/drawing/2014/main" id="{9D09BAC8-7714-449C-B74D-BE40186CA6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5251" name="Notes Placeholder 2">
            <a:extLst>
              <a:ext uri="{FF2B5EF4-FFF2-40B4-BE49-F238E27FC236}">
                <a16:creationId xmlns:a16="http://schemas.microsoft.com/office/drawing/2014/main" id="{7743C25F-ACBE-493B-83BB-55ECE0AE42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65252" name="Slide Number Placeholder 3">
            <a:extLst>
              <a:ext uri="{FF2B5EF4-FFF2-40B4-BE49-F238E27FC236}">
                <a16:creationId xmlns:a16="http://schemas.microsoft.com/office/drawing/2014/main" id="{AF795982-056C-4784-9E27-965DC7B7FD9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10FCDC0D-9AB8-4614-856E-52D84EC92754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230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Slide Image Placeholder 1">
            <a:extLst>
              <a:ext uri="{FF2B5EF4-FFF2-40B4-BE49-F238E27FC236}">
                <a16:creationId xmlns:a16="http://schemas.microsoft.com/office/drawing/2014/main" id="{46421C4C-F5F1-46EB-9CBC-4829703E9C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7299" name="Notes Placeholder 2">
            <a:extLst>
              <a:ext uri="{FF2B5EF4-FFF2-40B4-BE49-F238E27FC236}">
                <a16:creationId xmlns:a16="http://schemas.microsoft.com/office/drawing/2014/main" id="{FFDE2954-1470-4715-B6D4-5632613510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67300" name="Slide Number Placeholder 3">
            <a:extLst>
              <a:ext uri="{FF2B5EF4-FFF2-40B4-BE49-F238E27FC236}">
                <a16:creationId xmlns:a16="http://schemas.microsoft.com/office/drawing/2014/main" id="{2E9EE395-2C77-4799-9E6D-8B04CB360C6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E3A2EB68-CD1F-4AC4-98A4-E18D8EC2DEA9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231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Slide Image Placeholder 1">
            <a:extLst>
              <a:ext uri="{FF2B5EF4-FFF2-40B4-BE49-F238E27FC236}">
                <a16:creationId xmlns:a16="http://schemas.microsoft.com/office/drawing/2014/main" id="{F4C798C4-956A-4FFB-89F6-FE96DC151D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9347" name="Notes Placeholder 2">
            <a:extLst>
              <a:ext uri="{FF2B5EF4-FFF2-40B4-BE49-F238E27FC236}">
                <a16:creationId xmlns:a16="http://schemas.microsoft.com/office/drawing/2014/main" id="{75AE7610-5F19-4BB8-9D5D-0F2B4622F0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69348" name="Slide Number Placeholder 3">
            <a:extLst>
              <a:ext uri="{FF2B5EF4-FFF2-40B4-BE49-F238E27FC236}">
                <a16:creationId xmlns:a16="http://schemas.microsoft.com/office/drawing/2014/main" id="{F19C1E1A-75B2-4278-8350-3AFAFF459D9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244D8C0-C78D-4543-9FD8-A9E10BCA05A0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232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4" name="Slide Image Placeholder 1">
            <a:extLst>
              <a:ext uri="{FF2B5EF4-FFF2-40B4-BE49-F238E27FC236}">
                <a16:creationId xmlns:a16="http://schemas.microsoft.com/office/drawing/2014/main" id="{F3D3F518-AA8C-42C5-A072-1E3D65A929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1395" name="Notes Placeholder 2">
            <a:extLst>
              <a:ext uri="{FF2B5EF4-FFF2-40B4-BE49-F238E27FC236}">
                <a16:creationId xmlns:a16="http://schemas.microsoft.com/office/drawing/2014/main" id="{ADC93825-EA23-47D0-A5A7-CC471CD6AB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71396" name="Slide Number Placeholder 3">
            <a:extLst>
              <a:ext uri="{FF2B5EF4-FFF2-40B4-BE49-F238E27FC236}">
                <a16:creationId xmlns:a16="http://schemas.microsoft.com/office/drawing/2014/main" id="{44398731-DB0F-4E2C-B282-8763A3560E7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1714E814-C104-42C3-8140-AD3BB31E0028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233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2" name="Slide Image Placeholder 1">
            <a:extLst>
              <a:ext uri="{FF2B5EF4-FFF2-40B4-BE49-F238E27FC236}">
                <a16:creationId xmlns:a16="http://schemas.microsoft.com/office/drawing/2014/main" id="{1BF226A4-5F3A-45C1-ADD3-CA7F10E78A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43" name="Notes Placeholder 2">
            <a:extLst>
              <a:ext uri="{FF2B5EF4-FFF2-40B4-BE49-F238E27FC236}">
                <a16:creationId xmlns:a16="http://schemas.microsoft.com/office/drawing/2014/main" id="{E59BA135-C432-44DB-97AC-8091A5750A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73444" name="Slide Number Placeholder 3">
            <a:extLst>
              <a:ext uri="{FF2B5EF4-FFF2-40B4-BE49-F238E27FC236}">
                <a16:creationId xmlns:a16="http://schemas.microsoft.com/office/drawing/2014/main" id="{D9B8E456-B796-49F2-AD04-2C943BA47F1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15A02A6-F6C9-4D09-9BB1-9A757564E744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234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Slide Image Placeholder 1">
            <a:extLst>
              <a:ext uri="{FF2B5EF4-FFF2-40B4-BE49-F238E27FC236}">
                <a16:creationId xmlns:a16="http://schemas.microsoft.com/office/drawing/2014/main" id="{6C6421DD-1416-4B8B-BE00-DC9CE8FAEA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5491" name="Notes Placeholder 2">
            <a:extLst>
              <a:ext uri="{FF2B5EF4-FFF2-40B4-BE49-F238E27FC236}">
                <a16:creationId xmlns:a16="http://schemas.microsoft.com/office/drawing/2014/main" id="{ADC20D29-420B-49F9-9739-FC572F73E4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75492" name="Slide Number Placeholder 3">
            <a:extLst>
              <a:ext uri="{FF2B5EF4-FFF2-40B4-BE49-F238E27FC236}">
                <a16:creationId xmlns:a16="http://schemas.microsoft.com/office/drawing/2014/main" id="{DADF2C19-761C-4B09-9A72-8F44F708F84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B9F3A8C-C5BC-4372-99F7-D8BC03798600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235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Slide Image Placeholder 1">
            <a:extLst>
              <a:ext uri="{FF2B5EF4-FFF2-40B4-BE49-F238E27FC236}">
                <a16:creationId xmlns:a16="http://schemas.microsoft.com/office/drawing/2014/main" id="{F1D61943-728E-469F-9FD2-EFFA27A670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0787" name="Notes Placeholder 2">
            <a:extLst>
              <a:ext uri="{FF2B5EF4-FFF2-40B4-BE49-F238E27FC236}">
                <a16:creationId xmlns:a16="http://schemas.microsoft.com/office/drawing/2014/main" id="{E4C93C8E-8ECE-44F8-A49A-F5479B2DF8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30788" name="Slide Number Placeholder 3">
            <a:extLst>
              <a:ext uri="{FF2B5EF4-FFF2-40B4-BE49-F238E27FC236}">
                <a16:creationId xmlns:a16="http://schemas.microsoft.com/office/drawing/2014/main" id="{FD10265F-5845-42F6-AF66-34DA7953F20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AA63F2A-9271-4E27-A057-2599B1A4146B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236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30" name="Slide Image Placeholder 1">
            <a:extLst>
              <a:ext uri="{FF2B5EF4-FFF2-40B4-BE49-F238E27FC236}">
                <a16:creationId xmlns:a16="http://schemas.microsoft.com/office/drawing/2014/main" id="{E3E70579-5990-403D-A8F8-4CF842A864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6931" name="Notes Placeholder 2">
            <a:extLst>
              <a:ext uri="{FF2B5EF4-FFF2-40B4-BE49-F238E27FC236}">
                <a16:creationId xmlns:a16="http://schemas.microsoft.com/office/drawing/2014/main" id="{87CAD0E8-0C66-4AC2-81FC-820872AD2E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36932" name="Slide Number Placeholder 3">
            <a:extLst>
              <a:ext uri="{FF2B5EF4-FFF2-40B4-BE49-F238E27FC236}">
                <a16:creationId xmlns:a16="http://schemas.microsoft.com/office/drawing/2014/main" id="{791FD51B-51B4-44DC-806F-252E0E3A90F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BDBEECD5-C386-40CD-810D-3583C9E86ABF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237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834" name="Slide Image Placeholder 1">
            <a:extLst>
              <a:ext uri="{FF2B5EF4-FFF2-40B4-BE49-F238E27FC236}">
                <a16:creationId xmlns:a16="http://schemas.microsoft.com/office/drawing/2014/main" id="{E8205AED-FB87-4463-AEF9-B8FA4B76BB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2835" name="Notes Placeholder 2">
            <a:extLst>
              <a:ext uri="{FF2B5EF4-FFF2-40B4-BE49-F238E27FC236}">
                <a16:creationId xmlns:a16="http://schemas.microsoft.com/office/drawing/2014/main" id="{3A509E01-3104-40CD-AF56-1BF5ABE775A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32836" name="Slide Number Placeholder 3">
            <a:extLst>
              <a:ext uri="{FF2B5EF4-FFF2-40B4-BE49-F238E27FC236}">
                <a16:creationId xmlns:a16="http://schemas.microsoft.com/office/drawing/2014/main" id="{8EEA50E0-14D6-41D0-A145-9AC2AEB06C7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ECF2D6E8-DF73-4977-B7AA-93AB6C86AFD6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238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Slide Image Placeholder 1">
            <a:extLst>
              <a:ext uri="{FF2B5EF4-FFF2-40B4-BE49-F238E27FC236}">
                <a16:creationId xmlns:a16="http://schemas.microsoft.com/office/drawing/2014/main" id="{3C6319B2-B538-429B-9A1C-A086FB5050F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883" name="Notes Placeholder 2">
            <a:extLst>
              <a:ext uri="{FF2B5EF4-FFF2-40B4-BE49-F238E27FC236}">
                <a16:creationId xmlns:a16="http://schemas.microsoft.com/office/drawing/2014/main" id="{A03410C2-26B9-4EC7-BECD-7AD1166BBA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34884" name="Slide Number Placeholder 3">
            <a:extLst>
              <a:ext uri="{FF2B5EF4-FFF2-40B4-BE49-F238E27FC236}">
                <a16:creationId xmlns:a16="http://schemas.microsoft.com/office/drawing/2014/main" id="{B5A3DB1D-C577-4EEB-9FAF-C2FD42DA825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8E912524-6817-4737-812D-F06C26F2842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239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Slide Image Placeholder 1">
            <a:extLst>
              <a:ext uri="{FF2B5EF4-FFF2-40B4-BE49-F238E27FC236}">
                <a16:creationId xmlns:a16="http://schemas.microsoft.com/office/drawing/2014/main" id="{04631CD8-C444-4EF5-931D-1694045A024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9939" name="Notes Placeholder 2">
            <a:extLst>
              <a:ext uri="{FF2B5EF4-FFF2-40B4-BE49-F238E27FC236}">
                <a16:creationId xmlns:a16="http://schemas.microsoft.com/office/drawing/2014/main" id="{B0886826-EAB8-422B-94C0-BCF84315D6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79940" name="Slide Number Placeholder 3">
            <a:extLst>
              <a:ext uri="{FF2B5EF4-FFF2-40B4-BE49-F238E27FC236}">
                <a16:creationId xmlns:a16="http://schemas.microsoft.com/office/drawing/2014/main" id="{9AC248A1-A940-4E40-9E83-3DD3F3CC763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CE3818E-DB77-401A-97AA-D595362BE0D2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70" name="Slide Image Placeholder 1">
            <a:extLst>
              <a:ext uri="{FF2B5EF4-FFF2-40B4-BE49-F238E27FC236}">
                <a16:creationId xmlns:a16="http://schemas.microsoft.com/office/drawing/2014/main" id="{29AD396D-7320-4CC9-A0DC-08B7E00322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7171" name="Notes Placeholder 2">
            <a:extLst>
              <a:ext uri="{FF2B5EF4-FFF2-40B4-BE49-F238E27FC236}">
                <a16:creationId xmlns:a16="http://schemas.microsoft.com/office/drawing/2014/main" id="{1D09A7E1-E5EB-4D53-AD27-753B5E27EB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47172" name="Slide Number Placeholder 3">
            <a:extLst>
              <a:ext uri="{FF2B5EF4-FFF2-40B4-BE49-F238E27FC236}">
                <a16:creationId xmlns:a16="http://schemas.microsoft.com/office/drawing/2014/main" id="{005CD403-B0EF-445F-A55C-7FD40CA4713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BEEFE44F-3F70-49A0-84AB-2252E6064BD5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240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78" name="Slide Image Placeholder 1">
            <a:extLst>
              <a:ext uri="{FF2B5EF4-FFF2-40B4-BE49-F238E27FC236}">
                <a16:creationId xmlns:a16="http://schemas.microsoft.com/office/drawing/2014/main" id="{9B87D88A-4AE1-435A-A351-091880960E6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8979" name="Notes Placeholder 2">
            <a:extLst>
              <a:ext uri="{FF2B5EF4-FFF2-40B4-BE49-F238E27FC236}">
                <a16:creationId xmlns:a16="http://schemas.microsoft.com/office/drawing/2014/main" id="{A082C462-94CA-4A7C-BD67-DAD88F8E99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38980" name="Slide Number Placeholder 3">
            <a:extLst>
              <a:ext uri="{FF2B5EF4-FFF2-40B4-BE49-F238E27FC236}">
                <a16:creationId xmlns:a16="http://schemas.microsoft.com/office/drawing/2014/main" id="{CD57F917-DB8E-4E90-953B-17A33E888C3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CFE7808D-BFFA-453E-911F-FDAA84167A3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241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2" name="Slide Image Placeholder 1">
            <a:extLst>
              <a:ext uri="{FF2B5EF4-FFF2-40B4-BE49-F238E27FC236}">
                <a16:creationId xmlns:a16="http://schemas.microsoft.com/office/drawing/2014/main" id="{8F2D3540-A9A4-42AD-B06E-E41DB1901D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683" name="Notes Placeholder 2">
            <a:extLst>
              <a:ext uri="{FF2B5EF4-FFF2-40B4-BE49-F238E27FC236}">
                <a16:creationId xmlns:a16="http://schemas.microsoft.com/office/drawing/2014/main" id="{E394F320-EF93-4679-83BA-164AAFEC9D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83684" name="Slide Number Placeholder 3">
            <a:extLst>
              <a:ext uri="{FF2B5EF4-FFF2-40B4-BE49-F238E27FC236}">
                <a16:creationId xmlns:a16="http://schemas.microsoft.com/office/drawing/2014/main" id="{550206C7-2B0F-4D10-9631-E5DC7112905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520851F-6B81-4EED-AE00-AF9F524DEE60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242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8" name="Slide Image Placeholder 1">
            <a:extLst>
              <a:ext uri="{FF2B5EF4-FFF2-40B4-BE49-F238E27FC236}">
                <a16:creationId xmlns:a16="http://schemas.microsoft.com/office/drawing/2014/main" id="{E3551715-3D0A-4E3E-85B4-93884FFA75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7539" name="Notes Placeholder 2">
            <a:extLst>
              <a:ext uri="{FF2B5EF4-FFF2-40B4-BE49-F238E27FC236}">
                <a16:creationId xmlns:a16="http://schemas.microsoft.com/office/drawing/2014/main" id="{792E775B-3738-4F8E-818F-F26FC18C62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77540" name="Slide Number Placeholder 3">
            <a:extLst>
              <a:ext uri="{FF2B5EF4-FFF2-40B4-BE49-F238E27FC236}">
                <a16:creationId xmlns:a16="http://schemas.microsoft.com/office/drawing/2014/main" id="{7792C26E-4932-4C89-B3CB-CBF5547A36A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B8F52826-6E78-4A2D-9823-1578895F05B9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243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Slide Image Placeholder 1">
            <a:extLst>
              <a:ext uri="{FF2B5EF4-FFF2-40B4-BE49-F238E27FC236}">
                <a16:creationId xmlns:a16="http://schemas.microsoft.com/office/drawing/2014/main" id="{DEF6E5DA-769F-4421-979A-CE165CE287E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5731" name="Notes Placeholder 2">
            <a:extLst>
              <a:ext uri="{FF2B5EF4-FFF2-40B4-BE49-F238E27FC236}">
                <a16:creationId xmlns:a16="http://schemas.microsoft.com/office/drawing/2014/main" id="{D0A296FC-8248-48BF-98DD-BCE6400714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85732" name="Slide Number Placeholder 3">
            <a:extLst>
              <a:ext uri="{FF2B5EF4-FFF2-40B4-BE49-F238E27FC236}">
                <a16:creationId xmlns:a16="http://schemas.microsoft.com/office/drawing/2014/main" id="{3C5CC546-9373-47E6-B3B5-F45B5D33FAD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647A145-1909-4A2D-8DC2-405FE2F03630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244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6" name="Slide Image Placeholder 1">
            <a:extLst>
              <a:ext uri="{FF2B5EF4-FFF2-40B4-BE49-F238E27FC236}">
                <a16:creationId xmlns:a16="http://schemas.microsoft.com/office/drawing/2014/main" id="{09A59E67-1A3B-486D-A62C-F5819447A3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9587" name="Notes Placeholder 2">
            <a:extLst>
              <a:ext uri="{FF2B5EF4-FFF2-40B4-BE49-F238E27FC236}">
                <a16:creationId xmlns:a16="http://schemas.microsoft.com/office/drawing/2014/main" id="{FE7D6600-A5B0-4935-B8FD-8B5BFCDB969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79588" name="Slide Number Placeholder 3">
            <a:extLst>
              <a:ext uri="{FF2B5EF4-FFF2-40B4-BE49-F238E27FC236}">
                <a16:creationId xmlns:a16="http://schemas.microsoft.com/office/drawing/2014/main" id="{0FFE0E23-7EBB-45F4-906C-96BB665FF92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56ACA59-0CF0-41B0-9985-1CF14F55D782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245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Slide Image Placeholder 1">
            <a:extLst>
              <a:ext uri="{FF2B5EF4-FFF2-40B4-BE49-F238E27FC236}">
                <a16:creationId xmlns:a16="http://schemas.microsoft.com/office/drawing/2014/main" id="{FB1F1C3B-7A79-492A-9ACE-E9AA8C9B540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7779" name="Notes Placeholder 2">
            <a:extLst>
              <a:ext uri="{FF2B5EF4-FFF2-40B4-BE49-F238E27FC236}">
                <a16:creationId xmlns:a16="http://schemas.microsoft.com/office/drawing/2014/main" id="{8E388616-1B4E-4BC7-823D-18CD6477EA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87780" name="Slide Number Placeholder 3">
            <a:extLst>
              <a:ext uri="{FF2B5EF4-FFF2-40B4-BE49-F238E27FC236}">
                <a16:creationId xmlns:a16="http://schemas.microsoft.com/office/drawing/2014/main" id="{64D772AB-C31B-4833-A8FC-94A3F72A592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BB1423A3-6C40-4D4A-B485-B868BBC88A72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246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4" name="Slide Image Placeholder 1">
            <a:extLst>
              <a:ext uri="{FF2B5EF4-FFF2-40B4-BE49-F238E27FC236}">
                <a16:creationId xmlns:a16="http://schemas.microsoft.com/office/drawing/2014/main" id="{F34B092F-2139-4549-9378-A507469D933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1635" name="Notes Placeholder 2">
            <a:extLst>
              <a:ext uri="{FF2B5EF4-FFF2-40B4-BE49-F238E27FC236}">
                <a16:creationId xmlns:a16="http://schemas.microsoft.com/office/drawing/2014/main" id="{F3ECE1CE-CEB5-48B2-8EC8-57D4EEE334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81636" name="Slide Number Placeholder 3">
            <a:extLst>
              <a:ext uri="{FF2B5EF4-FFF2-40B4-BE49-F238E27FC236}">
                <a16:creationId xmlns:a16="http://schemas.microsoft.com/office/drawing/2014/main" id="{1939E775-C120-43F5-8908-6CA506FB8DC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8DFFC172-75A7-4DD8-AB81-3B497E00FF20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247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6" name="Slide Image Placeholder 1">
            <a:extLst>
              <a:ext uri="{FF2B5EF4-FFF2-40B4-BE49-F238E27FC236}">
                <a16:creationId xmlns:a16="http://schemas.microsoft.com/office/drawing/2014/main" id="{07E7FCFF-3738-468A-AB60-D40CB5EAF7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9827" name="Notes Placeholder 2">
            <a:extLst>
              <a:ext uri="{FF2B5EF4-FFF2-40B4-BE49-F238E27FC236}">
                <a16:creationId xmlns:a16="http://schemas.microsoft.com/office/drawing/2014/main" id="{DE00F686-2847-4B75-82D9-91052E76F4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89828" name="Slide Number Placeholder 3">
            <a:extLst>
              <a:ext uri="{FF2B5EF4-FFF2-40B4-BE49-F238E27FC236}">
                <a16:creationId xmlns:a16="http://schemas.microsoft.com/office/drawing/2014/main" id="{891917F8-971E-4978-A8A5-8D18F6712C4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EAD2A28A-0A80-450A-8661-FD2C1336E9F9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248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8" name="Slide Image Placeholder 1">
            <a:extLst>
              <a:ext uri="{FF2B5EF4-FFF2-40B4-BE49-F238E27FC236}">
                <a16:creationId xmlns:a16="http://schemas.microsoft.com/office/drawing/2014/main" id="{23A71D8E-D4BB-420B-9F91-923139ECDB1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8019" name="Notes Placeholder 2">
            <a:extLst>
              <a:ext uri="{FF2B5EF4-FFF2-40B4-BE49-F238E27FC236}">
                <a16:creationId xmlns:a16="http://schemas.microsoft.com/office/drawing/2014/main" id="{755E8A26-D86E-42D5-9502-026F7E1206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98020" name="Slide Number Placeholder 3">
            <a:extLst>
              <a:ext uri="{FF2B5EF4-FFF2-40B4-BE49-F238E27FC236}">
                <a16:creationId xmlns:a16="http://schemas.microsoft.com/office/drawing/2014/main" id="{36B13FC3-6C7A-4EC8-B661-5A5157FFDCE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8F50D6D8-F0CA-4E46-9C04-663C5EEAFFB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249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Slide Image Placeholder 1">
            <a:extLst>
              <a:ext uri="{FF2B5EF4-FFF2-40B4-BE49-F238E27FC236}">
                <a16:creationId xmlns:a16="http://schemas.microsoft.com/office/drawing/2014/main" id="{009BA229-0E31-4F1A-9308-21E3CD79E65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1987" name="Notes Placeholder 2">
            <a:extLst>
              <a:ext uri="{FF2B5EF4-FFF2-40B4-BE49-F238E27FC236}">
                <a16:creationId xmlns:a16="http://schemas.microsoft.com/office/drawing/2014/main" id="{634B6054-EFC1-4E4B-9BDA-ED36D48C2E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81988" name="Slide Number Placeholder 3">
            <a:extLst>
              <a:ext uri="{FF2B5EF4-FFF2-40B4-BE49-F238E27FC236}">
                <a16:creationId xmlns:a16="http://schemas.microsoft.com/office/drawing/2014/main" id="{6C896B73-1A94-42D6-BC5E-9E25F40B81D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8E019A77-5210-455B-B6A1-D4100EF1D516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Slide Image Placeholder 1">
            <a:extLst>
              <a:ext uri="{FF2B5EF4-FFF2-40B4-BE49-F238E27FC236}">
                <a16:creationId xmlns:a16="http://schemas.microsoft.com/office/drawing/2014/main" id="{9F6956B2-E72F-4FA1-88EB-FD0431048C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0067" name="Notes Placeholder 2">
            <a:extLst>
              <a:ext uri="{FF2B5EF4-FFF2-40B4-BE49-F238E27FC236}">
                <a16:creationId xmlns:a16="http://schemas.microsoft.com/office/drawing/2014/main" id="{B8C501DE-2C98-4E7C-9A41-2D208C2F8E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00068" name="Slide Number Placeholder 3">
            <a:extLst>
              <a:ext uri="{FF2B5EF4-FFF2-40B4-BE49-F238E27FC236}">
                <a16:creationId xmlns:a16="http://schemas.microsoft.com/office/drawing/2014/main" id="{A6936273-9FF1-4BAB-9810-CBD543F8B01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1122A168-3A4D-459E-9499-A27B3F9AAC9B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250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Slide Image Placeholder 1">
            <a:extLst>
              <a:ext uri="{FF2B5EF4-FFF2-40B4-BE49-F238E27FC236}">
                <a16:creationId xmlns:a16="http://schemas.microsoft.com/office/drawing/2014/main" id="{4502AF07-F1D4-4752-8E02-59F2C796CB4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2115" name="Notes Placeholder 2">
            <a:extLst>
              <a:ext uri="{FF2B5EF4-FFF2-40B4-BE49-F238E27FC236}">
                <a16:creationId xmlns:a16="http://schemas.microsoft.com/office/drawing/2014/main" id="{8817B92A-CD88-4DB9-9044-E9B645B6EE2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02116" name="Slide Number Placeholder 3">
            <a:extLst>
              <a:ext uri="{FF2B5EF4-FFF2-40B4-BE49-F238E27FC236}">
                <a16:creationId xmlns:a16="http://schemas.microsoft.com/office/drawing/2014/main" id="{09B361FA-8342-4313-B7A2-1BA1B02FB1B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B002304-3BD1-4036-AF6F-D2AC289B1D3B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251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2" name="Slide Image Placeholder 1">
            <a:extLst>
              <a:ext uri="{FF2B5EF4-FFF2-40B4-BE49-F238E27FC236}">
                <a16:creationId xmlns:a16="http://schemas.microsoft.com/office/drawing/2014/main" id="{A9E75226-3B18-4EC5-9C4A-959A0B793F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63" name="Notes Placeholder 2">
            <a:extLst>
              <a:ext uri="{FF2B5EF4-FFF2-40B4-BE49-F238E27FC236}">
                <a16:creationId xmlns:a16="http://schemas.microsoft.com/office/drawing/2014/main" id="{F37340D3-A1C6-4776-8E37-14741066C4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04164" name="Slide Number Placeholder 3">
            <a:extLst>
              <a:ext uri="{FF2B5EF4-FFF2-40B4-BE49-F238E27FC236}">
                <a16:creationId xmlns:a16="http://schemas.microsoft.com/office/drawing/2014/main" id="{683EAA61-0F86-408F-8BA3-8D16D0291BD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D787CB27-C097-46F0-A07E-4D0B802A0537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252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0" name="Slide Image Placeholder 1">
            <a:extLst>
              <a:ext uri="{FF2B5EF4-FFF2-40B4-BE49-F238E27FC236}">
                <a16:creationId xmlns:a16="http://schemas.microsoft.com/office/drawing/2014/main" id="{25762686-5DA9-4CEE-BC3A-F814E86D53E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6211" name="Notes Placeholder 2">
            <a:extLst>
              <a:ext uri="{FF2B5EF4-FFF2-40B4-BE49-F238E27FC236}">
                <a16:creationId xmlns:a16="http://schemas.microsoft.com/office/drawing/2014/main" id="{8D3719D2-62C9-4587-808C-EC02BFAC25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06212" name="Slide Number Placeholder 3">
            <a:extLst>
              <a:ext uri="{FF2B5EF4-FFF2-40B4-BE49-F238E27FC236}">
                <a16:creationId xmlns:a16="http://schemas.microsoft.com/office/drawing/2014/main" id="{CD40C2E7-D553-4839-BE94-E928CCAE14F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EAE875D-5A3F-470B-A604-DAE04BD1F4C9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253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Slide Image Placeholder 1">
            <a:extLst>
              <a:ext uri="{FF2B5EF4-FFF2-40B4-BE49-F238E27FC236}">
                <a16:creationId xmlns:a16="http://schemas.microsoft.com/office/drawing/2014/main" id="{5E61789C-78E0-49DE-9494-2E51396984D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8259" name="Notes Placeholder 2">
            <a:extLst>
              <a:ext uri="{FF2B5EF4-FFF2-40B4-BE49-F238E27FC236}">
                <a16:creationId xmlns:a16="http://schemas.microsoft.com/office/drawing/2014/main" id="{B92C7874-6097-4528-9FFD-BFDBA9698A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08260" name="Slide Number Placeholder 3">
            <a:extLst>
              <a:ext uri="{FF2B5EF4-FFF2-40B4-BE49-F238E27FC236}">
                <a16:creationId xmlns:a16="http://schemas.microsoft.com/office/drawing/2014/main" id="{0BAAC1D4-1507-4A42-88E2-D49D40E2843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8C4925CC-9234-4C95-95F0-C338E418262B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254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Slide Image Placeholder 1">
            <a:extLst>
              <a:ext uri="{FF2B5EF4-FFF2-40B4-BE49-F238E27FC236}">
                <a16:creationId xmlns:a16="http://schemas.microsoft.com/office/drawing/2014/main" id="{0EF3C3E1-8D67-49F7-9077-387AF57D685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0307" name="Notes Placeholder 2">
            <a:extLst>
              <a:ext uri="{FF2B5EF4-FFF2-40B4-BE49-F238E27FC236}">
                <a16:creationId xmlns:a16="http://schemas.microsoft.com/office/drawing/2014/main" id="{272E9ADD-F7E2-44BC-97F6-3F51E6202F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10308" name="Slide Number Placeholder 3">
            <a:extLst>
              <a:ext uri="{FF2B5EF4-FFF2-40B4-BE49-F238E27FC236}">
                <a16:creationId xmlns:a16="http://schemas.microsoft.com/office/drawing/2014/main" id="{8C6EB9CE-B92A-4E9A-8B16-4196D89E90B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A56DC01-786E-4AB1-9499-38960A5DEE0A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255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Slide Image Placeholder 1">
            <a:extLst>
              <a:ext uri="{FF2B5EF4-FFF2-40B4-BE49-F238E27FC236}">
                <a16:creationId xmlns:a16="http://schemas.microsoft.com/office/drawing/2014/main" id="{4395E524-B9FD-4581-ABAE-C52AE5AF14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2355" name="Notes Placeholder 2">
            <a:extLst>
              <a:ext uri="{FF2B5EF4-FFF2-40B4-BE49-F238E27FC236}">
                <a16:creationId xmlns:a16="http://schemas.microsoft.com/office/drawing/2014/main" id="{56F69577-5F3D-4A5C-928B-0A2F9AD523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12356" name="Slide Number Placeholder 3">
            <a:extLst>
              <a:ext uri="{FF2B5EF4-FFF2-40B4-BE49-F238E27FC236}">
                <a16:creationId xmlns:a16="http://schemas.microsoft.com/office/drawing/2014/main" id="{FD8277FB-7B43-4FC6-AF45-36C01423407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8A9F02A-276D-42A2-9111-1F028A82336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256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Slide Image Placeholder 1">
            <a:extLst>
              <a:ext uri="{FF2B5EF4-FFF2-40B4-BE49-F238E27FC236}">
                <a16:creationId xmlns:a16="http://schemas.microsoft.com/office/drawing/2014/main" id="{42151DB2-1951-487F-B804-F6868E8BE8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03" name="Notes Placeholder 2">
            <a:extLst>
              <a:ext uri="{FF2B5EF4-FFF2-40B4-BE49-F238E27FC236}">
                <a16:creationId xmlns:a16="http://schemas.microsoft.com/office/drawing/2014/main" id="{F5E50E6D-D317-4950-A4EA-BC53E59B27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14404" name="Slide Number Placeholder 3">
            <a:extLst>
              <a:ext uri="{FF2B5EF4-FFF2-40B4-BE49-F238E27FC236}">
                <a16:creationId xmlns:a16="http://schemas.microsoft.com/office/drawing/2014/main" id="{1350E38A-7CC8-4FCC-AEF3-8DF98CE2335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850BCB18-B93B-421B-A03B-F3AE796FA93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257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Slide Image Placeholder 1">
            <a:extLst>
              <a:ext uri="{FF2B5EF4-FFF2-40B4-BE49-F238E27FC236}">
                <a16:creationId xmlns:a16="http://schemas.microsoft.com/office/drawing/2014/main" id="{600C585E-C743-451D-B4A7-43B2BDB1A7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6451" name="Notes Placeholder 2">
            <a:extLst>
              <a:ext uri="{FF2B5EF4-FFF2-40B4-BE49-F238E27FC236}">
                <a16:creationId xmlns:a16="http://schemas.microsoft.com/office/drawing/2014/main" id="{C15116E0-4FE8-4442-BCC2-D545C8738E4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16452" name="Slide Number Placeholder 3">
            <a:extLst>
              <a:ext uri="{FF2B5EF4-FFF2-40B4-BE49-F238E27FC236}">
                <a16:creationId xmlns:a16="http://schemas.microsoft.com/office/drawing/2014/main" id="{2551B58A-2A96-40C6-9755-C0D6F78F6CB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69A6221-BAD2-4F73-9878-13873437636B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258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Slide Image Placeholder 1">
            <a:extLst>
              <a:ext uri="{FF2B5EF4-FFF2-40B4-BE49-F238E27FC236}">
                <a16:creationId xmlns:a16="http://schemas.microsoft.com/office/drawing/2014/main" id="{328E496D-1956-4C6C-8B86-DF53AC0996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8499" name="Notes Placeholder 2">
            <a:extLst>
              <a:ext uri="{FF2B5EF4-FFF2-40B4-BE49-F238E27FC236}">
                <a16:creationId xmlns:a16="http://schemas.microsoft.com/office/drawing/2014/main" id="{D51EFE9C-8FD6-4935-B456-AD98D72ABB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18500" name="Slide Number Placeholder 3">
            <a:extLst>
              <a:ext uri="{FF2B5EF4-FFF2-40B4-BE49-F238E27FC236}">
                <a16:creationId xmlns:a16="http://schemas.microsoft.com/office/drawing/2014/main" id="{FB1CEA13-C1D9-4AA5-AF5F-1FCFF0BAF3B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861A827-B2C5-4DF0-AB11-7DFC87EBFE16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259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Slide Image Placeholder 1">
            <a:extLst>
              <a:ext uri="{FF2B5EF4-FFF2-40B4-BE49-F238E27FC236}">
                <a16:creationId xmlns:a16="http://schemas.microsoft.com/office/drawing/2014/main" id="{0204FC05-9AC3-408C-891F-BC8460DBCE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4035" name="Notes Placeholder 2">
            <a:extLst>
              <a:ext uri="{FF2B5EF4-FFF2-40B4-BE49-F238E27FC236}">
                <a16:creationId xmlns:a16="http://schemas.microsoft.com/office/drawing/2014/main" id="{E83EE0F8-8272-49A9-852C-5F5B7C2B22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84036" name="Slide Number Placeholder 3">
            <a:extLst>
              <a:ext uri="{FF2B5EF4-FFF2-40B4-BE49-F238E27FC236}">
                <a16:creationId xmlns:a16="http://schemas.microsoft.com/office/drawing/2014/main" id="{EC6B7B0D-B3F6-4F7B-8391-B690D3D5BC1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C2CBCC1-6ADB-49AA-A464-363456456735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Slide Image Placeholder 1">
            <a:extLst>
              <a:ext uri="{FF2B5EF4-FFF2-40B4-BE49-F238E27FC236}">
                <a16:creationId xmlns:a16="http://schemas.microsoft.com/office/drawing/2014/main" id="{2786420A-D468-4260-9844-A8D4977C5C6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0547" name="Notes Placeholder 2">
            <a:extLst>
              <a:ext uri="{FF2B5EF4-FFF2-40B4-BE49-F238E27FC236}">
                <a16:creationId xmlns:a16="http://schemas.microsoft.com/office/drawing/2014/main" id="{F8012789-2AF7-40FB-8670-E63C598C6F5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20548" name="Slide Number Placeholder 3">
            <a:extLst>
              <a:ext uri="{FF2B5EF4-FFF2-40B4-BE49-F238E27FC236}">
                <a16:creationId xmlns:a16="http://schemas.microsoft.com/office/drawing/2014/main" id="{E220FC97-B6CB-4763-B2DD-7B446BE79E1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F431FB0-0FBD-4830-ACE6-A830060DDD03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260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Slide Image Placeholder 1">
            <a:extLst>
              <a:ext uri="{FF2B5EF4-FFF2-40B4-BE49-F238E27FC236}">
                <a16:creationId xmlns:a16="http://schemas.microsoft.com/office/drawing/2014/main" id="{FFB0C556-2489-4D57-BC45-7DBBFFF81B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43" name="Notes Placeholder 2">
            <a:extLst>
              <a:ext uri="{FF2B5EF4-FFF2-40B4-BE49-F238E27FC236}">
                <a16:creationId xmlns:a16="http://schemas.microsoft.com/office/drawing/2014/main" id="{0E32AF35-BE52-46D7-B50B-CF02D32166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24644" name="Slide Number Placeholder 3">
            <a:extLst>
              <a:ext uri="{FF2B5EF4-FFF2-40B4-BE49-F238E27FC236}">
                <a16:creationId xmlns:a16="http://schemas.microsoft.com/office/drawing/2014/main" id="{26D77882-5F5B-46EF-86C0-7118C65345F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2CEA57B-3BBD-4609-AFBA-AF3649250E65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261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Slide Image Placeholder 1">
            <a:extLst>
              <a:ext uri="{FF2B5EF4-FFF2-40B4-BE49-F238E27FC236}">
                <a16:creationId xmlns:a16="http://schemas.microsoft.com/office/drawing/2014/main" id="{68049A8B-648F-479C-9EBE-385F3466EE7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2595" name="Notes Placeholder 2">
            <a:extLst>
              <a:ext uri="{FF2B5EF4-FFF2-40B4-BE49-F238E27FC236}">
                <a16:creationId xmlns:a16="http://schemas.microsoft.com/office/drawing/2014/main" id="{A3279577-0274-49A2-9117-C35FAEE864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22596" name="Slide Number Placeholder 3">
            <a:extLst>
              <a:ext uri="{FF2B5EF4-FFF2-40B4-BE49-F238E27FC236}">
                <a16:creationId xmlns:a16="http://schemas.microsoft.com/office/drawing/2014/main" id="{AE5CFD1C-FB0B-4987-936A-3D20308E505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8ED6A70-A137-4670-B43C-876A9D7D38B8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262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Slide Image Placeholder 1">
            <a:extLst>
              <a:ext uri="{FF2B5EF4-FFF2-40B4-BE49-F238E27FC236}">
                <a16:creationId xmlns:a16="http://schemas.microsoft.com/office/drawing/2014/main" id="{50FCA888-F6D8-41A7-8757-1781CF6B6E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6691" name="Notes Placeholder 2">
            <a:extLst>
              <a:ext uri="{FF2B5EF4-FFF2-40B4-BE49-F238E27FC236}">
                <a16:creationId xmlns:a16="http://schemas.microsoft.com/office/drawing/2014/main" id="{139E710D-1D4A-443B-B779-C761A839CE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26692" name="Slide Number Placeholder 3">
            <a:extLst>
              <a:ext uri="{FF2B5EF4-FFF2-40B4-BE49-F238E27FC236}">
                <a16:creationId xmlns:a16="http://schemas.microsoft.com/office/drawing/2014/main" id="{1686E7E7-A202-4CE7-8841-52280481E96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4353452-46E1-473A-B2E1-B4E1DF55B01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263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6" name="Slide Image Placeholder 1">
            <a:extLst>
              <a:ext uri="{FF2B5EF4-FFF2-40B4-BE49-F238E27FC236}">
                <a16:creationId xmlns:a16="http://schemas.microsoft.com/office/drawing/2014/main" id="{89BAF5D5-7AF0-47D7-9FDB-9CFE7D7DBA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1027" name="Notes Placeholder 2">
            <a:extLst>
              <a:ext uri="{FF2B5EF4-FFF2-40B4-BE49-F238E27FC236}">
                <a16:creationId xmlns:a16="http://schemas.microsoft.com/office/drawing/2014/main" id="{D496994A-9861-4753-9D0E-BC5EC7F99D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41028" name="Slide Number Placeholder 3">
            <a:extLst>
              <a:ext uri="{FF2B5EF4-FFF2-40B4-BE49-F238E27FC236}">
                <a16:creationId xmlns:a16="http://schemas.microsoft.com/office/drawing/2014/main" id="{E1836E48-C70B-4636-8F1B-8D89138BB95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AB4F3A0-596B-4AD9-AD8B-CF051DFFA7C9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264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218" name="Slide Image Placeholder 1">
            <a:extLst>
              <a:ext uri="{FF2B5EF4-FFF2-40B4-BE49-F238E27FC236}">
                <a16:creationId xmlns:a16="http://schemas.microsoft.com/office/drawing/2014/main" id="{C352A9F9-626A-4E05-98A8-6C39D02828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9219" name="Notes Placeholder 2">
            <a:extLst>
              <a:ext uri="{FF2B5EF4-FFF2-40B4-BE49-F238E27FC236}">
                <a16:creationId xmlns:a16="http://schemas.microsoft.com/office/drawing/2014/main" id="{4A2F7CEA-123E-4DFF-99DA-8A30101F39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49220" name="Slide Number Placeholder 3">
            <a:extLst>
              <a:ext uri="{FF2B5EF4-FFF2-40B4-BE49-F238E27FC236}">
                <a16:creationId xmlns:a16="http://schemas.microsoft.com/office/drawing/2014/main" id="{292B2C75-92D9-4BDD-A3B1-D3653A33DEC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854CDADF-1BBE-44C4-8F43-739AD8431EA4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265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66" name="Slide Image Placeholder 1">
            <a:extLst>
              <a:ext uri="{FF2B5EF4-FFF2-40B4-BE49-F238E27FC236}">
                <a16:creationId xmlns:a16="http://schemas.microsoft.com/office/drawing/2014/main" id="{0D8C86A1-C355-4602-BB70-A980A65073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1267" name="Notes Placeholder 2">
            <a:extLst>
              <a:ext uri="{FF2B5EF4-FFF2-40B4-BE49-F238E27FC236}">
                <a16:creationId xmlns:a16="http://schemas.microsoft.com/office/drawing/2014/main" id="{559A290C-41D1-4174-8481-31BB893685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51268" name="Slide Number Placeholder 3">
            <a:extLst>
              <a:ext uri="{FF2B5EF4-FFF2-40B4-BE49-F238E27FC236}">
                <a16:creationId xmlns:a16="http://schemas.microsoft.com/office/drawing/2014/main" id="{D5F4B076-8513-4256-9A4B-1C1298F312B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78A831F-4C1E-4F3D-B272-CE086D781DC6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266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14" name="Slide Image Placeholder 1">
            <a:extLst>
              <a:ext uri="{FF2B5EF4-FFF2-40B4-BE49-F238E27FC236}">
                <a16:creationId xmlns:a16="http://schemas.microsoft.com/office/drawing/2014/main" id="{DB02839D-AD42-475E-88FA-D3EAC5D6E6F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3315" name="Notes Placeholder 2">
            <a:extLst>
              <a:ext uri="{FF2B5EF4-FFF2-40B4-BE49-F238E27FC236}">
                <a16:creationId xmlns:a16="http://schemas.microsoft.com/office/drawing/2014/main" id="{D5E4C519-8171-471E-B782-F67EE398BE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53316" name="Slide Number Placeholder 3">
            <a:extLst>
              <a:ext uri="{FF2B5EF4-FFF2-40B4-BE49-F238E27FC236}">
                <a16:creationId xmlns:a16="http://schemas.microsoft.com/office/drawing/2014/main" id="{39BD7AE7-03FE-4B95-BB7C-B4C2A428B82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5002093-E4A7-4D6F-BCC7-A61D991FB59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267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2" name="Slide Image Placeholder 1">
            <a:extLst>
              <a:ext uri="{FF2B5EF4-FFF2-40B4-BE49-F238E27FC236}">
                <a16:creationId xmlns:a16="http://schemas.microsoft.com/office/drawing/2014/main" id="{0B26D213-77BA-4764-83F4-50D157BA4B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63" name="Notes Placeholder 2">
            <a:extLst>
              <a:ext uri="{FF2B5EF4-FFF2-40B4-BE49-F238E27FC236}">
                <a16:creationId xmlns:a16="http://schemas.microsoft.com/office/drawing/2014/main" id="{F281AB9F-B551-4CBE-956E-4648A807CED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55364" name="Slide Number Placeholder 3">
            <a:extLst>
              <a:ext uri="{FF2B5EF4-FFF2-40B4-BE49-F238E27FC236}">
                <a16:creationId xmlns:a16="http://schemas.microsoft.com/office/drawing/2014/main" id="{1EF16FB0-4F9A-4B58-9727-E6B77316E12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85811532-A72E-4DD1-AB68-6CCA88B404E2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268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458" name="Slide Image Placeholder 1">
            <a:extLst>
              <a:ext uri="{FF2B5EF4-FFF2-40B4-BE49-F238E27FC236}">
                <a16:creationId xmlns:a16="http://schemas.microsoft.com/office/drawing/2014/main" id="{C8AA002C-5027-464A-9770-75A3F55D2A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9459" name="Notes Placeholder 2">
            <a:extLst>
              <a:ext uri="{FF2B5EF4-FFF2-40B4-BE49-F238E27FC236}">
                <a16:creationId xmlns:a16="http://schemas.microsoft.com/office/drawing/2014/main" id="{462ED4F7-2E55-416B-9AEC-408A9DD821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59460" name="Slide Number Placeholder 3">
            <a:extLst>
              <a:ext uri="{FF2B5EF4-FFF2-40B4-BE49-F238E27FC236}">
                <a16:creationId xmlns:a16="http://schemas.microsoft.com/office/drawing/2014/main" id="{78075AD6-DC76-46F7-938C-1A1C350262C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658F505-7DF6-41D5-BA40-474BE5450802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269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Slide Image Placeholder 1">
            <a:extLst>
              <a:ext uri="{FF2B5EF4-FFF2-40B4-BE49-F238E27FC236}">
                <a16:creationId xmlns:a16="http://schemas.microsoft.com/office/drawing/2014/main" id="{FC102955-C862-4D7E-9A1D-CA4D497B43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083" name="Notes Placeholder 2">
            <a:extLst>
              <a:ext uri="{FF2B5EF4-FFF2-40B4-BE49-F238E27FC236}">
                <a16:creationId xmlns:a16="http://schemas.microsoft.com/office/drawing/2014/main" id="{81A6E189-CCBE-4364-869E-5CD043E392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86084" name="Slide Number Placeholder 3">
            <a:extLst>
              <a:ext uri="{FF2B5EF4-FFF2-40B4-BE49-F238E27FC236}">
                <a16:creationId xmlns:a16="http://schemas.microsoft.com/office/drawing/2014/main" id="{2B6BB095-2D60-42A5-BFBF-AE17173AF32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EF961A6F-BA2E-444A-9F7C-6144915C6BDB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06" name="Slide Image Placeholder 1">
            <a:extLst>
              <a:ext uri="{FF2B5EF4-FFF2-40B4-BE49-F238E27FC236}">
                <a16:creationId xmlns:a16="http://schemas.microsoft.com/office/drawing/2014/main" id="{BC0E0436-9B34-419A-97E1-9DF90AF1F9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1507" name="Notes Placeholder 2">
            <a:extLst>
              <a:ext uri="{FF2B5EF4-FFF2-40B4-BE49-F238E27FC236}">
                <a16:creationId xmlns:a16="http://schemas.microsoft.com/office/drawing/2014/main" id="{C51B569C-08DE-496F-AAEB-F16434B745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61508" name="Slide Number Placeholder 3">
            <a:extLst>
              <a:ext uri="{FF2B5EF4-FFF2-40B4-BE49-F238E27FC236}">
                <a16:creationId xmlns:a16="http://schemas.microsoft.com/office/drawing/2014/main" id="{8DB0A4F2-8643-47B0-B6BC-5F95B6CBF6F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14ED1DE0-F26E-4543-9364-5A9A9C6E6A4E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270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554" name="Slide Image Placeholder 1">
            <a:extLst>
              <a:ext uri="{FF2B5EF4-FFF2-40B4-BE49-F238E27FC236}">
                <a16:creationId xmlns:a16="http://schemas.microsoft.com/office/drawing/2014/main" id="{F1C6FC71-3341-4264-A8CE-10C0361B11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3555" name="Notes Placeholder 2">
            <a:extLst>
              <a:ext uri="{FF2B5EF4-FFF2-40B4-BE49-F238E27FC236}">
                <a16:creationId xmlns:a16="http://schemas.microsoft.com/office/drawing/2014/main" id="{24196529-E101-4D8E-8016-8B9E604015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63556" name="Slide Number Placeholder 3">
            <a:extLst>
              <a:ext uri="{FF2B5EF4-FFF2-40B4-BE49-F238E27FC236}">
                <a16:creationId xmlns:a16="http://schemas.microsoft.com/office/drawing/2014/main" id="{D01D83F3-4DC2-428B-938A-D0DF05EED8A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0B77D23-DBE1-4438-A990-5A0DF58265AF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271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02" name="Slide Image Placeholder 1">
            <a:extLst>
              <a:ext uri="{FF2B5EF4-FFF2-40B4-BE49-F238E27FC236}">
                <a16:creationId xmlns:a16="http://schemas.microsoft.com/office/drawing/2014/main" id="{7CA5E6FB-42E7-4CC7-8947-3DFEBC6C0D5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03" name="Notes Placeholder 2">
            <a:extLst>
              <a:ext uri="{FF2B5EF4-FFF2-40B4-BE49-F238E27FC236}">
                <a16:creationId xmlns:a16="http://schemas.microsoft.com/office/drawing/2014/main" id="{E358A689-9398-431A-B0B5-0337C9C4C9D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65604" name="Slide Number Placeholder 3">
            <a:extLst>
              <a:ext uri="{FF2B5EF4-FFF2-40B4-BE49-F238E27FC236}">
                <a16:creationId xmlns:a16="http://schemas.microsoft.com/office/drawing/2014/main" id="{3683E326-264C-4999-A33F-250221448A9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12566317-C91D-402D-9AF7-A279D6047CB9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272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170" name="Slide Image Placeholder 1">
            <a:extLst>
              <a:ext uri="{FF2B5EF4-FFF2-40B4-BE49-F238E27FC236}">
                <a16:creationId xmlns:a16="http://schemas.microsoft.com/office/drawing/2014/main" id="{62C48A9F-4623-4A6C-8949-13744E4CABE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1171" name="Notes Placeholder 2">
            <a:extLst>
              <a:ext uri="{FF2B5EF4-FFF2-40B4-BE49-F238E27FC236}">
                <a16:creationId xmlns:a16="http://schemas.microsoft.com/office/drawing/2014/main" id="{55C3AC2B-3B9E-472E-801F-3ABCDFAA30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31172" name="Slide Number Placeholder 3">
            <a:extLst>
              <a:ext uri="{FF2B5EF4-FFF2-40B4-BE49-F238E27FC236}">
                <a16:creationId xmlns:a16="http://schemas.microsoft.com/office/drawing/2014/main" id="{F108C3C2-DFE9-4FE9-8B96-036AB785237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419D688-0E0B-4261-8EF4-ED5E53DD5A36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273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18" name="Slide Image Placeholder 1">
            <a:extLst>
              <a:ext uri="{FF2B5EF4-FFF2-40B4-BE49-F238E27FC236}">
                <a16:creationId xmlns:a16="http://schemas.microsoft.com/office/drawing/2014/main" id="{49F29155-5C3A-42D4-B247-B3AA649730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3219" name="Notes Placeholder 2">
            <a:extLst>
              <a:ext uri="{FF2B5EF4-FFF2-40B4-BE49-F238E27FC236}">
                <a16:creationId xmlns:a16="http://schemas.microsoft.com/office/drawing/2014/main" id="{82364D2F-42EA-4073-83C3-AD1BBBBBCC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33220" name="Slide Number Placeholder 3">
            <a:extLst>
              <a:ext uri="{FF2B5EF4-FFF2-40B4-BE49-F238E27FC236}">
                <a16:creationId xmlns:a16="http://schemas.microsoft.com/office/drawing/2014/main" id="{9B092744-2DE2-43B7-90D7-53A56C7AB98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D3E82546-7932-4532-B6B2-0D7F00F9C3DE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274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266" name="Slide Image Placeholder 1">
            <a:extLst>
              <a:ext uri="{FF2B5EF4-FFF2-40B4-BE49-F238E27FC236}">
                <a16:creationId xmlns:a16="http://schemas.microsoft.com/office/drawing/2014/main" id="{D7FA3FB6-DB17-442C-8FEC-D468D2AAEC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5267" name="Notes Placeholder 2">
            <a:extLst>
              <a:ext uri="{FF2B5EF4-FFF2-40B4-BE49-F238E27FC236}">
                <a16:creationId xmlns:a16="http://schemas.microsoft.com/office/drawing/2014/main" id="{5369DBC3-44C3-4ABA-9BA3-6523F5B582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35268" name="Slide Number Placeholder 3">
            <a:extLst>
              <a:ext uri="{FF2B5EF4-FFF2-40B4-BE49-F238E27FC236}">
                <a16:creationId xmlns:a16="http://schemas.microsoft.com/office/drawing/2014/main" id="{073FF2C4-8FB7-4F67-9EB8-E5AC04C1887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2775D85-7112-4DFF-8893-29BAD7A6F99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275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Slide Image Placeholder 1">
            <a:extLst>
              <a:ext uri="{FF2B5EF4-FFF2-40B4-BE49-F238E27FC236}">
                <a16:creationId xmlns:a16="http://schemas.microsoft.com/office/drawing/2014/main" id="{7C08F84B-7076-4B64-A5CF-407B3F21507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7315" name="Notes Placeholder 2">
            <a:extLst>
              <a:ext uri="{FF2B5EF4-FFF2-40B4-BE49-F238E27FC236}">
                <a16:creationId xmlns:a16="http://schemas.microsoft.com/office/drawing/2014/main" id="{C6B8E3AC-6D1E-49DD-BB3D-6AD922E0F4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37316" name="Slide Number Placeholder 3">
            <a:extLst>
              <a:ext uri="{FF2B5EF4-FFF2-40B4-BE49-F238E27FC236}">
                <a16:creationId xmlns:a16="http://schemas.microsoft.com/office/drawing/2014/main" id="{A747C62E-2445-4166-88F0-DDD1EAFCE5C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A0CAB50-BAEB-4FAC-AE9A-B2A24D285A2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276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2" name="Slide Image Placeholder 1">
            <a:extLst>
              <a:ext uri="{FF2B5EF4-FFF2-40B4-BE49-F238E27FC236}">
                <a16:creationId xmlns:a16="http://schemas.microsoft.com/office/drawing/2014/main" id="{382B5423-17B9-468A-8119-9D2B7D49326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9363" name="Notes Placeholder 2">
            <a:extLst>
              <a:ext uri="{FF2B5EF4-FFF2-40B4-BE49-F238E27FC236}">
                <a16:creationId xmlns:a16="http://schemas.microsoft.com/office/drawing/2014/main" id="{3DC66E8A-FF14-40E8-8F9D-A7EE05AEF34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39364" name="Slide Number Placeholder 3">
            <a:extLst>
              <a:ext uri="{FF2B5EF4-FFF2-40B4-BE49-F238E27FC236}">
                <a16:creationId xmlns:a16="http://schemas.microsoft.com/office/drawing/2014/main" id="{7BAF097B-2AE2-41B4-A4B4-E62BB1D9A82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988E212-33DC-419D-9A35-5378B797B3FB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277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410" name="Slide Image Placeholder 1">
            <a:extLst>
              <a:ext uri="{FF2B5EF4-FFF2-40B4-BE49-F238E27FC236}">
                <a16:creationId xmlns:a16="http://schemas.microsoft.com/office/drawing/2014/main" id="{FC78D51F-F8E7-4B93-908C-EBA8241801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1411" name="Notes Placeholder 2">
            <a:extLst>
              <a:ext uri="{FF2B5EF4-FFF2-40B4-BE49-F238E27FC236}">
                <a16:creationId xmlns:a16="http://schemas.microsoft.com/office/drawing/2014/main" id="{F8430C1B-C70A-405C-9B46-AAAEF52207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41412" name="Slide Number Placeholder 3">
            <a:extLst>
              <a:ext uri="{FF2B5EF4-FFF2-40B4-BE49-F238E27FC236}">
                <a16:creationId xmlns:a16="http://schemas.microsoft.com/office/drawing/2014/main" id="{5BA4792B-270F-49DB-BA45-D1A34FE4A05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B3533993-3579-4893-AC65-D575CFA02968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278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Slide Image Placeholder 1">
            <a:extLst>
              <a:ext uri="{FF2B5EF4-FFF2-40B4-BE49-F238E27FC236}">
                <a16:creationId xmlns:a16="http://schemas.microsoft.com/office/drawing/2014/main" id="{67F75F0B-04DB-403C-959A-14EE69A302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5507" name="Notes Placeholder 2">
            <a:extLst>
              <a:ext uri="{FF2B5EF4-FFF2-40B4-BE49-F238E27FC236}">
                <a16:creationId xmlns:a16="http://schemas.microsoft.com/office/drawing/2014/main" id="{ADB516FE-D025-4D02-83AE-9F4D63C8A3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45508" name="Slide Number Placeholder 3">
            <a:extLst>
              <a:ext uri="{FF2B5EF4-FFF2-40B4-BE49-F238E27FC236}">
                <a16:creationId xmlns:a16="http://schemas.microsoft.com/office/drawing/2014/main" id="{1EE9FD17-3ADE-4BE9-8316-A61C4B4039F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25E921B-3CA4-4B17-BCD8-D62CDB042C68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279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Slide Image Placeholder 1">
            <a:extLst>
              <a:ext uri="{FF2B5EF4-FFF2-40B4-BE49-F238E27FC236}">
                <a16:creationId xmlns:a16="http://schemas.microsoft.com/office/drawing/2014/main" id="{B1D08A6F-7B8A-4A40-A5B1-62E11A0F7A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8131" name="Notes Placeholder 2">
            <a:extLst>
              <a:ext uri="{FF2B5EF4-FFF2-40B4-BE49-F238E27FC236}">
                <a16:creationId xmlns:a16="http://schemas.microsoft.com/office/drawing/2014/main" id="{2BA41573-9948-493D-8FEE-0B170AE211A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88132" name="Slide Number Placeholder 3">
            <a:extLst>
              <a:ext uri="{FF2B5EF4-FFF2-40B4-BE49-F238E27FC236}">
                <a16:creationId xmlns:a16="http://schemas.microsoft.com/office/drawing/2014/main" id="{391A67BB-96AC-4331-8528-0E9CCECE2F2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CE6905C-12C9-4410-AEF3-C2BC7D654CDC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554" name="Slide Image Placeholder 1">
            <a:extLst>
              <a:ext uri="{FF2B5EF4-FFF2-40B4-BE49-F238E27FC236}">
                <a16:creationId xmlns:a16="http://schemas.microsoft.com/office/drawing/2014/main" id="{21280D17-0004-4EA3-92E9-6C80B25542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7555" name="Notes Placeholder 2">
            <a:extLst>
              <a:ext uri="{FF2B5EF4-FFF2-40B4-BE49-F238E27FC236}">
                <a16:creationId xmlns:a16="http://schemas.microsoft.com/office/drawing/2014/main" id="{700E2521-D7D9-4C6C-9569-06B76C18E1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47556" name="Slide Number Placeholder 3">
            <a:extLst>
              <a:ext uri="{FF2B5EF4-FFF2-40B4-BE49-F238E27FC236}">
                <a16:creationId xmlns:a16="http://schemas.microsoft.com/office/drawing/2014/main" id="{EFBD11B5-828A-4B30-89DD-994D506FD7E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EA849B74-A134-4328-9EA0-B8BDB5AC7B50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280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2" name="Slide Image Placeholder 1">
            <a:extLst>
              <a:ext uri="{FF2B5EF4-FFF2-40B4-BE49-F238E27FC236}">
                <a16:creationId xmlns:a16="http://schemas.microsoft.com/office/drawing/2014/main" id="{A1A57A89-18D4-4CA4-932D-DC002E37723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49603" name="Notes Placeholder 2">
            <a:extLst>
              <a:ext uri="{FF2B5EF4-FFF2-40B4-BE49-F238E27FC236}">
                <a16:creationId xmlns:a16="http://schemas.microsoft.com/office/drawing/2014/main" id="{17C5F9B1-AE99-4351-9617-5F15A42DFB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49604" name="Slide Number Placeholder 3">
            <a:extLst>
              <a:ext uri="{FF2B5EF4-FFF2-40B4-BE49-F238E27FC236}">
                <a16:creationId xmlns:a16="http://schemas.microsoft.com/office/drawing/2014/main" id="{1C8F3F8B-D61A-4373-961C-E5004F9C200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84A7D09-976D-4056-8E16-42D02FA8D3BE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281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650" name="Slide Image Placeholder 1">
            <a:extLst>
              <a:ext uri="{FF2B5EF4-FFF2-40B4-BE49-F238E27FC236}">
                <a16:creationId xmlns:a16="http://schemas.microsoft.com/office/drawing/2014/main" id="{FE29BC9A-0567-470E-81E2-1E7997485E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1651" name="Notes Placeholder 2">
            <a:extLst>
              <a:ext uri="{FF2B5EF4-FFF2-40B4-BE49-F238E27FC236}">
                <a16:creationId xmlns:a16="http://schemas.microsoft.com/office/drawing/2014/main" id="{A8B5356B-93CB-4FB3-9D68-5441DB3EE65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51652" name="Slide Number Placeholder 3">
            <a:extLst>
              <a:ext uri="{FF2B5EF4-FFF2-40B4-BE49-F238E27FC236}">
                <a16:creationId xmlns:a16="http://schemas.microsoft.com/office/drawing/2014/main" id="{C8F8CE5F-D713-40D5-9CAB-9625497D06B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6CED85F-8CDB-445C-AA9D-5E10FE8BF020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282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746" name="Slide Image Placeholder 1">
            <a:extLst>
              <a:ext uri="{FF2B5EF4-FFF2-40B4-BE49-F238E27FC236}">
                <a16:creationId xmlns:a16="http://schemas.microsoft.com/office/drawing/2014/main" id="{C2D079BE-67D9-490B-AAF0-E3DE1525CA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5747" name="Notes Placeholder 2">
            <a:extLst>
              <a:ext uri="{FF2B5EF4-FFF2-40B4-BE49-F238E27FC236}">
                <a16:creationId xmlns:a16="http://schemas.microsoft.com/office/drawing/2014/main" id="{71DFD764-0D84-4467-9474-15904965A8D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55748" name="Slide Number Placeholder 3">
            <a:extLst>
              <a:ext uri="{FF2B5EF4-FFF2-40B4-BE49-F238E27FC236}">
                <a16:creationId xmlns:a16="http://schemas.microsoft.com/office/drawing/2014/main" id="{3EFFF0BB-39D1-4258-8104-68ED236B729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A1B9E3B-A576-44E0-9368-0B68233CB8E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283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698" name="Slide Image Placeholder 1">
            <a:extLst>
              <a:ext uri="{FF2B5EF4-FFF2-40B4-BE49-F238E27FC236}">
                <a16:creationId xmlns:a16="http://schemas.microsoft.com/office/drawing/2014/main" id="{E7C9B80D-658A-468C-886B-1249097F5C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3699" name="Notes Placeholder 2">
            <a:extLst>
              <a:ext uri="{FF2B5EF4-FFF2-40B4-BE49-F238E27FC236}">
                <a16:creationId xmlns:a16="http://schemas.microsoft.com/office/drawing/2014/main" id="{78D03F04-0065-4726-A70C-FA3DE018CD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53700" name="Slide Number Placeholder 3">
            <a:extLst>
              <a:ext uri="{FF2B5EF4-FFF2-40B4-BE49-F238E27FC236}">
                <a16:creationId xmlns:a16="http://schemas.microsoft.com/office/drawing/2014/main" id="{D51C2CF7-1C3D-4F31-9C6D-DB1E51D4738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A4D6AD05-18FE-476B-A834-8B4FB2001D58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284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794" name="Slide Image Placeholder 1">
            <a:extLst>
              <a:ext uri="{FF2B5EF4-FFF2-40B4-BE49-F238E27FC236}">
                <a16:creationId xmlns:a16="http://schemas.microsoft.com/office/drawing/2014/main" id="{D5BC3CA7-3D46-4634-B2E6-35DD831B80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7795" name="Notes Placeholder 2">
            <a:extLst>
              <a:ext uri="{FF2B5EF4-FFF2-40B4-BE49-F238E27FC236}">
                <a16:creationId xmlns:a16="http://schemas.microsoft.com/office/drawing/2014/main" id="{0F6D791C-BC49-4092-AE56-1B301F69C14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57796" name="Slide Number Placeholder 3">
            <a:extLst>
              <a:ext uri="{FF2B5EF4-FFF2-40B4-BE49-F238E27FC236}">
                <a16:creationId xmlns:a16="http://schemas.microsoft.com/office/drawing/2014/main" id="{CC7DC53F-E9D7-4B35-8712-83492047200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85802D8-6F78-4AC2-B623-8D758AB144C7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285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842" name="Slide Image Placeholder 1">
            <a:extLst>
              <a:ext uri="{FF2B5EF4-FFF2-40B4-BE49-F238E27FC236}">
                <a16:creationId xmlns:a16="http://schemas.microsoft.com/office/drawing/2014/main" id="{F4DB6B26-CAE8-432C-9916-BD758FA9B8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9843" name="Notes Placeholder 2">
            <a:extLst>
              <a:ext uri="{FF2B5EF4-FFF2-40B4-BE49-F238E27FC236}">
                <a16:creationId xmlns:a16="http://schemas.microsoft.com/office/drawing/2014/main" id="{217EFDA5-5C41-45BC-89DD-01828F00E6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59844" name="Slide Number Placeholder 3">
            <a:extLst>
              <a:ext uri="{FF2B5EF4-FFF2-40B4-BE49-F238E27FC236}">
                <a16:creationId xmlns:a16="http://schemas.microsoft.com/office/drawing/2014/main" id="{F9646FBF-1AA1-4B19-BA28-3DD3133D871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539F3ED-AC5B-4D58-BA26-BD9AAFA1E5A0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286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938" name="Slide Image Placeholder 1">
            <a:extLst>
              <a:ext uri="{FF2B5EF4-FFF2-40B4-BE49-F238E27FC236}">
                <a16:creationId xmlns:a16="http://schemas.microsoft.com/office/drawing/2014/main" id="{D787FADC-E3EC-4411-AEDF-63E9935B0E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3939" name="Notes Placeholder 2">
            <a:extLst>
              <a:ext uri="{FF2B5EF4-FFF2-40B4-BE49-F238E27FC236}">
                <a16:creationId xmlns:a16="http://schemas.microsoft.com/office/drawing/2014/main" id="{6D3B9B5B-CB8D-4F55-A9B6-9D4E5FAB39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63940" name="Slide Number Placeholder 3">
            <a:extLst>
              <a:ext uri="{FF2B5EF4-FFF2-40B4-BE49-F238E27FC236}">
                <a16:creationId xmlns:a16="http://schemas.microsoft.com/office/drawing/2014/main" id="{6337ED58-5166-436F-B70B-B7737577E4B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B09BCF64-12A1-460C-A700-5E802C34B203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287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986" name="Slide Image Placeholder 1">
            <a:extLst>
              <a:ext uri="{FF2B5EF4-FFF2-40B4-BE49-F238E27FC236}">
                <a16:creationId xmlns:a16="http://schemas.microsoft.com/office/drawing/2014/main" id="{F199557C-6DC6-4F6C-94AC-7700701933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5987" name="Notes Placeholder 2">
            <a:extLst>
              <a:ext uri="{FF2B5EF4-FFF2-40B4-BE49-F238E27FC236}">
                <a16:creationId xmlns:a16="http://schemas.microsoft.com/office/drawing/2014/main" id="{8FCE0FD0-5F47-4A27-9787-A153DC364B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065988" name="Slide Number Placeholder 3">
            <a:extLst>
              <a:ext uri="{FF2B5EF4-FFF2-40B4-BE49-F238E27FC236}">
                <a16:creationId xmlns:a16="http://schemas.microsoft.com/office/drawing/2014/main" id="{6EDEE56D-00BF-43BA-AE49-E547D7F4E8F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AF526077-588E-4980-908C-45638C03DCA5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288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Slide Image Placeholder 1">
            <a:extLst>
              <a:ext uri="{FF2B5EF4-FFF2-40B4-BE49-F238E27FC236}">
                <a16:creationId xmlns:a16="http://schemas.microsoft.com/office/drawing/2014/main" id="{EF4374AA-B871-4F09-94E4-754199DD88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7667" name="Notes Placeholder 2">
            <a:extLst>
              <a:ext uri="{FF2B5EF4-FFF2-40B4-BE49-F238E27FC236}">
                <a16:creationId xmlns:a16="http://schemas.microsoft.com/office/drawing/2014/main" id="{D25C77A4-4E78-4E2E-9FBB-659107E59B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97668" name="Slide Number Placeholder 3">
            <a:extLst>
              <a:ext uri="{FF2B5EF4-FFF2-40B4-BE49-F238E27FC236}">
                <a16:creationId xmlns:a16="http://schemas.microsoft.com/office/drawing/2014/main" id="{5DDE792B-82D9-4C89-BCE3-E15EBB9DA3B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EAE58224-FFCD-4D07-BC01-34505747E55C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289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78" name="Slide Image Placeholder 1">
            <a:extLst>
              <a:ext uri="{FF2B5EF4-FFF2-40B4-BE49-F238E27FC236}">
                <a16:creationId xmlns:a16="http://schemas.microsoft.com/office/drawing/2014/main" id="{0B8634ED-DF7F-423B-8DF7-9EE93FCB2E1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0179" name="Notes Placeholder 2">
            <a:extLst>
              <a:ext uri="{FF2B5EF4-FFF2-40B4-BE49-F238E27FC236}">
                <a16:creationId xmlns:a16="http://schemas.microsoft.com/office/drawing/2014/main" id="{3D5574DC-55F1-4613-BA82-F1ED572D57F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90180" name="Slide Number Placeholder 3">
            <a:extLst>
              <a:ext uri="{FF2B5EF4-FFF2-40B4-BE49-F238E27FC236}">
                <a16:creationId xmlns:a16="http://schemas.microsoft.com/office/drawing/2014/main" id="{004E1930-32DB-4623-A492-758721A7873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15DF2C8-13AF-4FAD-9E1D-3FDEB14EB2E3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Slide Image Placeholder 1">
            <a:extLst>
              <a:ext uri="{FF2B5EF4-FFF2-40B4-BE49-F238E27FC236}">
                <a16:creationId xmlns:a16="http://schemas.microsoft.com/office/drawing/2014/main" id="{EF4374AA-B871-4F09-94E4-754199DD88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7667" name="Notes Placeholder 2">
            <a:extLst>
              <a:ext uri="{FF2B5EF4-FFF2-40B4-BE49-F238E27FC236}">
                <a16:creationId xmlns:a16="http://schemas.microsoft.com/office/drawing/2014/main" id="{D25C77A4-4E78-4E2E-9FBB-659107E59B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97668" name="Slide Number Placeholder 3">
            <a:extLst>
              <a:ext uri="{FF2B5EF4-FFF2-40B4-BE49-F238E27FC236}">
                <a16:creationId xmlns:a16="http://schemas.microsoft.com/office/drawing/2014/main" id="{5DDE792B-82D9-4C89-BCE3-E15EBB9DA3B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EAE58224-FFCD-4D07-BC01-34505747E55C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290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881544"/>
      </p:ext>
    </p:extLst>
  </p:cSld>
  <p:clrMapOvr>
    <a:masterClrMapping/>
  </p:clrMapOvr>
</p:notes>
</file>

<file path=ppt/notesSlides/notesSlide2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Slide Image Placeholder 1">
            <a:extLst>
              <a:ext uri="{FF2B5EF4-FFF2-40B4-BE49-F238E27FC236}">
                <a16:creationId xmlns:a16="http://schemas.microsoft.com/office/drawing/2014/main" id="{E4D2843D-7B65-4EC3-97FA-7EFB67E84F8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63" name="Notes Placeholder 2">
            <a:extLst>
              <a:ext uri="{FF2B5EF4-FFF2-40B4-BE49-F238E27FC236}">
                <a16:creationId xmlns:a16="http://schemas.microsoft.com/office/drawing/2014/main" id="{5B6EFD07-AEE2-4BB9-82D4-E36927CB3A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01764" name="Slide Number Placeholder 3">
            <a:extLst>
              <a:ext uri="{FF2B5EF4-FFF2-40B4-BE49-F238E27FC236}">
                <a16:creationId xmlns:a16="http://schemas.microsoft.com/office/drawing/2014/main" id="{8A269B03-FA2C-4EBC-A405-2AFCCCD9828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A24BE69-8AD3-4506-8C66-25E99A205409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291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834" name="Slide Image Placeholder 1">
            <a:extLst>
              <a:ext uri="{FF2B5EF4-FFF2-40B4-BE49-F238E27FC236}">
                <a16:creationId xmlns:a16="http://schemas.microsoft.com/office/drawing/2014/main" id="{00F6E475-E7A5-4EDB-8FB4-F033EDD636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8835" name="Notes Placeholder 2">
            <a:extLst>
              <a:ext uri="{FF2B5EF4-FFF2-40B4-BE49-F238E27FC236}">
                <a16:creationId xmlns:a16="http://schemas.microsoft.com/office/drawing/2014/main" id="{7C01D7F2-F727-48B2-8E2A-AAEE1C9A23F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88836" name="Slide Number Placeholder 3">
            <a:extLst>
              <a:ext uri="{FF2B5EF4-FFF2-40B4-BE49-F238E27FC236}">
                <a16:creationId xmlns:a16="http://schemas.microsoft.com/office/drawing/2014/main" id="{0B75F5E5-7D5C-41DB-B6CB-5643A820F61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D7F2C42-8F55-4872-95A6-A39AE483F8BA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292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442" name="Slide Image Placeholder 1">
            <a:extLst>
              <a:ext uri="{FF2B5EF4-FFF2-40B4-BE49-F238E27FC236}">
                <a16:creationId xmlns:a16="http://schemas.microsoft.com/office/drawing/2014/main" id="{C1AE201C-C4AA-4F3C-90B0-E61161DE476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7443" name="Notes Placeholder 2">
            <a:extLst>
              <a:ext uri="{FF2B5EF4-FFF2-40B4-BE49-F238E27FC236}">
                <a16:creationId xmlns:a16="http://schemas.microsoft.com/office/drawing/2014/main" id="{4E15CD57-7A26-4ADC-B86E-776938B491C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957444" name="Slide Number Placeholder 3">
            <a:extLst>
              <a:ext uri="{FF2B5EF4-FFF2-40B4-BE49-F238E27FC236}">
                <a16:creationId xmlns:a16="http://schemas.microsoft.com/office/drawing/2014/main" id="{B535DAC4-2C13-4852-AC53-88397A9B6A5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EDC2A10A-D19F-47DE-99BC-8CD22BD53165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Slide Image Placeholder 1">
            <a:extLst>
              <a:ext uri="{FF2B5EF4-FFF2-40B4-BE49-F238E27FC236}">
                <a16:creationId xmlns:a16="http://schemas.microsoft.com/office/drawing/2014/main" id="{C6870C04-E5AB-41EB-B748-BF13DFED38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2227" name="Notes Placeholder 2">
            <a:extLst>
              <a:ext uri="{FF2B5EF4-FFF2-40B4-BE49-F238E27FC236}">
                <a16:creationId xmlns:a16="http://schemas.microsoft.com/office/drawing/2014/main" id="{642A34CA-52E0-4C3B-AE26-A9D90A56BF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92228" name="Slide Number Placeholder 3">
            <a:extLst>
              <a:ext uri="{FF2B5EF4-FFF2-40B4-BE49-F238E27FC236}">
                <a16:creationId xmlns:a16="http://schemas.microsoft.com/office/drawing/2014/main" id="{C7EE9501-DE36-40C1-A20D-B097555EB36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B957C6BA-AFC3-4838-B6FC-FB565C005C53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Slide Image Placeholder 1">
            <a:extLst>
              <a:ext uri="{FF2B5EF4-FFF2-40B4-BE49-F238E27FC236}">
                <a16:creationId xmlns:a16="http://schemas.microsoft.com/office/drawing/2014/main" id="{C1B93CA9-6286-4CFC-B8A6-783CBC544C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4275" name="Notes Placeholder 2">
            <a:extLst>
              <a:ext uri="{FF2B5EF4-FFF2-40B4-BE49-F238E27FC236}">
                <a16:creationId xmlns:a16="http://schemas.microsoft.com/office/drawing/2014/main" id="{4FE29E85-01E7-431D-B5D6-5E0B285A77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94276" name="Slide Number Placeholder 3">
            <a:extLst>
              <a:ext uri="{FF2B5EF4-FFF2-40B4-BE49-F238E27FC236}">
                <a16:creationId xmlns:a16="http://schemas.microsoft.com/office/drawing/2014/main" id="{3B74DDE2-33DD-4372-8A48-47E5909A87C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10EC4433-DFF3-4F6D-86D4-6E54C9185DB7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Slide Image Placeholder 1">
            <a:extLst>
              <a:ext uri="{FF2B5EF4-FFF2-40B4-BE49-F238E27FC236}">
                <a16:creationId xmlns:a16="http://schemas.microsoft.com/office/drawing/2014/main" id="{F06D83CC-F017-4785-9176-9DB6D09744F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23" name="Notes Placeholder 2">
            <a:extLst>
              <a:ext uri="{FF2B5EF4-FFF2-40B4-BE49-F238E27FC236}">
                <a16:creationId xmlns:a16="http://schemas.microsoft.com/office/drawing/2014/main" id="{BA16875E-B268-40F7-9AEC-75B6CF32BD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96324" name="Slide Number Placeholder 3">
            <a:extLst>
              <a:ext uri="{FF2B5EF4-FFF2-40B4-BE49-F238E27FC236}">
                <a16:creationId xmlns:a16="http://schemas.microsoft.com/office/drawing/2014/main" id="{D0DC5F20-D352-4168-B307-FEE0ECE3D4C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F299BAC-7F76-4DA1-8EEF-30509F7C6D9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Slide Image Placeholder 1">
            <a:extLst>
              <a:ext uri="{FF2B5EF4-FFF2-40B4-BE49-F238E27FC236}">
                <a16:creationId xmlns:a16="http://schemas.microsoft.com/office/drawing/2014/main" id="{4312738F-536E-473F-B74D-11DAA8BDDF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8371" name="Notes Placeholder 2">
            <a:extLst>
              <a:ext uri="{FF2B5EF4-FFF2-40B4-BE49-F238E27FC236}">
                <a16:creationId xmlns:a16="http://schemas.microsoft.com/office/drawing/2014/main" id="{0DDE496A-B7D3-4499-A3F5-DEAF18D17B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698372" name="Slide Number Placeholder 3">
            <a:extLst>
              <a:ext uri="{FF2B5EF4-FFF2-40B4-BE49-F238E27FC236}">
                <a16:creationId xmlns:a16="http://schemas.microsoft.com/office/drawing/2014/main" id="{ADA2C759-DB61-4E00-A5B3-A172085BC90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353EB9B-AD9E-43F7-8EE8-199498B64C16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Slide Image Placeholder 1">
            <a:extLst>
              <a:ext uri="{FF2B5EF4-FFF2-40B4-BE49-F238E27FC236}">
                <a16:creationId xmlns:a16="http://schemas.microsoft.com/office/drawing/2014/main" id="{07D217C1-5AC3-4331-AC8C-FFD1D956D57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0419" name="Notes Placeholder 2">
            <a:extLst>
              <a:ext uri="{FF2B5EF4-FFF2-40B4-BE49-F238E27FC236}">
                <a16:creationId xmlns:a16="http://schemas.microsoft.com/office/drawing/2014/main" id="{4CC3D637-AF02-4BDD-A635-689E724047D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00420" name="Slide Number Placeholder 3">
            <a:extLst>
              <a:ext uri="{FF2B5EF4-FFF2-40B4-BE49-F238E27FC236}">
                <a16:creationId xmlns:a16="http://schemas.microsoft.com/office/drawing/2014/main" id="{89350BB9-FB55-40BC-92E5-4DD059EDD6A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E2E0F651-630C-415F-9BE1-25B2B1D20042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66" name="Slide Image Placeholder 1">
            <a:extLst>
              <a:ext uri="{FF2B5EF4-FFF2-40B4-BE49-F238E27FC236}">
                <a16:creationId xmlns:a16="http://schemas.microsoft.com/office/drawing/2014/main" id="{113A0943-4374-442E-8BB3-1B18E1E3B0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2467" name="Notes Placeholder 2">
            <a:extLst>
              <a:ext uri="{FF2B5EF4-FFF2-40B4-BE49-F238E27FC236}">
                <a16:creationId xmlns:a16="http://schemas.microsoft.com/office/drawing/2014/main" id="{1B44E2A7-3B19-47B9-8498-35FEBB4CB3A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02468" name="Slide Number Placeholder 3">
            <a:extLst>
              <a:ext uri="{FF2B5EF4-FFF2-40B4-BE49-F238E27FC236}">
                <a16:creationId xmlns:a16="http://schemas.microsoft.com/office/drawing/2014/main" id="{39AB48DA-E994-47DC-883E-AD0C3175C79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AC4E339A-CDAF-41F7-8697-740AA2880DC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Slide Image Placeholder 1">
            <a:extLst>
              <a:ext uri="{FF2B5EF4-FFF2-40B4-BE49-F238E27FC236}">
                <a16:creationId xmlns:a16="http://schemas.microsoft.com/office/drawing/2014/main" id="{41568040-27F1-42CB-82B7-9553E05FDFC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4515" name="Notes Placeholder 2">
            <a:extLst>
              <a:ext uri="{FF2B5EF4-FFF2-40B4-BE49-F238E27FC236}">
                <a16:creationId xmlns:a16="http://schemas.microsoft.com/office/drawing/2014/main" id="{95387B18-F12C-49E2-A943-C0EC8A1182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04516" name="Slide Number Placeholder 3">
            <a:extLst>
              <a:ext uri="{FF2B5EF4-FFF2-40B4-BE49-F238E27FC236}">
                <a16:creationId xmlns:a16="http://schemas.microsoft.com/office/drawing/2014/main" id="{6D340637-925A-412F-AFDC-C98CAEFEE83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1B27C274-9412-4CBE-BC61-098BA1C4BB90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Slide Image Placeholder 1">
            <a:extLst>
              <a:ext uri="{FF2B5EF4-FFF2-40B4-BE49-F238E27FC236}">
                <a16:creationId xmlns:a16="http://schemas.microsoft.com/office/drawing/2014/main" id="{D022C807-BCE6-4B5C-95D1-46DBF0CFE5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63" name="Notes Placeholder 2">
            <a:extLst>
              <a:ext uri="{FF2B5EF4-FFF2-40B4-BE49-F238E27FC236}">
                <a16:creationId xmlns:a16="http://schemas.microsoft.com/office/drawing/2014/main" id="{F8E02876-6054-4715-9D2B-A20FA6D43A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06564" name="Slide Number Placeholder 3">
            <a:extLst>
              <a:ext uri="{FF2B5EF4-FFF2-40B4-BE49-F238E27FC236}">
                <a16:creationId xmlns:a16="http://schemas.microsoft.com/office/drawing/2014/main" id="{F313C32C-9470-49FB-AF0F-6D04C9FFBAF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89C681A4-ADFF-4F78-8A5F-FF68D5B7AF13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Slide Image Placeholder 1">
            <a:extLst>
              <a:ext uri="{FF2B5EF4-FFF2-40B4-BE49-F238E27FC236}">
                <a16:creationId xmlns:a16="http://schemas.microsoft.com/office/drawing/2014/main" id="{C93D52EC-9D84-48AD-B787-D8DB3AF61F4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8611" name="Notes Placeholder 2">
            <a:extLst>
              <a:ext uri="{FF2B5EF4-FFF2-40B4-BE49-F238E27FC236}">
                <a16:creationId xmlns:a16="http://schemas.microsoft.com/office/drawing/2014/main" id="{CBF990C0-E586-4D55-AB0E-B64D0CFE08D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08612" name="Slide Number Placeholder 3">
            <a:extLst>
              <a:ext uri="{FF2B5EF4-FFF2-40B4-BE49-F238E27FC236}">
                <a16:creationId xmlns:a16="http://schemas.microsoft.com/office/drawing/2014/main" id="{CB6E32DC-B27E-41AF-96EA-6FB87A01B57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013ADE2-C4F7-4F86-984C-257C9AE31E1E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Slide Image Placeholder 1">
            <a:extLst>
              <a:ext uri="{FF2B5EF4-FFF2-40B4-BE49-F238E27FC236}">
                <a16:creationId xmlns:a16="http://schemas.microsoft.com/office/drawing/2014/main" id="{6BB5BA38-5E1A-42D7-8A1E-15909F3C41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0659" name="Notes Placeholder 2">
            <a:extLst>
              <a:ext uri="{FF2B5EF4-FFF2-40B4-BE49-F238E27FC236}">
                <a16:creationId xmlns:a16="http://schemas.microsoft.com/office/drawing/2014/main" id="{A77DE4CB-018F-489B-BE3C-5DA7BD24B6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10660" name="Slide Number Placeholder 3">
            <a:extLst>
              <a:ext uri="{FF2B5EF4-FFF2-40B4-BE49-F238E27FC236}">
                <a16:creationId xmlns:a16="http://schemas.microsoft.com/office/drawing/2014/main" id="{647A4FB0-D35D-4266-93DE-544C7B2B252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8C546F93-B76C-43D6-B0D1-E5E0F0E7E84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39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Slide Image Placeholder 1">
            <a:extLst>
              <a:ext uri="{FF2B5EF4-FFF2-40B4-BE49-F238E27FC236}">
                <a16:creationId xmlns:a16="http://schemas.microsoft.com/office/drawing/2014/main" id="{BF3009EB-EFA5-4B5C-A605-6A9AF26042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7907" name="Notes Placeholder 2">
            <a:extLst>
              <a:ext uri="{FF2B5EF4-FFF2-40B4-BE49-F238E27FC236}">
                <a16:creationId xmlns:a16="http://schemas.microsoft.com/office/drawing/2014/main" id="{5754607B-0606-4097-9EC1-28DEE6CF669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07908" name="Slide Number Placeholder 3">
            <a:extLst>
              <a:ext uri="{FF2B5EF4-FFF2-40B4-BE49-F238E27FC236}">
                <a16:creationId xmlns:a16="http://schemas.microsoft.com/office/drawing/2014/main" id="{11E8BA57-0DF3-46E3-BC88-DFC1EEEC10B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ECBBEEA5-EC64-40FE-8889-2E81EC2F4527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06" name="Slide Image Placeholder 1">
            <a:extLst>
              <a:ext uri="{FF2B5EF4-FFF2-40B4-BE49-F238E27FC236}">
                <a16:creationId xmlns:a16="http://schemas.microsoft.com/office/drawing/2014/main" id="{A988CCE9-403D-4B2F-9F40-1335706090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2707" name="Notes Placeholder 2">
            <a:extLst>
              <a:ext uri="{FF2B5EF4-FFF2-40B4-BE49-F238E27FC236}">
                <a16:creationId xmlns:a16="http://schemas.microsoft.com/office/drawing/2014/main" id="{D2F24B66-1E5E-4F27-BB46-4E2EAE7341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12708" name="Slide Number Placeholder 3">
            <a:extLst>
              <a:ext uri="{FF2B5EF4-FFF2-40B4-BE49-F238E27FC236}">
                <a16:creationId xmlns:a16="http://schemas.microsoft.com/office/drawing/2014/main" id="{FE07064E-FD8E-468D-807B-74434AB63A2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D8A053F-765E-4331-9026-3FED55A11BD0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40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4" name="Slide Image Placeholder 1">
            <a:extLst>
              <a:ext uri="{FF2B5EF4-FFF2-40B4-BE49-F238E27FC236}">
                <a16:creationId xmlns:a16="http://schemas.microsoft.com/office/drawing/2014/main" id="{D8BDA084-B0A3-473C-A23E-E35E7586B96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4755" name="Notes Placeholder 2">
            <a:extLst>
              <a:ext uri="{FF2B5EF4-FFF2-40B4-BE49-F238E27FC236}">
                <a16:creationId xmlns:a16="http://schemas.microsoft.com/office/drawing/2014/main" id="{ACBEEB7B-3B57-48D0-8D50-FC0DF924BDE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14756" name="Slide Number Placeholder 3">
            <a:extLst>
              <a:ext uri="{FF2B5EF4-FFF2-40B4-BE49-F238E27FC236}">
                <a16:creationId xmlns:a16="http://schemas.microsoft.com/office/drawing/2014/main" id="{F6D3368A-A09D-4E81-AE4A-B0471D323B0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AE60340-48B9-4A8A-A8FD-3C5FD9E62BAE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41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Slide Image Placeholder 1">
            <a:extLst>
              <a:ext uri="{FF2B5EF4-FFF2-40B4-BE49-F238E27FC236}">
                <a16:creationId xmlns:a16="http://schemas.microsoft.com/office/drawing/2014/main" id="{57E4E9DD-2B5B-449F-B273-56B3046E17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03" name="Notes Placeholder 2">
            <a:extLst>
              <a:ext uri="{FF2B5EF4-FFF2-40B4-BE49-F238E27FC236}">
                <a16:creationId xmlns:a16="http://schemas.microsoft.com/office/drawing/2014/main" id="{7D8045C9-A7ED-410B-A58D-85C912CDC47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16804" name="Slide Number Placeholder 3">
            <a:extLst>
              <a:ext uri="{FF2B5EF4-FFF2-40B4-BE49-F238E27FC236}">
                <a16:creationId xmlns:a16="http://schemas.microsoft.com/office/drawing/2014/main" id="{DAA793C0-D023-4BD3-9AE9-88EFD720D6C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E2E53FA-3237-42A3-976A-6D7DF03542FA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42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Slide Image Placeholder 1">
            <a:extLst>
              <a:ext uri="{FF2B5EF4-FFF2-40B4-BE49-F238E27FC236}">
                <a16:creationId xmlns:a16="http://schemas.microsoft.com/office/drawing/2014/main" id="{DB02DC4D-4971-4E06-B248-86A3E4A1D0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8851" name="Notes Placeholder 2">
            <a:extLst>
              <a:ext uri="{FF2B5EF4-FFF2-40B4-BE49-F238E27FC236}">
                <a16:creationId xmlns:a16="http://schemas.microsoft.com/office/drawing/2014/main" id="{B4FC6F7D-A76F-4470-967B-EB7EAD58D34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18852" name="Slide Number Placeholder 3">
            <a:extLst>
              <a:ext uri="{FF2B5EF4-FFF2-40B4-BE49-F238E27FC236}">
                <a16:creationId xmlns:a16="http://schemas.microsoft.com/office/drawing/2014/main" id="{9BE01857-BFC2-4549-A7A6-8CAA215EA15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61061F3-C022-4ABA-AB9E-331C4D36683F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43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Slide Image Placeholder 1">
            <a:extLst>
              <a:ext uri="{FF2B5EF4-FFF2-40B4-BE49-F238E27FC236}">
                <a16:creationId xmlns:a16="http://schemas.microsoft.com/office/drawing/2014/main" id="{01F0B8E9-1A86-4B9B-9656-165AA15005B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0899" name="Notes Placeholder 2">
            <a:extLst>
              <a:ext uri="{FF2B5EF4-FFF2-40B4-BE49-F238E27FC236}">
                <a16:creationId xmlns:a16="http://schemas.microsoft.com/office/drawing/2014/main" id="{C6FA412F-E20C-412F-A8BC-7789D41AA9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20900" name="Slide Number Placeholder 3">
            <a:extLst>
              <a:ext uri="{FF2B5EF4-FFF2-40B4-BE49-F238E27FC236}">
                <a16:creationId xmlns:a16="http://schemas.microsoft.com/office/drawing/2014/main" id="{A8663F84-309E-4005-A755-B0A0E964ECF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18F7C9D-9298-4DEB-AB2E-F346F2DD90DC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44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6" name="Slide Image Placeholder 1">
            <a:extLst>
              <a:ext uri="{FF2B5EF4-FFF2-40B4-BE49-F238E27FC236}">
                <a16:creationId xmlns:a16="http://schemas.microsoft.com/office/drawing/2014/main" id="{582215E7-D436-4EF2-B48C-1212C010491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2947" name="Notes Placeholder 2">
            <a:extLst>
              <a:ext uri="{FF2B5EF4-FFF2-40B4-BE49-F238E27FC236}">
                <a16:creationId xmlns:a16="http://schemas.microsoft.com/office/drawing/2014/main" id="{4084E4BF-3335-45DE-B0E3-ADF6CAB06F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22948" name="Slide Number Placeholder 3">
            <a:extLst>
              <a:ext uri="{FF2B5EF4-FFF2-40B4-BE49-F238E27FC236}">
                <a16:creationId xmlns:a16="http://schemas.microsoft.com/office/drawing/2014/main" id="{EAACA9D5-7027-4E55-9665-F693E2D01A0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D8581BC0-D8E1-4E94-98A0-74D89257DF46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45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Slide Image Placeholder 1">
            <a:extLst>
              <a:ext uri="{FF2B5EF4-FFF2-40B4-BE49-F238E27FC236}">
                <a16:creationId xmlns:a16="http://schemas.microsoft.com/office/drawing/2014/main" id="{9F76053A-AE2E-4E0C-8EE6-BDD155D7E16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4995" name="Notes Placeholder 2">
            <a:extLst>
              <a:ext uri="{FF2B5EF4-FFF2-40B4-BE49-F238E27FC236}">
                <a16:creationId xmlns:a16="http://schemas.microsoft.com/office/drawing/2014/main" id="{F74C43F9-12D6-474F-BADB-144545FC84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24996" name="Slide Number Placeholder 3">
            <a:extLst>
              <a:ext uri="{FF2B5EF4-FFF2-40B4-BE49-F238E27FC236}">
                <a16:creationId xmlns:a16="http://schemas.microsoft.com/office/drawing/2014/main" id="{A8707BE4-B99A-4E08-BA2B-333823A5089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2A11932-9B61-42BD-8CFF-D68F8D25C9F0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46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Slide Image Placeholder 1">
            <a:extLst>
              <a:ext uri="{FF2B5EF4-FFF2-40B4-BE49-F238E27FC236}">
                <a16:creationId xmlns:a16="http://schemas.microsoft.com/office/drawing/2014/main" id="{8A4521CA-D259-4042-AED2-F477DEA026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43" name="Notes Placeholder 2">
            <a:extLst>
              <a:ext uri="{FF2B5EF4-FFF2-40B4-BE49-F238E27FC236}">
                <a16:creationId xmlns:a16="http://schemas.microsoft.com/office/drawing/2014/main" id="{C85289FC-D2E7-44BF-8DA9-73F17EAB45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27044" name="Slide Number Placeholder 3">
            <a:extLst>
              <a:ext uri="{FF2B5EF4-FFF2-40B4-BE49-F238E27FC236}">
                <a16:creationId xmlns:a16="http://schemas.microsoft.com/office/drawing/2014/main" id="{DDB665FF-BB51-4C9F-9614-A8CFCAA20CF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F34079C-CEB3-4B60-B856-75F5BC189176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47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Slide Image Placeholder 1">
            <a:extLst>
              <a:ext uri="{FF2B5EF4-FFF2-40B4-BE49-F238E27FC236}">
                <a16:creationId xmlns:a16="http://schemas.microsoft.com/office/drawing/2014/main" id="{E9D73CE6-2D99-4043-A2AA-FC6472D3831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9091" name="Notes Placeholder 2">
            <a:extLst>
              <a:ext uri="{FF2B5EF4-FFF2-40B4-BE49-F238E27FC236}">
                <a16:creationId xmlns:a16="http://schemas.microsoft.com/office/drawing/2014/main" id="{406BD7C8-910B-4D15-9DD3-3212CE1610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29092" name="Slide Number Placeholder 3">
            <a:extLst>
              <a:ext uri="{FF2B5EF4-FFF2-40B4-BE49-F238E27FC236}">
                <a16:creationId xmlns:a16="http://schemas.microsoft.com/office/drawing/2014/main" id="{656BC62C-0A8A-4B58-AC84-B27B367FF9D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2749727-C024-4E27-B960-5323A1131786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48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Slide Image Placeholder 1">
            <a:extLst>
              <a:ext uri="{FF2B5EF4-FFF2-40B4-BE49-F238E27FC236}">
                <a16:creationId xmlns:a16="http://schemas.microsoft.com/office/drawing/2014/main" id="{64002E97-468E-4982-AF76-E5A692BB00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1139" name="Notes Placeholder 2">
            <a:extLst>
              <a:ext uri="{FF2B5EF4-FFF2-40B4-BE49-F238E27FC236}">
                <a16:creationId xmlns:a16="http://schemas.microsoft.com/office/drawing/2014/main" id="{E14BBD6A-E21F-414D-B405-E1A6BC7B1C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31140" name="Slide Number Placeholder 3">
            <a:extLst>
              <a:ext uri="{FF2B5EF4-FFF2-40B4-BE49-F238E27FC236}">
                <a16:creationId xmlns:a16="http://schemas.microsoft.com/office/drawing/2014/main" id="{4E3A4DF9-6B2D-4FD4-89A6-263CA2DA0EE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D06C6B5E-2E6F-4490-829B-F66CDAB9B9F4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49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Slide Image Placeholder 1">
            <a:extLst>
              <a:ext uri="{FF2B5EF4-FFF2-40B4-BE49-F238E27FC236}">
                <a16:creationId xmlns:a16="http://schemas.microsoft.com/office/drawing/2014/main" id="{41A3322F-B270-4A5A-8B6D-C8A9F4F9ECD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5859" name="Notes Placeholder 2">
            <a:extLst>
              <a:ext uri="{FF2B5EF4-FFF2-40B4-BE49-F238E27FC236}">
                <a16:creationId xmlns:a16="http://schemas.microsoft.com/office/drawing/2014/main" id="{5BF6A3C9-2436-4198-85C9-C548D2801F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505860" name="Slide Number Placeholder 3">
            <a:extLst>
              <a:ext uri="{FF2B5EF4-FFF2-40B4-BE49-F238E27FC236}">
                <a16:creationId xmlns:a16="http://schemas.microsoft.com/office/drawing/2014/main" id="{E90FEA0A-82C0-4211-B617-0F21DA2AA49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CD04C367-144F-4B17-A735-497E6FCF7AA3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Slide Image Placeholder 1">
            <a:extLst>
              <a:ext uri="{FF2B5EF4-FFF2-40B4-BE49-F238E27FC236}">
                <a16:creationId xmlns:a16="http://schemas.microsoft.com/office/drawing/2014/main" id="{0F2BB5CD-006D-4A3C-A34C-1F4A7A4A3A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3187" name="Notes Placeholder 2">
            <a:extLst>
              <a:ext uri="{FF2B5EF4-FFF2-40B4-BE49-F238E27FC236}">
                <a16:creationId xmlns:a16="http://schemas.microsoft.com/office/drawing/2014/main" id="{6021FD42-B53C-4A12-926E-73CE486C4B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33188" name="Slide Number Placeholder 3">
            <a:extLst>
              <a:ext uri="{FF2B5EF4-FFF2-40B4-BE49-F238E27FC236}">
                <a16:creationId xmlns:a16="http://schemas.microsoft.com/office/drawing/2014/main" id="{1BEAD2CB-6F32-4518-AE4A-40E25F26164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CF1A3BF6-0476-4BD0-9C0D-2FBB87BA44F3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50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Slide Image Placeholder 1">
            <a:extLst>
              <a:ext uri="{FF2B5EF4-FFF2-40B4-BE49-F238E27FC236}">
                <a16:creationId xmlns:a16="http://schemas.microsoft.com/office/drawing/2014/main" id="{558C39C4-F396-49A0-BB68-1D28C7D469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5235" name="Notes Placeholder 2">
            <a:extLst>
              <a:ext uri="{FF2B5EF4-FFF2-40B4-BE49-F238E27FC236}">
                <a16:creationId xmlns:a16="http://schemas.microsoft.com/office/drawing/2014/main" id="{37356C78-E591-4ED6-B3B7-AEF2E5F02F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35236" name="Slide Number Placeholder 3">
            <a:extLst>
              <a:ext uri="{FF2B5EF4-FFF2-40B4-BE49-F238E27FC236}">
                <a16:creationId xmlns:a16="http://schemas.microsoft.com/office/drawing/2014/main" id="{BC0589B4-87CC-427B-B14F-BE52C23D830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026E98A-A428-46DD-97E1-3C1624E8F68A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51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Slide Image Placeholder 1">
            <a:extLst>
              <a:ext uri="{FF2B5EF4-FFF2-40B4-BE49-F238E27FC236}">
                <a16:creationId xmlns:a16="http://schemas.microsoft.com/office/drawing/2014/main" id="{F8713823-FDC1-4A57-8ED1-23D7DD2ED0B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283" name="Notes Placeholder 2">
            <a:extLst>
              <a:ext uri="{FF2B5EF4-FFF2-40B4-BE49-F238E27FC236}">
                <a16:creationId xmlns:a16="http://schemas.microsoft.com/office/drawing/2014/main" id="{741967AC-5443-4E0D-9A9C-28986D0FAD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37284" name="Slide Number Placeholder 3">
            <a:extLst>
              <a:ext uri="{FF2B5EF4-FFF2-40B4-BE49-F238E27FC236}">
                <a16:creationId xmlns:a16="http://schemas.microsoft.com/office/drawing/2014/main" id="{07FE0BFC-5968-4A79-ACA0-BB610A588E0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8D04FCC-E24A-4754-8DC9-E13BD72A4CD7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52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330" name="Slide Image Placeholder 1">
            <a:extLst>
              <a:ext uri="{FF2B5EF4-FFF2-40B4-BE49-F238E27FC236}">
                <a16:creationId xmlns:a16="http://schemas.microsoft.com/office/drawing/2014/main" id="{0DB08E82-C059-4604-A000-CEEA9FB610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9331" name="Notes Placeholder 2">
            <a:extLst>
              <a:ext uri="{FF2B5EF4-FFF2-40B4-BE49-F238E27FC236}">
                <a16:creationId xmlns:a16="http://schemas.microsoft.com/office/drawing/2014/main" id="{51F5D933-CE09-4D34-BE0F-386FF5194EC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39332" name="Slide Number Placeholder 3">
            <a:extLst>
              <a:ext uri="{FF2B5EF4-FFF2-40B4-BE49-F238E27FC236}">
                <a16:creationId xmlns:a16="http://schemas.microsoft.com/office/drawing/2014/main" id="{073B7606-00C4-44C7-973A-711FBFA6D31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18B11333-AC5F-4EEE-805F-067B2436C0F0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53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378" name="Slide Image Placeholder 1">
            <a:extLst>
              <a:ext uri="{FF2B5EF4-FFF2-40B4-BE49-F238E27FC236}">
                <a16:creationId xmlns:a16="http://schemas.microsoft.com/office/drawing/2014/main" id="{61A9FD66-D4EB-4CF9-8244-93F26D7A4C9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1379" name="Notes Placeholder 2">
            <a:extLst>
              <a:ext uri="{FF2B5EF4-FFF2-40B4-BE49-F238E27FC236}">
                <a16:creationId xmlns:a16="http://schemas.microsoft.com/office/drawing/2014/main" id="{CD44985A-9814-403E-9D1B-3AEB32455F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41380" name="Slide Number Placeholder 3">
            <a:extLst>
              <a:ext uri="{FF2B5EF4-FFF2-40B4-BE49-F238E27FC236}">
                <a16:creationId xmlns:a16="http://schemas.microsoft.com/office/drawing/2014/main" id="{DA4B04E0-2AD7-483E-B7F6-0FAB6220170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5163A3B-91D9-42AB-85A7-8280B0953016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54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Slide Image Placeholder 1">
            <a:extLst>
              <a:ext uri="{FF2B5EF4-FFF2-40B4-BE49-F238E27FC236}">
                <a16:creationId xmlns:a16="http://schemas.microsoft.com/office/drawing/2014/main" id="{A7A5CD38-DC0C-4D40-96FD-B587F09CC0F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3427" name="Notes Placeholder 2">
            <a:extLst>
              <a:ext uri="{FF2B5EF4-FFF2-40B4-BE49-F238E27FC236}">
                <a16:creationId xmlns:a16="http://schemas.microsoft.com/office/drawing/2014/main" id="{688BD5BD-5E74-455A-9119-70652F2D57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43428" name="Slide Number Placeholder 3">
            <a:extLst>
              <a:ext uri="{FF2B5EF4-FFF2-40B4-BE49-F238E27FC236}">
                <a16:creationId xmlns:a16="http://schemas.microsoft.com/office/drawing/2014/main" id="{ABCF80FE-0736-4A3E-BF13-499FF951BE9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A3BB6516-E6E3-4C5E-8D9E-EA6147C93778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55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Slide Image Placeholder 1">
            <a:extLst>
              <a:ext uri="{FF2B5EF4-FFF2-40B4-BE49-F238E27FC236}">
                <a16:creationId xmlns:a16="http://schemas.microsoft.com/office/drawing/2014/main" id="{2CCED4E9-3576-4F40-B53E-4F1FDE77AF7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5475" name="Notes Placeholder 2">
            <a:extLst>
              <a:ext uri="{FF2B5EF4-FFF2-40B4-BE49-F238E27FC236}">
                <a16:creationId xmlns:a16="http://schemas.microsoft.com/office/drawing/2014/main" id="{F4B6D4CB-8D3D-405A-BC44-7E90104C25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45476" name="Slide Number Placeholder 3">
            <a:extLst>
              <a:ext uri="{FF2B5EF4-FFF2-40B4-BE49-F238E27FC236}">
                <a16:creationId xmlns:a16="http://schemas.microsoft.com/office/drawing/2014/main" id="{36F73819-E691-4E35-B13E-ABB0412F460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244CC98-BA4E-4D2F-AA50-B008B3CFB4A6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56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Slide Image Placeholder 1">
            <a:extLst>
              <a:ext uri="{FF2B5EF4-FFF2-40B4-BE49-F238E27FC236}">
                <a16:creationId xmlns:a16="http://schemas.microsoft.com/office/drawing/2014/main" id="{EBD130BB-01AE-4A90-B705-94CCA95BA32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23" name="Notes Placeholder 2">
            <a:extLst>
              <a:ext uri="{FF2B5EF4-FFF2-40B4-BE49-F238E27FC236}">
                <a16:creationId xmlns:a16="http://schemas.microsoft.com/office/drawing/2014/main" id="{5E5DDEFC-D420-4F09-A23C-D909805DC06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47524" name="Slide Number Placeholder 3">
            <a:extLst>
              <a:ext uri="{FF2B5EF4-FFF2-40B4-BE49-F238E27FC236}">
                <a16:creationId xmlns:a16="http://schemas.microsoft.com/office/drawing/2014/main" id="{A5736F7F-2985-488D-BFF8-615F34088C7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957A327-8B45-45C6-947E-63ABDBD105CA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57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Slide Image Placeholder 1">
            <a:extLst>
              <a:ext uri="{FF2B5EF4-FFF2-40B4-BE49-F238E27FC236}">
                <a16:creationId xmlns:a16="http://schemas.microsoft.com/office/drawing/2014/main" id="{6BEC684E-E408-4C74-850A-00593164D8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9571" name="Notes Placeholder 2">
            <a:extLst>
              <a:ext uri="{FF2B5EF4-FFF2-40B4-BE49-F238E27FC236}">
                <a16:creationId xmlns:a16="http://schemas.microsoft.com/office/drawing/2014/main" id="{4359C441-6092-42B0-9868-1C3429615A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49572" name="Slide Number Placeholder 3">
            <a:extLst>
              <a:ext uri="{FF2B5EF4-FFF2-40B4-BE49-F238E27FC236}">
                <a16:creationId xmlns:a16="http://schemas.microsoft.com/office/drawing/2014/main" id="{525A4431-1DAA-493B-928A-E0C60320FC3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D9B345B-8E61-4A7E-ADEC-E713892E38F7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58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618" name="Slide Image Placeholder 1">
            <a:extLst>
              <a:ext uri="{FF2B5EF4-FFF2-40B4-BE49-F238E27FC236}">
                <a16:creationId xmlns:a16="http://schemas.microsoft.com/office/drawing/2014/main" id="{8CA150E2-4995-436A-ABE4-E248467A23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1619" name="Notes Placeholder 2">
            <a:extLst>
              <a:ext uri="{FF2B5EF4-FFF2-40B4-BE49-F238E27FC236}">
                <a16:creationId xmlns:a16="http://schemas.microsoft.com/office/drawing/2014/main" id="{4208A3DB-4B87-49C9-9AEC-2187F5C6892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51620" name="Slide Number Placeholder 3">
            <a:extLst>
              <a:ext uri="{FF2B5EF4-FFF2-40B4-BE49-F238E27FC236}">
                <a16:creationId xmlns:a16="http://schemas.microsoft.com/office/drawing/2014/main" id="{83F2413D-DA51-4E07-880B-A4247520DAB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15BE6184-4996-420B-9D51-C6B20C315B12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59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58CE7807-3AFC-4579-83E3-31194954882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37B90C4A-8604-41AC-8DD9-0A2E0F932AB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599DAECA-C2A7-421C-AA35-D2391FF4A55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AC970C2-9E60-41CD-B412-3E1DF3B0286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666" name="Slide Image Placeholder 1">
            <a:extLst>
              <a:ext uri="{FF2B5EF4-FFF2-40B4-BE49-F238E27FC236}">
                <a16:creationId xmlns:a16="http://schemas.microsoft.com/office/drawing/2014/main" id="{98282EF7-B1A4-4116-91CA-44540551A08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3667" name="Notes Placeholder 2">
            <a:extLst>
              <a:ext uri="{FF2B5EF4-FFF2-40B4-BE49-F238E27FC236}">
                <a16:creationId xmlns:a16="http://schemas.microsoft.com/office/drawing/2014/main" id="{F57CDD47-AEA9-477E-A53A-E1C7586C921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53668" name="Slide Number Placeholder 3">
            <a:extLst>
              <a:ext uri="{FF2B5EF4-FFF2-40B4-BE49-F238E27FC236}">
                <a16:creationId xmlns:a16="http://schemas.microsoft.com/office/drawing/2014/main" id="{A98C29D5-B024-41A2-A4DA-DFE6F1D5AF9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C765B613-48CC-4276-AFF8-3EC46D2895D5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60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714" name="Slide Image Placeholder 1">
            <a:extLst>
              <a:ext uri="{FF2B5EF4-FFF2-40B4-BE49-F238E27FC236}">
                <a16:creationId xmlns:a16="http://schemas.microsoft.com/office/drawing/2014/main" id="{2A4B10D8-E904-4109-9148-AF798CEF84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5715" name="Notes Placeholder 2">
            <a:extLst>
              <a:ext uri="{FF2B5EF4-FFF2-40B4-BE49-F238E27FC236}">
                <a16:creationId xmlns:a16="http://schemas.microsoft.com/office/drawing/2014/main" id="{84F11F77-16A0-45D5-AA61-CB7EB175BF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55716" name="Slide Number Placeholder 3">
            <a:extLst>
              <a:ext uri="{FF2B5EF4-FFF2-40B4-BE49-F238E27FC236}">
                <a16:creationId xmlns:a16="http://schemas.microsoft.com/office/drawing/2014/main" id="{F0A41599-D548-4C3F-94AE-C856DC744F0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D404B8A-D548-44A9-8B52-F237A47A7949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61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62" name="Slide Image Placeholder 1">
            <a:extLst>
              <a:ext uri="{FF2B5EF4-FFF2-40B4-BE49-F238E27FC236}">
                <a16:creationId xmlns:a16="http://schemas.microsoft.com/office/drawing/2014/main" id="{EC026B96-5A58-49C7-ABFD-73379DD7796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63" name="Notes Placeholder 2">
            <a:extLst>
              <a:ext uri="{FF2B5EF4-FFF2-40B4-BE49-F238E27FC236}">
                <a16:creationId xmlns:a16="http://schemas.microsoft.com/office/drawing/2014/main" id="{F703185F-31AC-4FE8-A614-65590EBCF7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57764" name="Slide Number Placeholder 3">
            <a:extLst>
              <a:ext uri="{FF2B5EF4-FFF2-40B4-BE49-F238E27FC236}">
                <a16:creationId xmlns:a16="http://schemas.microsoft.com/office/drawing/2014/main" id="{53C5EA95-0F82-4197-AFEF-44AF80FDE72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F052759A-581D-4169-B44D-CE95488FF3CE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62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810" name="Slide Image Placeholder 1">
            <a:extLst>
              <a:ext uri="{FF2B5EF4-FFF2-40B4-BE49-F238E27FC236}">
                <a16:creationId xmlns:a16="http://schemas.microsoft.com/office/drawing/2014/main" id="{3D91FC8B-6013-4FD1-B14E-A584824CAE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9811" name="Notes Placeholder 2">
            <a:extLst>
              <a:ext uri="{FF2B5EF4-FFF2-40B4-BE49-F238E27FC236}">
                <a16:creationId xmlns:a16="http://schemas.microsoft.com/office/drawing/2014/main" id="{9986BE23-F0B7-4651-AE74-2C454A4791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59812" name="Slide Number Placeholder 3">
            <a:extLst>
              <a:ext uri="{FF2B5EF4-FFF2-40B4-BE49-F238E27FC236}">
                <a16:creationId xmlns:a16="http://schemas.microsoft.com/office/drawing/2014/main" id="{B1F07999-9298-48EB-BC6F-97CF9758F21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EDAF41A-43B2-45FB-B2C5-CF0B5505AABB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63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858" name="Slide Image Placeholder 1">
            <a:extLst>
              <a:ext uri="{FF2B5EF4-FFF2-40B4-BE49-F238E27FC236}">
                <a16:creationId xmlns:a16="http://schemas.microsoft.com/office/drawing/2014/main" id="{743D260B-B875-4B81-B731-6B9C44CF90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1859" name="Notes Placeholder 2">
            <a:extLst>
              <a:ext uri="{FF2B5EF4-FFF2-40B4-BE49-F238E27FC236}">
                <a16:creationId xmlns:a16="http://schemas.microsoft.com/office/drawing/2014/main" id="{F3DD90E6-99C1-41D2-8F28-CEED18853A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61860" name="Slide Number Placeholder 3">
            <a:extLst>
              <a:ext uri="{FF2B5EF4-FFF2-40B4-BE49-F238E27FC236}">
                <a16:creationId xmlns:a16="http://schemas.microsoft.com/office/drawing/2014/main" id="{5788CBA6-E341-43EA-BE9F-DB84EFF277E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871EB61A-3E58-442E-B9BB-2C28B9579E3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64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906" name="Slide Image Placeholder 1">
            <a:extLst>
              <a:ext uri="{FF2B5EF4-FFF2-40B4-BE49-F238E27FC236}">
                <a16:creationId xmlns:a16="http://schemas.microsoft.com/office/drawing/2014/main" id="{F2BBCDF8-DDD1-4531-BF26-391E2F15627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3907" name="Notes Placeholder 2">
            <a:extLst>
              <a:ext uri="{FF2B5EF4-FFF2-40B4-BE49-F238E27FC236}">
                <a16:creationId xmlns:a16="http://schemas.microsoft.com/office/drawing/2014/main" id="{2352AA37-C455-45A4-A7DD-E7D46416EF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63908" name="Slide Number Placeholder 3">
            <a:extLst>
              <a:ext uri="{FF2B5EF4-FFF2-40B4-BE49-F238E27FC236}">
                <a16:creationId xmlns:a16="http://schemas.microsoft.com/office/drawing/2014/main" id="{99ACF958-2A2B-495F-8D7C-43ADCD008445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E0171BA1-40FC-4740-800A-92EE844A588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65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954" name="Slide Image Placeholder 1">
            <a:extLst>
              <a:ext uri="{FF2B5EF4-FFF2-40B4-BE49-F238E27FC236}">
                <a16:creationId xmlns:a16="http://schemas.microsoft.com/office/drawing/2014/main" id="{20374E2E-4F93-4F1B-BA64-964B211FE27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5955" name="Notes Placeholder 2">
            <a:extLst>
              <a:ext uri="{FF2B5EF4-FFF2-40B4-BE49-F238E27FC236}">
                <a16:creationId xmlns:a16="http://schemas.microsoft.com/office/drawing/2014/main" id="{70BDCAEF-3912-4671-8BC2-038B076ADE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65956" name="Slide Number Placeholder 3">
            <a:extLst>
              <a:ext uri="{FF2B5EF4-FFF2-40B4-BE49-F238E27FC236}">
                <a16:creationId xmlns:a16="http://schemas.microsoft.com/office/drawing/2014/main" id="{672A2CF0-8C32-499C-9725-C6728CCE76B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C99AE55-CF44-467F-BC7C-D71D69BDA61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66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2" name="Slide Image Placeholder 1">
            <a:extLst>
              <a:ext uri="{FF2B5EF4-FFF2-40B4-BE49-F238E27FC236}">
                <a16:creationId xmlns:a16="http://schemas.microsoft.com/office/drawing/2014/main" id="{F74E3F29-D2ED-4E73-AB4E-6B81C1F3EC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03" name="Notes Placeholder 2">
            <a:extLst>
              <a:ext uri="{FF2B5EF4-FFF2-40B4-BE49-F238E27FC236}">
                <a16:creationId xmlns:a16="http://schemas.microsoft.com/office/drawing/2014/main" id="{4F83F634-E8D3-4B65-8A1F-9471E6AF1F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68004" name="Slide Number Placeholder 3">
            <a:extLst>
              <a:ext uri="{FF2B5EF4-FFF2-40B4-BE49-F238E27FC236}">
                <a16:creationId xmlns:a16="http://schemas.microsoft.com/office/drawing/2014/main" id="{CE3E5D3F-66EE-45A4-A9D4-33146A88941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AA0A1925-D395-4C64-A826-25FA1E5784A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67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050" name="Slide Image Placeholder 1">
            <a:extLst>
              <a:ext uri="{FF2B5EF4-FFF2-40B4-BE49-F238E27FC236}">
                <a16:creationId xmlns:a16="http://schemas.microsoft.com/office/drawing/2014/main" id="{6A9B36DE-4DCC-4022-8D7C-F827FF76DAA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0051" name="Notes Placeholder 2">
            <a:extLst>
              <a:ext uri="{FF2B5EF4-FFF2-40B4-BE49-F238E27FC236}">
                <a16:creationId xmlns:a16="http://schemas.microsoft.com/office/drawing/2014/main" id="{8F826E48-9533-4DF0-A5AC-9050289BCF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70052" name="Slide Number Placeholder 3">
            <a:extLst>
              <a:ext uri="{FF2B5EF4-FFF2-40B4-BE49-F238E27FC236}">
                <a16:creationId xmlns:a16="http://schemas.microsoft.com/office/drawing/2014/main" id="{30851A1B-BEB2-4E29-BE92-EEC77A53E9E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3972A3C-E496-48FC-AA71-F1849DE2804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68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098" name="Slide Image Placeholder 1">
            <a:extLst>
              <a:ext uri="{FF2B5EF4-FFF2-40B4-BE49-F238E27FC236}">
                <a16:creationId xmlns:a16="http://schemas.microsoft.com/office/drawing/2014/main" id="{5389A7F1-2909-402F-8475-0156960241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2099" name="Notes Placeholder 2">
            <a:extLst>
              <a:ext uri="{FF2B5EF4-FFF2-40B4-BE49-F238E27FC236}">
                <a16:creationId xmlns:a16="http://schemas.microsoft.com/office/drawing/2014/main" id="{C31EDBA2-126C-42BA-80AC-A5357B2FE0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72100" name="Slide Number Placeholder 3">
            <a:extLst>
              <a:ext uri="{FF2B5EF4-FFF2-40B4-BE49-F238E27FC236}">
                <a16:creationId xmlns:a16="http://schemas.microsoft.com/office/drawing/2014/main" id="{3E9E913F-C4CE-4003-BDD9-B47D4CFC991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380FDBD-FB74-41EF-A6D8-B22CE8D1243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69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Slide Image Placeholder 1">
            <a:extLst>
              <a:ext uri="{FF2B5EF4-FFF2-40B4-BE49-F238E27FC236}">
                <a16:creationId xmlns:a16="http://schemas.microsoft.com/office/drawing/2014/main" id="{61926B2E-AAB2-433A-8ACB-C502313146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8755" name="Notes Placeholder 2">
            <a:extLst>
              <a:ext uri="{FF2B5EF4-FFF2-40B4-BE49-F238E27FC236}">
                <a16:creationId xmlns:a16="http://schemas.microsoft.com/office/drawing/2014/main" id="{B46DDD6A-AFD4-4EA1-BC51-BEFF70B06A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58756" name="Slide Number Placeholder 3">
            <a:extLst>
              <a:ext uri="{FF2B5EF4-FFF2-40B4-BE49-F238E27FC236}">
                <a16:creationId xmlns:a16="http://schemas.microsoft.com/office/drawing/2014/main" id="{D34CE1F4-2E23-451C-AB22-96FDBDA4498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83C8F80-7FE3-4A20-A0C5-90EBB30DD0F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146" name="Slide Image Placeholder 1">
            <a:extLst>
              <a:ext uri="{FF2B5EF4-FFF2-40B4-BE49-F238E27FC236}">
                <a16:creationId xmlns:a16="http://schemas.microsoft.com/office/drawing/2014/main" id="{2DFF56FF-35BA-4861-B03B-57903CC740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4147" name="Notes Placeholder 2">
            <a:extLst>
              <a:ext uri="{FF2B5EF4-FFF2-40B4-BE49-F238E27FC236}">
                <a16:creationId xmlns:a16="http://schemas.microsoft.com/office/drawing/2014/main" id="{E2DDA2A3-81B9-4DF3-8C5C-2B274ACC92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74148" name="Slide Number Placeholder 3">
            <a:extLst>
              <a:ext uri="{FF2B5EF4-FFF2-40B4-BE49-F238E27FC236}">
                <a16:creationId xmlns:a16="http://schemas.microsoft.com/office/drawing/2014/main" id="{4635EC04-372D-42D1-B0A1-E50E1ADCD2A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5D6A10F1-405F-40E6-A879-3182CA394B26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70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Slide Image Placeholder 1">
            <a:extLst>
              <a:ext uri="{FF2B5EF4-FFF2-40B4-BE49-F238E27FC236}">
                <a16:creationId xmlns:a16="http://schemas.microsoft.com/office/drawing/2014/main" id="{3D23B94C-F97F-4581-8F7D-D25B85D268A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6195" name="Notes Placeholder 2">
            <a:extLst>
              <a:ext uri="{FF2B5EF4-FFF2-40B4-BE49-F238E27FC236}">
                <a16:creationId xmlns:a16="http://schemas.microsoft.com/office/drawing/2014/main" id="{D886BBEE-13F2-4B3A-9835-901B1B0E1A6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76196" name="Slide Number Placeholder 3">
            <a:extLst>
              <a:ext uri="{FF2B5EF4-FFF2-40B4-BE49-F238E27FC236}">
                <a16:creationId xmlns:a16="http://schemas.microsoft.com/office/drawing/2014/main" id="{128F1D3D-B52A-4F00-AC70-C8AF6C0B455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AEC728F4-161A-4D03-8FB6-68B17B6B99BE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71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42" name="Slide Image Placeholder 1">
            <a:extLst>
              <a:ext uri="{FF2B5EF4-FFF2-40B4-BE49-F238E27FC236}">
                <a16:creationId xmlns:a16="http://schemas.microsoft.com/office/drawing/2014/main" id="{E00B7CBB-C5F3-4708-BEB8-8FCA4AB61FF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43" name="Notes Placeholder 2">
            <a:extLst>
              <a:ext uri="{FF2B5EF4-FFF2-40B4-BE49-F238E27FC236}">
                <a16:creationId xmlns:a16="http://schemas.microsoft.com/office/drawing/2014/main" id="{1275B078-732C-497B-8BA8-77A6405B5E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78244" name="Slide Number Placeholder 3">
            <a:extLst>
              <a:ext uri="{FF2B5EF4-FFF2-40B4-BE49-F238E27FC236}">
                <a16:creationId xmlns:a16="http://schemas.microsoft.com/office/drawing/2014/main" id="{9D4953A1-F3A1-4DB7-8F3E-B1F39A369A6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1ACC4E2F-4B7C-4CDE-99D3-65F4F2507401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72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290" name="Slide Image Placeholder 1">
            <a:extLst>
              <a:ext uri="{FF2B5EF4-FFF2-40B4-BE49-F238E27FC236}">
                <a16:creationId xmlns:a16="http://schemas.microsoft.com/office/drawing/2014/main" id="{4737F76A-1644-4E1D-A53E-D66BDBDBE51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0291" name="Notes Placeholder 2">
            <a:extLst>
              <a:ext uri="{FF2B5EF4-FFF2-40B4-BE49-F238E27FC236}">
                <a16:creationId xmlns:a16="http://schemas.microsoft.com/office/drawing/2014/main" id="{266E9CD5-A8F8-47C9-B11B-2EEEFB6EDCC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80292" name="Slide Number Placeholder 3">
            <a:extLst>
              <a:ext uri="{FF2B5EF4-FFF2-40B4-BE49-F238E27FC236}">
                <a16:creationId xmlns:a16="http://schemas.microsoft.com/office/drawing/2014/main" id="{8F5C0EF3-5A46-4132-B109-D08C9C0157B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A2280DA7-0124-4B18-A881-9AEE3E42C198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73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338" name="Slide Image Placeholder 1">
            <a:extLst>
              <a:ext uri="{FF2B5EF4-FFF2-40B4-BE49-F238E27FC236}">
                <a16:creationId xmlns:a16="http://schemas.microsoft.com/office/drawing/2014/main" id="{3D7F25AD-14FA-4E51-A87C-31AD90FE83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2339" name="Notes Placeholder 2">
            <a:extLst>
              <a:ext uri="{FF2B5EF4-FFF2-40B4-BE49-F238E27FC236}">
                <a16:creationId xmlns:a16="http://schemas.microsoft.com/office/drawing/2014/main" id="{66B7AED5-005F-46E4-ABFA-4E0FC38BEE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82340" name="Slide Number Placeholder 3">
            <a:extLst>
              <a:ext uri="{FF2B5EF4-FFF2-40B4-BE49-F238E27FC236}">
                <a16:creationId xmlns:a16="http://schemas.microsoft.com/office/drawing/2014/main" id="{5D772B55-5078-4DE9-B73A-35374B89F3E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AFDE396-46E3-4E31-A83A-0DC0E9778B5C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74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386" name="Slide Image Placeholder 1">
            <a:extLst>
              <a:ext uri="{FF2B5EF4-FFF2-40B4-BE49-F238E27FC236}">
                <a16:creationId xmlns:a16="http://schemas.microsoft.com/office/drawing/2014/main" id="{5CD22A81-AD1A-4DDE-8A1B-8263756B617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4387" name="Notes Placeholder 2">
            <a:extLst>
              <a:ext uri="{FF2B5EF4-FFF2-40B4-BE49-F238E27FC236}">
                <a16:creationId xmlns:a16="http://schemas.microsoft.com/office/drawing/2014/main" id="{DB0E2079-CA93-499E-9E60-40461CD849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84388" name="Slide Number Placeholder 3">
            <a:extLst>
              <a:ext uri="{FF2B5EF4-FFF2-40B4-BE49-F238E27FC236}">
                <a16:creationId xmlns:a16="http://schemas.microsoft.com/office/drawing/2014/main" id="{93BC8636-EFB1-4DEF-9BB5-44CB64AA794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B34FFD5E-6743-46B3-914D-FDDA8174E349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75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4" name="Slide Image Placeholder 1">
            <a:extLst>
              <a:ext uri="{FF2B5EF4-FFF2-40B4-BE49-F238E27FC236}">
                <a16:creationId xmlns:a16="http://schemas.microsoft.com/office/drawing/2014/main" id="{225D1782-9476-43DC-8B4C-326D49F2FA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6435" name="Notes Placeholder 2">
            <a:extLst>
              <a:ext uri="{FF2B5EF4-FFF2-40B4-BE49-F238E27FC236}">
                <a16:creationId xmlns:a16="http://schemas.microsoft.com/office/drawing/2014/main" id="{8E00A466-7CD7-41EB-9369-5934A7AF853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86436" name="Slide Number Placeholder 3">
            <a:extLst>
              <a:ext uri="{FF2B5EF4-FFF2-40B4-BE49-F238E27FC236}">
                <a16:creationId xmlns:a16="http://schemas.microsoft.com/office/drawing/2014/main" id="{52AF45AB-2CC0-473C-82EE-CE5B93902A3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CDD9EF9F-AE1D-4EB2-8260-ADE49A837E03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76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82" name="Slide Image Placeholder 1">
            <a:extLst>
              <a:ext uri="{FF2B5EF4-FFF2-40B4-BE49-F238E27FC236}">
                <a16:creationId xmlns:a16="http://schemas.microsoft.com/office/drawing/2014/main" id="{F7433289-8921-4CD9-80AE-9043D49DF1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483" name="Notes Placeholder 2">
            <a:extLst>
              <a:ext uri="{FF2B5EF4-FFF2-40B4-BE49-F238E27FC236}">
                <a16:creationId xmlns:a16="http://schemas.microsoft.com/office/drawing/2014/main" id="{172721B1-8B33-4988-B42C-3080E3986D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88484" name="Slide Number Placeholder 3">
            <a:extLst>
              <a:ext uri="{FF2B5EF4-FFF2-40B4-BE49-F238E27FC236}">
                <a16:creationId xmlns:a16="http://schemas.microsoft.com/office/drawing/2014/main" id="{7577A251-E9F3-4259-90E6-4DA77021C1E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8E2A29F-2348-4CE1-B773-3E533E9199AB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77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30" name="Slide Image Placeholder 1">
            <a:extLst>
              <a:ext uri="{FF2B5EF4-FFF2-40B4-BE49-F238E27FC236}">
                <a16:creationId xmlns:a16="http://schemas.microsoft.com/office/drawing/2014/main" id="{ACAEB7C6-D8B2-46F2-918C-604C7E1EBD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0531" name="Notes Placeholder 2">
            <a:extLst>
              <a:ext uri="{FF2B5EF4-FFF2-40B4-BE49-F238E27FC236}">
                <a16:creationId xmlns:a16="http://schemas.microsoft.com/office/drawing/2014/main" id="{EABC30C0-52E8-43B8-AD2E-3AC2EC7676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90532" name="Slide Number Placeholder 3">
            <a:extLst>
              <a:ext uri="{FF2B5EF4-FFF2-40B4-BE49-F238E27FC236}">
                <a16:creationId xmlns:a16="http://schemas.microsoft.com/office/drawing/2014/main" id="{D101FBBF-2334-4136-8F7F-B48208C0C2D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AF7D332-DF34-4164-A66B-FACC53F4788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78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Slide Image Placeholder 1">
            <a:extLst>
              <a:ext uri="{FF2B5EF4-FFF2-40B4-BE49-F238E27FC236}">
                <a16:creationId xmlns:a16="http://schemas.microsoft.com/office/drawing/2014/main" id="{1A67FEF3-B208-4184-9DB0-3F6011EFA4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2579" name="Notes Placeholder 2">
            <a:extLst>
              <a:ext uri="{FF2B5EF4-FFF2-40B4-BE49-F238E27FC236}">
                <a16:creationId xmlns:a16="http://schemas.microsoft.com/office/drawing/2014/main" id="{4BCEA0B5-D7EC-4552-97C6-496E364046D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92580" name="Slide Number Placeholder 3">
            <a:extLst>
              <a:ext uri="{FF2B5EF4-FFF2-40B4-BE49-F238E27FC236}">
                <a16:creationId xmlns:a16="http://schemas.microsoft.com/office/drawing/2014/main" id="{2374D0D4-DCC4-42D6-887D-E062EF247F6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747669F-89E4-43BF-936A-ABBA696F94C5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79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Slide Image Placeholder 1">
            <a:extLst>
              <a:ext uri="{FF2B5EF4-FFF2-40B4-BE49-F238E27FC236}">
                <a16:creationId xmlns:a16="http://schemas.microsoft.com/office/drawing/2014/main" id="{C7948718-CCAB-40FF-9579-4503320AE21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03" name="Notes Placeholder 2">
            <a:extLst>
              <a:ext uri="{FF2B5EF4-FFF2-40B4-BE49-F238E27FC236}">
                <a16:creationId xmlns:a16="http://schemas.microsoft.com/office/drawing/2014/main" id="{68EF69DA-44A1-4C81-9EB1-E6702E56E99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60804" name="Slide Number Placeholder 3">
            <a:extLst>
              <a:ext uri="{FF2B5EF4-FFF2-40B4-BE49-F238E27FC236}">
                <a16:creationId xmlns:a16="http://schemas.microsoft.com/office/drawing/2014/main" id="{A06E2ED8-569F-4AD5-8D9B-163D0945555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1EAE922-4035-413B-AC71-524E823CC35E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Slide Image Placeholder 1">
            <a:extLst>
              <a:ext uri="{FF2B5EF4-FFF2-40B4-BE49-F238E27FC236}">
                <a16:creationId xmlns:a16="http://schemas.microsoft.com/office/drawing/2014/main" id="{08BDB083-87BD-455B-AD0A-85C984950A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4627" name="Notes Placeholder 2">
            <a:extLst>
              <a:ext uri="{FF2B5EF4-FFF2-40B4-BE49-F238E27FC236}">
                <a16:creationId xmlns:a16="http://schemas.microsoft.com/office/drawing/2014/main" id="{BBF574A6-C591-42CE-B62C-EF471BEEE3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94628" name="Slide Number Placeholder 3">
            <a:extLst>
              <a:ext uri="{FF2B5EF4-FFF2-40B4-BE49-F238E27FC236}">
                <a16:creationId xmlns:a16="http://schemas.microsoft.com/office/drawing/2014/main" id="{FB3CECEE-6A90-4EDB-A784-E6DF86E0ACA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E525FB96-3FA3-4607-A6C0-FE33964D143E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80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674" name="Slide Image Placeholder 1">
            <a:extLst>
              <a:ext uri="{FF2B5EF4-FFF2-40B4-BE49-F238E27FC236}">
                <a16:creationId xmlns:a16="http://schemas.microsoft.com/office/drawing/2014/main" id="{07EB3592-59BE-440E-8E6B-7CFFC290CA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6675" name="Notes Placeholder 2">
            <a:extLst>
              <a:ext uri="{FF2B5EF4-FFF2-40B4-BE49-F238E27FC236}">
                <a16:creationId xmlns:a16="http://schemas.microsoft.com/office/drawing/2014/main" id="{6D75100C-4312-45E3-AB59-1BF9F37A9C2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96676" name="Slide Number Placeholder 3">
            <a:extLst>
              <a:ext uri="{FF2B5EF4-FFF2-40B4-BE49-F238E27FC236}">
                <a16:creationId xmlns:a16="http://schemas.microsoft.com/office/drawing/2014/main" id="{19EB89FC-3EE5-45B4-81F9-270E265A4C1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D14E498-CD96-432D-8E2A-7FA91FD24F4E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81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22" name="Slide Image Placeholder 1">
            <a:extLst>
              <a:ext uri="{FF2B5EF4-FFF2-40B4-BE49-F238E27FC236}">
                <a16:creationId xmlns:a16="http://schemas.microsoft.com/office/drawing/2014/main" id="{5A4B5A88-24F1-4A5F-826D-97B393B2F5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23" name="Notes Placeholder 2">
            <a:extLst>
              <a:ext uri="{FF2B5EF4-FFF2-40B4-BE49-F238E27FC236}">
                <a16:creationId xmlns:a16="http://schemas.microsoft.com/office/drawing/2014/main" id="{AC543380-8096-4DE2-A841-A374766CEC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798724" name="Slide Number Placeholder 3">
            <a:extLst>
              <a:ext uri="{FF2B5EF4-FFF2-40B4-BE49-F238E27FC236}">
                <a16:creationId xmlns:a16="http://schemas.microsoft.com/office/drawing/2014/main" id="{3AEC190F-8ED6-4E27-84BF-5DE9576BE38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7225EA8-9BBD-4B2A-BEC1-6AF0670555E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82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770" name="Slide Image Placeholder 1">
            <a:extLst>
              <a:ext uri="{FF2B5EF4-FFF2-40B4-BE49-F238E27FC236}">
                <a16:creationId xmlns:a16="http://schemas.microsoft.com/office/drawing/2014/main" id="{7867F787-1F86-4C16-889C-724D4F3D448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0771" name="Notes Placeholder 2">
            <a:extLst>
              <a:ext uri="{FF2B5EF4-FFF2-40B4-BE49-F238E27FC236}">
                <a16:creationId xmlns:a16="http://schemas.microsoft.com/office/drawing/2014/main" id="{B0B95D5D-973C-48BA-B4B1-DDBD5900D2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00772" name="Slide Number Placeholder 3">
            <a:extLst>
              <a:ext uri="{FF2B5EF4-FFF2-40B4-BE49-F238E27FC236}">
                <a16:creationId xmlns:a16="http://schemas.microsoft.com/office/drawing/2014/main" id="{67282947-A6AE-4D76-BA7A-38689C671D7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07A4302-BCCC-44DC-BF0E-001A0DAB2B7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83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818" name="Slide Image Placeholder 1">
            <a:extLst>
              <a:ext uri="{FF2B5EF4-FFF2-40B4-BE49-F238E27FC236}">
                <a16:creationId xmlns:a16="http://schemas.microsoft.com/office/drawing/2014/main" id="{C798CD0B-EA8F-4DE4-869E-5F0E570C0E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2819" name="Notes Placeholder 2">
            <a:extLst>
              <a:ext uri="{FF2B5EF4-FFF2-40B4-BE49-F238E27FC236}">
                <a16:creationId xmlns:a16="http://schemas.microsoft.com/office/drawing/2014/main" id="{537846D7-C40C-440A-B047-CD3E9666E5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02820" name="Slide Number Placeholder 3">
            <a:extLst>
              <a:ext uri="{FF2B5EF4-FFF2-40B4-BE49-F238E27FC236}">
                <a16:creationId xmlns:a16="http://schemas.microsoft.com/office/drawing/2014/main" id="{DF652F03-2046-44FD-9567-D734AAF678B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8A3EF08-9E20-4669-9B9D-7BBA895EDDC8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84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866" name="Slide Image Placeholder 1">
            <a:extLst>
              <a:ext uri="{FF2B5EF4-FFF2-40B4-BE49-F238E27FC236}">
                <a16:creationId xmlns:a16="http://schemas.microsoft.com/office/drawing/2014/main" id="{CD0E85EF-170F-4EE5-A528-3D95123FA2C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4867" name="Notes Placeholder 2">
            <a:extLst>
              <a:ext uri="{FF2B5EF4-FFF2-40B4-BE49-F238E27FC236}">
                <a16:creationId xmlns:a16="http://schemas.microsoft.com/office/drawing/2014/main" id="{D60C7EEF-6159-4BB1-8E0B-13E90327538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04868" name="Slide Number Placeholder 3">
            <a:extLst>
              <a:ext uri="{FF2B5EF4-FFF2-40B4-BE49-F238E27FC236}">
                <a16:creationId xmlns:a16="http://schemas.microsoft.com/office/drawing/2014/main" id="{5EAC5B6C-364E-4612-BB40-44915C53AFE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B2498C8D-E9DA-4C68-A187-3D00F7E9C2FC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85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Slide Image Placeholder 1">
            <a:extLst>
              <a:ext uri="{FF2B5EF4-FFF2-40B4-BE49-F238E27FC236}">
                <a16:creationId xmlns:a16="http://schemas.microsoft.com/office/drawing/2014/main" id="{16D1DA94-04F9-4B55-A7DD-3DFF2426C0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6915" name="Notes Placeholder 2">
            <a:extLst>
              <a:ext uri="{FF2B5EF4-FFF2-40B4-BE49-F238E27FC236}">
                <a16:creationId xmlns:a16="http://schemas.microsoft.com/office/drawing/2014/main" id="{B8C0F5B1-5E1A-474F-924E-1E6581273A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06916" name="Slide Number Placeholder 3">
            <a:extLst>
              <a:ext uri="{FF2B5EF4-FFF2-40B4-BE49-F238E27FC236}">
                <a16:creationId xmlns:a16="http://schemas.microsoft.com/office/drawing/2014/main" id="{F888EBAF-884C-4AB6-80A1-0C9E55D1C02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0EE8EB45-AE75-48C2-9C43-176EBB8AFCFA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86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62" name="Slide Image Placeholder 1">
            <a:extLst>
              <a:ext uri="{FF2B5EF4-FFF2-40B4-BE49-F238E27FC236}">
                <a16:creationId xmlns:a16="http://schemas.microsoft.com/office/drawing/2014/main" id="{1A3C04E8-3151-496E-AD82-589B35C7694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63" name="Notes Placeholder 2">
            <a:extLst>
              <a:ext uri="{FF2B5EF4-FFF2-40B4-BE49-F238E27FC236}">
                <a16:creationId xmlns:a16="http://schemas.microsoft.com/office/drawing/2014/main" id="{627935D2-466C-4848-8020-5656AA8C3E4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08964" name="Slide Number Placeholder 3">
            <a:extLst>
              <a:ext uri="{FF2B5EF4-FFF2-40B4-BE49-F238E27FC236}">
                <a16:creationId xmlns:a16="http://schemas.microsoft.com/office/drawing/2014/main" id="{76C28A02-C184-423F-9447-D936C446772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1F76265-3ACD-459D-9988-CDF3C51DC458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87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010" name="Slide Image Placeholder 1">
            <a:extLst>
              <a:ext uri="{FF2B5EF4-FFF2-40B4-BE49-F238E27FC236}">
                <a16:creationId xmlns:a16="http://schemas.microsoft.com/office/drawing/2014/main" id="{57C352D7-6C80-46D8-9711-EDDB6136A60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1011" name="Notes Placeholder 2">
            <a:extLst>
              <a:ext uri="{FF2B5EF4-FFF2-40B4-BE49-F238E27FC236}">
                <a16:creationId xmlns:a16="http://schemas.microsoft.com/office/drawing/2014/main" id="{7CCBA088-9851-49D8-AE2D-4F895C92AF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11012" name="Slide Number Placeholder 3">
            <a:extLst>
              <a:ext uri="{FF2B5EF4-FFF2-40B4-BE49-F238E27FC236}">
                <a16:creationId xmlns:a16="http://schemas.microsoft.com/office/drawing/2014/main" id="{A997A742-85CC-4DCE-BCE3-FEF3354F975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96D068CE-3AB2-4454-921D-D7C4F8437DA3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88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058" name="Slide Image Placeholder 1">
            <a:extLst>
              <a:ext uri="{FF2B5EF4-FFF2-40B4-BE49-F238E27FC236}">
                <a16:creationId xmlns:a16="http://schemas.microsoft.com/office/drawing/2014/main" id="{713F122B-A319-4FE2-9E0D-CE29CCCE767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3059" name="Notes Placeholder 2">
            <a:extLst>
              <a:ext uri="{FF2B5EF4-FFF2-40B4-BE49-F238E27FC236}">
                <a16:creationId xmlns:a16="http://schemas.microsoft.com/office/drawing/2014/main" id="{545E01C8-C4FA-4BCA-899A-D18395CC3C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13060" name="Slide Number Placeholder 3">
            <a:extLst>
              <a:ext uri="{FF2B5EF4-FFF2-40B4-BE49-F238E27FC236}">
                <a16:creationId xmlns:a16="http://schemas.microsoft.com/office/drawing/2014/main" id="{394A1DE2-CC6F-450E-8E15-6B56CC78F91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382ACC57-943C-44DA-9B8F-E0080D313864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89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Slide Image Placeholder 1">
            <a:extLst>
              <a:ext uri="{FF2B5EF4-FFF2-40B4-BE49-F238E27FC236}">
                <a16:creationId xmlns:a16="http://schemas.microsoft.com/office/drawing/2014/main" id="{525EE7FB-ACA7-4A4C-AF6B-B9A731E78C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2611" name="Notes Placeholder 2">
            <a:extLst>
              <a:ext uri="{FF2B5EF4-FFF2-40B4-BE49-F238E27FC236}">
                <a16:creationId xmlns:a16="http://schemas.microsoft.com/office/drawing/2014/main" id="{FB39A65D-22F1-472A-A162-366A07168C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452612" name="Slide Number Placeholder 3">
            <a:extLst>
              <a:ext uri="{FF2B5EF4-FFF2-40B4-BE49-F238E27FC236}">
                <a16:creationId xmlns:a16="http://schemas.microsoft.com/office/drawing/2014/main" id="{8B374438-32DD-4FE5-A5C5-5E991C1306A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672891E-855D-483B-A395-8FDD663898D2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106" name="Slide Image Placeholder 1">
            <a:extLst>
              <a:ext uri="{FF2B5EF4-FFF2-40B4-BE49-F238E27FC236}">
                <a16:creationId xmlns:a16="http://schemas.microsoft.com/office/drawing/2014/main" id="{FD6EC092-75F9-4576-AC5C-7078B71612C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5107" name="Notes Placeholder 2">
            <a:extLst>
              <a:ext uri="{FF2B5EF4-FFF2-40B4-BE49-F238E27FC236}">
                <a16:creationId xmlns:a16="http://schemas.microsoft.com/office/drawing/2014/main" id="{109447A0-6F5D-4C1C-8F0B-498EB6D18F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15108" name="Slide Number Placeholder 3">
            <a:extLst>
              <a:ext uri="{FF2B5EF4-FFF2-40B4-BE49-F238E27FC236}">
                <a16:creationId xmlns:a16="http://schemas.microsoft.com/office/drawing/2014/main" id="{50E45441-27D5-49D0-B99C-5C6178064FA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3797480-735F-4501-B8A0-A4807CA11FFB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90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Slide Image Placeholder 1">
            <a:extLst>
              <a:ext uri="{FF2B5EF4-FFF2-40B4-BE49-F238E27FC236}">
                <a16:creationId xmlns:a16="http://schemas.microsoft.com/office/drawing/2014/main" id="{399771D5-DE06-40F0-8CC4-D139476D323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7155" name="Notes Placeholder 2">
            <a:extLst>
              <a:ext uri="{FF2B5EF4-FFF2-40B4-BE49-F238E27FC236}">
                <a16:creationId xmlns:a16="http://schemas.microsoft.com/office/drawing/2014/main" id="{43566623-F01D-4180-B181-129184C933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17156" name="Slide Number Placeholder 3">
            <a:extLst>
              <a:ext uri="{FF2B5EF4-FFF2-40B4-BE49-F238E27FC236}">
                <a16:creationId xmlns:a16="http://schemas.microsoft.com/office/drawing/2014/main" id="{373712F6-6F9D-457A-A937-7A0BEEE41B2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FCFB072-4DF9-444F-95D2-6117B8317880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91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02" name="Slide Image Placeholder 1">
            <a:extLst>
              <a:ext uri="{FF2B5EF4-FFF2-40B4-BE49-F238E27FC236}">
                <a16:creationId xmlns:a16="http://schemas.microsoft.com/office/drawing/2014/main" id="{259192F0-702D-4F55-A09F-9441A40981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03" name="Notes Placeholder 2">
            <a:extLst>
              <a:ext uri="{FF2B5EF4-FFF2-40B4-BE49-F238E27FC236}">
                <a16:creationId xmlns:a16="http://schemas.microsoft.com/office/drawing/2014/main" id="{91614BC6-ED3E-4061-A151-AE7B9CFF39F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19204" name="Slide Number Placeholder 3">
            <a:extLst>
              <a:ext uri="{FF2B5EF4-FFF2-40B4-BE49-F238E27FC236}">
                <a16:creationId xmlns:a16="http://schemas.microsoft.com/office/drawing/2014/main" id="{869E826D-8F63-4C54-98C3-C63B9EB4E62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4089D79E-6712-4AF3-9AF2-B3C2D21A0EEF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92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Slide Image Placeholder 1">
            <a:extLst>
              <a:ext uri="{FF2B5EF4-FFF2-40B4-BE49-F238E27FC236}">
                <a16:creationId xmlns:a16="http://schemas.microsoft.com/office/drawing/2014/main" id="{632375E0-E826-4A73-A0C9-27855A0618F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1251" name="Notes Placeholder 2">
            <a:extLst>
              <a:ext uri="{FF2B5EF4-FFF2-40B4-BE49-F238E27FC236}">
                <a16:creationId xmlns:a16="http://schemas.microsoft.com/office/drawing/2014/main" id="{0874CF46-56E0-49E5-BD40-23FB69D4E4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21252" name="Slide Number Placeholder 3">
            <a:extLst>
              <a:ext uri="{FF2B5EF4-FFF2-40B4-BE49-F238E27FC236}">
                <a16:creationId xmlns:a16="http://schemas.microsoft.com/office/drawing/2014/main" id="{09AE139B-0BAC-4392-A658-94E6A5B260B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F073C9E-C78D-4740-8A0E-72355691F66B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93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298" name="Slide Image Placeholder 1">
            <a:extLst>
              <a:ext uri="{FF2B5EF4-FFF2-40B4-BE49-F238E27FC236}">
                <a16:creationId xmlns:a16="http://schemas.microsoft.com/office/drawing/2014/main" id="{27FF5425-2491-467F-BBAF-EB4D9F56E4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3299" name="Notes Placeholder 2">
            <a:extLst>
              <a:ext uri="{FF2B5EF4-FFF2-40B4-BE49-F238E27FC236}">
                <a16:creationId xmlns:a16="http://schemas.microsoft.com/office/drawing/2014/main" id="{D2BE4460-27F3-44BB-B546-B635AB3EB6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23300" name="Slide Number Placeholder 3">
            <a:extLst>
              <a:ext uri="{FF2B5EF4-FFF2-40B4-BE49-F238E27FC236}">
                <a16:creationId xmlns:a16="http://schemas.microsoft.com/office/drawing/2014/main" id="{A9DC5212-728E-45C8-9E58-F027B1397B0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EC8EBFB3-DF1E-4C1C-B69F-00CE00B9414A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94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346" name="Slide Image Placeholder 1">
            <a:extLst>
              <a:ext uri="{FF2B5EF4-FFF2-40B4-BE49-F238E27FC236}">
                <a16:creationId xmlns:a16="http://schemas.microsoft.com/office/drawing/2014/main" id="{3CF976E3-92BD-46E7-80B7-0EECA93FCB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5347" name="Notes Placeholder 2">
            <a:extLst>
              <a:ext uri="{FF2B5EF4-FFF2-40B4-BE49-F238E27FC236}">
                <a16:creationId xmlns:a16="http://schemas.microsoft.com/office/drawing/2014/main" id="{45055598-70C4-4081-9BBC-8986CCD0C6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25348" name="Slide Number Placeholder 3">
            <a:extLst>
              <a:ext uri="{FF2B5EF4-FFF2-40B4-BE49-F238E27FC236}">
                <a16:creationId xmlns:a16="http://schemas.microsoft.com/office/drawing/2014/main" id="{E0E3638D-310F-41F3-856E-92815CB5ADD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62A835BA-C9B6-4458-8686-1F15073E451B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95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394" name="Slide Image Placeholder 1">
            <a:extLst>
              <a:ext uri="{FF2B5EF4-FFF2-40B4-BE49-F238E27FC236}">
                <a16:creationId xmlns:a16="http://schemas.microsoft.com/office/drawing/2014/main" id="{344B859E-0232-42EF-9C06-29CAC6734C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7395" name="Notes Placeholder 2">
            <a:extLst>
              <a:ext uri="{FF2B5EF4-FFF2-40B4-BE49-F238E27FC236}">
                <a16:creationId xmlns:a16="http://schemas.microsoft.com/office/drawing/2014/main" id="{7B30F55B-0D4C-4FE3-BFE3-D458E1B0FE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27396" name="Slide Number Placeholder 3">
            <a:extLst>
              <a:ext uri="{FF2B5EF4-FFF2-40B4-BE49-F238E27FC236}">
                <a16:creationId xmlns:a16="http://schemas.microsoft.com/office/drawing/2014/main" id="{87F4DBE6-3994-4269-AC76-5A40C99E8C8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A6EDE12A-30B9-4C7A-8624-E296D332F60E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96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42" name="Slide Image Placeholder 1">
            <a:extLst>
              <a:ext uri="{FF2B5EF4-FFF2-40B4-BE49-F238E27FC236}">
                <a16:creationId xmlns:a16="http://schemas.microsoft.com/office/drawing/2014/main" id="{51B57336-CD1B-49A2-877E-435D2C4904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43" name="Notes Placeholder 2">
            <a:extLst>
              <a:ext uri="{FF2B5EF4-FFF2-40B4-BE49-F238E27FC236}">
                <a16:creationId xmlns:a16="http://schemas.microsoft.com/office/drawing/2014/main" id="{A8726B83-267B-4CED-961C-793933FF24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29444" name="Slide Number Placeholder 3">
            <a:extLst>
              <a:ext uri="{FF2B5EF4-FFF2-40B4-BE49-F238E27FC236}">
                <a16:creationId xmlns:a16="http://schemas.microsoft.com/office/drawing/2014/main" id="{2CA3E47E-FCD9-401C-90AD-FD7B807063B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16A2C59A-559D-4867-8E56-A25B9895FDAD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97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Slide Image Placeholder 1">
            <a:extLst>
              <a:ext uri="{FF2B5EF4-FFF2-40B4-BE49-F238E27FC236}">
                <a16:creationId xmlns:a16="http://schemas.microsoft.com/office/drawing/2014/main" id="{F756EE47-F1CB-410A-B29D-1464E8EB947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1491" name="Notes Placeholder 2">
            <a:extLst>
              <a:ext uri="{FF2B5EF4-FFF2-40B4-BE49-F238E27FC236}">
                <a16:creationId xmlns:a16="http://schemas.microsoft.com/office/drawing/2014/main" id="{5AD30E43-3B1A-4548-A03C-EE5EFDF8A96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31492" name="Slide Number Placeholder 3">
            <a:extLst>
              <a:ext uri="{FF2B5EF4-FFF2-40B4-BE49-F238E27FC236}">
                <a16:creationId xmlns:a16="http://schemas.microsoft.com/office/drawing/2014/main" id="{60BDFC72-B269-465A-B1B7-1CF0E91F61F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297205E2-01B2-481D-842F-77340F040543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98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538" name="Slide Image Placeholder 1">
            <a:extLst>
              <a:ext uri="{FF2B5EF4-FFF2-40B4-BE49-F238E27FC236}">
                <a16:creationId xmlns:a16="http://schemas.microsoft.com/office/drawing/2014/main" id="{5602DF03-EB30-465D-92A6-B33D95C0E1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3539" name="Notes Placeholder 2">
            <a:extLst>
              <a:ext uri="{FF2B5EF4-FFF2-40B4-BE49-F238E27FC236}">
                <a16:creationId xmlns:a16="http://schemas.microsoft.com/office/drawing/2014/main" id="{20C5D20A-0A09-4236-80EE-F4CFBD1BE2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PR" altLang="en-US"/>
          </a:p>
        </p:txBody>
      </p:sp>
      <p:sp>
        <p:nvSpPr>
          <p:cNvPr id="833540" name="Slide Number Placeholder 3">
            <a:extLst>
              <a:ext uri="{FF2B5EF4-FFF2-40B4-BE49-F238E27FC236}">
                <a16:creationId xmlns:a16="http://schemas.microsoft.com/office/drawing/2014/main" id="{D2934E95-7D19-4E0E-878E-E9C981E037E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>
              <a:lnSpc>
                <a:spcPct val="100000"/>
              </a:lnSpc>
              <a:buClrTx/>
              <a:buFontTx/>
              <a:buNone/>
            </a:pPr>
            <a:fld id="{77C0B584-4C9D-4891-9E50-9D24248DAEE6}" type="slidenum">
              <a:rPr lang="es-PR" altLang="en-US" sz="1200" b="0">
                <a:latin typeface="Calibri" panose="020F0502020204030204" pitchFamily="34" charset="0"/>
              </a:rPr>
              <a:pPr algn="r">
                <a:lnSpc>
                  <a:spcPct val="100000"/>
                </a:lnSpc>
                <a:buClrTx/>
                <a:buFontTx/>
                <a:buNone/>
              </a:pPr>
              <a:t>99</a:t>
            </a:fld>
            <a:endParaRPr lang="es-PR" altLang="en-US" sz="1200" b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hyperlink" Target="http://creativecommons.org/licenses/by-nc-nd/3.0/pr/" TargetMode="External"/><Relationship Id="rId4" Type="http://schemas.openxmlformats.org/officeDocument/2006/relationships/hyperlink" Target="http://www.saludmed.com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90FD00-2531-4D10-97A8-F3BBD9B95F39}"/>
              </a:ext>
            </a:extLst>
          </p:cNvPr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rgbClr val="484876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pic>
        <p:nvPicPr>
          <p:cNvPr id="5" name="Picture 36">
            <a:extLst>
              <a:ext uri="{FF2B5EF4-FFF2-40B4-BE49-F238E27FC236}">
                <a16:creationId xmlns:a16="http://schemas.microsoft.com/office/drawing/2014/main" id="{67C66690-0480-44DC-B78D-CD146D5FD0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F4E727-B938-448A-A4F8-F9466ED2E3AB}"/>
              </a:ext>
            </a:extLst>
          </p:cNvPr>
          <p:cNvSpPr/>
          <p:nvPr userDrawn="1"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1031BA-4DB0-430B-B409-DE2958BB5965}"/>
              </a:ext>
            </a:extLst>
          </p:cNvPr>
          <p:cNvSpPr/>
          <p:nvPr userDrawn="1"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rgbClr val="8383BC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0F24DB53-815D-447C-98F8-7005B93D82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284913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F9913581-99EC-488B-8792-A198C10F54D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93863" y="6157913"/>
            <a:ext cx="741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1200" b="0" dirty="0" err="1">
                <a:latin typeface="Arial" panose="020B0604020202020204" pitchFamily="34" charset="0"/>
              </a:rPr>
              <a:t>Saludmed</a:t>
            </a:r>
            <a:r>
              <a:rPr lang="es-PR" altLang="en-US" sz="1200" b="0" dirty="0">
                <a:latin typeface="Arial" panose="020B0604020202020204" pitchFamily="34" charset="0"/>
              </a:rPr>
              <a:t> 2022, por </a:t>
            </a:r>
            <a:r>
              <a:rPr lang="es-PR" altLang="en-US" sz="1200" i="1" dirty="0">
                <a:latin typeface="Arial" panose="020B0604020202020204" pitchFamily="34" charset="0"/>
                <a:hlinkClick r:id="rId4"/>
              </a:rPr>
              <a:t>Edgar Lopategui Corsino</a:t>
            </a:r>
            <a:r>
              <a:rPr lang="es-PR" altLang="en-US" sz="1200" b="0" dirty="0">
                <a:latin typeface="Arial" panose="020B0604020202020204" pitchFamily="34" charset="0"/>
              </a:rPr>
              <a:t>, se encuentra bajo una licencia </a:t>
            </a:r>
            <a:r>
              <a:rPr lang="es-PR" altLang="en-US" sz="1200" b="0" i="1" dirty="0">
                <a:latin typeface="Arial" panose="020B0604020202020204" pitchFamily="34" charset="0"/>
                <a:hlinkClick r:id="rId5"/>
              </a:rPr>
              <a:t>"Creative </a:t>
            </a:r>
            <a:r>
              <a:rPr lang="es-PR" altLang="en-US" sz="1200" b="0" i="1" dirty="0" err="1">
                <a:latin typeface="Arial" panose="020B0604020202020204" pitchFamily="34" charset="0"/>
                <a:hlinkClick r:id="rId5"/>
              </a:rPr>
              <a:t>Commons</a:t>
            </a:r>
            <a:r>
              <a:rPr lang="es-PR" altLang="en-US" sz="1200" b="0" i="1" dirty="0">
                <a:latin typeface="Arial" panose="020B0604020202020204" pitchFamily="34" charset="0"/>
                <a:hlinkClick r:id="rId5"/>
              </a:rPr>
              <a:t>"</a:t>
            </a:r>
            <a:r>
              <a:rPr lang="es-PR" altLang="en-US" sz="1200" b="0" dirty="0">
                <a:latin typeface="Arial" panose="020B0604020202020204" pitchFamily="34" charset="0"/>
              </a:rPr>
              <a:t>,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1200" b="0" dirty="0">
                <a:latin typeface="Arial" panose="020B0604020202020204" pitchFamily="34" charset="0"/>
              </a:rPr>
              <a:t>de tipo: </a:t>
            </a:r>
            <a:r>
              <a:rPr lang="es-PR" altLang="en-US" sz="1200" i="1" dirty="0">
                <a:latin typeface="Arial" panose="020B0604020202020204" pitchFamily="34" charset="0"/>
                <a:hlinkClick r:id="rId5"/>
              </a:rPr>
              <a:t>Reconocimiento-</a:t>
            </a:r>
            <a:r>
              <a:rPr lang="es-PR" altLang="en-US" sz="1200" i="1" dirty="0" err="1">
                <a:latin typeface="Arial" panose="020B0604020202020204" pitchFamily="34" charset="0"/>
                <a:hlinkClick r:id="rId5"/>
              </a:rPr>
              <a:t>NoComercial</a:t>
            </a:r>
            <a:r>
              <a:rPr lang="es-PR" altLang="en-US" sz="1200" i="1" dirty="0">
                <a:latin typeface="Arial" panose="020B0604020202020204" pitchFamily="34" charset="0"/>
                <a:hlinkClick r:id="rId5"/>
              </a:rPr>
              <a:t>-Sin Obras Derivadas 3.0.  Licencia de Puerto Rico</a:t>
            </a:r>
            <a:r>
              <a:rPr lang="es-PR" altLang="en-US" sz="1200" b="0" dirty="0">
                <a:latin typeface="Arial" panose="020B0604020202020204" pitchFamily="34" charset="0"/>
              </a:rPr>
              <a:t>.  </a:t>
            </a:r>
          </a:p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1200" b="0" dirty="0">
                <a:latin typeface="Arial" panose="020B0604020202020204" pitchFamily="34" charset="0"/>
              </a:rPr>
              <a:t>Basado en las páginas publicadas para el sitio Web: </a:t>
            </a:r>
            <a:r>
              <a:rPr lang="es-PR" altLang="en-US" sz="1200" i="1" dirty="0">
                <a:latin typeface="Arial" panose="020B0604020202020204" pitchFamily="34" charset="0"/>
                <a:hlinkClick r:id="rId4"/>
              </a:rPr>
              <a:t>www.saludmed.com</a:t>
            </a:r>
            <a:r>
              <a:rPr lang="es-PR" altLang="en-US" sz="1200" b="0" dirty="0">
                <a:latin typeface="Arial" panose="020B0604020202020204" pitchFamily="34" charset="0"/>
              </a:rPr>
              <a:t>.</a:t>
            </a:r>
            <a:endParaRPr lang="es-PR" altLang="en-US" sz="1800" b="0" dirty="0">
              <a:latin typeface="Arial" panose="020B0604020202020204" pitchFamily="34" charset="0"/>
            </a:endParaRPr>
          </a:p>
        </p:txBody>
      </p:sp>
      <p:pic>
        <p:nvPicPr>
          <p:cNvPr id="12" name="Picture 75">
            <a:extLst>
              <a:ext uri="{FF2B5EF4-FFF2-40B4-BE49-F238E27FC236}">
                <a16:creationId xmlns:a16="http://schemas.microsoft.com/office/drawing/2014/main" id="{5BCE0889-77C1-4371-95C3-6C873E44F4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148138"/>
            <a:ext cx="2447925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FA6CAEF-F520-461D-B9F8-CA54EA89C640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A4CB03-E592-4479-AB51-98C38BAF38DA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933825"/>
            <a:ext cx="3733800" cy="1920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56BEA1-1687-4D37-AA23-6A0B41DCCC0D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F22EBF-F3D9-41EF-A957-6B87071EF336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64013"/>
            <a:ext cx="1966913" cy="19050"/>
          </a:xfrm>
          <a:prstGeom prst="rect">
            <a:avLst/>
          </a:prstGeom>
          <a:solidFill>
            <a:schemeClr val="accent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8C7C509-1C1E-4A13-951E-C8F22FC0FCC0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98938"/>
            <a:ext cx="1966913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18" name="Rounded Rectangle 26">
            <a:extLst>
              <a:ext uri="{FF2B5EF4-FFF2-40B4-BE49-F238E27FC236}">
                <a16:creationId xmlns:a16="http://schemas.microsoft.com/office/drawing/2014/main" id="{B7D1C984-2BDF-4CA7-8792-637602FD778F}"/>
              </a:ext>
            </a:extLst>
          </p:cNvPr>
          <p:cNvSpPr/>
          <p:nvPr userDrawn="1"/>
        </p:nvSpPr>
        <p:spPr bwMode="white">
          <a:xfrm>
            <a:off x="5410200" y="3962400"/>
            <a:ext cx="3065463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 useBgFill="1">
        <p:nvSpPr>
          <p:cNvPr id="19" name="Rounded Rectangle 40">
            <a:extLst>
              <a:ext uri="{FF2B5EF4-FFF2-40B4-BE49-F238E27FC236}">
                <a16:creationId xmlns:a16="http://schemas.microsoft.com/office/drawing/2014/main" id="{61AFE09F-08C5-48DE-9D8B-2907F7BC77FD}"/>
              </a:ext>
            </a:extLst>
          </p:cNvPr>
          <p:cNvSpPr/>
          <p:nvPr userDrawn="1"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304D008-1AF3-478C-8C46-C9831AA3A6FE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6413500" y="3643313"/>
            <a:ext cx="2730500" cy="247650"/>
          </a:xfrm>
          <a:prstGeom prst="rect">
            <a:avLst/>
          </a:prstGeom>
          <a:solidFill>
            <a:srgbClr val="8383B5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Slide Number Placeholder 28">
            <a:extLst>
              <a:ext uri="{FF2B5EF4-FFF2-40B4-BE49-F238E27FC236}">
                <a16:creationId xmlns:a16="http://schemas.microsoft.com/office/drawing/2014/main" id="{0421A3B4-6085-42E1-B6DA-CA7777941F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244A9C-4C46-4953-99E8-0450E171DA0B}" type="slidenum">
              <a:rPr lang="es-PR" altLang="en-US"/>
              <a:pPr/>
              <a:t>‹#›</a:t>
            </a:fld>
            <a:endParaRPr lang="es-PR" altLang="en-US"/>
          </a:p>
        </p:txBody>
      </p:sp>
      <p:sp>
        <p:nvSpPr>
          <p:cNvPr id="22" name="Date Placeholder 27">
            <a:extLst>
              <a:ext uri="{FF2B5EF4-FFF2-40B4-BE49-F238E27FC236}">
                <a16:creationId xmlns:a16="http://schemas.microsoft.com/office/drawing/2014/main" id="{4BFE1F6A-31E3-44C6-A974-667A33CFB77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29FA9-9A28-4F69-9CBC-EAB4BA5B54B5}" type="datetimeFigureOut">
              <a:rPr lang="es-PR"/>
              <a:pPr>
                <a:defRPr/>
              </a:pPr>
              <a:t>04/04/2022</a:t>
            </a:fld>
            <a:endParaRPr lang="es-PR"/>
          </a:p>
        </p:txBody>
      </p:sp>
      <p:sp>
        <p:nvSpPr>
          <p:cNvPr id="23" name="Footer Placeholder 16">
            <a:extLst>
              <a:ext uri="{FF2B5EF4-FFF2-40B4-BE49-F238E27FC236}">
                <a16:creationId xmlns:a16="http://schemas.microsoft.com/office/drawing/2014/main" id="{118461F6-86D0-4919-B9B4-D3E9E70706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602380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34C1A4EF-35A3-4001-8C68-9249D4C0E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E6041-6CB8-459E-898E-C4941015D057}" type="datetimeFigureOut">
              <a:rPr lang="es-PR"/>
              <a:pPr>
                <a:defRPr/>
              </a:pPr>
              <a:t>04/04/2022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3C2E827D-7C57-4F01-BA9E-8ADF41290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DB6A1DF2-2110-49C2-8195-0A6DFADD8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6900DC-3299-47CE-8208-74582DA6D028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470381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8D512F78-E0D2-43A4-BDDD-907D645F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EEB9D-CA90-46C4-951E-B044F39D8631}" type="datetimeFigureOut">
              <a:rPr lang="es-PR"/>
              <a:pPr>
                <a:defRPr/>
              </a:pPr>
              <a:t>04/04/2022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F2F13BEF-4F2A-45F7-9F47-976627918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0F03DCC3-624B-441B-A16A-C24828020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FC822B-9CAD-4B56-BD5D-99EBF4F0B36F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84415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F3B64C0B-F836-4C1C-8933-3B8D881A6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0A347-CC40-4752-BD3B-54F7490C6E8D}" type="datetimeFigureOut">
              <a:rPr lang="es-PR"/>
              <a:pPr>
                <a:defRPr/>
              </a:pPr>
              <a:t>04/04/2022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5074718C-AC52-47D5-959A-C6E65297C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E2AB3F5D-61C3-480E-B933-49F388702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F813AE-330D-4BDD-B095-EDC82E6E1206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739046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AEADF7C0-EE98-4C9C-9D60-794BA66A1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AE586-E7E3-4CE2-8CC3-3A8C07E1D58A}" type="datetimeFigureOut">
              <a:rPr lang="es-PR"/>
              <a:pPr>
                <a:defRPr/>
              </a:pPr>
              <a:t>04/04/2022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4D3D5043-C42F-442D-AE76-24C4A0569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4B1703E9-1944-42B6-8E35-D2113582C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460100-4690-4C7F-B68E-B5E5C4BF24BA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977542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3975EECA-B192-4E1E-8DBF-6D24762B3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D69AD-5172-43EB-893C-C6D53DEB8715}" type="datetimeFigureOut">
              <a:rPr lang="es-PR"/>
              <a:pPr>
                <a:defRPr/>
              </a:pPr>
              <a:t>04/04/2022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D354053-F10D-433F-A57D-A905D5F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E72104FC-7A3B-4441-9A6E-7DAFAB23A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4537B1-73D2-4191-ABAC-FDEE51064AB6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086609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644F2E8-39FF-4D1F-8A8A-D1991107D331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68393A8-B7E0-432A-86FF-B7363D517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1BDC5D-A3C2-452A-8724-185EFA05DFF6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617D6A-BC08-4FF7-A566-8DAC7B54ED57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BD85D0-DCA1-4DEB-BA2B-7F18196745E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12" name="Rounded Rectangle 32">
            <a:extLst>
              <a:ext uri="{FF2B5EF4-FFF2-40B4-BE49-F238E27FC236}">
                <a16:creationId xmlns:a16="http://schemas.microsoft.com/office/drawing/2014/main" id="{4F89C9BC-DED4-47DD-86ED-BCF0C27DA041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 useBgFill="1">
        <p:nvSpPr>
          <p:cNvPr id="13" name="Rounded Rectangle 33">
            <a:extLst>
              <a:ext uri="{FF2B5EF4-FFF2-40B4-BE49-F238E27FC236}">
                <a16:creationId xmlns:a16="http://schemas.microsoft.com/office/drawing/2014/main" id="{2C6C04E8-4DA7-4655-AC42-1D9AED81F74A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0EC285-0C4D-40A5-8F38-335AB286F255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EB573B-C250-45C2-AFC6-95F7617FD0A2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E02BD2-76B2-4347-A564-0443A5E086B0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E8B93C-EB75-4145-B121-A507A89178A2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2F19410-E9C7-4668-AA1D-6A66F2CB9918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86AF4AA-B535-42D7-BF79-CB34CC2FE51C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 dirty="0"/>
          </a:p>
        </p:txBody>
      </p:sp>
      <p:pic>
        <p:nvPicPr>
          <p:cNvPr id="20" name="Picture 21">
            <a:extLst>
              <a:ext uri="{FF2B5EF4-FFF2-40B4-BE49-F238E27FC236}">
                <a16:creationId xmlns:a16="http://schemas.microsoft.com/office/drawing/2014/main" id="{B31D4F4A-D9A4-4444-AA55-7D8AA4B45F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Date Placeholder 25">
            <a:extLst>
              <a:ext uri="{FF2B5EF4-FFF2-40B4-BE49-F238E27FC236}">
                <a16:creationId xmlns:a16="http://schemas.microsoft.com/office/drawing/2014/main" id="{1D1E0745-D384-4F00-AEB9-89ABEBD9F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A183A35-6E59-4B6E-BA87-4BA1A35CE4E4}" type="datetimeFigureOut">
              <a:rPr lang="es-PR"/>
              <a:pPr>
                <a:defRPr/>
              </a:pPr>
              <a:t>04/04/2022</a:t>
            </a:fld>
            <a:endParaRPr lang="es-PR"/>
          </a:p>
        </p:txBody>
      </p:sp>
      <p:sp>
        <p:nvSpPr>
          <p:cNvPr id="22" name="Footer Placeholder 27">
            <a:extLst>
              <a:ext uri="{FF2B5EF4-FFF2-40B4-BE49-F238E27FC236}">
                <a16:creationId xmlns:a16="http://schemas.microsoft.com/office/drawing/2014/main" id="{B69EB7BE-4FDD-403C-8EDA-BB5EB1AA3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23" name="Slide Number Placeholder 26">
            <a:extLst>
              <a:ext uri="{FF2B5EF4-FFF2-40B4-BE49-F238E27FC236}">
                <a16:creationId xmlns:a16="http://schemas.microsoft.com/office/drawing/2014/main" id="{470A6658-68F2-4FBB-BAFD-47AE306CB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2E0D75-4960-41C8-AAE2-A1A34F855E9C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1985052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A3B78A-EC17-4284-BC7C-260E7FC7204D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3362D-208A-45A9-B9CF-CAC5C316D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D24C22-67DA-4C83-8019-1FA247F18936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249DBE-1197-4097-A45F-ABD7117B19F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F3F61A-5AE4-434C-9A62-8BF4C07F771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8" name="Rounded Rectangle 32">
            <a:extLst>
              <a:ext uri="{FF2B5EF4-FFF2-40B4-BE49-F238E27FC236}">
                <a16:creationId xmlns:a16="http://schemas.microsoft.com/office/drawing/2014/main" id="{4E21FE7A-96F6-498C-91F1-C1786F839F37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 useBgFill="1">
        <p:nvSpPr>
          <p:cNvPr id="9" name="Rounded Rectangle 33">
            <a:extLst>
              <a:ext uri="{FF2B5EF4-FFF2-40B4-BE49-F238E27FC236}">
                <a16:creationId xmlns:a16="http://schemas.microsoft.com/office/drawing/2014/main" id="{06EF336C-4282-4D77-8296-5D70E9E03FF8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9587C9-7F5A-4612-B56F-4501C850BED9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4D4503-4729-4205-A61F-0D5817016D9C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853C58-B63E-4FF8-A2EB-0B8D68749C0D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6ECC08-347D-44ED-9546-AD13E3D147BC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424B6E-9916-43B7-A0DB-EB202626DBCC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F27B54-40F6-4ECF-86EB-74DB53948634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 dirty="0"/>
          </a:p>
        </p:txBody>
      </p:sp>
      <p:pic>
        <p:nvPicPr>
          <p:cNvPr id="16" name="Picture 21">
            <a:extLst>
              <a:ext uri="{FF2B5EF4-FFF2-40B4-BE49-F238E27FC236}">
                <a16:creationId xmlns:a16="http://schemas.microsoft.com/office/drawing/2014/main" id="{C9B104DB-1870-4544-891E-C6044AD439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D140526A-65AF-48E8-AF4C-3048B42AC4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88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07B95-39D7-4D8F-8755-728ED77A7057}" type="datetimeFigureOut">
              <a:rPr lang="es-PR"/>
              <a:pPr>
                <a:defRPr/>
              </a:pPr>
              <a:t>04/04/2022</a:t>
            </a:fld>
            <a:endParaRPr lang="es-PR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75E265A3-CAE4-4B93-B534-1BF64632F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1041AE54-E20F-4760-AB2E-EC8C3473A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D505E7-C954-4A20-AAD0-83DBD72431BF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1591005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C49F64A5-35B5-4EC8-89A4-6E85B7FF9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960EC-C7FF-41C1-BD98-B1B7BA1CE207}" type="datetimeFigureOut">
              <a:rPr lang="es-PR"/>
              <a:pPr>
                <a:defRPr/>
              </a:pPr>
              <a:t>04/04/2022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1F85F6-47BC-41D9-9E35-BCAFB989E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0ABA46F8-9C24-479E-B48C-125EBDB08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CB5033-3D61-47A1-A715-CC4DB9D72F1D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1159100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8546BA67-A968-4C13-9F2A-5ED40D2D5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64AB7-AE91-426E-8031-98757E5ED3A9}" type="datetimeFigureOut">
              <a:rPr lang="es-PR"/>
              <a:pPr>
                <a:defRPr/>
              </a:pPr>
              <a:t>04/04/2022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3B19A2F2-0982-46AB-9CC1-E98D986AC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C7D4FFD1-B15B-4C8B-AE87-ADB003164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DECEEA-1C36-454F-921D-7CF893E8AFCA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935802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697128D5-1AD7-4BDF-9140-EBC84C0E7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33AE6-E3FC-41DD-8555-B4FD370FE338}" type="datetimeFigureOut">
              <a:rPr lang="es-PR"/>
              <a:pPr>
                <a:defRPr/>
              </a:pPr>
              <a:t>04/04/2022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127AA498-172B-4EF9-8208-0B9175B11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6A198CC4-78CC-4F00-820F-9E71DF696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13EEBC-8473-4897-B106-720116E45393}" type="slidenum">
              <a:rPr lang="es-PR" altLang="en-US"/>
              <a:pPr/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479979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2E65C47A-8F81-4058-A7E7-20D9C7230B03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CD4E502-2C5A-43C0-B05D-253379CAD3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A1723D-DC45-498E-9D7B-F4507FB2E78D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DFDA32D-6201-4DF1-BAFE-BE0348A44F4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F2DE8A9-5FC3-45F1-98F4-7C1A98802A26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33" name="Rounded Rectangle 32">
            <a:extLst>
              <a:ext uri="{FF2B5EF4-FFF2-40B4-BE49-F238E27FC236}">
                <a16:creationId xmlns:a16="http://schemas.microsoft.com/office/drawing/2014/main" id="{BCD3495D-6EAB-4ABC-8A6F-AC650B64670F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 useBgFill="1">
        <p:nvSpPr>
          <p:cNvPr id="34" name="Rounded Rectangle 33">
            <a:extLst>
              <a:ext uri="{FF2B5EF4-FFF2-40B4-BE49-F238E27FC236}">
                <a16:creationId xmlns:a16="http://schemas.microsoft.com/office/drawing/2014/main" id="{422EDED7-4A72-45E1-86CC-DEB3F2F62011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FAA6526-A533-43A8-99C6-949E40ED63FD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390DE11-2DEA-48C8-85C7-07156BF51D0F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BC5EE0F-8CB1-42A4-97EF-D2075868142A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829F702-0BD0-436A-BE91-4AC65B633EC4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5DA4949-7FAC-47BD-9862-B0C2D3E4B404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292CF6A-BFFB-4104-9F1B-E16E745834A2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en-US" sz="1800" b="0" dirty="0"/>
          </a:p>
        </p:txBody>
      </p:sp>
      <p:sp>
        <p:nvSpPr>
          <p:cNvPr id="1039" name="Title Placeholder 21">
            <a:extLst>
              <a:ext uri="{FF2B5EF4-FFF2-40B4-BE49-F238E27FC236}">
                <a16:creationId xmlns:a16="http://schemas.microsoft.com/office/drawing/2014/main" id="{C2D0C036-8C87-42C5-B7BE-475A9B6B57B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40" name="Text Placeholder 12">
            <a:extLst>
              <a:ext uri="{FF2B5EF4-FFF2-40B4-BE49-F238E27FC236}">
                <a16:creationId xmlns:a16="http://schemas.microsoft.com/office/drawing/2014/main" id="{1A35543B-D7C4-4D6F-A8A9-B0F87D3ACF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CFA40A49-75E0-4585-858C-1C578CCE6A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kumimoji="0" sz="800" b="0" smtClean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1C8E0A8F-22C9-4D3B-BD81-E20B253FE33F}" type="datetimeFigureOut">
              <a:rPr lang="es-PR"/>
              <a:pPr>
                <a:defRPr/>
              </a:pPr>
              <a:t>04/04/2022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D6717F-1383-4091-AC17-4F0A065F8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kumimoji="0" sz="800" b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1058" name="Picture 34">
            <a:extLst>
              <a:ext uri="{FF2B5EF4-FFF2-40B4-BE49-F238E27FC236}">
                <a16:creationId xmlns:a16="http://schemas.microsoft.com/office/drawing/2014/main" id="{735D1189-0DFF-4360-8020-14BB4BE376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4763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1FCF3D03-C37E-4B03-90CC-3A5CF8B9C7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800" b="0">
                <a:solidFill>
                  <a:srgbClr val="FFFFFF"/>
                </a:solidFill>
                <a:latin typeface="Georgia" panose="02040502050405020303" pitchFamily="18" charset="0"/>
              </a:defRPr>
            </a:lvl1pPr>
          </a:lstStyle>
          <a:p>
            <a:fld id="{1F1C83EC-5788-40E4-99EE-327CABB928D9}" type="slidenum">
              <a:rPr lang="es-PR" altLang="en-US"/>
              <a:pPr/>
              <a:t>‹#›</a:t>
            </a:fld>
            <a:endParaRPr lang="es-PR" altLang="en-US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87932BC1-3891-40B8-AF24-2B5FC3FB76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1000" b="0" dirty="0">
                <a:latin typeface="Arial" panose="020B0604020202020204" pitchFamily="34" charset="0"/>
              </a:rPr>
              <a:t>Copyright © 2022 Edgar Lopategui Corsino | </a:t>
            </a:r>
            <a:r>
              <a:rPr lang="en-US" altLang="en-US" sz="1000" b="0" dirty="0" err="1">
                <a:latin typeface="Arial" panose="020B0604020202020204" pitchFamily="34" charset="0"/>
              </a:rPr>
              <a:t>Saludmed</a:t>
            </a:r>
            <a:r>
              <a:rPr lang="en-US" altLang="en-US" sz="1000" b="0" dirty="0">
                <a:latin typeface="Arial" panose="020B0604020202020204" pitchFamily="34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7" r:id="rId2"/>
    <p:sldLayoutId id="2147483688" r:id="rId3"/>
    <p:sldLayoutId id="2147483689" r:id="rId4"/>
    <p:sldLayoutId id="2147483696" r:id="rId5"/>
    <p:sldLayoutId id="2147483697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9pPr>
    </p:titleStyle>
    <p:bodyStyle>
      <a:lvl1pPr marL="365125" indent="-255588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fontAlgn="base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20.jpeg"/><Relationship Id="rId4" Type="http://schemas.openxmlformats.org/officeDocument/2006/relationships/audio" Target="../media/audio3.wav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1.xml"/><Relationship Id="rId4" Type="http://schemas.openxmlformats.org/officeDocument/2006/relationships/image" Target="../media/image123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2.xml"/><Relationship Id="rId4" Type="http://schemas.openxmlformats.org/officeDocument/2006/relationships/image" Target="../media/image124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3.xml"/><Relationship Id="rId4" Type="http://schemas.openxmlformats.org/officeDocument/2006/relationships/image" Target="../media/image125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4.xml"/><Relationship Id="rId4" Type="http://schemas.openxmlformats.org/officeDocument/2006/relationships/image" Target="../media/image126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5.xml"/><Relationship Id="rId4" Type="http://schemas.openxmlformats.org/officeDocument/2006/relationships/image" Target="../media/image127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6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7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8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9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0.xml"/><Relationship Id="rId4" Type="http://schemas.openxmlformats.org/officeDocument/2006/relationships/image" Target="../media/image1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21.jpeg"/><Relationship Id="rId4" Type="http://schemas.openxmlformats.org/officeDocument/2006/relationships/audio" Target="../media/audio3.wav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1.xml"/><Relationship Id="rId4" Type="http://schemas.openxmlformats.org/officeDocument/2006/relationships/image" Target="../media/image137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2.xml"/><Relationship Id="rId4" Type="http://schemas.openxmlformats.org/officeDocument/2006/relationships/image" Target="../media/image43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3.xml"/><Relationship Id="rId4" Type="http://schemas.openxmlformats.org/officeDocument/2006/relationships/image" Target="../media/image44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4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5.xml"/><Relationship Id="rId4" Type="http://schemas.openxmlformats.org/officeDocument/2006/relationships/image" Target="../media/image141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6.xml"/><Relationship Id="rId4" Type="http://schemas.openxmlformats.org/officeDocument/2006/relationships/image" Target="../media/image142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7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8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9.xml"/><Relationship Id="rId4" Type="http://schemas.openxmlformats.org/officeDocument/2006/relationships/image" Target="../media/image147.jpe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0.xml"/><Relationship Id="rId4" Type="http://schemas.openxmlformats.org/officeDocument/2006/relationships/image" Target="../media/image1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2.jpeg"/><Relationship Id="rId5" Type="http://schemas.openxmlformats.org/officeDocument/2006/relationships/hyperlink" Target="http://circ.ahajournals.org/content/115/17/2358.full.pdf+html" TargetMode="External"/><Relationship Id="rId4" Type="http://schemas.openxmlformats.org/officeDocument/2006/relationships/audio" Target="../media/audio3.wav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1.xml"/><Relationship Id="rId4" Type="http://schemas.openxmlformats.org/officeDocument/2006/relationships/image" Target="../media/image149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2.xml"/><Relationship Id="rId4" Type="http://schemas.openxmlformats.org/officeDocument/2006/relationships/image" Target="../media/image150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3.xml"/><Relationship Id="rId4" Type="http://schemas.openxmlformats.org/officeDocument/2006/relationships/image" Target="../media/image151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4.xml"/><Relationship Id="rId5" Type="http://schemas.openxmlformats.org/officeDocument/2006/relationships/image" Target="../media/image152.jpeg"/><Relationship Id="rId4" Type="http://schemas.openxmlformats.org/officeDocument/2006/relationships/audio" Target="../media/audio3.wav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5.xml"/><Relationship Id="rId5" Type="http://schemas.openxmlformats.org/officeDocument/2006/relationships/image" Target="../media/image153.jpeg"/><Relationship Id="rId4" Type="http://schemas.openxmlformats.org/officeDocument/2006/relationships/audio" Target="../media/audio1.wav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6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audio" Target="../media/audio1.wav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7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audio" Target="../media/audio1.wav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8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audio" Target="../media/audio1.wav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9.xml"/><Relationship Id="rId5" Type="http://schemas.openxmlformats.org/officeDocument/2006/relationships/image" Target="../media/image160.jpeg"/><Relationship Id="rId4" Type="http://schemas.openxmlformats.org/officeDocument/2006/relationships/audio" Target="../media/audio1.wav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0.xml"/><Relationship Id="rId5" Type="http://schemas.openxmlformats.org/officeDocument/2006/relationships/image" Target="../media/image161.jpe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23.jpeg"/><Relationship Id="rId4" Type="http://schemas.openxmlformats.org/officeDocument/2006/relationships/audio" Target="../media/audio3.wav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1.xml"/><Relationship Id="rId5" Type="http://schemas.openxmlformats.org/officeDocument/2006/relationships/image" Target="../media/image162.jpeg"/><Relationship Id="rId4" Type="http://schemas.openxmlformats.org/officeDocument/2006/relationships/audio" Target="../media/audio1.wav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2.xml"/><Relationship Id="rId5" Type="http://schemas.openxmlformats.org/officeDocument/2006/relationships/image" Target="../media/image163.jpeg"/><Relationship Id="rId4" Type="http://schemas.openxmlformats.org/officeDocument/2006/relationships/audio" Target="../media/audio1.wav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3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audio" Target="../media/audio1.wav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4.xml"/><Relationship Id="rId5" Type="http://schemas.openxmlformats.org/officeDocument/2006/relationships/image" Target="../media/image166.jpeg"/><Relationship Id="rId4" Type="http://schemas.openxmlformats.org/officeDocument/2006/relationships/audio" Target="../media/audio1.wav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5.xml"/><Relationship Id="rId5" Type="http://schemas.openxmlformats.org/officeDocument/2006/relationships/image" Target="../media/image167.jpeg"/><Relationship Id="rId4" Type="http://schemas.openxmlformats.org/officeDocument/2006/relationships/audio" Target="../media/audio1.wav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5.xml"/><Relationship Id="rId7" Type="http://schemas.openxmlformats.org/officeDocument/2006/relationships/image" Target="../media/image17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6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audio" Target="../media/audio1.wav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7.xml"/><Relationship Id="rId5" Type="http://schemas.openxmlformats.org/officeDocument/2006/relationships/image" Target="../media/image171.jpeg"/><Relationship Id="rId4" Type="http://schemas.openxmlformats.org/officeDocument/2006/relationships/audio" Target="../media/audio1.wav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8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audio" Target="../media/audio1.wav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9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audio" Target="../media/audio1.wav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0.xml"/><Relationship Id="rId5" Type="http://schemas.openxmlformats.org/officeDocument/2006/relationships/image" Target="../media/image176.jpe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24.jpeg"/><Relationship Id="rId4" Type="http://schemas.openxmlformats.org/officeDocument/2006/relationships/audio" Target="../media/audio1.wav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0.xml"/><Relationship Id="rId7" Type="http://schemas.openxmlformats.org/officeDocument/2006/relationships/image" Target="../media/image17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1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audio" Target="../media/audio1.wav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1.xml"/><Relationship Id="rId7" Type="http://schemas.openxmlformats.org/officeDocument/2006/relationships/image" Target="../media/image18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2.xml"/><Relationship Id="rId6" Type="http://schemas.openxmlformats.org/officeDocument/2006/relationships/image" Target="../media/image181.jpeg"/><Relationship Id="rId5" Type="http://schemas.openxmlformats.org/officeDocument/2006/relationships/image" Target="../media/image180.jpeg"/><Relationship Id="rId4" Type="http://schemas.openxmlformats.org/officeDocument/2006/relationships/audio" Target="../media/audio1.wav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3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audio" Target="../media/audio1.wav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4.xml"/><Relationship Id="rId5" Type="http://schemas.openxmlformats.org/officeDocument/2006/relationships/image" Target="../media/image185.jpeg"/><Relationship Id="rId4" Type="http://schemas.openxmlformats.org/officeDocument/2006/relationships/audio" Target="../media/audio1.wav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5.xml"/><Relationship Id="rId5" Type="http://schemas.openxmlformats.org/officeDocument/2006/relationships/image" Target="../media/image186.jpeg"/><Relationship Id="rId4" Type="http://schemas.openxmlformats.org/officeDocument/2006/relationships/audio" Target="../media/audio1.wav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6.xml"/><Relationship Id="rId5" Type="http://schemas.openxmlformats.org/officeDocument/2006/relationships/image" Target="../media/image187.jpeg"/><Relationship Id="rId4" Type="http://schemas.openxmlformats.org/officeDocument/2006/relationships/audio" Target="../media/audio1.wav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7.xml"/><Relationship Id="rId5" Type="http://schemas.openxmlformats.org/officeDocument/2006/relationships/image" Target="../media/image187.jpeg"/><Relationship Id="rId4" Type="http://schemas.openxmlformats.org/officeDocument/2006/relationships/audio" Target="../media/audio1.wav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8.xml"/><Relationship Id="rId5" Type="http://schemas.openxmlformats.org/officeDocument/2006/relationships/image" Target="../media/image186.jpeg"/><Relationship Id="rId4" Type="http://schemas.openxmlformats.org/officeDocument/2006/relationships/audio" Target="../media/audio1.wav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9.xml"/><Relationship Id="rId4" Type="http://schemas.openxmlformats.org/officeDocument/2006/relationships/audio" Target="../media/audio1.wav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0.xml"/><Relationship Id="rId5" Type="http://schemas.openxmlformats.org/officeDocument/2006/relationships/image" Target="../media/image188.jpe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25.jpeg"/><Relationship Id="rId4" Type="http://schemas.openxmlformats.org/officeDocument/2006/relationships/audio" Target="../media/audio1.wav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1.xml"/><Relationship Id="rId5" Type="http://schemas.openxmlformats.org/officeDocument/2006/relationships/image" Target="../media/image189.jpeg"/><Relationship Id="rId4" Type="http://schemas.openxmlformats.org/officeDocument/2006/relationships/audio" Target="../media/audio1.wav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2.xml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4" Type="http://schemas.openxmlformats.org/officeDocument/2006/relationships/audio" Target="../media/audio1.wav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3.xml"/><Relationship Id="rId6" Type="http://schemas.openxmlformats.org/officeDocument/2006/relationships/image" Target="../media/image193.jpeg"/><Relationship Id="rId5" Type="http://schemas.openxmlformats.org/officeDocument/2006/relationships/image" Target="../media/image192.jpeg"/><Relationship Id="rId4" Type="http://schemas.openxmlformats.org/officeDocument/2006/relationships/audio" Target="../media/audio1.wav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4.xml"/><Relationship Id="rId5" Type="http://schemas.openxmlformats.org/officeDocument/2006/relationships/image" Target="../media/image194.jpeg"/><Relationship Id="rId4" Type="http://schemas.openxmlformats.org/officeDocument/2006/relationships/audio" Target="../media/audio1.wav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jpeg"/><Relationship Id="rId3" Type="http://schemas.openxmlformats.org/officeDocument/2006/relationships/notesSlide" Target="../notesSlides/notesSlide154.xml"/><Relationship Id="rId7" Type="http://schemas.openxmlformats.org/officeDocument/2006/relationships/image" Target="../media/image19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5.xml"/><Relationship Id="rId6" Type="http://schemas.openxmlformats.org/officeDocument/2006/relationships/image" Target="../media/image195.jpeg"/><Relationship Id="rId5" Type="http://schemas.openxmlformats.org/officeDocument/2006/relationships/hyperlink" Target="http://www.acog.org/~/media/Committee%20Opinions/Committee%20on%20Obstetric%20Practice/co267.pdf?dmc=1&amp;ts=20130520T2052061372" TargetMode="External"/><Relationship Id="rId4" Type="http://schemas.openxmlformats.org/officeDocument/2006/relationships/audio" Target="../media/audio1.wav"/><Relationship Id="rId9" Type="http://schemas.openxmlformats.org/officeDocument/2006/relationships/image" Target="../media/image198.jpeg"/></Relationships>
</file>

<file path=ppt/slides/_rels/slide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jpeg"/><Relationship Id="rId3" Type="http://schemas.openxmlformats.org/officeDocument/2006/relationships/notesSlide" Target="../notesSlides/notesSlide155.xml"/><Relationship Id="rId7" Type="http://schemas.openxmlformats.org/officeDocument/2006/relationships/image" Target="../media/image20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6.xml"/><Relationship Id="rId6" Type="http://schemas.openxmlformats.org/officeDocument/2006/relationships/image" Target="../media/image199.jpeg"/><Relationship Id="rId5" Type="http://schemas.openxmlformats.org/officeDocument/2006/relationships/hyperlink" Target="http://www.acog.org/~/media/Committee%20Opinions/Committee%20on%20Obstetric%20Practice/co267.pdf?dmc=1&amp;ts=20130520T2052061372" TargetMode="External"/><Relationship Id="rId4" Type="http://schemas.openxmlformats.org/officeDocument/2006/relationships/audio" Target="../media/audio1.wav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6.xml"/><Relationship Id="rId7" Type="http://schemas.openxmlformats.org/officeDocument/2006/relationships/image" Target="../media/image20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7.xml"/><Relationship Id="rId6" Type="http://schemas.openxmlformats.org/officeDocument/2006/relationships/image" Target="../media/image202.jpeg"/><Relationship Id="rId5" Type="http://schemas.openxmlformats.org/officeDocument/2006/relationships/hyperlink" Target="http://www.acog.org/~/media/Committee%20Opinions/Committee%20on%20Obstetric%20Practice/co267.pdf?dmc=1&amp;ts=20130520T2052061372" TargetMode="External"/><Relationship Id="rId4" Type="http://schemas.openxmlformats.org/officeDocument/2006/relationships/audio" Target="../media/audio1.wav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8.xml"/><Relationship Id="rId5" Type="http://schemas.openxmlformats.org/officeDocument/2006/relationships/image" Target="../media/image204.jpeg"/><Relationship Id="rId4" Type="http://schemas.openxmlformats.org/officeDocument/2006/relationships/audio" Target="../media/audio1.wav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9.xml"/><Relationship Id="rId5" Type="http://schemas.openxmlformats.org/officeDocument/2006/relationships/image" Target="../media/image205.jpeg"/><Relationship Id="rId4" Type="http://schemas.openxmlformats.org/officeDocument/2006/relationships/audio" Target="../media/audio1.wav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0.xml"/><Relationship Id="rId5" Type="http://schemas.openxmlformats.org/officeDocument/2006/relationships/image" Target="../media/image206.jpe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26.jpeg"/><Relationship Id="rId4" Type="http://schemas.openxmlformats.org/officeDocument/2006/relationships/audio" Target="../media/audio1.wav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1.xml"/><Relationship Id="rId5" Type="http://schemas.openxmlformats.org/officeDocument/2006/relationships/image" Target="../media/image207.jpeg"/><Relationship Id="rId4" Type="http://schemas.openxmlformats.org/officeDocument/2006/relationships/audio" Target="../media/audio1.wav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2.xml"/><Relationship Id="rId5" Type="http://schemas.openxmlformats.org/officeDocument/2006/relationships/image" Target="../media/image208.jpeg"/><Relationship Id="rId4" Type="http://schemas.openxmlformats.org/officeDocument/2006/relationships/audio" Target="../media/audio1.wav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3.xml"/><Relationship Id="rId5" Type="http://schemas.openxmlformats.org/officeDocument/2006/relationships/image" Target="../media/image209.jpeg"/><Relationship Id="rId4" Type="http://schemas.openxmlformats.org/officeDocument/2006/relationships/audio" Target="../media/audio1.wav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4.xml"/><Relationship Id="rId5" Type="http://schemas.openxmlformats.org/officeDocument/2006/relationships/image" Target="../media/image210.jpeg"/><Relationship Id="rId4" Type="http://schemas.openxmlformats.org/officeDocument/2006/relationships/audio" Target="../media/audio1.wav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5.xml"/><Relationship Id="rId5" Type="http://schemas.openxmlformats.org/officeDocument/2006/relationships/image" Target="../media/image211.jpeg"/><Relationship Id="rId4" Type="http://schemas.openxmlformats.org/officeDocument/2006/relationships/audio" Target="../media/audio1.wav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6.xml"/><Relationship Id="rId5" Type="http://schemas.openxmlformats.org/officeDocument/2006/relationships/image" Target="../media/image212.jpeg"/><Relationship Id="rId4" Type="http://schemas.openxmlformats.org/officeDocument/2006/relationships/audio" Target="../media/audio1.wav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7.xml"/><Relationship Id="rId5" Type="http://schemas.openxmlformats.org/officeDocument/2006/relationships/image" Target="../media/image213.jpeg"/><Relationship Id="rId4" Type="http://schemas.openxmlformats.org/officeDocument/2006/relationships/audio" Target="../media/audio1.wav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8.xml"/><Relationship Id="rId5" Type="http://schemas.openxmlformats.org/officeDocument/2006/relationships/image" Target="../media/image214.jpeg"/><Relationship Id="rId4" Type="http://schemas.openxmlformats.org/officeDocument/2006/relationships/audio" Target="../media/audio1.wav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9.xml"/><Relationship Id="rId5" Type="http://schemas.openxmlformats.org/officeDocument/2006/relationships/image" Target="../media/image215.jpeg"/><Relationship Id="rId4" Type="http://schemas.openxmlformats.org/officeDocument/2006/relationships/audio" Target="../media/audio1.wav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0.xml"/><Relationship Id="rId5" Type="http://schemas.openxmlformats.org/officeDocument/2006/relationships/image" Target="../media/image216.jpe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27.jpe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1.xml"/><Relationship Id="rId5" Type="http://schemas.openxmlformats.org/officeDocument/2006/relationships/image" Target="../media/image217.jpeg"/><Relationship Id="rId4" Type="http://schemas.openxmlformats.org/officeDocument/2006/relationships/audio" Target="../media/audio1.wav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2.xml"/><Relationship Id="rId6" Type="http://schemas.openxmlformats.org/officeDocument/2006/relationships/image" Target="../media/image219.jpeg"/><Relationship Id="rId5" Type="http://schemas.openxmlformats.org/officeDocument/2006/relationships/image" Target="../media/image218.jpeg"/><Relationship Id="rId4" Type="http://schemas.openxmlformats.org/officeDocument/2006/relationships/audio" Target="../media/audio1.wav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3.xml"/><Relationship Id="rId6" Type="http://schemas.openxmlformats.org/officeDocument/2006/relationships/image" Target="../media/image221.jpeg"/><Relationship Id="rId5" Type="http://schemas.openxmlformats.org/officeDocument/2006/relationships/image" Target="../media/image220.jpeg"/><Relationship Id="rId4" Type="http://schemas.openxmlformats.org/officeDocument/2006/relationships/audio" Target="../media/audio1.wav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4.xml"/><Relationship Id="rId5" Type="http://schemas.openxmlformats.org/officeDocument/2006/relationships/image" Target="../media/image222.jpeg"/><Relationship Id="rId4" Type="http://schemas.openxmlformats.org/officeDocument/2006/relationships/audio" Target="../media/audio1.wav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5.xml"/><Relationship Id="rId5" Type="http://schemas.openxmlformats.org/officeDocument/2006/relationships/image" Target="../media/image223.jpeg"/><Relationship Id="rId4" Type="http://schemas.openxmlformats.org/officeDocument/2006/relationships/audio" Target="../media/audio1.wav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6.xml"/><Relationship Id="rId6" Type="http://schemas.openxmlformats.org/officeDocument/2006/relationships/image" Target="../media/image225.jpeg"/><Relationship Id="rId5" Type="http://schemas.openxmlformats.org/officeDocument/2006/relationships/image" Target="../media/image224.jpeg"/><Relationship Id="rId4" Type="http://schemas.openxmlformats.org/officeDocument/2006/relationships/audio" Target="../media/audio1.wav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7.xml"/><Relationship Id="rId5" Type="http://schemas.openxmlformats.org/officeDocument/2006/relationships/image" Target="../media/image226.jpeg"/><Relationship Id="rId4" Type="http://schemas.openxmlformats.org/officeDocument/2006/relationships/audio" Target="../media/audio1.wav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8.xml"/><Relationship Id="rId5" Type="http://schemas.openxmlformats.org/officeDocument/2006/relationships/image" Target="../media/image227.jpeg"/><Relationship Id="rId4" Type="http://schemas.openxmlformats.org/officeDocument/2006/relationships/audio" Target="../media/audio1.wav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9.xml"/><Relationship Id="rId5" Type="http://schemas.openxmlformats.org/officeDocument/2006/relationships/image" Target="../media/image228.jpeg"/><Relationship Id="rId4" Type="http://schemas.openxmlformats.org/officeDocument/2006/relationships/audio" Target="../media/audio1.wav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0.xml"/><Relationship Id="rId5" Type="http://schemas.openxmlformats.org/officeDocument/2006/relationships/image" Target="../media/image229.jpe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28.jpe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1.xml"/><Relationship Id="rId5" Type="http://schemas.openxmlformats.org/officeDocument/2006/relationships/image" Target="../media/image230.jpeg"/><Relationship Id="rId4" Type="http://schemas.openxmlformats.org/officeDocument/2006/relationships/audio" Target="../media/audio1.wav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2.xml"/><Relationship Id="rId5" Type="http://schemas.openxmlformats.org/officeDocument/2006/relationships/image" Target="../media/image231.jpeg"/><Relationship Id="rId4" Type="http://schemas.openxmlformats.org/officeDocument/2006/relationships/audio" Target="../media/audio1.wav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3.xml"/><Relationship Id="rId5" Type="http://schemas.openxmlformats.org/officeDocument/2006/relationships/image" Target="../media/image232.jpeg"/><Relationship Id="rId4" Type="http://schemas.openxmlformats.org/officeDocument/2006/relationships/audio" Target="../media/audio1.wav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4.xml"/><Relationship Id="rId5" Type="http://schemas.openxmlformats.org/officeDocument/2006/relationships/image" Target="../media/image233.jpeg"/><Relationship Id="rId4" Type="http://schemas.openxmlformats.org/officeDocument/2006/relationships/audio" Target="../media/audio1.wav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5.xml"/><Relationship Id="rId5" Type="http://schemas.openxmlformats.org/officeDocument/2006/relationships/image" Target="../media/image234.jpeg"/><Relationship Id="rId4" Type="http://schemas.openxmlformats.org/officeDocument/2006/relationships/audio" Target="../media/audio1.wav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6.xml"/><Relationship Id="rId5" Type="http://schemas.openxmlformats.org/officeDocument/2006/relationships/image" Target="../media/image235.jpeg"/><Relationship Id="rId4" Type="http://schemas.openxmlformats.org/officeDocument/2006/relationships/audio" Target="../media/audio1.wav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7.xml"/><Relationship Id="rId5" Type="http://schemas.openxmlformats.org/officeDocument/2006/relationships/image" Target="../media/image236.jpeg"/><Relationship Id="rId4" Type="http://schemas.openxmlformats.org/officeDocument/2006/relationships/audio" Target="../media/audio1.wav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8.xml"/><Relationship Id="rId6" Type="http://schemas.openxmlformats.org/officeDocument/2006/relationships/image" Target="../media/image238.jpeg"/><Relationship Id="rId5" Type="http://schemas.openxmlformats.org/officeDocument/2006/relationships/image" Target="../media/image237.jpeg"/><Relationship Id="rId4" Type="http://schemas.openxmlformats.org/officeDocument/2006/relationships/audio" Target="../media/audio1.wav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9.xml"/><Relationship Id="rId5" Type="http://schemas.openxmlformats.org/officeDocument/2006/relationships/image" Target="../media/image239.jpeg"/><Relationship Id="rId4" Type="http://schemas.openxmlformats.org/officeDocument/2006/relationships/audio" Target="../media/audio1.wav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9.xml"/><Relationship Id="rId7" Type="http://schemas.openxmlformats.org/officeDocument/2006/relationships/image" Target="../media/image24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0.xml"/><Relationship Id="rId6" Type="http://schemas.openxmlformats.org/officeDocument/2006/relationships/image" Target="../media/image241.jpeg"/><Relationship Id="rId5" Type="http://schemas.openxmlformats.org/officeDocument/2006/relationships/image" Target="../media/image240.jpe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29.jpe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1.xml"/><Relationship Id="rId5" Type="http://schemas.openxmlformats.org/officeDocument/2006/relationships/image" Target="../media/image243.jpeg"/><Relationship Id="rId4" Type="http://schemas.openxmlformats.org/officeDocument/2006/relationships/audio" Target="../media/audio1.wav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2.xml"/><Relationship Id="rId5" Type="http://schemas.openxmlformats.org/officeDocument/2006/relationships/image" Target="../media/image244.jpeg"/><Relationship Id="rId4" Type="http://schemas.openxmlformats.org/officeDocument/2006/relationships/audio" Target="../media/audio1.wav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3.xml"/><Relationship Id="rId5" Type="http://schemas.openxmlformats.org/officeDocument/2006/relationships/image" Target="../media/image245.jpeg"/><Relationship Id="rId4" Type="http://schemas.openxmlformats.org/officeDocument/2006/relationships/audio" Target="../media/audio1.wav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4.xml"/><Relationship Id="rId4" Type="http://schemas.openxmlformats.org/officeDocument/2006/relationships/audio" Target="../media/audio3.wav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5.xml"/><Relationship Id="rId4" Type="http://schemas.openxmlformats.org/officeDocument/2006/relationships/audio" Target="../media/audio3.wav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6.xml"/><Relationship Id="rId5" Type="http://schemas.openxmlformats.org/officeDocument/2006/relationships/image" Target="../media/image246.jpeg"/><Relationship Id="rId4" Type="http://schemas.openxmlformats.org/officeDocument/2006/relationships/audio" Target="../media/audio3.wav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7.xml"/><Relationship Id="rId6" Type="http://schemas.openxmlformats.org/officeDocument/2006/relationships/image" Target="../media/image248.jpeg"/><Relationship Id="rId5" Type="http://schemas.openxmlformats.org/officeDocument/2006/relationships/image" Target="../media/image247.jpeg"/><Relationship Id="rId4" Type="http://schemas.openxmlformats.org/officeDocument/2006/relationships/audio" Target="../media/audio1.wav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8.xml"/><Relationship Id="rId6" Type="http://schemas.openxmlformats.org/officeDocument/2006/relationships/image" Target="../media/image250.jpeg"/><Relationship Id="rId5" Type="http://schemas.openxmlformats.org/officeDocument/2006/relationships/image" Target="../media/image249.jpeg"/><Relationship Id="rId4" Type="http://schemas.openxmlformats.org/officeDocument/2006/relationships/audio" Target="../media/audio1.wav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9.xml"/><Relationship Id="rId5" Type="http://schemas.openxmlformats.org/officeDocument/2006/relationships/image" Target="../media/image251.jpeg"/><Relationship Id="rId4" Type="http://schemas.openxmlformats.org/officeDocument/2006/relationships/audio" Target="../media/audio1.wav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0.xml"/><Relationship Id="rId6" Type="http://schemas.openxmlformats.org/officeDocument/2006/relationships/image" Target="../media/image253.jpeg"/><Relationship Id="rId5" Type="http://schemas.openxmlformats.org/officeDocument/2006/relationships/image" Target="../media/image252.jpe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30.jpeg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1.xml"/><Relationship Id="rId6" Type="http://schemas.openxmlformats.org/officeDocument/2006/relationships/image" Target="../media/image255.jpeg"/><Relationship Id="rId5" Type="http://schemas.openxmlformats.org/officeDocument/2006/relationships/image" Target="../media/image254.jpeg"/><Relationship Id="rId4" Type="http://schemas.openxmlformats.org/officeDocument/2006/relationships/audio" Target="../media/audio1.wav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2.xml"/><Relationship Id="rId5" Type="http://schemas.openxmlformats.org/officeDocument/2006/relationships/image" Target="../media/image256.jpeg"/><Relationship Id="rId4" Type="http://schemas.openxmlformats.org/officeDocument/2006/relationships/audio" Target="../media/audio1.wav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3.xml"/><Relationship Id="rId5" Type="http://schemas.openxmlformats.org/officeDocument/2006/relationships/image" Target="../media/image257.jpeg"/><Relationship Id="rId4" Type="http://schemas.openxmlformats.org/officeDocument/2006/relationships/audio" Target="../media/audio1.wav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4.xml"/><Relationship Id="rId6" Type="http://schemas.openxmlformats.org/officeDocument/2006/relationships/image" Target="../media/image259.jpeg"/><Relationship Id="rId5" Type="http://schemas.openxmlformats.org/officeDocument/2006/relationships/image" Target="../media/image258.jpeg"/><Relationship Id="rId4" Type="http://schemas.openxmlformats.org/officeDocument/2006/relationships/audio" Target="../media/audio1.wav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5.xml"/><Relationship Id="rId6" Type="http://schemas.openxmlformats.org/officeDocument/2006/relationships/image" Target="../media/image261.jpeg"/><Relationship Id="rId5" Type="http://schemas.openxmlformats.org/officeDocument/2006/relationships/image" Target="../media/image260.jpeg"/><Relationship Id="rId4" Type="http://schemas.openxmlformats.org/officeDocument/2006/relationships/audio" Target="../media/audio1.wav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6.xml"/><Relationship Id="rId5" Type="http://schemas.openxmlformats.org/officeDocument/2006/relationships/image" Target="../media/image262.jpeg"/><Relationship Id="rId4" Type="http://schemas.openxmlformats.org/officeDocument/2006/relationships/audio" Target="../media/audio1.wav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7.xml"/><Relationship Id="rId5" Type="http://schemas.openxmlformats.org/officeDocument/2006/relationships/image" Target="../media/image263.jpeg"/><Relationship Id="rId4" Type="http://schemas.openxmlformats.org/officeDocument/2006/relationships/audio" Target="../media/audio1.wav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8.xml"/><Relationship Id="rId6" Type="http://schemas.openxmlformats.org/officeDocument/2006/relationships/image" Target="../media/image265.jpeg"/><Relationship Id="rId5" Type="http://schemas.openxmlformats.org/officeDocument/2006/relationships/image" Target="../media/image264.jpeg"/><Relationship Id="rId4" Type="http://schemas.openxmlformats.org/officeDocument/2006/relationships/audio" Target="../media/audio1.wav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9.xml"/><Relationship Id="rId5" Type="http://schemas.openxmlformats.org/officeDocument/2006/relationships/image" Target="../media/image266.jpeg"/><Relationship Id="rId4" Type="http://schemas.openxmlformats.org/officeDocument/2006/relationships/audio" Target="../media/audio1.wav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0.xml"/><Relationship Id="rId5" Type="http://schemas.openxmlformats.org/officeDocument/2006/relationships/image" Target="../media/image267.jpe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31.jpeg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1.xml"/><Relationship Id="rId5" Type="http://schemas.openxmlformats.org/officeDocument/2006/relationships/image" Target="../media/image268.jpeg"/><Relationship Id="rId4" Type="http://schemas.openxmlformats.org/officeDocument/2006/relationships/audio" Target="../media/audio1.wav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2.xml"/><Relationship Id="rId5" Type="http://schemas.openxmlformats.org/officeDocument/2006/relationships/image" Target="../media/image269.jpeg"/><Relationship Id="rId4" Type="http://schemas.openxmlformats.org/officeDocument/2006/relationships/audio" Target="../media/audio1.wav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3.xml"/><Relationship Id="rId6" Type="http://schemas.openxmlformats.org/officeDocument/2006/relationships/image" Target="../media/image271.jpeg"/><Relationship Id="rId5" Type="http://schemas.openxmlformats.org/officeDocument/2006/relationships/image" Target="../media/image270.jpeg"/><Relationship Id="rId4" Type="http://schemas.openxmlformats.org/officeDocument/2006/relationships/audio" Target="../media/audio1.wav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4.xml"/><Relationship Id="rId6" Type="http://schemas.openxmlformats.org/officeDocument/2006/relationships/image" Target="../media/image273.jpeg"/><Relationship Id="rId5" Type="http://schemas.openxmlformats.org/officeDocument/2006/relationships/image" Target="../media/image272.jpeg"/><Relationship Id="rId4" Type="http://schemas.openxmlformats.org/officeDocument/2006/relationships/audio" Target="../media/audio1.wav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5.xml"/><Relationship Id="rId6" Type="http://schemas.openxmlformats.org/officeDocument/2006/relationships/image" Target="../media/image275.jpeg"/><Relationship Id="rId5" Type="http://schemas.openxmlformats.org/officeDocument/2006/relationships/image" Target="../media/image274.jpeg"/><Relationship Id="rId4" Type="http://schemas.openxmlformats.org/officeDocument/2006/relationships/audio" Target="../media/audio1.wav"/></Relationships>
</file>

<file path=ppt/slides/_rels/slide2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jpeg"/><Relationship Id="rId3" Type="http://schemas.openxmlformats.org/officeDocument/2006/relationships/notesSlide" Target="../notesSlides/notesSlide215.xml"/><Relationship Id="rId7" Type="http://schemas.openxmlformats.org/officeDocument/2006/relationships/image" Target="../media/image27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6.xml"/><Relationship Id="rId6" Type="http://schemas.openxmlformats.org/officeDocument/2006/relationships/image" Target="../media/image277.jpeg"/><Relationship Id="rId5" Type="http://schemas.openxmlformats.org/officeDocument/2006/relationships/image" Target="../media/image276.jpeg"/><Relationship Id="rId4" Type="http://schemas.openxmlformats.org/officeDocument/2006/relationships/audio" Target="../media/audio1.wav"/><Relationship Id="rId9" Type="http://schemas.openxmlformats.org/officeDocument/2006/relationships/image" Target="../media/image280.jpe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6.xml"/><Relationship Id="rId7" Type="http://schemas.openxmlformats.org/officeDocument/2006/relationships/image" Target="../media/image28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7.xml"/><Relationship Id="rId6" Type="http://schemas.openxmlformats.org/officeDocument/2006/relationships/image" Target="../media/image282.jpeg"/><Relationship Id="rId5" Type="http://schemas.openxmlformats.org/officeDocument/2006/relationships/image" Target="../media/image281.jpeg"/><Relationship Id="rId4" Type="http://schemas.openxmlformats.org/officeDocument/2006/relationships/audio" Target="../media/audio1.wav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8.xml"/><Relationship Id="rId5" Type="http://schemas.openxmlformats.org/officeDocument/2006/relationships/image" Target="../media/image284.jpeg"/><Relationship Id="rId4" Type="http://schemas.openxmlformats.org/officeDocument/2006/relationships/audio" Target="../media/audio1.wav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9.xml"/><Relationship Id="rId5" Type="http://schemas.openxmlformats.org/officeDocument/2006/relationships/image" Target="../media/image285.jpeg"/><Relationship Id="rId4" Type="http://schemas.openxmlformats.org/officeDocument/2006/relationships/audio" Target="../media/audio1.wav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0.xml"/><Relationship Id="rId6" Type="http://schemas.openxmlformats.org/officeDocument/2006/relationships/image" Target="../media/image287.jpeg"/><Relationship Id="rId5" Type="http://schemas.openxmlformats.org/officeDocument/2006/relationships/image" Target="../media/image286.jpeg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32.jpeg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1.xml"/><Relationship Id="rId6" Type="http://schemas.openxmlformats.org/officeDocument/2006/relationships/image" Target="../media/image289.jpeg"/><Relationship Id="rId5" Type="http://schemas.openxmlformats.org/officeDocument/2006/relationships/image" Target="../media/image288.jpeg"/><Relationship Id="rId4" Type="http://schemas.openxmlformats.org/officeDocument/2006/relationships/audio" Target="../media/audio1.wav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2.xml"/><Relationship Id="rId6" Type="http://schemas.openxmlformats.org/officeDocument/2006/relationships/image" Target="../media/image291.jpeg"/><Relationship Id="rId5" Type="http://schemas.openxmlformats.org/officeDocument/2006/relationships/image" Target="../media/image290.jpeg"/><Relationship Id="rId4" Type="http://schemas.openxmlformats.org/officeDocument/2006/relationships/audio" Target="../media/audio1.wav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3.xml"/><Relationship Id="rId5" Type="http://schemas.openxmlformats.org/officeDocument/2006/relationships/image" Target="../media/image292.jpeg"/><Relationship Id="rId4" Type="http://schemas.openxmlformats.org/officeDocument/2006/relationships/audio" Target="../media/audio1.wav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4.xml"/><Relationship Id="rId5" Type="http://schemas.openxmlformats.org/officeDocument/2006/relationships/image" Target="../media/image293.jpeg"/><Relationship Id="rId4" Type="http://schemas.openxmlformats.org/officeDocument/2006/relationships/audio" Target="../media/audio3.wav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5.xml"/><Relationship Id="rId6" Type="http://schemas.openxmlformats.org/officeDocument/2006/relationships/image" Target="../media/image295.jpeg"/><Relationship Id="rId5" Type="http://schemas.openxmlformats.org/officeDocument/2006/relationships/image" Target="../media/image294.jpeg"/><Relationship Id="rId4" Type="http://schemas.openxmlformats.org/officeDocument/2006/relationships/audio" Target="../media/audio1.wav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6.xml"/><Relationship Id="rId6" Type="http://schemas.openxmlformats.org/officeDocument/2006/relationships/image" Target="../media/image297.jpeg"/><Relationship Id="rId5" Type="http://schemas.openxmlformats.org/officeDocument/2006/relationships/image" Target="../media/image296.jpeg"/><Relationship Id="rId4" Type="http://schemas.openxmlformats.org/officeDocument/2006/relationships/audio" Target="../media/audio1.wav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7.xml"/><Relationship Id="rId5" Type="http://schemas.openxmlformats.org/officeDocument/2006/relationships/image" Target="../media/image298.jpeg"/><Relationship Id="rId4" Type="http://schemas.openxmlformats.org/officeDocument/2006/relationships/audio" Target="../media/audio1.wav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8.xml"/><Relationship Id="rId6" Type="http://schemas.openxmlformats.org/officeDocument/2006/relationships/image" Target="../media/image300.jpeg"/><Relationship Id="rId5" Type="http://schemas.openxmlformats.org/officeDocument/2006/relationships/image" Target="../media/image299.jpeg"/><Relationship Id="rId4" Type="http://schemas.openxmlformats.org/officeDocument/2006/relationships/audio" Target="../media/audio1.wav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9.xml"/><Relationship Id="rId5" Type="http://schemas.openxmlformats.org/officeDocument/2006/relationships/image" Target="../media/image301.jpeg"/><Relationship Id="rId4" Type="http://schemas.openxmlformats.org/officeDocument/2006/relationships/audio" Target="../media/audio1.wav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0.xml"/><Relationship Id="rId5" Type="http://schemas.openxmlformats.org/officeDocument/2006/relationships/image" Target="../media/image302.jpeg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33.jpe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1.xml"/><Relationship Id="rId5" Type="http://schemas.openxmlformats.org/officeDocument/2006/relationships/image" Target="../media/image303.jpeg"/><Relationship Id="rId4" Type="http://schemas.openxmlformats.org/officeDocument/2006/relationships/audio" Target="../media/audio1.wav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2.xml"/><Relationship Id="rId5" Type="http://schemas.openxmlformats.org/officeDocument/2006/relationships/image" Target="../media/image304.jpeg"/><Relationship Id="rId4" Type="http://schemas.openxmlformats.org/officeDocument/2006/relationships/audio" Target="../media/audio1.wav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3.xml"/><Relationship Id="rId6" Type="http://schemas.openxmlformats.org/officeDocument/2006/relationships/image" Target="../media/image306.jpeg"/><Relationship Id="rId5" Type="http://schemas.openxmlformats.org/officeDocument/2006/relationships/image" Target="../media/image305.jpeg"/><Relationship Id="rId4" Type="http://schemas.openxmlformats.org/officeDocument/2006/relationships/audio" Target="../media/audio1.wav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4.xml"/><Relationship Id="rId5" Type="http://schemas.openxmlformats.org/officeDocument/2006/relationships/image" Target="../media/image307.jpeg"/><Relationship Id="rId4" Type="http://schemas.openxmlformats.org/officeDocument/2006/relationships/audio" Target="../media/audio1.wav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5.xml"/><Relationship Id="rId6" Type="http://schemas.openxmlformats.org/officeDocument/2006/relationships/image" Target="../media/image309.jpeg"/><Relationship Id="rId5" Type="http://schemas.openxmlformats.org/officeDocument/2006/relationships/image" Target="../media/image308.jpeg"/><Relationship Id="rId4" Type="http://schemas.openxmlformats.org/officeDocument/2006/relationships/audio" Target="../media/audio1.wav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6.xml"/><Relationship Id="rId6" Type="http://schemas.openxmlformats.org/officeDocument/2006/relationships/image" Target="../media/image311.jpeg"/><Relationship Id="rId5" Type="http://schemas.openxmlformats.org/officeDocument/2006/relationships/image" Target="../media/image310.jpeg"/><Relationship Id="rId4" Type="http://schemas.openxmlformats.org/officeDocument/2006/relationships/audio" Target="../media/audio1.wav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7.xml"/><Relationship Id="rId6" Type="http://schemas.openxmlformats.org/officeDocument/2006/relationships/image" Target="../media/image313.jpeg"/><Relationship Id="rId5" Type="http://schemas.openxmlformats.org/officeDocument/2006/relationships/image" Target="../media/image312.jpeg"/><Relationship Id="rId4" Type="http://schemas.openxmlformats.org/officeDocument/2006/relationships/audio" Target="../media/audio1.wav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8.xml"/><Relationship Id="rId6" Type="http://schemas.openxmlformats.org/officeDocument/2006/relationships/image" Target="../media/image315.jpeg"/><Relationship Id="rId5" Type="http://schemas.openxmlformats.org/officeDocument/2006/relationships/image" Target="../media/image314.jpeg"/><Relationship Id="rId4" Type="http://schemas.openxmlformats.org/officeDocument/2006/relationships/audio" Target="../media/audio1.wav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9.xml"/><Relationship Id="rId5" Type="http://schemas.openxmlformats.org/officeDocument/2006/relationships/image" Target="../media/image316.jpeg"/><Relationship Id="rId4" Type="http://schemas.openxmlformats.org/officeDocument/2006/relationships/audio" Target="../media/audio1.wav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0.xml"/><Relationship Id="rId6" Type="http://schemas.openxmlformats.org/officeDocument/2006/relationships/image" Target="../media/image172.jpeg"/><Relationship Id="rId5" Type="http://schemas.openxmlformats.org/officeDocument/2006/relationships/image" Target="../media/image317.jpe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34.jpeg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1.xml"/><Relationship Id="rId6" Type="http://schemas.openxmlformats.org/officeDocument/2006/relationships/image" Target="../media/image319.jpeg"/><Relationship Id="rId5" Type="http://schemas.openxmlformats.org/officeDocument/2006/relationships/image" Target="../media/image318.jpeg"/><Relationship Id="rId4" Type="http://schemas.openxmlformats.org/officeDocument/2006/relationships/audio" Target="../media/audio1.wav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1.xml"/><Relationship Id="rId7" Type="http://schemas.openxmlformats.org/officeDocument/2006/relationships/image" Target="../media/image3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2.xml"/><Relationship Id="rId6" Type="http://schemas.openxmlformats.org/officeDocument/2006/relationships/image" Target="../media/image321.jpeg"/><Relationship Id="rId5" Type="http://schemas.openxmlformats.org/officeDocument/2006/relationships/image" Target="../media/image320.jpeg"/><Relationship Id="rId4" Type="http://schemas.openxmlformats.org/officeDocument/2006/relationships/audio" Target="../media/audio1.wav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3.xml"/><Relationship Id="rId5" Type="http://schemas.openxmlformats.org/officeDocument/2006/relationships/image" Target="../media/image323.jpeg"/><Relationship Id="rId4" Type="http://schemas.openxmlformats.org/officeDocument/2006/relationships/audio" Target="../media/audio1.wav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4.xml"/><Relationship Id="rId5" Type="http://schemas.openxmlformats.org/officeDocument/2006/relationships/image" Target="../media/image324.jpeg"/><Relationship Id="rId4" Type="http://schemas.openxmlformats.org/officeDocument/2006/relationships/audio" Target="../media/audio1.wav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4.xml"/><Relationship Id="rId7" Type="http://schemas.openxmlformats.org/officeDocument/2006/relationships/image" Target="../media/image3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5.xml"/><Relationship Id="rId6" Type="http://schemas.openxmlformats.org/officeDocument/2006/relationships/image" Target="../media/image326.jpeg"/><Relationship Id="rId5" Type="http://schemas.openxmlformats.org/officeDocument/2006/relationships/image" Target="../media/image325.jpeg"/><Relationship Id="rId4" Type="http://schemas.openxmlformats.org/officeDocument/2006/relationships/audio" Target="../media/audio1.wav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6.xml"/><Relationship Id="rId6" Type="http://schemas.openxmlformats.org/officeDocument/2006/relationships/image" Target="../media/image329.jpeg"/><Relationship Id="rId5" Type="http://schemas.openxmlformats.org/officeDocument/2006/relationships/image" Target="../media/image328.jpeg"/><Relationship Id="rId4" Type="http://schemas.openxmlformats.org/officeDocument/2006/relationships/audio" Target="../media/audio1.wav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7.xml"/><Relationship Id="rId6" Type="http://schemas.openxmlformats.org/officeDocument/2006/relationships/image" Target="../media/image331.jpeg"/><Relationship Id="rId5" Type="http://schemas.openxmlformats.org/officeDocument/2006/relationships/image" Target="../media/image330.jpeg"/><Relationship Id="rId4" Type="http://schemas.openxmlformats.org/officeDocument/2006/relationships/audio" Target="../media/audio1.wav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8.xml"/><Relationship Id="rId5" Type="http://schemas.openxmlformats.org/officeDocument/2006/relationships/image" Target="../media/image332.jpeg"/><Relationship Id="rId4" Type="http://schemas.openxmlformats.org/officeDocument/2006/relationships/audio" Target="../media/audio1.wav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9.xml"/><Relationship Id="rId5" Type="http://schemas.openxmlformats.org/officeDocument/2006/relationships/image" Target="../media/image333.jpeg"/><Relationship Id="rId4" Type="http://schemas.openxmlformats.org/officeDocument/2006/relationships/audio" Target="../media/audio1.wav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0.xml"/><Relationship Id="rId6" Type="http://schemas.openxmlformats.org/officeDocument/2006/relationships/image" Target="../media/image335.jpeg"/><Relationship Id="rId5" Type="http://schemas.openxmlformats.org/officeDocument/2006/relationships/image" Target="../media/image334.jpeg"/><Relationship Id="rId4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4" Type="http://schemas.openxmlformats.org/officeDocument/2006/relationships/image" Target="../media/image35.jpeg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1.xml"/><Relationship Id="rId5" Type="http://schemas.openxmlformats.org/officeDocument/2006/relationships/image" Target="../media/image336.jpeg"/><Relationship Id="rId4" Type="http://schemas.openxmlformats.org/officeDocument/2006/relationships/audio" Target="../media/audio1.wav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2.xml"/><Relationship Id="rId6" Type="http://schemas.openxmlformats.org/officeDocument/2006/relationships/image" Target="../media/image337.jpeg"/><Relationship Id="rId5" Type="http://schemas.openxmlformats.org/officeDocument/2006/relationships/hyperlink" Target="http://circ.ahajournals.org/content/102/14/1726.full.pdf+html" TargetMode="External"/><Relationship Id="rId4" Type="http://schemas.openxmlformats.org/officeDocument/2006/relationships/audio" Target="../media/audio1.wav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3.xml"/><Relationship Id="rId5" Type="http://schemas.openxmlformats.org/officeDocument/2006/relationships/image" Target="../media/image338.jpeg"/><Relationship Id="rId4" Type="http://schemas.openxmlformats.org/officeDocument/2006/relationships/audio" Target="../media/audio1.wav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4.xml"/><Relationship Id="rId5" Type="http://schemas.openxmlformats.org/officeDocument/2006/relationships/image" Target="../media/image339.jpeg"/><Relationship Id="rId4" Type="http://schemas.openxmlformats.org/officeDocument/2006/relationships/audio" Target="../media/audio1.wav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5.xml"/><Relationship Id="rId5" Type="http://schemas.openxmlformats.org/officeDocument/2006/relationships/image" Target="../media/image340.jpeg"/><Relationship Id="rId4" Type="http://schemas.openxmlformats.org/officeDocument/2006/relationships/audio" Target="../media/audio1.wav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6.xml"/><Relationship Id="rId5" Type="http://schemas.openxmlformats.org/officeDocument/2006/relationships/image" Target="../media/image341.jpeg"/><Relationship Id="rId4" Type="http://schemas.openxmlformats.org/officeDocument/2006/relationships/audio" Target="../media/audio1.wav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7.xml"/><Relationship Id="rId5" Type="http://schemas.openxmlformats.org/officeDocument/2006/relationships/image" Target="../media/image342.jpeg"/><Relationship Id="rId4" Type="http://schemas.openxmlformats.org/officeDocument/2006/relationships/audio" Target="../media/audio1.wav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8.xml"/><Relationship Id="rId5" Type="http://schemas.openxmlformats.org/officeDocument/2006/relationships/image" Target="../media/image343.jpeg"/><Relationship Id="rId4" Type="http://schemas.openxmlformats.org/officeDocument/2006/relationships/audio" Target="../media/audio1.wav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9.xml"/><Relationship Id="rId5" Type="http://schemas.openxmlformats.org/officeDocument/2006/relationships/image" Target="../media/image344.jpeg"/><Relationship Id="rId4" Type="http://schemas.openxmlformats.org/officeDocument/2006/relationships/audio" Target="../media/audio1.wav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0.xml"/><Relationship Id="rId6" Type="http://schemas.openxmlformats.org/officeDocument/2006/relationships/image" Target="../media/image346.jpeg"/><Relationship Id="rId5" Type="http://schemas.openxmlformats.org/officeDocument/2006/relationships/image" Target="../media/image345.jpeg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4" Type="http://schemas.openxmlformats.org/officeDocument/2006/relationships/image" Target="../media/image36.jpeg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1.xml"/><Relationship Id="rId5" Type="http://schemas.openxmlformats.org/officeDocument/2006/relationships/image" Target="../media/image347.jpeg"/><Relationship Id="rId4" Type="http://schemas.openxmlformats.org/officeDocument/2006/relationships/audio" Target="../media/audio1.wav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2.xml"/><Relationship Id="rId5" Type="http://schemas.openxmlformats.org/officeDocument/2006/relationships/image" Target="../media/image348.jpeg"/><Relationship Id="rId4" Type="http://schemas.openxmlformats.org/officeDocument/2006/relationships/audio" Target="../media/audio1.wav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3.xml"/><Relationship Id="rId5" Type="http://schemas.openxmlformats.org/officeDocument/2006/relationships/image" Target="../media/image349.jpeg"/><Relationship Id="rId4" Type="http://schemas.openxmlformats.org/officeDocument/2006/relationships/audio" Target="../media/audio1.wav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4.xml"/><Relationship Id="rId5" Type="http://schemas.openxmlformats.org/officeDocument/2006/relationships/image" Target="../media/image350.jpeg"/><Relationship Id="rId4" Type="http://schemas.openxmlformats.org/officeDocument/2006/relationships/audio" Target="../media/audio1.wav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5.xml"/><Relationship Id="rId5" Type="http://schemas.openxmlformats.org/officeDocument/2006/relationships/image" Target="../media/image351.jpeg"/><Relationship Id="rId4" Type="http://schemas.openxmlformats.org/officeDocument/2006/relationships/audio" Target="../media/audio1.wav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6.xml"/><Relationship Id="rId6" Type="http://schemas.openxmlformats.org/officeDocument/2006/relationships/image" Target="../media/image353.png"/><Relationship Id="rId5" Type="http://schemas.openxmlformats.org/officeDocument/2006/relationships/image" Target="../media/image352.jpeg"/><Relationship Id="rId4" Type="http://schemas.openxmlformats.org/officeDocument/2006/relationships/audio" Target="../media/audio1.wav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7.xml"/><Relationship Id="rId6" Type="http://schemas.openxmlformats.org/officeDocument/2006/relationships/image" Target="../media/image355.jpeg"/><Relationship Id="rId5" Type="http://schemas.openxmlformats.org/officeDocument/2006/relationships/image" Target="../media/image354.jpeg"/><Relationship Id="rId4" Type="http://schemas.openxmlformats.org/officeDocument/2006/relationships/audio" Target="../media/audio1.wav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8.xml"/><Relationship Id="rId5" Type="http://schemas.openxmlformats.org/officeDocument/2006/relationships/image" Target="../media/image356.jpeg"/><Relationship Id="rId4" Type="http://schemas.openxmlformats.org/officeDocument/2006/relationships/audio" Target="../media/audio1.wav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9.xml"/><Relationship Id="rId5" Type="http://schemas.openxmlformats.org/officeDocument/2006/relationships/image" Target="../media/image357.jpeg"/><Relationship Id="rId4" Type="http://schemas.openxmlformats.org/officeDocument/2006/relationships/audio" Target="../media/audio1.wav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0.xml"/><Relationship Id="rId5" Type="http://schemas.openxmlformats.org/officeDocument/2006/relationships/image" Target="../media/image358.jpeg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1.xml"/><Relationship Id="rId5" Type="http://schemas.openxmlformats.org/officeDocument/2006/relationships/image" Target="../media/image359.jpeg"/><Relationship Id="rId4" Type="http://schemas.openxmlformats.org/officeDocument/2006/relationships/audio" Target="../media/audio1.wav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2.xml"/><Relationship Id="rId5" Type="http://schemas.openxmlformats.org/officeDocument/2006/relationships/image" Target="../media/image360.jpeg"/><Relationship Id="rId4" Type="http://schemas.openxmlformats.org/officeDocument/2006/relationships/audio" Target="../media/audio1.wav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3.xml"/><Relationship Id="rId5" Type="http://schemas.openxmlformats.org/officeDocument/2006/relationships/image" Target="../media/image361.jpeg"/><Relationship Id="rId4" Type="http://schemas.openxmlformats.org/officeDocument/2006/relationships/audio" Target="../media/audio1.wav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4.xml"/><Relationship Id="rId5" Type="http://schemas.openxmlformats.org/officeDocument/2006/relationships/image" Target="../media/image362.jpeg"/><Relationship Id="rId4" Type="http://schemas.openxmlformats.org/officeDocument/2006/relationships/audio" Target="../media/audio1.wav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5.xml"/><Relationship Id="rId5" Type="http://schemas.openxmlformats.org/officeDocument/2006/relationships/image" Target="../media/image363.jpeg"/><Relationship Id="rId4" Type="http://schemas.openxmlformats.org/officeDocument/2006/relationships/audio" Target="../media/audio1.wav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6.xml"/><Relationship Id="rId5" Type="http://schemas.openxmlformats.org/officeDocument/2006/relationships/image" Target="../media/image364.jpeg"/><Relationship Id="rId4" Type="http://schemas.openxmlformats.org/officeDocument/2006/relationships/audio" Target="../media/audio1.wav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7.xml"/><Relationship Id="rId5" Type="http://schemas.openxmlformats.org/officeDocument/2006/relationships/image" Target="../media/image365.jpeg"/><Relationship Id="rId4" Type="http://schemas.openxmlformats.org/officeDocument/2006/relationships/audio" Target="../media/audio1.wav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8.xml"/><Relationship Id="rId5" Type="http://schemas.openxmlformats.org/officeDocument/2006/relationships/image" Target="../media/image366.jpeg"/><Relationship Id="rId4" Type="http://schemas.openxmlformats.org/officeDocument/2006/relationships/audio" Target="../media/audio1.wav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9.xml"/><Relationship Id="rId5" Type="http://schemas.openxmlformats.org/officeDocument/2006/relationships/image" Target="../media/image367.jpeg"/><Relationship Id="rId4" Type="http://schemas.openxmlformats.org/officeDocument/2006/relationships/audio" Target="../media/audio1.wav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0.xml"/><Relationship Id="rId5" Type="http://schemas.openxmlformats.org/officeDocument/2006/relationships/image" Target="../media/image368.jpeg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4" Type="http://schemas.openxmlformats.org/officeDocument/2006/relationships/image" Target="../media/image39.jpeg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1.xml"/><Relationship Id="rId5" Type="http://schemas.openxmlformats.org/officeDocument/2006/relationships/image" Target="../media/image369.jpeg"/><Relationship Id="rId4" Type="http://schemas.openxmlformats.org/officeDocument/2006/relationships/audio" Target="../media/audio1.wav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2.xml"/><Relationship Id="rId5" Type="http://schemas.openxmlformats.org/officeDocument/2006/relationships/image" Target="../media/image370.jpeg"/><Relationship Id="rId4" Type="http://schemas.openxmlformats.org/officeDocument/2006/relationships/audio" Target="../media/audio1.wav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3.xml"/><Relationship Id="rId5" Type="http://schemas.openxmlformats.org/officeDocument/2006/relationships/image" Target="../media/image371.jpeg"/><Relationship Id="rId4" Type="http://schemas.openxmlformats.org/officeDocument/2006/relationships/audio" Target="../media/audio1.wav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4.xml"/><Relationship Id="rId6" Type="http://schemas.openxmlformats.org/officeDocument/2006/relationships/image" Target="../media/image373.jpeg"/><Relationship Id="rId5" Type="http://schemas.openxmlformats.org/officeDocument/2006/relationships/image" Target="../media/image372.jpeg"/><Relationship Id="rId4" Type="http://schemas.openxmlformats.org/officeDocument/2006/relationships/audio" Target="../media/audio1.wav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5.xml"/><Relationship Id="rId5" Type="http://schemas.openxmlformats.org/officeDocument/2006/relationships/image" Target="../media/image374.jpeg"/><Relationship Id="rId4" Type="http://schemas.openxmlformats.org/officeDocument/2006/relationships/audio" Target="../media/audio1.wav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6.xml"/><Relationship Id="rId5" Type="http://schemas.openxmlformats.org/officeDocument/2006/relationships/image" Target="../media/image375.jpeg"/><Relationship Id="rId4" Type="http://schemas.openxmlformats.org/officeDocument/2006/relationships/audio" Target="../media/audio1.wav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7.xml"/><Relationship Id="rId5" Type="http://schemas.openxmlformats.org/officeDocument/2006/relationships/image" Target="../media/image376.jpeg"/><Relationship Id="rId4" Type="http://schemas.openxmlformats.org/officeDocument/2006/relationships/audio" Target="../media/audio1.wav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8.xml"/><Relationship Id="rId5" Type="http://schemas.openxmlformats.org/officeDocument/2006/relationships/image" Target="../media/image377.jpeg"/><Relationship Id="rId4" Type="http://schemas.openxmlformats.org/officeDocument/2006/relationships/audio" Target="../media/audio1.wav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9.xml"/><Relationship Id="rId5" Type="http://schemas.openxmlformats.org/officeDocument/2006/relationships/image" Target="../media/image378.jpg"/><Relationship Id="rId4" Type="http://schemas.openxmlformats.org/officeDocument/2006/relationships/audio" Target="../media/audio1.wav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0.xml"/><Relationship Id="rId4" Type="http://schemas.openxmlformats.org/officeDocument/2006/relationships/audio" Target="../media/audio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4" Type="http://schemas.openxmlformats.org/officeDocument/2006/relationships/image" Target="../media/image40.jpeg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1.xml"/><Relationship Id="rId4" Type="http://schemas.openxmlformats.org/officeDocument/2006/relationships/audio" Target="../media/audio3.wav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2.xml"/><Relationship Id="rId4" Type="http://schemas.openxmlformats.org/officeDocument/2006/relationships/audio" Target="../media/audio3.wav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3.xml"/><Relationship Id="rId5" Type="http://schemas.openxmlformats.org/officeDocument/2006/relationships/image" Target="../media/image379.jpe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4" Type="http://schemas.openxmlformats.org/officeDocument/2006/relationships/image" Target="../media/image4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audio" Target="../media/audio2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4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4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4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4" Type="http://schemas.openxmlformats.org/officeDocument/2006/relationships/image" Target="../media/image5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4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4" Type="http://schemas.openxmlformats.org/officeDocument/2006/relationships/image" Target="../media/image5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4" Type="http://schemas.openxmlformats.org/officeDocument/2006/relationships/image" Target="../media/image5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4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5.jpeg"/><Relationship Id="rId4" Type="http://schemas.openxmlformats.org/officeDocument/2006/relationships/audio" Target="../media/audio2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4" Type="http://schemas.openxmlformats.org/officeDocument/2006/relationships/image" Target="../media/image6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4" Type="http://schemas.openxmlformats.org/officeDocument/2006/relationships/image" Target="../media/image6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4" Type="http://schemas.openxmlformats.org/officeDocument/2006/relationships/image" Target="../media/image6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4" Type="http://schemas.openxmlformats.org/officeDocument/2006/relationships/image" Target="../media/image6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4" Type="http://schemas.openxmlformats.org/officeDocument/2006/relationships/image" Target="../media/image6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Relationship Id="rId4" Type="http://schemas.openxmlformats.org/officeDocument/2006/relationships/image" Target="../media/image6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Relationship Id="rId4" Type="http://schemas.openxmlformats.org/officeDocument/2006/relationships/image" Target="../media/image6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4" Type="http://schemas.openxmlformats.org/officeDocument/2006/relationships/image" Target="../media/image6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Relationship Id="rId4" Type="http://schemas.openxmlformats.org/officeDocument/2006/relationships/image" Target="../media/image6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Relationship Id="rId4" Type="http://schemas.openxmlformats.org/officeDocument/2006/relationships/image" Target="../media/image7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16.jpeg"/><Relationship Id="rId4" Type="http://schemas.openxmlformats.org/officeDocument/2006/relationships/audio" Target="../media/audio3.wav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Relationship Id="rId4" Type="http://schemas.openxmlformats.org/officeDocument/2006/relationships/image" Target="../media/image7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Relationship Id="rId4" Type="http://schemas.openxmlformats.org/officeDocument/2006/relationships/image" Target="../media/image7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17.jpeg"/><Relationship Id="rId4" Type="http://schemas.openxmlformats.org/officeDocument/2006/relationships/audio" Target="../media/audio3.wav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Relationship Id="rId4" Type="http://schemas.openxmlformats.org/officeDocument/2006/relationships/image" Target="../media/image9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Relationship Id="rId4" Type="http://schemas.openxmlformats.org/officeDocument/2006/relationships/image" Target="../media/image6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Relationship Id="rId4" Type="http://schemas.openxmlformats.org/officeDocument/2006/relationships/image" Target="../media/image67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Relationship Id="rId4" Type="http://schemas.openxmlformats.org/officeDocument/2006/relationships/image" Target="../media/image69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Relationship Id="rId4" Type="http://schemas.openxmlformats.org/officeDocument/2006/relationships/image" Target="../media/image7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Relationship Id="rId4" Type="http://schemas.openxmlformats.org/officeDocument/2006/relationships/image" Target="../media/image10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18.jpeg"/><Relationship Id="rId4" Type="http://schemas.openxmlformats.org/officeDocument/2006/relationships/audio" Target="../media/audio3.wav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1.xml"/><Relationship Id="rId4" Type="http://schemas.openxmlformats.org/officeDocument/2006/relationships/image" Target="../media/image10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2.xml"/><Relationship Id="rId4" Type="http://schemas.openxmlformats.org/officeDocument/2006/relationships/image" Target="../media/image10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Relationship Id="rId4" Type="http://schemas.openxmlformats.org/officeDocument/2006/relationships/image" Target="../media/image104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Relationship Id="rId4" Type="http://schemas.openxmlformats.org/officeDocument/2006/relationships/image" Target="../media/image10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Relationship Id="rId4" Type="http://schemas.openxmlformats.org/officeDocument/2006/relationships/image" Target="../media/image106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6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7.xml"/><Relationship Id="rId4" Type="http://schemas.openxmlformats.org/officeDocument/2006/relationships/image" Target="../media/image109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8.xml"/><Relationship Id="rId4" Type="http://schemas.openxmlformats.org/officeDocument/2006/relationships/image" Target="../media/image110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9.xml"/><Relationship Id="rId4" Type="http://schemas.openxmlformats.org/officeDocument/2006/relationships/image" Target="../media/image111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Relationship Id="rId4" Type="http://schemas.openxmlformats.org/officeDocument/2006/relationships/image" Target="../media/image1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19.jpeg"/><Relationship Id="rId5" Type="http://schemas.openxmlformats.org/officeDocument/2006/relationships/hyperlink" Target="http://circ.ahajournals.org/content/115/17/2358.full.pdf+html" TargetMode="External"/><Relationship Id="rId4" Type="http://schemas.openxmlformats.org/officeDocument/2006/relationships/audio" Target="../media/audio3.wav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1.xml"/><Relationship Id="rId4" Type="http://schemas.openxmlformats.org/officeDocument/2006/relationships/image" Target="../media/image113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2.xml"/><Relationship Id="rId4" Type="http://schemas.openxmlformats.org/officeDocument/2006/relationships/image" Target="../media/image114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3.xml"/><Relationship Id="rId4" Type="http://schemas.openxmlformats.org/officeDocument/2006/relationships/image" Target="../media/image115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4.xml"/><Relationship Id="rId4" Type="http://schemas.openxmlformats.org/officeDocument/2006/relationships/image" Target="../media/image116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5.xml"/><Relationship Id="rId4" Type="http://schemas.openxmlformats.org/officeDocument/2006/relationships/image" Target="../media/image117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6.xml"/><Relationship Id="rId4" Type="http://schemas.openxmlformats.org/officeDocument/2006/relationships/image" Target="../media/image118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7.xml"/><Relationship Id="rId4" Type="http://schemas.openxmlformats.org/officeDocument/2006/relationships/image" Target="../media/image119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Relationship Id="rId4" Type="http://schemas.openxmlformats.org/officeDocument/2006/relationships/image" Target="../media/image120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Relationship Id="rId4" Type="http://schemas.openxmlformats.org/officeDocument/2006/relationships/image" Target="../media/image121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0.xml"/><Relationship Id="rId4" Type="http://schemas.openxmlformats.org/officeDocument/2006/relationships/image" Target="../media/image1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44D31-D07B-47C6-B195-B39F9D9053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49275"/>
            <a:ext cx="9144000" cy="649288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s-PR" altLang="en-US" sz="240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SEGURIDAD: </a:t>
            </a:r>
            <a:r>
              <a:rPr lang="es-PR" altLang="en-US" sz="2400" i="1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ELEMENTO IMPORTANTE PARA UNA</a:t>
            </a:r>
            <a:br>
              <a:rPr lang="es-PR" alt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</a:br>
            <a:r>
              <a:rPr lang="es-PR" altLang="en-US" sz="2700" i="1" dirty="0">
                <a:solidFill>
                  <a:srgbClr val="E6E6E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Actividad Física Saludable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C3DDFD-547C-44C1-BF6D-93C20E952F56}"/>
              </a:ext>
            </a:extLst>
          </p:cNvPr>
          <p:cNvSpPr>
            <a:spLocks/>
          </p:cNvSpPr>
          <p:nvPr/>
        </p:nvSpPr>
        <p:spPr bwMode="auto">
          <a:xfrm>
            <a:off x="323850" y="3900488"/>
            <a:ext cx="47625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" algn="ctr">
              <a:buClr>
                <a:srgbClr val="A04DA3"/>
              </a:buClr>
              <a:buFont typeface="Georgia" panose="02040502050405020303" pitchFamily="18" charset="0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ctr">
              <a:buClr>
                <a:schemeClr val="accent2"/>
              </a:buClr>
              <a:buFont typeface="Georgia" panose="02040502050405020303" pitchFamily="18" charset="0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 algn="ctr">
              <a:buClr>
                <a:schemeClr val="accent1"/>
              </a:buClr>
              <a:buFont typeface="Wingdings 2" panose="05020102010507070707" pitchFamily="18" charset="2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 algn="ctr">
              <a:buClr>
                <a:schemeClr val="accent1"/>
              </a:buClr>
              <a:buFont typeface="Wingdings 2" panose="05020102010507070707" pitchFamily="18" charset="2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 algn="ctr">
              <a:buClr>
                <a:srgbClr val="A04DA3"/>
              </a:buClr>
              <a:buFont typeface="Georgia" panose="02040502050405020303" pitchFamily="18" charset="0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n-US" sz="2400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Edgar Lopategui Corsino</a:t>
            </a:r>
          </a:p>
          <a:p>
            <a:pPr algn="l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n-US" sz="2400" i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M.A., Fisiología del Ejercicio</a:t>
            </a:r>
          </a:p>
        </p:txBody>
      </p:sp>
      <p:pic>
        <p:nvPicPr>
          <p:cNvPr id="5130" name="Picture 10">
            <a:extLst>
              <a:ext uri="{FF2B5EF4-FFF2-40B4-BE49-F238E27FC236}">
                <a16:creationId xmlns:a16="http://schemas.microsoft.com/office/drawing/2014/main" id="{141507F8-0C04-4494-9321-7AA72D477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084763"/>
            <a:ext cx="287337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7" name="Rectangle 17">
            <a:extLst>
              <a:ext uri="{FF2B5EF4-FFF2-40B4-BE49-F238E27FC236}">
                <a16:creationId xmlns:a16="http://schemas.microsoft.com/office/drawing/2014/main" id="{3C8A122A-00B2-45D4-B4E6-130EA9BC0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4725988"/>
            <a:ext cx="475297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</a:pPr>
            <a:r>
              <a:rPr lang="es-PR" altLang="en-US" sz="1800">
                <a:solidFill>
                  <a:srgbClr val="484876"/>
                </a:solidFill>
              </a:rPr>
              <a:t>Web:        </a:t>
            </a:r>
            <a:r>
              <a:rPr lang="es-PR" altLang="en-US" sz="1800" i="1">
                <a:solidFill>
                  <a:srgbClr val="484876"/>
                </a:solidFill>
              </a:rPr>
              <a:t>http://www.saludmed.com/</a:t>
            </a:r>
            <a:endParaRPr lang="es-PR" altLang="en-US" sz="2800" b="0" i="1">
              <a:solidFill>
                <a:srgbClr val="484876"/>
              </a:solidFill>
            </a:endParaRPr>
          </a:p>
        </p:txBody>
      </p:sp>
      <p:pic>
        <p:nvPicPr>
          <p:cNvPr id="5138" name="Picture 18">
            <a:extLst>
              <a:ext uri="{FF2B5EF4-FFF2-40B4-BE49-F238E27FC236}">
                <a16:creationId xmlns:a16="http://schemas.microsoft.com/office/drawing/2014/main" id="{724A13BF-32A3-432C-83D4-7DD941C73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24400"/>
            <a:ext cx="287337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0" name="Rectangle 20">
            <a:extLst>
              <a:ext uri="{FF2B5EF4-FFF2-40B4-BE49-F238E27FC236}">
                <a16:creationId xmlns:a16="http://schemas.microsoft.com/office/drawing/2014/main" id="{E9B63264-C4A4-4BB8-8C4C-BAF02680E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5084763"/>
            <a:ext cx="4103688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</a:pPr>
            <a:r>
              <a:rPr lang="es-PR" altLang="en-US" sz="1800">
                <a:solidFill>
                  <a:srgbClr val="484876"/>
                </a:solidFill>
              </a:rPr>
              <a:t>E-Mail:</a:t>
            </a:r>
            <a:r>
              <a:rPr lang="es-PR" altLang="en-US" sz="1800" i="1">
                <a:solidFill>
                  <a:srgbClr val="484876"/>
                </a:solidFill>
              </a:rPr>
              <a:t>     elopateg@intermetro.edu</a:t>
            </a:r>
          </a:p>
        </p:txBody>
      </p:sp>
      <p:pic>
        <p:nvPicPr>
          <p:cNvPr id="5143" name="Picture 23">
            <a:extLst>
              <a:ext uri="{FF2B5EF4-FFF2-40B4-BE49-F238E27FC236}">
                <a16:creationId xmlns:a16="http://schemas.microsoft.com/office/drawing/2014/main" id="{E0A43E5C-52F2-40B5-9272-C011E3306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518150"/>
            <a:ext cx="287337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7" name="Rectangle 27">
            <a:extLst>
              <a:ext uri="{FF2B5EF4-FFF2-40B4-BE49-F238E27FC236}">
                <a16:creationId xmlns:a16="http://schemas.microsoft.com/office/drawing/2014/main" id="{29DBB5DD-F309-4975-BCE3-6406FE164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5589588"/>
            <a:ext cx="82804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85000"/>
              </a:lnSpc>
              <a:buClrTx/>
              <a:buFontTx/>
              <a:buNone/>
            </a:pPr>
            <a:r>
              <a:rPr lang="es-PR" altLang="en-US" sz="1700">
                <a:solidFill>
                  <a:srgbClr val="484876"/>
                </a:solidFill>
              </a:rPr>
              <a:t>Artículo:   </a:t>
            </a:r>
            <a:r>
              <a:rPr lang="es-PR" altLang="en-US" sz="1600" i="1">
                <a:solidFill>
                  <a:srgbClr val="484876"/>
                </a:solidFill>
              </a:rPr>
              <a:t>http://www.saludmed.com/articulos/</a:t>
            </a:r>
            <a:br>
              <a:rPr lang="es-PR" altLang="en-US" sz="1600" i="1">
                <a:solidFill>
                  <a:srgbClr val="484876"/>
                </a:solidFill>
              </a:rPr>
            </a:br>
            <a:r>
              <a:rPr lang="es-PR" altLang="en-US" sz="1600" i="1">
                <a:solidFill>
                  <a:srgbClr val="484876"/>
                </a:solidFill>
              </a:rPr>
              <a:t>                 </a:t>
            </a:r>
            <a:r>
              <a:rPr lang="es-PR" altLang="en-US" sz="1600" i="1"/>
              <a:t>Fisiologia_del_Ejercicio/Ejercicio_y_Actividad-Fisica_Seguridad.html</a:t>
            </a:r>
          </a:p>
        </p:txBody>
      </p:sp>
      <p:pic>
        <p:nvPicPr>
          <p:cNvPr id="5149" name="Picture 29">
            <a:extLst>
              <a:ext uri="{FF2B5EF4-FFF2-40B4-BE49-F238E27FC236}">
                <a16:creationId xmlns:a16="http://schemas.microsoft.com/office/drawing/2014/main" id="{2FB7F6D4-F51C-4359-BB41-F3241F7F1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196975"/>
            <a:ext cx="3529012" cy="235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830" name="Picture 6">
            <a:extLst>
              <a:ext uri="{FF2B5EF4-FFF2-40B4-BE49-F238E27FC236}">
                <a16:creationId xmlns:a16="http://schemas.microsoft.com/office/drawing/2014/main" id="{CB01B66D-B758-4083-A24D-4815155BD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6250"/>
            <a:ext cx="19431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B7572E2-CC72-414F-A7EB-DD1E29E14969}"/>
              </a:ext>
            </a:extLst>
          </p:cNvPr>
          <p:cNvSpPr>
            <a:spLocks/>
          </p:cNvSpPr>
          <p:nvPr/>
        </p:nvSpPr>
        <p:spPr bwMode="auto">
          <a:xfrm>
            <a:off x="179388" y="2205038"/>
            <a:ext cx="87852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</a:t>
            </a:r>
            <a:r>
              <a:rPr lang="es-PR" altLang="en-US" sz="2200">
                <a:latin typeface="Verdana" panose="020B0604030504040204" pitchFamily="34" charset="0"/>
              </a:rPr>
              <a:t>Riesgo de una muerte súbita durante el ejercicio:</a:t>
            </a:r>
            <a:endParaRPr lang="es-PR" altLang="en-US" sz="22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10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Determinantes:</a:t>
            </a: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chemeClr val="tx1"/>
                </a:solidFill>
                <a:latin typeface="Arial" panose="020B0604020202020204" pitchFamily="34" charset="0"/>
              </a:rPr>
              <a:t>Intensidad del ejercicio:</a:t>
            </a: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Ejercicios moderados (3 – 5.9 METS) a vigorosos ( 6 - 8.7 METs)</a:t>
            </a:r>
            <a:r>
              <a:rPr lang="es-PR" altLang="en-US" sz="25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Aumenta el riesgo de una muerte súbita ocasionada por un: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Infarto al miocardio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Emergencia médica fatal de etilogía cardiaca</a:t>
            </a:r>
            <a:r>
              <a:rPr lang="es-PR" altLang="en-US" sz="16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chemeClr val="tx1"/>
                </a:solidFill>
                <a:latin typeface="Arial" panose="020B0604020202020204" pitchFamily="34" charset="0"/>
              </a:rPr>
              <a:t>Nivel inicial de aptitud física (capacidad funcional):</a:t>
            </a: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Relación inversamente proporcional)</a:t>
            </a:r>
            <a:r>
              <a:rPr lang="es-PR" altLang="en-US" sz="25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Entre mayor sea la capacidad funcional: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Menor será el riesgo de una muerte súbita</a:t>
            </a:r>
            <a:endParaRPr lang="es-PR" altLang="en-US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CAD1AC-9B04-4017-AF8D-C380C07893ED}"/>
              </a:ext>
            </a:extLst>
          </p:cNvPr>
          <p:cNvSpPr>
            <a:spLocks/>
          </p:cNvSpPr>
          <p:nvPr/>
        </p:nvSpPr>
        <p:spPr bwMode="auto">
          <a:xfrm>
            <a:off x="2411413" y="908050"/>
            <a:ext cx="60483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30000"/>
              </a:lnSpc>
              <a:buClrTx/>
              <a:buFontTx/>
              <a:buNone/>
            </a:pPr>
            <a:r>
              <a:rPr lang="es-PR" altLang="en-US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EMERGENCIAS CARDIACAS</a:t>
            </a:r>
            <a:br>
              <a:rPr lang="es-PR" altLang="en-US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SÚBITAS Y MORTALES</a:t>
            </a:r>
          </a:p>
        </p:txBody>
      </p:sp>
    </p:spTree>
    <p:custDataLst>
      <p:tags r:id="rId1"/>
    </p:custDataLst>
  </p:cSld>
  <p:clrMapOvr>
    <a:masterClrMapping/>
  </p:clrMapOvr>
  <p:transition spd="slow">
    <p:split/>
    <p:sndAc>
      <p:stSnd>
        <p:snd r:embed="rId4" name="whoosh.wav"/>
      </p:stSnd>
    </p:sndAc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4565" name="Picture 5">
            <a:extLst>
              <a:ext uri="{FF2B5EF4-FFF2-40B4-BE49-F238E27FC236}">
                <a16:creationId xmlns:a16="http://schemas.microsoft.com/office/drawing/2014/main" id="{5100B3EA-36F9-4FEF-B53D-C61021E64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2951162" cy="295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6FDD6D9-896D-4A4B-A395-C765ACC549B6}"/>
              </a:ext>
            </a:extLst>
          </p:cNvPr>
          <p:cNvSpPr>
            <a:spLocks/>
          </p:cNvSpPr>
          <p:nvPr/>
        </p:nvSpPr>
        <p:spPr bwMode="auto">
          <a:xfrm>
            <a:off x="106363" y="3429000"/>
            <a:ext cx="8929687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Estratificación de los Factores de Riesgo – </a:t>
            </a:r>
            <a:r>
              <a:rPr lang="es-PR" altLang="en-US" sz="2400" i="1">
                <a:latin typeface="Calibri" panose="020F0502020204030204" pitchFamily="34" charset="0"/>
              </a:rPr>
              <a:t>PASOS</a:t>
            </a:r>
            <a:r>
              <a:rPr lang="es-PR" altLang="en-US" sz="2400">
                <a:latin typeface="Calibri" panose="020F0502020204030204" pitchFamily="34" charset="0"/>
              </a:rPr>
              <a:t>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600" b="0">
                <a:solidFill>
                  <a:srgbClr val="000000"/>
                </a:solidFill>
                <a:latin typeface="Arial Black" panose="020B0A04020102020204" pitchFamily="34" charset="0"/>
              </a:rPr>
              <a:t>5.</a:t>
            </a:r>
            <a:r>
              <a:rPr lang="es-PR" altLang="en-US" sz="2000">
                <a:solidFill>
                  <a:srgbClr val="000000"/>
                </a:solidFill>
              </a:rPr>
              <a:t> Solicitar autorización médica – </a:t>
            </a:r>
            <a:r>
              <a:rPr lang="es-PR" altLang="en-US" sz="2000" i="1">
                <a:solidFill>
                  <a:srgbClr val="000000"/>
                </a:solidFill>
              </a:rPr>
              <a:t>De ser Necesario</a:t>
            </a:r>
            <a:r>
              <a:rPr lang="es-PR" altLang="en-US" sz="2000">
                <a:solidFill>
                  <a:srgbClr val="000000"/>
                </a:solidFill>
              </a:rPr>
              <a:t>: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6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Según se estableció en los pasos 3 o 4</a:t>
            </a:r>
            <a:endParaRPr lang="es-PR" altLang="en-US" sz="2000">
              <a:solidFill>
                <a:srgbClr val="000000"/>
              </a:solidFill>
            </a:endParaRPr>
          </a:p>
          <a:p>
            <a:pPr lvl="2">
              <a:lnSpc>
                <a:spcPct val="13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Modelos/Ejemplos –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Autorización/Levantamiento Docs Médico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6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Ver Gráfico 35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Formulario de Autorización Médica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         Requerido antes de ingresar al programa de ejercicio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Ver Gráfico 36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Formulario de Divulgación Médica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         Necesario para acceder documentos médicos del cliente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8FFE97-8D36-4260-A9DB-734F3383C9F2}"/>
              </a:ext>
            </a:extLst>
          </p:cNvPr>
          <p:cNvSpPr>
            <a:spLocks/>
          </p:cNvSpPr>
          <p:nvPr/>
        </p:nvSpPr>
        <p:spPr bwMode="auto">
          <a:xfrm>
            <a:off x="3779838" y="836613"/>
            <a:ext cx="51847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</p:spTree>
    <p:custDataLst>
      <p:tags r:id="rId1"/>
    </p:custDataLst>
  </p:cSld>
  <p:clrMapOvr>
    <a:masterClrMapping/>
  </p:clrMapOvr>
  <p:transition spd="slow">
    <p:wheel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DE2BD8E-54F5-4706-98EC-2F9C5E689308}"/>
              </a:ext>
            </a:extLst>
          </p:cNvPr>
          <p:cNvSpPr>
            <a:spLocks/>
          </p:cNvSpPr>
          <p:nvPr/>
        </p:nvSpPr>
        <p:spPr bwMode="auto">
          <a:xfrm>
            <a:off x="177800" y="4076700"/>
            <a:ext cx="74898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Estratificación de los Factores de Riesgo – </a:t>
            </a:r>
            <a:r>
              <a:rPr lang="es-PR" altLang="en-US" sz="2400" i="1">
                <a:latin typeface="Calibri" panose="020F0502020204030204" pitchFamily="34" charset="0"/>
              </a:rPr>
              <a:t>PASOS</a:t>
            </a:r>
            <a:r>
              <a:rPr lang="es-PR" altLang="en-US" sz="2400">
                <a:latin typeface="Calibri" panose="020F0502020204030204" pitchFamily="34" charset="0"/>
              </a:rPr>
              <a:t>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6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600" b="0">
                <a:solidFill>
                  <a:srgbClr val="000000"/>
                </a:solidFill>
                <a:latin typeface="Arial Black" panose="020B0A04020102020204" pitchFamily="34" charset="0"/>
              </a:rPr>
              <a:t>6.</a:t>
            </a:r>
            <a:r>
              <a:rPr lang="es-PR" altLang="en-US" sz="2000">
                <a:solidFill>
                  <a:srgbClr val="000000"/>
                </a:solidFill>
              </a:rPr>
              <a:t> Referido médico – </a:t>
            </a:r>
            <a:r>
              <a:rPr lang="es-PR" altLang="en-US" sz="2000" i="1">
                <a:solidFill>
                  <a:srgbClr val="000000"/>
                </a:solidFill>
              </a:rPr>
              <a:t>De estar Indicado</a:t>
            </a:r>
            <a:r>
              <a:rPr lang="es-PR" altLang="en-US" sz="2000">
                <a:solidFill>
                  <a:srgbClr val="000000"/>
                </a:solidFill>
              </a:rPr>
              <a:t>: </a:t>
            </a:r>
            <a:endParaRPr lang="es-PR" altLang="en-US" sz="2200">
              <a:solidFill>
                <a:srgbClr val="000000"/>
              </a:solidFill>
            </a:endParaRPr>
          </a:p>
          <a:p>
            <a:pPr lvl="2">
              <a:lnSpc>
                <a:spcPct val="16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Ejemplos/Modelos –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Formulario Medico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6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Ver Gráfico 37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Hoja de Referido Médico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         u otro proveedor para el cuidado de la salud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6FCBBF-7733-4F2E-BEDB-45F05167077E}"/>
              </a:ext>
            </a:extLst>
          </p:cNvPr>
          <p:cNvSpPr>
            <a:spLocks/>
          </p:cNvSpPr>
          <p:nvPr/>
        </p:nvSpPr>
        <p:spPr bwMode="auto">
          <a:xfrm>
            <a:off x="3779838" y="1052513"/>
            <a:ext cx="51847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836613" name="Picture 5">
            <a:extLst>
              <a:ext uri="{FF2B5EF4-FFF2-40B4-BE49-F238E27FC236}">
                <a16:creationId xmlns:a16="http://schemas.microsoft.com/office/drawing/2014/main" id="{5B85464F-22C4-46D5-987C-EC065BDB2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3384550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A829C08-C3AC-49BC-B997-7A2B214A1FB9}"/>
              </a:ext>
            </a:extLst>
          </p:cNvPr>
          <p:cNvSpPr>
            <a:spLocks/>
          </p:cNvSpPr>
          <p:nvPr/>
        </p:nvSpPr>
        <p:spPr bwMode="auto">
          <a:xfrm>
            <a:off x="177800" y="4003675"/>
            <a:ext cx="849788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Estratificación de los Factores de Riesgo – </a:t>
            </a:r>
            <a:r>
              <a:rPr lang="es-PR" altLang="en-US" sz="2400" i="1">
                <a:latin typeface="Calibri" panose="020F0502020204030204" pitchFamily="34" charset="0"/>
              </a:rPr>
              <a:t>PASOS</a:t>
            </a:r>
            <a:r>
              <a:rPr lang="es-PR" altLang="en-US" sz="2400">
                <a:latin typeface="Calibri" panose="020F0502020204030204" pitchFamily="34" charset="0"/>
              </a:rPr>
              <a:t>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6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600" b="0">
                <a:solidFill>
                  <a:srgbClr val="000000"/>
                </a:solidFill>
                <a:latin typeface="Arial Black" panose="020B0A04020102020204" pitchFamily="34" charset="0"/>
              </a:rPr>
              <a:t>7.</a:t>
            </a:r>
            <a:r>
              <a:rPr lang="es-PR" altLang="en-US" sz="2000">
                <a:solidFill>
                  <a:srgbClr val="000000"/>
                </a:solidFill>
              </a:rPr>
              <a:t> Consentimiento informado – </a:t>
            </a:r>
            <a:r>
              <a:rPr lang="es-PR" altLang="en-US" sz="2000" i="1">
                <a:solidFill>
                  <a:srgbClr val="000000"/>
                </a:solidFill>
              </a:rPr>
              <a:t>para cliente</a:t>
            </a:r>
            <a:r>
              <a:rPr lang="es-PR" altLang="en-US" sz="2000">
                <a:solidFill>
                  <a:srgbClr val="000000"/>
                </a:solidFill>
              </a:rPr>
              <a:t>: </a:t>
            </a:r>
            <a:endParaRPr lang="es-PR" altLang="en-US" sz="2200">
              <a:solidFill>
                <a:srgbClr val="000000"/>
              </a:solidFill>
            </a:endParaRPr>
          </a:p>
          <a:p>
            <a:pPr lvl="2">
              <a:lnSpc>
                <a:spcPct val="16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Ejemplos –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Hojas/Formas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6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Ver Gráficos 38-43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Formas de Consentimiento Informado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         para completarse previo al programa o prueba de ejercicio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9C92D9-228D-43B0-ACFC-F551DA15968B}"/>
              </a:ext>
            </a:extLst>
          </p:cNvPr>
          <p:cNvSpPr>
            <a:spLocks/>
          </p:cNvSpPr>
          <p:nvPr/>
        </p:nvSpPr>
        <p:spPr bwMode="auto">
          <a:xfrm>
            <a:off x="3779838" y="1052513"/>
            <a:ext cx="51847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838662" name="Picture 6">
            <a:extLst>
              <a:ext uri="{FF2B5EF4-FFF2-40B4-BE49-F238E27FC236}">
                <a16:creationId xmlns:a16="http://schemas.microsoft.com/office/drawing/2014/main" id="{1E1CF9A5-28E1-4867-A5B3-6CEF6F31A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836613"/>
            <a:ext cx="309562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blinds dir="vert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5F8E11-9EC3-4999-A2B8-B1285AC4052C}"/>
              </a:ext>
            </a:extLst>
          </p:cNvPr>
          <p:cNvSpPr>
            <a:spLocks/>
          </p:cNvSpPr>
          <p:nvPr/>
        </p:nvSpPr>
        <p:spPr bwMode="auto">
          <a:xfrm>
            <a:off x="106363" y="4437063"/>
            <a:ext cx="8929687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Estratificación de los Factores de Riesgo – </a:t>
            </a:r>
            <a:r>
              <a:rPr lang="es-PR" altLang="en-US" sz="2400" i="1">
                <a:latin typeface="Calibri" panose="020F0502020204030204" pitchFamily="34" charset="0"/>
              </a:rPr>
              <a:t>PASOS</a:t>
            </a:r>
            <a:r>
              <a:rPr lang="es-PR" altLang="en-US" sz="2400">
                <a:latin typeface="Calibri" panose="020F0502020204030204" pitchFamily="34" charset="0"/>
              </a:rPr>
              <a:t>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6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600" b="0">
                <a:solidFill>
                  <a:srgbClr val="000000"/>
                </a:solidFill>
                <a:latin typeface="Arial Black" panose="020B0A04020102020204" pitchFamily="34" charset="0"/>
              </a:rPr>
              <a:t>8.</a:t>
            </a:r>
            <a:r>
              <a:rPr lang="es-PR" altLang="en-US" sz="2000">
                <a:solidFill>
                  <a:srgbClr val="000000"/>
                </a:solidFill>
              </a:rPr>
              <a:t> Pruebas de aptitud física – </a:t>
            </a:r>
            <a:r>
              <a:rPr lang="es-PR" altLang="en-US" sz="2000" i="1">
                <a:solidFill>
                  <a:srgbClr val="000000"/>
                </a:solidFill>
              </a:rPr>
              <a:t>Relacionadas con la Salud</a:t>
            </a:r>
            <a:r>
              <a:rPr lang="es-PR" altLang="en-US" sz="2000">
                <a:solidFill>
                  <a:srgbClr val="000000"/>
                </a:solidFill>
              </a:rPr>
              <a:t>: </a:t>
            </a:r>
            <a:endParaRPr lang="es-PR" altLang="en-US" sz="2200">
              <a:solidFill>
                <a:srgbClr val="000000"/>
              </a:solidFill>
            </a:endParaRPr>
          </a:p>
          <a:p>
            <a:pPr lvl="2">
              <a:lnSpc>
                <a:spcPct val="16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 estar indicado –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Efectuar Evaluaciones de los Componentes</a:t>
            </a:r>
            <a:r>
              <a:rPr lang="es-PR" altLang="en-US" sz="23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   de la aptitud física vinculados con la salud</a:t>
            </a:r>
            <a:endParaRPr lang="es-PR" altLang="en-US" sz="2300" i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840710" name="Picture 6">
            <a:extLst>
              <a:ext uri="{FF2B5EF4-FFF2-40B4-BE49-F238E27FC236}">
                <a16:creationId xmlns:a16="http://schemas.microsoft.com/office/drawing/2014/main" id="{667CBB01-57AD-4923-AFAF-1D4BB2B35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0713"/>
            <a:ext cx="356870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35B4B3-B7B2-42C2-969B-29DBC10005F8}"/>
              </a:ext>
            </a:extLst>
          </p:cNvPr>
          <p:cNvSpPr>
            <a:spLocks/>
          </p:cNvSpPr>
          <p:nvPr/>
        </p:nvSpPr>
        <p:spPr bwMode="auto">
          <a:xfrm>
            <a:off x="3851275" y="11969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</p:spTree>
    <p:custDataLst>
      <p:tags r:id="rId1"/>
    </p:custDataLst>
  </p:cSld>
  <p:clrMapOvr>
    <a:masterClrMapping/>
  </p:clrMapOvr>
  <p:transition spd="slow">
    <p:strips dir="rd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797C49-4F53-4A4B-B41A-D354D24DD5FD}"/>
              </a:ext>
            </a:extLst>
          </p:cNvPr>
          <p:cNvSpPr>
            <a:spLocks/>
          </p:cNvSpPr>
          <p:nvPr/>
        </p:nvSpPr>
        <p:spPr bwMode="auto">
          <a:xfrm>
            <a:off x="179388" y="3860800"/>
            <a:ext cx="87852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>
                <a:latin typeface="Calibri" panose="020F0502020204030204" pitchFamily="34" charset="0"/>
              </a:rPr>
              <a:t>: 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El Examen Médico</a:t>
            </a:r>
            <a:endParaRPr lang="es-PR" altLang="en-US" sz="2200">
              <a:solidFill>
                <a:srgbClr val="000000"/>
              </a:solidFill>
            </a:endParaRPr>
          </a:p>
          <a:p>
            <a:pPr lvl="2">
              <a:lnSpc>
                <a:spcPct val="16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Propósito Principal: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Determinar si el candidato se encuentra preparado/apto para: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         ingresar al programa de ejercicio o actividad física</a:t>
            </a:r>
            <a:endParaRPr lang="es-PR" altLang="en-US" sz="17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70F93-300C-4BBC-8D6B-8E041CFC5508}"/>
              </a:ext>
            </a:extLst>
          </p:cNvPr>
          <p:cNvSpPr>
            <a:spLocks/>
          </p:cNvSpPr>
          <p:nvPr/>
        </p:nvSpPr>
        <p:spPr bwMode="auto">
          <a:xfrm>
            <a:off x="3851275" y="11969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842758" name="Picture 6">
            <a:extLst>
              <a:ext uri="{FF2B5EF4-FFF2-40B4-BE49-F238E27FC236}">
                <a16:creationId xmlns:a16="http://schemas.microsoft.com/office/drawing/2014/main" id="{ECFB4787-6B0E-4A98-BA5A-2F4B910A4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3744912" cy="286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 dir="d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804" name="Picture 4">
            <a:extLst>
              <a:ext uri="{FF2B5EF4-FFF2-40B4-BE49-F238E27FC236}">
                <a16:creationId xmlns:a16="http://schemas.microsoft.com/office/drawing/2014/main" id="{B48B0C4E-40B0-4EBE-87BB-09921D5A4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76250"/>
            <a:ext cx="2628900" cy="263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026680-B105-4F35-B7FB-0E6138367C0C}"/>
              </a:ext>
            </a:extLst>
          </p:cNvPr>
          <p:cNvSpPr>
            <a:spLocks/>
          </p:cNvSpPr>
          <p:nvPr/>
        </p:nvSpPr>
        <p:spPr bwMode="auto">
          <a:xfrm>
            <a:off x="3851275" y="692150"/>
            <a:ext cx="5184775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844806" name="Picture 6">
            <a:extLst>
              <a:ext uri="{FF2B5EF4-FFF2-40B4-BE49-F238E27FC236}">
                <a16:creationId xmlns:a16="http://schemas.microsoft.com/office/drawing/2014/main" id="{28D0B12D-AA9A-4958-A2AB-01F685065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716338"/>
            <a:ext cx="2808287" cy="251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F393CEE-93ED-44D6-9995-E4AEF424B025}"/>
              </a:ext>
            </a:extLst>
          </p:cNvPr>
          <p:cNvSpPr>
            <a:spLocks/>
          </p:cNvSpPr>
          <p:nvPr/>
        </p:nvSpPr>
        <p:spPr bwMode="auto">
          <a:xfrm>
            <a:off x="250825" y="2997200"/>
            <a:ext cx="86423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>
                <a:latin typeface="Calibri" panose="020F0502020204030204" pitchFamily="34" charset="0"/>
              </a:rPr>
              <a:t>: 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El Examen Médico</a:t>
            </a:r>
            <a:endParaRPr lang="es-PR" altLang="en-US" sz="2200">
              <a:solidFill>
                <a:srgbClr val="000000"/>
              </a:solidFill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Grado de Rigurosidad: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Determinantes: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Edad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Nivel inicial de la aptitud física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Factores de riesgo para enfermedades</a:t>
            </a:r>
            <a:r>
              <a:rPr lang="es-PR" altLang="en-US" sz="1600">
                <a:solidFill>
                  <a:srgbClr val="000000"/>
                </a:solidFill>
              </a:rPr>
              <a:t>: 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            cardio-metabólicas</a:t>
            </a:r>
            <a:endParaRPr lang="es-PR" altLang="en-US" sz="2300">
              <a:solidFill>
                <a:schemeClr val="tx1"/>
              </a:solidFill>
            </a:endParaRPr>
          </a:p>
          <a:p>
            <a:pPr lvl="4"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Signos y síntomas para patologías</a:t>
            </a:r>
            <a:r>
              <a:rPr lang="es-PR" altLang="en-US" sz="1600">
                <a:solidFill>
                  <a:srgbClr val="000000"/>
                </a:solidFill>
              </a:rPr>
              <a:t>: 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            cardiovasculares, pulmonares y metabólicas</a:t>
            </a:r>
            <a:endParaRPr lang="es-PR" altLang="en-US" sz="2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r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D04D46F2-765D-4D1C-88CC-969118F8A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876925"/>
            <a:ext cx="8640762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</a:t>
            </a:r>
            <a:r>
              <a:rPr lang="en-US" altLang="en-US" sz="1200" b="0">
                <a:latin typeface="Times New Roman" panose="02020603050405020304" pitchFamily="18" charset="0"/>
              </a:rPr>
              <a:t>Tomado de: </a:t>
            </a:r>
            <a:r>
              <a:rPr lang="en-US" altLang="en-US" sz="1200" i="1"/>
              <a:t>Resource Manual for</a:t>
            </a:r>
            <a:r>
              <a:rPr lang="en-US" altLang="en-US" sz="1200" b="0"/>
              <a:t> </a:t>
            </a:r>
            <a:r>
              <a:rPr lang="en-US" altLang="en-US" sz="1200" i="1">
                <a:latin typeface="Times New Roman" panose="02020603050405020304" pitchFamily="18" charset="0"/>
              </a:rPr>
              <a:t>Guidelines for Exercise Testing and Prescription</a:t>
            </a:r>
            <a:r>
              <a:rPr lang="en-US" altLang="en-US" sz="1200" b="0">
                <a:latin typeface="Times New Roman" panose="02020603050405020304" pitchFamily="18" charset="0"/>
              </a:rPr>
              <a:t>. 9na. ed.; (p. 474), por American College of Sports Medicine, 2014, Philadelphia: Lippincott Williams &amp; Wilkins. Copyright 2014 por: American College of Sports Medicine</a:t>
            </a:r>
            <a:endParaRPr lang="en-US" altLang="en-US" sz="3200" b="0"/>
          </a:p>
        </p:txBody>
      </p:sp>
      <p:pic>
        <p:nvPicPr>
          <p:cNvPr id="846854" name="Picture 6">
            <a:extLst>
              <a:ext uri="{FF2B5EF4-FFF2-40B4-BE49-F238E27FC236}">
                <a16:creationId xmlns:a16="http://schemas.microsoft.com/office/drawing/2014/main" id="{377D8849-4DBF-4F3A-9CC7-34B2B06C3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068638"/>
            <a:ext cx="1885950" cy="275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6855" name="Picture 7">
            <a:extLst>
              <a:ext uri="{FF2B5EF4-FFF2-40B4-BE49-F238E27FC236}">
                <a16:creationId xmlns:a16="http://schemas.microsoft.com/office/drawing/2014/main" id="{7708AE89-97AB-42C8-B924-771B47309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1439862" cy="143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368166C-2626-4DC5-B7DD-2029469B1E45}"/>
              </a:ext>
            </a:extLst>
          </p:cNvPr>
          <p:cNvSpPr>
            <a:spLocks/>
          </p:cNvSpPr>
          <p:nvPr/>
        </p:nvSpPr>
        <p:spPr bwMode="auto">
          <a:xfrm>
            <a:off x="106363" y="1916113"/>
            <a:ext cx="8858250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>
                <a:latin typeface="Calibri" panose="020F0502020204030204" pitchFamily="34" charset="0"/>
              </a:rPr>
              <a:t>: 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El Examen Médico</a:t>
            </a:r>
            <a:endParaRPr lang="es-PR" altLang="en-US" sz="2200">
              <a:solidFill>
                <a:srgbClr val="000000"/>
              </a:solidFill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Definiciones de las intensidades del ejercicio/actividad física: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MUY BAJA (LIVIANA):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METs: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≤ 2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% VO</a:t>
            </a:r>
            <a:r>
              <a:rPr lang="en-US" altLang="en-US" sz="1800" baseline="-25000">
                <a:solidFill>
                  <a:schemeClr val="tx1"/>
                </a:solidFill>
                <a:sym typeface="Wingdings" panose="05000000000000000000" pitchFamily="2" charset="2"/>
              </a:rPr>
              <a:t>2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máx: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≤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37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% VO</a:t>
            </a:r>
            <a:r>
              <a:rPr lang="en-US" altLang="en-US" sz="1800" baseline="-25000">
                <a:solidFill>
                  <a:schemeClr val="tx1"/>
                </a:solidFill>
                <a:sym typeface="Wingdings" panose="05000000000000000000" pitchFamily="2" charset="2"/>
              </a:rPr>
              <a:t>2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R (%FCmáx-resv):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≤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30</a:t>
            </a:r>
            <a:endParaRPr lang="es-PR" altLang="en-US" sz="19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BAJA (LEVE):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METs: 2 – 2.9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% VO</a:t>
            </a:r>
            <a:r>
              <a:rPr lang="en-US" altLang="en-US" sz="1800" baseline="-25000">
                <a:solidFill>
                  <a:schemeClr val="tx1"/>
                </a:solidFill>
                <a:sym typeface="Wingdings" panose="05000000000000000000" pitchFamily="2" charset="2"/>
              </a:rPr>
              <a:t>2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máx: 37 - 45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% VO</a:t>
            </a:r>
            <a:r>
              <a:rPr lang="en-US" altLang="en-US" sz="1800" baseline="-25000">
                <a:solidFill>
                  <a:schemeClr val="tx1"/>
                </a:solidFill>
                <a:sym typeface="Wingdings" panose="05000000000000000000" pitchFamily="2" charset="2"/>
              </a:rPr>
              <a:t>2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R (%FCmáx-resv): 30 - 40</a:t>
            </a:r>
            <a:endParaRPr lang="es-PR" altLang="en-US" sz="18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5CD10F-2997-48ED-8D83-58B4F679F985}"/>
              </a:ext>
            </a:extLst>
          </p:cNvPr>
          <p:cNvSpPr>
            <a:spLocks/>
          </p:cNvSpPr>
          <p:nvPr/>
        </p:nvSpPr>
        <p:spPr bwMode="auto">
          <a:xfrm>
            <a:off x="1979613" y="908050"/>
            <a:ext cx="66246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</p:spTree>
    <p:custDataLst>
      <p:tags r:id="rId1"/>
    </p:custDataLst>
  </p:cSld>
  <p:clrMapOvr>
    <a:masterClrMapping/>
  </p:clrMapOvr>
  <p:transition spd="slow">
    <p:cover dir="d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571878FD-06F8-46BC-BB43-51F4BC0DE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876925"/>
            <a:ext cx="8640762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</a:t>
            </a:r>
            <a:r>
              <a:rPr lang="en-US" altLang="en-US" sz="1200" b="0">
                <a:latin typeface="Times New Roman" panose="02020603050405020304" pitchFamily="18" charset="0"/>
              </a:rPr>
              <a:t>Tomado de: </a:t>
            </a:r>
            <a:r>
              <a:rPr lang="en-US" altLang="en-US" sz="1200" i="1"/>
              <a:t>Resource Manual for</a:t>
            </a:r>
            <a:r>
              <a:rPr lang="en-US" altLang="en-US" sz="1200" b="0"/>
              <a:t> </a:t>
            </a:r>
            <a:r>
              <a:rPr lang="en-US" altLang="en-US" sz="1200" i="1">
                <a:latin typeface="Times New Roman" panose="02020603050405020304" pitchFamily="18" charset="0"/>
              </a:rPr>
              <a:t>Guidelines for Exercise Testing and Prescription</a:t>
            </a:r>
            <a:r>
              <a:rPr lang="en-US" altLang="en-US" sz="1200" b="0">
                <a:latin typeface="Times New Roman" panose="02020603050405020304" pitchFamily="18" charset="0"/>
              </a:rPr>
              <a:t>. 9na. ed.; (p. 474), por American College of Sports Medicine, 2014, Philadelphia: Lippincott Williams &amp; Wilkins. Copyright 2014 por: American College of Sports Medicine</a:t>
            </a:r>
            <a:endParaRPr lang="en-US" altLang="en-US" sz="3200" b="0"/>
          </a:p>
        </p:txBody>
      </p:sp>
      <p:pic>
        <p:nvPicPr>
          <p:cNvPr id="848902" name="Picture 6">
            <a:extLst>
              <a:ext uri="{FF2B5EF4-FFF2-40B4-BE49-F238E27FC236}">
                <a16:creationId xmlns:a16="http://schemas.microsoft.com/office/drawing/2014/main" id="{A9FDAFD7-5E13-4222-9539-4D75F139C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88" y="3068638"/>
            <a:ext cx="1266825" cy="27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8903" name="Picture 7">
            <a:extLst>
              <a:ext uri="{FF2B5EF4-FFF2-40B4-BE49-F238E27FC236}">
                <a16:creationId xmlns:a16="http://schemas.microsoft.com/office/drawing/2014/main" id="{5B365079-792A-42C6-B58F-4905962E2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1439863" cy="143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D60CDBA-0EF1-40B8-8A77-E225FFAF5057}"/>
              </a:ext>
            </a:extLst>
          </p:cNvPr>
          <p:cNvSpPr>
            <a:spLocks/>
          </p:cNvSpPr>
          <p:nvPr/>
        </p:nvSpPr>
        <p:spPr bwMode="auto">
          <a:xfrm>
            <a:off x="250825" y="1916113"/>
            <a:ext cx="860742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>
                <a:latin typeface="Calibri" panose="020F0502020204030204" pitchFamily="34" charset="0"/>
              </a:rPr>
              <a:t>: 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El Examen Médico</a:t>
            </a:r>
            <a:endParaRPr lang="es-PR" altLang="en-US" sz="2200">
              <a:solidFill>
                <a:srgbClr val="000000"/>
              </a:solidFill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Definiciones de las intensidades del ejercicio/actividad física: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MODERADA: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METs: 3 – 5.9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% VO</a:t>
            </a:r>
            <a:r>
              <a:rPr lang="en-US" altLang="en-US" sz="1800" baseline="-25000">
                <a:solidFill>
                  <a:schemeClr val="tx1"/>
                </a:solidFill>
                <a:sym typeface="Wingdings" panose="05000000000000000000" pitchFamily="2" charset="2"/>
              </a:rPr>
              <a:t>2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máx: 46 - 63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% VO</a:t>
            </a:r>
            <a:r>
              <a:rPr lang="en-US" altLang="en-US" sz="1800" baseline="-25000">
                <a:solidFill>
                  <a:schemeClr val="tx1"/>
                </a:solidFill>
                <a:sym typeface="Wingdings" panose="05000000000000000000" pitchFamily="2" charset="2"/>
              </a:rPr>
              <a:t>2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R (%FCmáx-resv): 40 - 59</a:t>
            </a:r>
            <a:endParaRPr lang="es-PR" altLang="en-US" sz="19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VIGOROSAS: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METs: 6 – 8.7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% VO</a:t>
            </a:r>
            <a:r>
              <a:rPr lang="en-US" altLang="en-US" sz="1800" baseline="-25000">
                <a:solidFill>
                  <a:schemeClr val="tx1"/>
                </a:solidFill>
                <a:sym typeface="Wingdings" panose="05000000000000000000" pitchFamily="2" charset="2"/>
              </a:rPr>
              <a:t>2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máx: 64 - 90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% VO</a:t>
            </a:r>
            <a:r>
              <a:rPr lang="en-US" altLang="en-US" sz="1800" baseline="-25000">
                <a:solidFill>
                  <a:schemeClr val="tx1"/>
                </a:solidFill>
                <a:sym typeface="Wingdings" panose="05000000000000000000" pitchFamily="2" charset="2"/>
              </a:rPr>
              <a:t>2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R (%FCmáx-resv): 60 - 89</a:t>
            </a:r>
            <a:endParaRPr lang="es-PR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E2FCA2-09FF-4655-B11D-8B2A179F5676}"/>
              </a:ext>
            </a:extLst>
          </p:cNvPr>
          <p:cNvSpPr>
            <a:spLocks/>
          </p:cNvSpPr>
          <p:nvPr/>
        </p:nvSpPr>
        <p:spPr bwMode="auto">
          <a:xfrm>
            <a:off x="1619250" y="908050"/>
            <a:ext cx="6624638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</p:spTree>
    <p:custDataLst>
      <p:tags r:id="rId1"/>
    </p:custDataLst>
  </p:cSld>
  <p:clrMapOvr>
    <a:masterClrMapping/>
  </p:clrMapOvr>
  <p:transition spd="slow">
    <p:strips dir="ru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159546E8-E0DD-4073-A904-404205EEC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5876925"/>
            <a:ext cx="8640762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</a:t>
            </a:r>
            <a:r>
              <a:rPr lang="en-US" altLang="en-US" sz="1200" b="0">
                <a:latin typeface="Times New Roman" panose="02020603050405020304" pitchFamily="18" charset="0"/>
              </a:rPr>
              <a:t>Tomado de: </a:t>
            </a:r>
            <a:r>
              <a:rPr lang="en-US" altLang="en-US" sz="1200" i="1"/>
              <a:t>Resource Manual for</a:t>
            </a:r>
            <a:r>
              <a:rPr lang="en-US" altLang="en-US" sz="1200" b="0"/>
              <a:t> </a:t>
            </a:r>
            <a:r>
              <a:rPr lang="en-US" altLang="en-US" sz="1200" i="1">
                <a:latin typeface="Times New Roman" panose="02020603050405020304" pitchFamily="18" charset="0"/>
              </a:rPr>
              <a:t>Guidelines for Exercise Testing and Prescription</a:t>
            </a:r>
            <a:r>
              <a:rPr lang="en-US" altLang="en-US" sz="1200" b="0">
                <a:latin typeface="Times New Roman" panose="02020603050405020304" pitchFamily="18" charset="0"/>
              </a:rPr>
              <a:t>. 9na. ed.; (p. 474), por American College of Sports Medicine, 2014, Philadelphia: Lippincott Williams &amp; Wilkins. Copyright 2014 por: American College of Sports Medicine</a:t>
            </a:r>
            <a:endParaRPr lang="en-US" altLang="en-US" sz="3200" b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26C9A8-F0CE-47FB-B9C0-3E7F552FB74C}"/>
              </a:ext>
            </a:extLst>
          </p:cNvPr>
          <p:cNvSpPr>
            <a:spLocks/>
          </p:cNvSpPr>
          <p:nvPr/>
        </p:nvSpPr>
        <p:spPr bwMode="auto">
          <a:xfrm>
            <a:off x="3203575" y="763588"/>
            <a:ext cx="5184775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850952" name="Picture 8">
            <a:extLst>
              <a:ext uri="{FF2B5EF4-FFF2-40B4-BE49-F238E27FC236}">
                <a16:creationId xmlns:a16="http://schemas.microsoft.com/office/drawing/2014/main" id="{E4CD438C-A214-43F1-8E7E-B663057CB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321175"/>
            <a:ext cx="2297113" cy="155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9730DF5-6F15-432B-A6CD-67AA2BB7F31F}"/>
              </a:ext>
            </a:extLst>
          </p:cNvPr>
          <p:cNvSpPr>
            <a:spLocks/>
          </p:cNvSpPr>
          <p:nvPr/>
        </p:nvSpPr>
        <p:spPr bwMode="auto">
          <a:xfrm>
            <a:off x="106363" y="3211513"/>
            <a:ext cx="8858250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>
                <a:latin typeface="Calibri" panose="020F0502020204030204" pitchFamily="34" charset="0"/>
              </a:rPr>
              <a:t>: 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El Examen Médico</a:t>
            </a:r>
            <a:endParaRPr lang="es-PR" altLang="en-US" sz="2200">
              <a:solidFill>
                <a:srgbClr val="000000"/>
              </a:solidFill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Definiciones de las intensidades del ejercicio/actividad física: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CERCA DEL MÁXIMO O MÁXIMO: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METs: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≥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8.8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% VO</a:t>
            </a:r>
            <a:r>
              <a:rPr lang="en-US" altLang="en-US" sz="1800" baseline="-25000">
                <a:solidFill>
                  <a:schemeClr val="tx1"/>
                </a:solidFill>
                <a:sym typeface="Wingdings" panose="05000000000000000000" pitchFamily="2" charset="2"/>
              </a:rPr>
              <a:t>2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máx: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≥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91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% VO</a:t>
            </a:r>
            <a:r>
              <a:rPr lang="en-US" altLang="en-US" sz="1800" baseline="-25000">
                <a:solidFill>
                  <a:schemeClr val="tx1"/>
                </a:solidFill>
                <a:sym typeface="Wingdings" panose="05000000000000000000" pitchFamily="2" charset="2"/>
              </a:rPr>
              <a:t>2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R (%FCmáx-resv):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≥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90</a:t>
            </a:r>
            <a:endParaRPr lang="es-PR" altLang="en-US" sz="18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pic>
        <p:nvPicPr>
          <p:cNvPr id="850954" name="Picture 10">
            <a:extLst>
              <a:ext uri="{FF2B5EF4-FFF2-40B4-BE49-F238E27FC236}">
                <a16:creationId xmlns:a16="http://schemas.microsoft.com/office/drawing/2014/main" id="{879AA85D-43C6-496B-884E-04A42D3D0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287972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 dir="u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397D86-D13E-49BA-85EA-09EF5F0185E9}"/>
              </a:ext>
            </a:extLst>
          </p:cNvPr>
          <p:cNvSpPr>
            <a:spLocks/>
          </p:cNvSpPr>
          <p:nvPr/>
        </p:nvSpPr>
        <p:spPr bwMode="auto">
          <a:xfrm>
            <a:off x="107950" y="2274888"/>
            <a:ext cx="8858250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>
                <a:latin typeface="Calibri" panose="020F0502020204030204" pitchFamily="34" charset="0"/>
              </a:rPr>
              <a:t>: 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El Examen Médico</a:t>
            </a:r>
            <a:endParaRPr lang="es-PR" altLang="en-US" sz="2200">
              <a:solidFill>
                <a:srgbClr val="000000"/>
              </a:solidFill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Indicaciones: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Estratificación de los Factores de Riesgo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Estratos/Niveles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</a:t>
            </a:r>
            <a:r>
              <a:rPr lang="en-US" altLang="en-US" sz="1800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anose="05000000000000000000" pitchFamily="2" charset="2"/>
              </a:rPr>
              <a:t>Riesgo Moderado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 2 o más factores de riesgo para cardiopatías coronarias: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Es requerido solo para ejercicios a intensidades -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VIGOROSAS</a:t>
            </a:r>
            <a:endParaRPr lang="es-PR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</a:t>
            </a:r>
            <a:r>
              <a:rPr lang="en-US" altLang="en-US" sz="1800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anose="05000000000000000000" pitchFamily="2" charset="2"/>
              </a:rPr>
              <a:t>Riesgo Alto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 síntomas o una enfermedad diagnosticada: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Es requerido para ejercicios a intensidades: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MODERADAS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VIGOROSAS</a:t>
            </a:r>
            <a:endParaRPr lang="es-PR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7A1C47-6BE8-4CC5-B53F-81D16595C936}"/>
              </a:ext>
            </a:extLst>
          </p:cNvPr>
          <p:cNvSpPr>
            <a:spLocks/>
          </p:cNvSpPr>
          <p:nvPr/>
        </p:nvSpPr>
        <p:spPr bwMode="auto">
          <a:xfrm>
            <a:off x="2195513" y="1050925"/>
            <a:ext cx="66246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852998" name="Picture 6">
            <a:extLst>
              <a:ext uri="{FF2B5EF4-FFF2-40B4-BE49-F238E27FC236}">
                <a16:creationId xmlns:a16="http://schemas.microsoft.com/office/drawing/2014/main" id="{66F248EB-3564-4325-BE6A-BA49C19E9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49275"/>
            <a:ext cx="105092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 dir="r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878" name="Picture 6">
            <a:extLst>
              <a:ext uri="{FF2B5EF4-FFF2-40B4-BE49-F238E27FC236}">
                <a16:creationId xmlns:a16="http://schemas.microsoft.com/office/drawing/2014/main" id="{3ED9DC34-921D-4A18-B394-697580345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09638"/>
            <a:ext cx="3384550" cy="258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C3CB27-A728-4D6D-BB0F-F4F04A2CF3CF}"/>
              </a:ext>
            </a:extLst>
          </p:cNvPr>
          <p:cNvSpPr>
            <a:spLocks/>
          </p:cNvSpPr>
          <p:nvPr/>
        </p:nvSpPr>
        <p:spPr bwMode="auto">
          <a:xfrm>
            <a:off x="3348038" y="1630363"/>
            <a:ext cx="579596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EMERGENCIAS CARDIACAS</a:t>
            </a:r>
            <a:br>
              <a:rPr lang="es-PR" altLang="en-US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SÚBITAS Y MORTALES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E5BCE4-B02A-44B7-ACA4-2A9894200BE4}"/>
              </a:ext>
            </a:extLst>
          </p:cNvPr>
          <p:cNvSpPr>
            <a:spLocks/>
          </p:cNvSpPr>
          <p:nvPr/>
        </p:nvSpPr>
        <p:spPr bwMode="auto">
          <a:xfrm>
            <a:off x="179388" y="3789363"/>
            <a:ext cx="87852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900">
                <a:latin typeface="Calibri" panose="020F050202020403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Riesgo de una muerte cardiaca súbita durante el ejercicio:</a:t>
            </a:r>
            <a:endParaRPr lang="es-PR" altLang="en-US" sz="19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10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Factores determinantes:</a:t>
            </a:r>
          </a:p>
          <a:p>
            <a:pPr lvl="2">
              <a:lnSpc>
                <a:spcPct val="14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chemeClr val="tx1"/>
                </a:solidFill>
                <a:latin typeface="Arial" panose="020B0604020202020204" pitchFamily="34" charset="0"/>
              </a:rPr>
              <a:t>Práctica de ejercicios físicos regulares:</a:t>
            </a:r>
          </a:p>
          <a:p>
            <a:pPr lvl="3">
              <a:lnSpc>
                <a:spcPct val="14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Reducen el riesgo de las muertes cardiacas súbitas</a:t>
            </a:r>
            <a:r>
              <a:rPr lang="es-PR" altLang="en-US" sz="25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Que ocurren a intensidades de moderadas a vigorosas</a:t>
            </a:r>
            <a:endParaRPr lang="es-PR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strips/>
    <p:sndAc>
      <p:stSnd>
        <p:snd r:embed="rId4" name="whoosh.wav"/>
      </p:stSnd>
    </p:sndAc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0DA7537-6520-4F17-B1CC-8D347F1E972F}"/>
              </a:ext>
            </a:extLst>
          </p:cNvPr>
          <p:cNvSpPr>
            <a:spLocks/>
          </p:cNvSpPr>
          <p:nvPr/>
        </p:nvSpPr>
        <p:spPr bwMode="auto">
          <a:xfrm>
            <a:off x="34925" y="4005263"/>
            <a:ext cx="8929688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>
                <a:latin typeface="Calibri" panose="020F0502020204030204" pitchFamily="34" charset="0"/>
              </a:rPr>
              <a:t>: 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El Examen Médico</a:t>
            </a:r>
            <a:endParaRPr lang="es-PR" altLang="en-US" sz="2200">
              <a:solidFill>
                <a:srgbClr val="000000"/>
              </a:solidFill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Objetivos: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Identificar CONTRAINDICACIONES Absolutas y Relativas para: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Pruebas ergométricas de esfuerzo progresivo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Programas de ejercicios</a:t>
            </a:r>
            <a:endParaRPr lang="es-PR" altLang="en-US" sz="21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BD255D-5E82-4F59-968E-502AE6A5DB29}"/>
              </a:ext>
            </a:extLst>
          </p:cNvPr>
          <p:cNvSpPr>
            <a:spLocks/>
          </p:cNvSpPr>
          <p:nvPr/>
        </p:nvSpPr>
        <p:spPr bwMode="auto">
          <a:xfrm>
            <a:off x="3708400" y="1260475"/>
            <a:ext cx="5184775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855047" name="Picture 7">
            <a:extLst>
              <a:ext uri="{FF2B5EF4-FFF2-40B4-BE49-F238E27FC236}">
                <a16:creationId xmlns:a16="http://schemas.microsoft.com/office/drawing/2014/main" id="{C7A1AD20-F1D0-4FFF-8D13-3D705F6E4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46163"/>
            <a:ext cx="3529012" cy="267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trips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3ECCC-FE56-42F1-905F-B3B9FB285607}"/>
              </a:ext>
            </a:extLst>
          </p:cNvPr>
          <p:cNvSpPr>
            <a:spLocks/>
          </p:cNvSpPr>
          <p:nvPr/>
        </p:nvSpPr>
        <p:spPr bwMode="auto">
          <a:xfrm>
            <a:off x="0" y="1162050"/>
            <a:ext cx="91440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 A LAS PRUEBAS DE ESFUERZO:</a:t>
            </a:r>
            <a:b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 ABSOLUTAS: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(ACSM, 2014, p. 53)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21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57091" name="Picture 3">
            <a:extLst>
              <a:ext uri="{FF2B5EF4-FFF2-40B4-BE49-F238E27FC236}">
                <a16:creationId xmlns:a16="http://schemas.microsoft.com/office/drawing/2014/main" id="{8B79F17F-1518-43A6-98F0-1981F9F76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85963"/>
            <a:ext cx="8785225" cy="439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11E1B-4069-4595-A5E5-77C3A8179743}"/>
              </a:ext>
            </a:extLst>
          </p:cNvPr>
          <p:cNvSpPr>
            <a:spLocks/>
          </p:cNvSpPr>
          <p:nvPr/>
        </p:nvSpPr>
        <p:spPr bwMode="auto">
          <a:xfrm>
            <a:off x="0" y="836613"/>
            <a:ext cx="91440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1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 A LAS PRUEBAS DE ESFUERZO:</a:t>
            </a:r>
            <a:br>
              <a:rPr lang="es-PR" altLang="en-US" sz="1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 RELATIVAS:  ACSM, 2014, p. 53</a:t>
            </a:r>
            <a:br>
              <a:rPr lang="es-PR" altLang="en-US" sz="1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1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59139" name="Picture 3">
            <a:extLst>
              <a:ext uri="{FF2B5EF4-FFF2-40B4-BE49-F238E27FC236}">
                <a16:creationId xmlns:a16="http://schemas.microsoft.com/office/drawing/2014/main" id="{543DE2D2-525D-44B7-BE1C-0FF1121A1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25538"/>
            <a:ext cx="89535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ver dir="lu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1188" name="Picture 4">
            <a:extLst>
              <a:ext uri="{FF2B5EF4-FFF2-40B4-BE49-F238E27FC236}">
                <a16:creationId xmlns:a16="http://schemas.microsoft.com/office/drawing/2014/main" id="{B6A96ADA-C521-4ED9-8B94-0C5274885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92150"/>
            <a:ext cx="3095625" cy="300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F147B1-9A04-49E2-86D5-BDE947D3610A}"/>
              </a:ext>
            </a:extLst>
          </p:cNvPr>
          <p:cNvSpPr>
            <a:spLocks/>
          </p:cNvSpPr>
          <p:nvPr/>
        </p:nvSpPr>
        <p:spPr bwMode="auto">
          <a:xfrm>
            <a:off x="3779838" y="981075"/>
            <a:ext cx="5113337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861190" name="Picture 6">
            <a:extLst>
              <a:ext uri="{FF2B5EF4-FFF2-40B4-BE49-F238E27FC236}">
                <a16:creationId xmlns:a16="http://schemas.microsoft.com/office/drawing/2014/main" id="{4FB85F9E-156D-4FC4-A96B-42A0960F4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5356225"/>
            <a:ext cx="3240088" cy="109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3AFE54C-DFE0-4C5C-B34B-8D3005BC2941}"/>
              </a:ext>
            </a:extLst>
          </p:cNvPr>
          <p:cNvSpPr>
            <a:spLocks/>
          </p:cNvSpPr>
          <p:nvPr/>
        </p:nvSpPr>
        <p:spPr bwMode="auto">
          <a:xfrm>
            <a:off x="34925" y="3789363"/>
            <a:ext cx="9109075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>
                <a:latin typeface="Calibri" panose="020F0502020204030204" pitchFamily="34" charset="0"/>
              </a:rPr>
              <a:t>: 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El Examen Médico</a:t>
            </a:r>
            <a:endParaRPr lang="es-PR" altLang="en-US" sz="2200">
              <a:solidFill>
                <a:srgbClr val="000000"/>
              </a:solidFill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Objetivos: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Diagnóstico de patologías que pueden limitar al individuo para: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Llevar a cabo ejercicios en forma: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Segura y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Eficiente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endParaRPr lang="es-PR" altLang="en-US" sz="21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861192" name="Picture 8">
            <a:extLst>
              <a:ext uri="{FF2B5EF4-FFF2-40B4-BE49-F238E27FC236}">
                <a16:creationId xmlns:a16="http://schemas.microsoft.com/office/drawing/2014/main" id="{0DB4F2E1-3EB4-4461-891E-84D1AAE03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221163"/>
            <a:ext cx="4248150" cy="80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ver dir="lu"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B5DDD-46EE-4F06-9039-40F09635E957}"/>
              </a:ext>
            </a:extLst>
          </p:cNvPr>
          <p:cNvSpPr>
            <a:spLocks/>
          </p:cNvSpPr>
          <p:nvPr/>
        </p:nvSpPr>
        <p:spPr bwMode="auto">
          <a:xfrm>
            <a:off x="3563938" y="1555750"/>
            <a:ext cx="5113337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863237" name="Picture 5">
            <a:extLst>
              <a:ext uri="{FF2B5EF4-FFF2-40B4-BE49-F238E27FC236}">
                <a16:creationId xmlns:a16="http://schemas.microsoft.com/office/drawing/2014/main" id="{F5A380BA-2608-4CCC-8618-F965ECCB6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3071812" cy="453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A1975F0-D34B-489A-B338-89B3E1345DC6}"/>
              </a:ext>
            </a:extLst>
          </p:cNvPr>
          <p:cNvSpPr>
            <a:spLocks/>
          </p:cNvSpPr>
          <p:nvPr/>
        </p:nvSpPr>
        <p:spPr bwMode="auto">
          <a:xfrm>
            <a:off x="179388" y="4867275"/>
            <a:ext cx="85693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>
                <a:latin typeface="Calibri" panose="020F0502020204030204" pitchFamily="34" charset="0"/>
              </a:rPr>
              <a:t>: 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El Examen Médico</a:t>
            </a:r>
            <a:endParaRPr lang="es-PR" altLang="en-US" sz="2200">
              <a:solidFill>
                <a:srgbClr val="000000"/>
              </a:solidFill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Objetivos: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Sirve de base y guía para la: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Prescripción de Ejercicio</a:t>
            </a:r>
            <a:endParaRPr lang="es-PR" altLang="en-US" sz="2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cover dir="r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815CDC1-D7CB-4412-89C5-835B358E68CE}"/>
              </a:ext>
            </a:extLst>
          </p:cNvPr>
          <p:cNvSpPr>
            <a:spLocks/>
          </p:cNvSpPr>
          <p:nvPr/>
        </p:nvSpPr>
        <p:spPr bwMode="auto">
          <a:xfrm>
            <a:off x="107950" y="1916113"/>
            <a:ext cx="878522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>
                <a:latin typeface="Calibri" panose="020F0502020204030204" pitchFamily="34" charset="0"/>
              </a:rPr>
              <a:t>: 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El Examen Médico</a:t>
            </a:r>
            <a:endParaRPr lang="es-PR" altLang="en-US" sz="2200">
              <a:solidFill>
                <a:srgbClr val="000000"/>
              </a:solidFill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Posibles evaluaciones clínicas adicionales: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Criterios para su indicación: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Estudio y análisis del: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Historial médico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Evaluación física realizada por el médico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Metas de cliente</a:t>
            </a:r>
            <a:endParaRPr lang="es-PR" altLang="en-US" sz="19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Tipos de Pruebas: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Prueba de ergométrica de esfuerzo progresivo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Prueba de ejercicio electrocardiográfica convencional, o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Prueba de ejercicio con imagen nuclear de perfusión miocárdica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Imagen de resonancia magnética (MRI)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Radiografía</a:t>
            </a: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Cateterización cardiaca</a:t>
            </a: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Otras</a:t>
            </a:r>
            <a:endParaRPr lang="es-PR" altLang="en-US" sz="18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BE91DD-473E-4475-9584-E2509A7F901F}"/>
              </a:ext>
            </a:extLst>
          </p:cNvPr>
          <p:cNvSpPr>
            <a:spLocks/>
          </p:cNvSpPr>
          <p:nvPr/>
        </p:nvSpPr>
        <p:spPr bwMode="auto">
          <a:xfrm>
            <a:off x="2195513" y="908050"/>
            <a:ext cx="66246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865284" name="Picture 4">
            <a:extLst>
              <a:ext uri="{FF2B5EF4-FFF2-40B4-BE49-F238E27FC236}">
                <a16:creationId xmlns:a16="http://schemas.microsoft.com/office/drawing/2014/main" id="{D2867652-FC3A-4D0B-9E20-EBE0F6E6D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1871663" cy="140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hecker dir="vert"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ECE38-3F22-485D-B84C-E19B0AB2E7CC}"/>
              </a:ext>
            </a:extLst>
          </p:cNvPr>
          <p:cNvSpPr>
            <a:spLocks/>
          </p:cNvSpPr>
          <p:nvPr/>
        </p:nvSpPr>
        <p:spPr bwMode="auto">
          <a:xfrm>
            <a:off x="3419475" y="908050"/>
            <a:ext cx="482441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867332" name="Picture 4">
            <a:extLst>
              <a:ext uri="{FF2B5EF4-FFF2-40B4-BE49-F238E27FC236}">
                <a16:creationId xmlns:a16="http://schemas.microsoft.com/office/drawing/2014/main" id="{E99C5D98-6C45-4AAD-B82A-4AA491662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84200"/>
            <a:ext cx="2952750" cy="221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7333" name="Picture 5">
            <a:extLst>
              <a:ext uri="{FF2B5EF4-FFF2-40B4-BE49-F238E27FC236}">
                <a16:creationId xmlns:a16="http://schemas.microsoft.com/office/drawing/2014/main" id="{3F15398A-00A5-423E-A1DF-F1C85F9B7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3357563"/>
            <a:ext cx="1222375" cy="208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531016-DC0E-413E-99D6-C8E452ACB0B5}"/>
              </a:ext>
            </a:extLst>
          </p:cNvPr>
          <p:cNvSpPr>
            <a:spLocks/>
          </p:cNvSpPr>
          <p:nvPr/>
        </p:nvSpPr>
        <p:spPr bwMode="auto">
          <a:xfrm>
            <a:off x="144463" y="2852738"/>
            <a:ext cx="867568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>
                <a:latin typeface="Calibri" panose="020F0502020204030204" pitchFamily="34" charset="0"/>
              </a:rPr>
              <a:t>: 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El Examen Médico</a:t>
            </a:r>
            <a:endParaRPr lang="es-PR" altLang="en-US" sz="2200">
              <a:solidFill>
                <a:srgbClr val="000000"/>
              </a:solidFill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Componentes: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Historial Médico: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Renglones: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Historial médico personal y familiar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Estilos de vida actuales</a:t>
            </a:r>
            <a:endParaRPr lang="es-PR" altLang="en-US" sz="19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Evaluación física: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Regiones/sistemas que requieren ser examinadas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Sistema cardiorrespiratorio (corazón y pulmones)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Sistema óseo-muscular (huesos y músculos esqueléticos)</a:t>
            </a:r>
            <a:endParaRPr lang="es-PR" altLang="en-US" sz="18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comb dir="vert"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CA4D81E-9A41-4CE6-9EFE-DBDF8CB6D850}"/>
              </a:ext>
            </a:extLst>
          </p:cNvPr>
          <p:cNvSpPr>
            <a:spLocks/>
          </p:cNvSpPr>
          <p:nvPr/>
        </p:nvSpPr>
        <p:spPr bwMode="auto">
          <a:xfrm>
            <a:off x="323850" y="2563813"/>
            <a:ext cx="8497888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>
                <a:latin typeface="Calibri" panose="020F0502020204030204" pitchFamily="34" charset="0"/>
              </a:rPr>
              <a:t>: 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El Examen Médico</a:t>
            </a:r>
            <a:endParaRPr lang="es-PR" altLang="en-US" sz="2200">
              <a:solidFill>
                <a:srgbClr val="000000"/>
              </a:solidFill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Componentes: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Pruebas de laboratorio: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Tipos de pruebas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Electrocardiograma en reposo de 12 derivaciones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Presión arterial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Algunas pruebas opcionales: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Perfil completo de los lípidos/lipoproteínas séricos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Conteo completo de sangre (hemograma)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Prueba de tolerancia a la glucosa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Urianálisis</a:t>
            </a:r>
            <a:endParaRPr lang="es-PR" altLang="en-US" sz="18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C96A0D-882D-4595-B4E4-BEAC7D796732}"/>
              </a:ext>
            </a:extLst>
          </p:cNvPr>
          <p:cNvSpPr>
            <a:spLocks/>
          </p:cNvSpPr>
          <p:nvPr/>
        </p:nvSpPr>
        <p:spPr bwMode="auto">
          <a:xfrm>
            <a:off x="3205163" y="765175"/>
            <a:ext cx="4824412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869382" name="Picture 6">
            <a:extLst>
              <a:ext uri="{FF2B5EF4-FFF2-40B4-BE49-F238E27FC236}">
                <a16:creationId xmlns:a16="http://schemas.microsoft.com/office/drawing/2014/main" id="{07EDEDE5-2F8E-4A61-949C-B68286AC0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2519363" cy="18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9383" name="Picture 7">
            <a:extLst>
              <a:ext uri="{FF2B5EF4-FFF2-40B4-BE49-F238E27FC236}">
                <a16:creationId xmlns:a16="http://schemas.microsoft.com/office/drawing/2014/main" id="{44D49C5E-207F-4571-8BF7-90775B969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997200"/>
            <a:ext cx="3024188" cy="12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 dir="u"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1429" name="Picture 5">
            <a:extLst>
              <a:ext uri="{FF2B5EF4-FFF2-40B4-BE49-F238E27FC236}">
                <a16:creationId xmlns:a16="http://schemas.microsoft.com/office/drawing/2014/main" id="{7B7289AA-03A0-4103-987B-E3178E0E5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39750"/>
            <a:ext cx="2592387" cy="252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EA3A6D-3952-4581-841C-7B5411CD8E6C}"/>
              </a:ext>
            </a:extLst>
          </p:cNvPr>
          <p:cNvSpPr>
            <a:spLocks/>
          </p:cNvSpPr>
          <p:nvPr/>
        </p:nvSpPr>
        <p:spPr bwMode="auto">
          <a:xfrm>
            <a:off x="179388" y="3068638"/>
            <a:ext cx="8678862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>
                <a:latin typeface="Calibri" panose="020F0502020204030204" pitchFamily="34" charset="0"/>
              </a:rPr>
              <a:t>: 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Prueba Ergométrica de Esfuerzo Progresivo</a:t>
            </a:r>
            <a:endParaRPr lang="es-PR" altLang="en-US" sz="2200">
              <a:solidFill>
                <a:srgbClr val="000000"/>
              </a:solidFill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Indicaciones: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Estratificación de los Factores de Riesgo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Estratos/Niveles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</a:t>
            </a:r>
            <a:r>
              <a:rPr lang="en-US" altLang="en-US" sz="1800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anose="05000000000000000000" pitchFamily="2" charset="2"/>
              </a:rPr>
              <a:t>Riesgo Alto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Requerido para ejercicios a intensidades: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MODERADAS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VIGOROSAS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Requiere supervisión médica durante una prueba de ejercicio: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SUBMÁXIMA, o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6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MÁXIMA</a:t>
            </a:r>
            <a:endParaRPr lang="es-PR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48E8C9-8A4F-4BEE-A24D-0556660C914B}"/>
              </a:ext>
            </a:extLst>
          </p:cNvPr>
          <p:cNvSpPr>
            <a:spLocks/>
          </p:cNvSpPr>
          <p:nvPr/>
        </p:nvSpPr>
        <p:spPr bwMode="auto">
          <a:xfrm>
            <a:off x="3203575" y="836613"/>
            <a:ext cx="5329238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3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3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3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</p:spTree>
    <p:custDataLst>
      <p:tags r:id="rId1"/>
    </p:custDataLst>
  </p:cSld>
  <p:clrMapOvr>
    <a:masterClrMapping/>
  </p:clrMapOvr>
  <p:transition spd="slow">
    <p:cover dir="ru"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88DC1-D2AA-4084-AF30-AEA6FECC0752}"/>
              </a:ext>
            </a:extLst>
          </p:cNvPr>
          <p:cNvSpPr>
            <a:spLocks/>
          </p:cNvSpPr>
          <p:nvPr/>
        </p:nvSpPr>
        <p:spPr bwMode="auto">
          <a:xfrm>
            <a:off x="0" y="765175"/>
            <a:ext cx="9144000" cy="7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1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INDICACIONES A LAS PRUEBAS DE ESFUERZO: </a:t>
            </a:r>
            <a:r>
              <a:rPr lang="es-PR" altLang="en-US" sz="1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ACSM, 2014, p. 32</a:t>
            </a:r>
            <a:br>
              <a:rPr lang="es-PR" altLang="en-US" sz="1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10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73475" name="Picture 3">
            <a:extLst>
              <a:ext uri="{FF2B5EF4-FFF2-40B4-BE49-F238E27FC236}">
                <a16:creationId xmlns:a16="http://schemas.microsoft.com/office/drawing/2014/main" id="{5FA0615D-7CFA-460D-B250-944F9E1F3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12800"/>
            <a:ext cx="8642350" cy="567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ver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8F55C-83B4-4968-B729-451A8479EE9C}"/>
              </a:ext>
            </a:extLst>
          </p:cNvPr>
          <p:cNvSpPr>
            <a:spLocks/>
          </p:cNvSpPr>
          <p:nvPr/>
        </p:nvSpPr>
        <p:spPr bwMode="auto">
          <a:xfrm>
            <a:off x="179388" y="763588"/>
            <a:ext cx="86423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s-PR" altLang="en-US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RIESGO RELATIVO PARA UN INFARTO AL MIOCARDIO</a:t>
            </a:r>
            <a:br>
              <a:rPr lang="es-PR" altLang="en-US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ASOCIADO CON UN EJERCICIO VIGOROSO (</a:t>
            </a:r>
            <a:r>
              <a:rPr lang="en-GB" altLang="en-US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≥</a:t>
            </a:r>
            <a:r>
              <a:rPr lang="es-PR" altLang="en-US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6 METs),</a:t>
            </a:r>
            <a:br>
              <a:rPr lang="es-PR" altLang="en-US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 CONCORDANCIA CON EJERCICIOS FÍSICOS VIGOROSOS REGULARES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6AE22C81-531A-45FE-9FBC-C4B6DC717D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092825"/>
            <a:ext cx="86407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De</a:t>
            </a:r>
            <a:r>
              <a:rPr lang="en-US" altLang="en-US" sz="1200" b="0">
                <a:latin typeface="Times New Roman" panose="02020603050405020304" pitchFamily="18" charset="0"/>
              </a:rPr>
              <a:t>: “Exercise and Acute Cardiovascular Events: Placing the Risks into Perspective", por P. D. Thompson, et al, 2007, </a:t>
            </a:r>
            <a:r>
              <a:rPr lang="en-US" altLang="en-US" sz="1200" i="1">
                <a:latin typeface="Times New Roman" panose="02020603050405020304" pitchFamily="18" charset="0"/>
              </a:rPr>
              <a:t>Circulation, 115</a:t>
            </a:r>
            <a:r>
              <a:rPr lang="en-US" altLang="en-US" sz="1200" b="0">
                <a:latin typeface="Times New Roman" panose="02020603050405020304" pitchFamily="18" charset="0"/>
              </a:rPr>
              <a:t>(17), p. 2362. Recuperado de </a:t>
            </a:r>
            <a:r>
              <a:rPr lang="en-US" altLang="en-US" sz="1200" i="1">
                <a:latin typeface="Times New Roman" panose="02020603050405020304" pitchFamily="18" charset="0"/>
                <a:hlinkClick r:id="rId5"/>
              </a:rPr>
              <a:t>http://circ.ahajournals.org/content/115/17/2358.full.pdf+html</a:t>
            </a:r>
            <a:endParaRPr lang="en-US" altLang="en-US" sz="1200" i="1">
              <a:latin typeface="Times New Roman" panose="02020603050405020304" pitchFamily="18" charset="0"/>
            </a:endParaRPr>
          </a:p>
        </p:txBody>
      </p:sp>
      <p:pic>
        <p:nvPicPr>
          <p:cNvPr id="455684" name="Picture 4">
            <a:extLst>
              <a:ext uri="{FF2B5EF4-FFF2-40B4-BE49-F238E27FC236}">
                <a16:creationId xmlns:a16="http://schemas.microsoft.com/office/drawing/2014/main" id="{C3BA9A42-C144-4EFC-8269-FD6A768A1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549400"/>
            <a:ext cx="5975350" cy="447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1"/>
    </p:custDataLst>
  </p:cSld>
  <p:clrMapOvr>
    <a:masterClrMapping/>
  </p:clrMapOvr>
  <p:transition spd="slow">
    <p:wipe dir="u"/>
    <p:sndAc>
      <p:stSnd>
        <p:snd r:embed="rId4" name="whoosh.wav"/>
      </p:stSnd>
    </p:sndAc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0CA1375-4916-4EA2-954D-B8659485A7CF}"/>
              </a:ext>
            </a:extLst>
          </p:cNvPr>
          <p:cNvSpPr>
            <a:spLocks/>
          </p:cNvSpPr>
          <p:nvPr/>
        </p:nvSpPr>
        <p:spPr bwMode="auto">
          <a:xfrm>
            <a:off x="106363" y="3282950"/>
            <a:ext cx="885825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>
                <a:latin typeface="Calibri" panose="020F0502020204030204" pitchFamily="34" charset="0"/>
              </a:rPr>
              <a:t>: 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Prueba Ergométrica de Esfuerzo Progresivo</a:t>
            </a:r>
            <a:endParaRPr lang="es-PR" altLang="en-US" sz="2200">
              <a:solidFill>
                <a:srgbClr val="000000"/>
              </a:solidFill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Supervisadas: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Indicaciones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Nivel/Tipo de Supevisión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Estrato de - </a:t>
            </a:r>
            <a:r>
              <a:rPr lang="en-US" altLang="en-US" sz="1800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anose="05000000000000000000" pitchFamily="2" charset="2"/>
              </a:rPr>
              <a:t>Riesgo ALTO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Recomendación – </a:t>
            </a:r>
            <a:r>
              <a:rPr lang="en-US" altLang="en-US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sym typeface="Wingdings" panose="05000000000000000000" pitchFamily="2" charset="2"/>
              </a:rPr>
              <a:t>Presencia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m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édico en los alrededores del lugar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SUPERVISIÓN -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Profesional de la salud que no sea médico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Requisito: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    </a:t>
            </a:r>
            <a:r>
              <a:rPr lang="en-US" altLang="en-US">
                <a:solidFill>
                  <a:schemeClr val="tx1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○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Certificado/entrenado en: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    </a:t>
            </a:r>
            <a:r>
              <a:rPr lang="en-US" altLang="en-US">
                <a:solidFill>
                  <a:schemeClr val="tx1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  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Pruebas de ejercicios clínicos</a:t>
            </a:r>
            <a:endParaRPr lang="es-PR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EA2C1A-FB7E-4C39-A576-11DFAD1DC7DD}"/>
              </a:ext>
            </a:extLst>
          </p:cNvPr>
          <p:cNvSpPr>
            <a:spLocks/>
          </p:cNvSpPr>
          <p:nvPr/>
        </p:nvSpPr>
        <p:spPr bwMode="auto">
          <a:xfrm>
            <a:off x="3851275" y="692150"/>
            <a:ext cx="529272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40000"/>
              </a:lnSpc>
              <a:buClrTx/>
              <a:buFontTx/>
              <a:buNone/>
            </a:pPr>
            <a:r>
              <a:rPr lang="es-PR" altLang="en-US" sz="33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3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3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875526" name="Picture 6">
            <a:extLst>
              <a:ext uri="{FF2B5EF4-FFF2-40B4-BE49-F238E27FC236}">
                <a16:creationId xmlns:a16="http://schemas.microsoft.com/office/drawing/2014/main" id="{FD7F9DD6-FBA0-42E4-8094-8092F1318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4200"/>
            <a:ext cx="3527425" cy="264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 dir="d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82867BB-D93D-4976-B888-C0681EBBBF70}"/>
              </a:ext>
            </a:extLst>
          </p:cNvPr>
          <p:cNvSpPr>
            <a:spLocks/>
          </p:cNvSpPr>
          <p:nvPr/>
        </p:nvSpPr>
        <p:spPr bwMode="auto">
          <a:xfrm>
            <a:off x="106363" y="3429000"/>
            <a:ext cx="88582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>
                <a:latin typeface="Calibri" panose="020F0502020204030204" pitchFamily="34" charset="0"/>
              </a:rPr>
              <a:t>: 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Prueba Ergométrica de Esfuerzo Progresivo</a:t>
            </a:r>
            <a:endParaRPr lang="es-PR" altLang="en-US" sz="2200">
              <a:solidFill>
                <a:srgbClr val="000000"/>
              </a:solidFill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Supervisadas: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Indicaciones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Nivel/Tipo de Supevisión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Estrato de - </a:t>
            </a:r>
            <a:r>
              <a:rPr lang="en-US" altLang="en-US" sz="1800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anose="05000000000000000000" pitchFamily="2" charset="2"/>
              </a:rPr>
              <a:t>Riesgo MODERADO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Recomendación: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SUPERVISIÓN –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Puede ser realizado por un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Profesional de la salud que no sea un médico</a:t>
            </a:r>
            <a:endParaRPr lang="es-PR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D10AF6-1A2C-4D9A-901B-4EA04206D78A}"/>
              </a:ext>
            </a:extLst>
          </p:cNvPr>
          <p:cNvSpPr>
            <a:spLocks/>
          </p:cNvSpPr>
          <p:nvPr/>
        </p:nvSpPr>
        <p:spPr bwMode="auto">
          <a:xfrm>
            <a:off x="3851275" y="836613"/>
            <a:ext cx="529272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40000"/>
              </a:lnSpc>
              <a:buClrTx/>
              <a:buFontTx/>
              <a:buNone/>
            </a:pPr>
            <a:r>
              <a:rPr lang="es-PR" altLang="en-US" sz="33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3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3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877573" name="Picture 5">
            <a:extLst>
              <a:ext uri="{FF2B5EF4-FFF2-40B4-BE49-F238E27FC236}">
                <a16:creationId xmlns:a16="http://schemas.microsoft.com/office/drawing/2014/main" id="{F3ED1BF7-29A6-4F16-9AA9-CC8438166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82638"/>
            <a:ext cx="3455988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 dir="ld"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C3602B3-74CE-4D41-8CAE-189FDD24BC6E}"/>
              </a:ext>
            </a:extLst>
          </p:cNvPr>
          <p:cNvSpPr>
            <a:spLocks/>
          </p:cNvSpPr>
          <p:nvPr/>
        </p:nvSpPr>
        <p:spPr bwMode="auto">
          <a:xfrm>
            <a:off x="106363" y="2132013"/>
            <a:ext cx="8786812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La Evaluación Médica - </a:t>
            </a:r>
            <a:r>
              <a:rPr lang="es-PR" altLang="en-US" sz="2400" i="1">
                <a:latin typeface="Calibri" panose="020F0502020204030204" pitchFamily="34" charset="0"/>
              </a:rPr>
              <a:t>Examen Médico y Prueba de Esfuerzo</a:t>
            </a:r>
            <a:r>
              <a:rPr lang="es-PR" altLang="en-US" sz="2400">
                <a:latin typeface="Calibri" panose="020F0502020204030204" pitchFamily="34" charset="0"/>
              </a:rPr>
              <a:t>: 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Prueba Ergométrica de Esfuerzo Progresivo</a:t>
            </a:r>
            <a:endParaRPr lang="es-PR" altLang="en-US" sz="2200">
              <a:solidFill>
                <a:srgbClr val="000000"/>
              </a:solidFill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Supervisadas: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Indicaciones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Nivel/Tipo de Supevisión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Estrato de - </a:t>
            </a:r>
            <a:r>
              <a:rPr lang="en-US" altLang="en-US" sz="1800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anose="05000000000000000000" pitchFamily="2" charset="2"/>
              </a:rPr>
              <a:t>Riesgo MODERADO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Recomendación – ¿</a:t>
            </a:r>
            <a:r>
              <a:rPr lang="en-US" altLang="en-US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sym typeface="Wingdings" panose="05000000000000000000" pitchFamily="2" charset="2"/>
              </a:rPr>
              <a:t>Presencia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Médico en alrededores del lugar?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Determinantes: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Políticas y circunstancias particulares del programa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Nivel de salud del cliente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Grado de entrenamiento y experiencia del: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    </a:t>
            </a:r>
            <a:r>
              <a:rPr lang="en-US" altLang="en-US">
                <a:solidFill>
                  <a:schemeClr val="tx1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○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Personal de laboratorio: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    </a:t>
            </a:r>
            <a:r>
              <a:rPr lang="en-US" altLang="en-US">
                <a:solidFill>
                  <a:schemeClr val="tx1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  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Encargados de realizar las pruebas de esfuerzo</a:t>
            </a:r>
            <a:endParaRPr lang="es-PR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E2A7C1-5009-4084-AE62-1B52C6EF8D09}"/>
              </a:ext>
            </a:extLst>
          </p:cNvPr>
          <p:cNvSpPr>
            <a:spLocks/>
          </p:cNvSpPr>
          <p:nvPr/>
        </p:nvSpPr>
        <p:spPr bwMode="auto">
          <a:xfrm>
            <a:off x="2339975" y="979488"/>
            <a:ext cx="66246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879620" name="Picture 4">
            <a:extLst>
              <a:ext uri="{FF2B5EF4-FFF2-40B4-BE49-F238E27FC236}">
                <a16:creationId xmlns:a16="http://schemas.microsoft.com/office/drawing/2014/main" id="{B1EB319C-F5FC-434B-969E-C99535CBA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84200"/>
            <a:ext cx="2089150" cy="156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 dir="ru"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24CD92B-50E7-48FF-A28A-FABB64AF037D}"/>
              </a:ext>
            </a:extLst>
          </p:cNvPr>
          <p:cNvSpPr>
            <a:spLocks/>
          </p:cNvSpPr>
          <p:nvPr/>
        </p:nvSpPr>
        <p:spPr bwMode="auto">
          <a:xfrm>
            <a:off x="395288" y="2708275"/>
            <a:ext cx="8424862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La supervisión apropiada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Recomendaciones para los participantes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Ejercicios contraindicados</a:t>
            </a:r>
            <a:endParaRPr lang="es-PR" altLang="en-US" sz="3200" b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endParaRPr lang="es-PR" altLang="en-US" sz="3200" b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D7CD9E-653B-4995-9C36-672B2DD3832A}"/>
              </a:ext>
            </a:extLst>
          </p:cNvPr>
          <p:cNvSpPr>
            <a:spLocks/>
          </p:cNvSpPr>
          <p:nvPr/>
        </p:nvSpPr>
        <p:spPr bwMode="auto">
          <a:xfrm>
            <a:off x="2700338" y="979488"/>
            <a:ext cx="626427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SEGURIDAD DURANTE EL PROGRAMA DE EJERCICIO</a:t>
            </a:r>
          </a:p>
        </p:txBody>
      </p:sp>
      <p:pic>
        <p:nvPicPr>
          <p:cNvPr id="476164" name="Picture 4">
            <a:extLst>
              <a:ext uri="{FF2B5EF4-FFF2-40B4-BE49-F238E27FC236}">
                <a16:creationId xmlns:a16="http://schemas.microsoft.com/office/drawing/2014/main" id="{2D08078D-6E63-4A27-A225-249A5947D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2449513" cy="160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edge/>
    <p:sndAc>
      <p:stSnd>
        <p:snd r:embed="rId4" name="whoosh.wav"/>
      </p:stSnd>
    </p:sndAc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7E746-5BCA-4EBA-9142-5B242CEAF70A}"/>
              </a:ext>
            </a:extLst>
          </p:cNvPr>
          <p:cNvSpPr>
            <a:spLocks/>
          </p:cNvSpPr>
          <p:nvPr/>
        </p:nvSpPr>
        <p:spPr bwMode="auto">
          <a:xfrm>
            <a:off x="2843213" y="1052513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 SUPERVISIÓN APROPIADA</a:t>
            </a:r>
            <a:endParaRPr lang="es-PR" altLang="en-US" sz="27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8D16D5-D6D5-4AD3-A555-BD4EC99597E0}"/>
              </a:ext>
            </a:extLst>
          </p:cNvPr>
          <p:cNvSpPr>
            <a:spLocks/>
          </p:cNvSpPr>
          <p:nvPr/>
        </p:nvSpPr>
        <p:spPr bwMode="auto">
          <a:xfrm>
            <a:off x="179388" y="2349500"/>
            <a:ext cx="8280400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Durante las sesiones de ejercicio: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Observar por signos significativos: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Ataxia, o pérdida de coordinacion al ejercitarse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Descoloración en la piel: </a:t>
            </a:r>
            <a:r>
              <a:rPr lang="es-PR" altLang="en-US" sz="2100" i="1">
                <a:solidFill>
                  <a:srgbClr val="000000"/>
                </a:solidFill>
                <a:latin typeface="Arial" panose="020B0604020202020204" pitchFamily="34" charset="0"/>
              </a:rPr>
              <a:t>Palidez o Ruborización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Otros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Preguntar por síntomas signos significativos: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Molestia, o dolor en el</a:t>
            </a:r>
            <a:r>
              <a:rPr lang="es-PR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Pecho, mandíbula, hombros, brazos</a:t>
            </a:r>
            <a:r>
              <a:rPr lang="es-PR" altLang="en-US" sz="16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600">
                <a:solidFill>
                  <a:srgbClr val="000000"/>
                </a:solidFill>
                <a:latin typeface="Tahoma" panose="020B0604030504040204" pitchFamily="34" charset="0"/>
              </a:rPr>
              <a:t>     </a:t>
            </a:r>
            <a:r>
              <a:rPr lang="es-PR" altLang="en-US" sz="1600" i="1">
                <a:solidFill>
                  <a:srgbClr val="000000"/>
                </a:solidFill>
                <a:latin typeface="Tahoma" panose="020B0604030504040204" pitchFamily="34" charset="0"/>
              </a:rPr>
              <a:t>Puede se indicativo de una afección isquémica</a:t>
            </a:r>
            <a:r>
              <a:rPr lang="es-PR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Gases, o indigestión en: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Región gástrica</a:t>
            </a:r>
            <a:r>
              <a:rPr lang="es-PR" altLang="en-US" sz="16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600">
                <a:solidFill>
                  <a:srgbClr val="000000"/>
                </a:solidFill>
                <a:latin typeface="Tahoma" panose="020B0604030504040204" pitchFamily="34" charset="0"/>
              </a:rPr>
              <a:t>     </a:t>
            </a:r>
            <a:r>
              <a:rPr lang="es-PR" altLang="en-US" sz="1600" i="1">
                <a:solidFill>
                  <a:srgbClr val="000000"/>
                </a:solidFill>
                <a:latin typeface="Tahoma" panose="020B0604030504040204" pitchFamily="34" charset="0"/>
              </a:rPr>
              <a:t>Puede se indicativo de una afección isquémica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478212" name="Picture 4">
            <a:extLst>
              <a:ext uri="{FF2B5EF4-FFF2-40B4-BE49-F238E27FC236}">
                <a16:creationId xmlns:a16="http://schemas.microsoft.com/office/drawing/2014/main" id="{800F640F-9CFE-4E2F-AE1E-1A770A108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549275"/>
            <a:ext cx="2438400" cy="168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3"/>
    <p:sndAc>
      <p:stSnd>
        <p:snd r:embed="rId4" name="chimes.wav"/>
      </p:stSnd>
    </p:sndAc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9064A-54D7-43CB-9218-E6CCF50B2229}"/>
              </a:ext>
            </a:extLst>
          </p:cNvPr>
          <p:cNvSpPr>
            <a:spLocks/>
          </p:cNvSpPr>
          <p:nvPr/>
        </p:nvSpPr>
        <p:spPr bwMode="auto">
          <a:xfrm>
            <a:off x="2843213" y="1123950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 SUPERVISIÓN APROPIADA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85767" name="Picture 7">
            <a:extLst>
              <a:ext uri="{FF2B5EF4-FFF2-40B4-BE49-F238E27FC236}">
                <a16:creationId xmlns:a16="http://schemas.microsoft.com/office/drawing/2014/main" id="{8A4642A4-30CB-44EB-8B3A-7E70EC5A2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4003675"/>
            <a:ext cx="1827213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5773" name="Picture 13">
            <a:extLst>
              <a:ext uri="{FF2B5EF4-FFF2-40B4-BE49-F238E27FC236}">
                <a16:creationId xmlns:a16="http://schemas.microsoft.com/office/drawing/2014/main" id="{C00F4919-C9A3-4B19-8854-DD2D968D7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9275"/>
            <a:ext cx="223202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2C9F225-0F29-49D7-8181-BAC3818CCECC}"/>
              </a:ext>
            </a:extLst>
          </p:cNvPr>
          <p:cNvSpPr>
            <a:spLocks/>
          </p:cNvSpPr>
          <p:nvPr/>
        </p:nvSpPr>
        <p:spPr bwMode="auto">
          <a:xfrm>
            <a:off x="179388" y="2349500"/>
            <a:ext cx="8280400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Durante las sesiones de ejercicio: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Evaluar escenas que requieren primeros auxilios: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De ser indicativo - </a:t>
            </a:r>
            <a:r>
              <a:rPr lang="es-PR" altLang="en-US" sz="2100" i="1">
                <a:solidFill>
                  <a:srgbClr val="000000"/>
                </a:solidFill>
                <a:latin typeface="Arial" panose="020B0604020202020204" pitchFamily="34" charset="0"/>
              </a:rPr>
              <a:t>Administrar Cuidado de Emergencia</a:t>
            </a: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Emergencias cardiacas y respiratorias (Ej: CPR)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Emergencias de naturaleza clínicas (Ej: apoplejia) 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Hemorragias y heridas abiertas o cerradas: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Aplicar vendajes, de ser necesario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Shock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Traumas en músculos esqueléticos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Lesiones óseas (EJ fracturas, luxaciones)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Otras</a:t>
            </a: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chimes.wav"/>
      </p:stSnd>
    </p:sndAc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3717" name="Picture 5">
            <a:extLst>
              <a:ext uri="{FF2B5EF4-FFF2-40B4-BE49-F238E27FC236}">
                <a16:creationId xmlns:a16="http://schemas.microsoft.com/office/drawing/2014/main" id="{6AB075F1-3CC0-49C4-AE25-C00D42490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844675"/>
            <a:ext cx="1804987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3720" name="Picture 8">
            <a:extLst>
              <a:ext uri="{FF2B5EF4-FFF2-40B4-BE49-F238E27FC236}">
                <a16:creationId xmlns:a16="http://schemas.microsoft.com/office/drawing/2014/main" id="{0513B294-C06D-427D-809E-67EEBAB35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501650"/>
            <a:ext cx="2519362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A91BF4D-051D-4954-B93D-9F375AA98A36}"/>
              </a:ext>
            </a:extLst>
          </p:cNvPr>
          <p:cNvSpPr>
            <a:spLocks/>
          </p:cNvSpPr>
          <p:nvPr/>
        </p:nvSpPr>
        <p:spPr bwMode="auto">
          <a:xfrm>
            <a:off x="179388" y="2349500"/>
            <a:ext cx="8280400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Durante las sesiones de ejercicio: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Asistir con los equipos de ejercicios: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Entrenamiento con resistencias: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Máquinas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Pesas libres 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Bandas de resistencias</a:t>
            </a:r>
            <a:r>
              <a:rPr lang="es-PR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Entrenamiento aeróbico: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Bandas sinfín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Bicicletas estacionarias 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Máquinas de remo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Otras</a:t>
            </a:r>
            <a:endParaRPr lang="es-PR" altLang="en-US" sz="1600" i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ACDD52-0F54-426B-8DDD-AF678E2D0330}"/>
              </a:ext>
            </a:extLst>
          </p:cNvPr>
          <p:cNvSpPr>
            <a:spLocks/>
          </p:cNvSpPr>
          <p:nvPr/>
        </p:nvSpPr>
        <p:spPr bwMode="auto">
          <a:xfrm>
            <a:off x="2843213" y="1123950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 SUPERVISIÓN APROPIADA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/>
    <p:sndAc>
      <p:stSnd>
        <p:snd r:embed="rId4" name="chimes.wav"/>
      </p:stSnd>
    </p:sndAc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1670" name="Picture 6">
            <a:extLst>
              <a:ext uri="{FF2B5EF4-FFF2-40B4-BE49-F238E27FC236}">
                <a16:creationId xmlns:a16="http://schemas.microsoft.com/office/drawing/2014/main" id="{5044D450-50A5-4037-A695-E1A112097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3089275" cy="209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1673" name="Picture 9">
            <a:extLst>
              <a:ext uri="{FF2B5EF4-FFF2-40B4-BE49-F238E27FC236}">
                <a16:creationId xmlns:a16="http://schemas.microsoft.com/office/drawing/2014/main" id="{3E80DFEB-FC0D-4257-A807-8F567F420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1617663"/>
            <a:ext cx="3203575" cy="224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AE22E0-2AE5-4045-A3E7-A9AA08047CB8}"/>
              </a:ext>
            </a:extLst>
          </p:cNvPr>
          <p:cNvSpPr>
            <a:spLocks/>
          </p:cNvSpPr>
          <p:nvPr/>
        </p:nvSpPr>
        <p:spPr bwMode="auto">
          <a:xfrm>
            <a:off x="179388" y="2781300"/>
            <a:ext cx="792162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Verdana" panose="020B0604030504040204" pitchFamily="34" charset="0"/>
              </a:rPr>
              <a:t> Ejercicios Contraindicativos:</a:t>
            </a:r>
            <a:endParaRPr lang="es-PR" altLang="en-US" sz="24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400">
                <a:solidFill>
                  <a:srgbClr val="000000"/>
                </a:solidFill>
                <a:latin typeface="Tahoma" panose="020B0604030504040204" pitchFamily="34" charset="0"/>
              </a:rPr>
              <a:t> Concepto</a:t>
            </a: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  <a:endParaRPr lang="es-PR" altLang="en-US">
              <a:latin typeface="Calibri" panose="020F050202020403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ES" altLang="en-US">
                <a:solidFill>
                  <a:schemeClr val="tx1"/>
                </a:solidFill>
                <a:latin typeface="Calibri" panose="020F0502020204030204" pitchFamily="34" charset="0"/>
              </a:rPr>
              <a:t>Cualquier tipo de ejercicio o movimiento que colocan tensión excesiva sobre ciertas estructuras anatómicas del cuerpo humano, provocando eventualmente una lesión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ES" altLang="en-US">
                <a:solidFill>
                  <a:schemeClr val="tx1"/>
                </a:solidFill>
                <a:latin typeface="Calibri" panose="020F0502020204030204" pitchFamily="34" charset="0"/>
              </a:rPr>
              <a:t>Cualquier tipo de postura incorrecta erecta o movimientos que su sobreuso pueden también resultar en una lesión musculoesquelética. </a:t>
            </a:r>
            <a:endParaRPr lang="es-PR" altLang="en-US"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08D5A0-69A5-4C9F-8843-821D701344E0}"/>
              </a:ext>
            </a:extLst>
          </p:cNvPr>
          <p:cNvSpPr>
            <a:spLocks/>
          </p:cNvSpPr>
          <p:nvPr/>
        </p:nvSpPr>
        <p:spPr bwMode="auto">
          <a:xfrm>
            <a:off x="3276600" y="1268413"/>
            <a:ext cx="55451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 SUPERVISIÓN APROPIADA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orient="vert" dir="in"/>
    <p:sndAc>
      <p:stSnd>
        <p:snd r:embed="rId4" name="chimes.wav"/>
      </p:stSnd>
    </p:sndAc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9E1896-6888-43BA-8538-2738A0535E55}"/>
              </a:ext>
            </a:extLst>
          </p:cNvPr>
          <p:cNvSpPr>
            <a:spLocks/>
          </p:cNvSpPr>
          <p:nvPr/>
        </p:nvSpPr>
        <p:spPr bwMode="auto">
          <a:xfrm>
            <a:off x="107950" y="2925763"/>
            <a:ext cx="8856663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Procedimientos de Seguridad – </a:t>
            </a:r>
            <a:r>
              <a:rPr lang="es-PR" altLang="en-US" sz="1800" i="1">
                <a:latin typeface="Verdana" panose="020B0604030504040204" pitchFamily="34" charset="0"/>
              </a:rPr>
              <a:t>Prevención de Complicaciones</a:t>
            </a:r>
            <a:r>
              <a:rPr lang="es-PR" altLang="en-US" sz="1800">
                <a:latin typeface="Verdana" panose="020B0604030504040204" pitchFamily="34" charset="0"/>
              </a:rPr>
              <a:t>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Establecer Criterios de Selección:</a:t>
            </a:r>
          </a:p>
          <a:p>
            <a:pPr lvl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    </a:t>
            </a:r>
            <a:r>
              <a:rPr lang="es-PR" altLang="en-US" sz="1800" i="1">
                <a:solidFill>
                  <a:srgbClr val="000000"/>
                </a:solidFill>
                <a:latin typeface="Arial" panose="020B0604020202020204" pitchFamily="34" charset="0"/>
              </a:rPr>
              <a:t>para excluir a los pacientes inapropiados</a:t>
            </a: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Reevaluaciones Periódicas – </a:t>
            </a:r>
            <a:r>
              <a:rPr lang="es-PR" altLang="en-US" sz="1800" i="1">
                <a:solidFill>
                  <a:srgbClr val="000000"/>
                </a:solidFill>
                <a:latin typeface="Tahoma" panose="020B0604030504040204" pitchFamily="34" charset="0"/>
              </a:rPr>
              <a:t>Para Identificar Pacientes: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No responden al ejercicio, o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Han progresado las manifestaciones de la enfermedad,</a:t>
            </a:r>
          </a:p>
          <a:p>
            <a:pPr lvl="2">
              <a:lnSpc>
                <a:spcPct val="60000"/>
              </a:lnSpc>
              <a:buClr>
                <a:schemeClr val="tx1"/>
              </a:buClr>
              <a:buFontTx/>
              <a:buNone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    </a:t>
            </a:r>
            <a:r>
              <a:rPr lang="es-ES" altLang="en-US" sz="2000" i="1">
                <a:solidFill>
                  <a:schemeClr val="tx1"/>
                </a:solidFill>
                <a:latin typeface="Calibri" panose="020F0502020204030204" pitchFamily="34" charset="0"/>
              </a:rPr>
              <a:t>desde su última evaluación</a:t>
            </a:r>
            <a:endParaRPr lang="es-PR" altLang="en-US" sz="20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Supervisión Médica – </a:t>
            </a:r>
            <a:r>
              <a:rPr lang="es-PR" altLang="en-US" sz="1800" i="1">
                <a:solidFill>
                  <a:srgbClr val="000000"/>
                </a:solidFill>
                <a:latin typeface="Tahoma" panose="020B0604030504040204" pitchFamily="34" charset="0"/>
              </a:rPr>
              <a:t>Durante cada sesión de ejercicio: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Para asegurar que se cumpla la dosis:</a:t>
            </a:r>
          </a:p>
          <a:p>
            <a:pPr lvl="2">
              <a:lnSpc>
                <a:spcPct val="60000"/>
              </a:lnSpc>
              <a:buClr>
                <a:schemeClr val="tx1"/>
              </a:buClr>
              <a:buFontTx/>
              <a:buNone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    </a:t>
            </a:r>
            <a:r>
              <a:rPr lang="es-ES" altLang="en-US" sz="2000" i="1">
                <a:solidFill>
                  <a:schemeClr val="tx1"/>
                </a:solidFill>
                <a:latin typeface="Calibri" panose="020F0502020204030204" pitchFamily="34" charset="0"/>
              </a:rPr>
              <a:t>establecida para la prescripción de ejercicio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Detectar cambios recientes en el estado de la enfermedad</a:t>
            </a:r>
            <a:endParaRPr lang="es-PR" altLang="en-US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7B4681-D684-4280-A2E1-EA9614555C95}"/>
              </a:ext>
            </a:extLst>
          </p:cNvPr>
          <p:cNvSpPr>
            <a:spLocks/>
          </p:cNvSpPr>
          <p:nvPr/>
        </p:nvSpPr>
        <p:spPr bwMode="auto">
          <a:xfrm>
            <a:off x="3492500" y="1196975"/>
            <a:ext cx="532765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7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REHABILITACIÓN CARDIACA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964614" name="Picture 6">
            <a:extLst>
              <a:ext uri="{FF2B5EF4-FFF2-40B4-BE49-F238E27FC236}">
                <a16:creationId xmlns:a16="http://schemas.microsoft.com/office/drawing/2014/main" id="{DEE07730-DBD9-48B9-9902-E685E7F70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65163"/>
            <a:ext cx="3168650" cy="220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 dir="d"/>
    <p:sndAc>
      <p:stSnd>
        <p:snd r:embed="rId4" name="chimes.wav"/>
      </p:stSnd>
    </p:sndAc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9DC73A8-93A0-4C6B-9E73-5B04D46E8AF6}"/>
              </a:ext>
            </a:extLst>
          </p:cNvPr>
          <p:cNvSpPr>
            <a:spLocks/>
          </p:cNvSpPr>
          <p:nvPr/>
        </p:nvSpPr>
        <p:spPr bwMode="auto">
          <a:xfrm>
            <a:off x="107950" y="3429000"/>
            <a:ext cx="8856663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Procedimientos de Seguridad – </a:t>
            </a:r>
            <a:r>
              <a:rPr lang="es-PR" altLang="en-US" sz="1800" i="1">
                <a:latin typeface="Verdana" panose="020B0604030504040204" pitchFamily="34" charset="0"/>
              </a:rPr>
              <a:t>Prevención de Complicaciones</a:t>
            </a:r>
            <a:r>
              <a:rPr lang="es-PR" altLang="en-US" sz="1800">
                <a:latin typeface="Verdana" panose="020B0604030504040204" pitchFamily="34" charset="0"/>
              </a:rPr>
              <a:t>:</a:t>
            </a:r>
            <a:endParaRPr lang="es-PR" altLang="en-US" sz="24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Frecuencia Cardiaca de Entrenamiento (FCE, o THR):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Indicaciones para valores iniciales conservadores:</a:t>
            </a:r>
            <a:endParaRPr lang="es-PR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Arritmias ventriculares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Angina inducida por el esfuerzo</a:t>
            </a:r>
            <a:endParaRPr lang="es-PR" altLang="en-US" sz="16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Comunicaciones frecuentes con el médico de cabecera: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Propósito:</a:t>
            </a:r>
            <a:endParaRPr lang="es-PR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Dialogar sobre el estado, o cambio, </a:t>
            </a:r>
          </a:p>
          <a:p>
            <a:pPr lvl="3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  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de medicamentos</a:t>
            </a:r>
            <a:endParaRPr lang="es-PR" altLang="en-US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A41E7D-5D25-42DE-97F7-F13AF5FB5C70}"/>
              </a:ext>
            </a:extLst>
          </p:cNvPr>
          <p:cNvSpPr>
            <a:spLocks/>
          </p:cNvSpPr>
          <p:nvPr/>
        </p:nvSpPr>
        <p:spPr bwMode="auto">
          <a:xfrm>
            <a:off x="3492500" y="1196975"/>
            <a:ext cx="53276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8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REHABILITACIÓN CARDIACA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966661" name="Picture 5">
            <a:extLst>
              <a:ext uri="{FF2B5EF4-FFF2-40B4-BE49-F238E27FC236}">
                <a16:creationId xmlns:a16="http://schemas.microsoft.com/office/drawing/2014/main" id="{13497174-A566-4C57-B880-E610FA930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98488"/>
            <a:ext cx="3097212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 dir="u"/>
    <p:sndAc>
      <p:stSnd>
        <p:snd r:embed="rId4" name="chimes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925" name="Picture 5">
            <a:extLst>
              <a:ext uri="{FF2B5EF4-FFF2-40B4-BE49-F238E27FC236}">
                <a16:creationId xmlns:a16="http://schemas.microsoft.com/office/drawing/2014/main" id="{B7DB3F80-E074-4AF1-B7E9-08D4E752C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2663825" cy="203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C7CE6DC-F2AF-4AF6-94A2-D71F060AAFEF}"/>
              </a:ext>
            </a:extLst>
          </p:cNvPr>
          <p:cNvSpPr>
            <a:spLocks/>
          </p:cNvSpPr>
          <p:nvPr/>
        </p:nvSpPr>
        <p:spPr bwMode="auto">
          <a:xfrm>
            <a:off x="179388" y="2492375"/>
            <a:ext cx="8785225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Calibri" panose="020F0502020204030204" pitchFamily="34" charset="0"/>
              </a:rPr>
              <a:t> </a:t>
            </a:r>
            <a:r>
              <a:rPr lang="es-PR" altLang="en-US" sz="2000">
                <a:latin typeface="Verdana" panose="020B0604030504040204" pitchFamily="34" charset="0"/>
              </a:rPr>
              <a:t>Poblaciones con afecciones cardiacas, y envejecientes:</a:t>
            </a:r>
            <a:endParaRPr lang="es-PR" altLang="en-US" sz="20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10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Ejercicios de intensidad moderada (3 – 5.9 METs):</a:t>
            </a:r>
          </a:p>
          <a:p>
            <a:pPr lvl="2">
              <a:lnSpc>
                <a:spcPct val="12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chemeClr val="tx1"/>
                </a:solidFill>
                <a:latin typeface="Arial" panose="020B0604020202020204" pitchFamily="34" charset="0"/>
              </a:rPr>
              <a:t>Se han encontrado ser seguras</a:t>
            </a:r>
            <a:r>
              <a:rPr lang="es-PR" altLang="en-US" sz="2000">
                <a:latin typeface="Verdana" panose="020B0604030504040204" pitchFamily="34" charset="0"/>
              </a:rPr>
              <a:t>:</a:t>
            </a:r>
            <a:endParaRPr lang="es-PR" altLang="en-US" sz="20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10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Ejercicios de intensidad vigorosa (6 – 8.7 METs):</a:t>
            </a:r>
          </a:p>
          <a:p>
            <a:pPr lvl="2">
              <a:lnSpc>
                <a:spcPct val="12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chemeClr val="tx1"/>
                </a:solidFill>
                <a:latin typeface="Arial" panose="020B0604020202020204" pitchFamily="34" charset="0"/>
              </a:rPr>
              <a:t>Programa de entrenamiento a intérvalos (95 % FCpico) 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Beneficios/ventajas</a:t>
            </a:r>
            <a:r>
              <a:rPr lang="es-PR" altLang="en-US" sz="25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Adaptación morfofuncional favorable: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Ventrículo izquierdo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Función del endotelio (capacidad vascular)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Incremento en la tolerancia aeróbica (cardiorrespiratoria)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Mejor calidad de vida</a:t>
            </a:r>
            <a:endParaRPr lang="es-PR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7C2871-BBB5-4C8E-853D-5C0ECE630C61}"/>
              </a:ext>
            </a:extLst>
          </p:cNvPr>
          <p:cNvSpPr>
            <a:spLocks/>
          </p:cNvSpPr>
          <p:nvPr/>
        </p:nvSpPr>
        <p:spPr bwMode="auto">
          <a:xfrm>
            <a:off x="2843213" y="981075"/>
            <a:ext cx="597693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INTENSIDADES SEGURAS Y EFECTIVAS</a:t>
            </a:r>
          </a:p>
        </p:txBody>
      </p:sp>
    </p:spTree>
    <p:custDataLst>
      <p:tags r:id="rId1"/>
    </p:custDataLst>
  </p:cSld>
  <p:clrMapOvr>
    <a:masterClrMapping/>
  </p:clrMapOvr>
  <p:transition spd="slow">
    <p:wipe dir="r"/>
    <p:sndAc>
      <p:stSnd>
        <p:snd r:embed="rId4" name="whoosh.wav"/>
      </p:stSnd>
    </p:sndAc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A19ACB2-635E-467C-A2FE-F9A2AA14AED9}"/>
              </a:ext>
            </a:extLst>
          </p:cNvPr>
          <p:cNvSpPr>
            <a:spLocks/>
          </p:cNvSpPr>
          <p:nvPr/>
        </p:nvSpPr>
        <p:spPr bwMode="auto">
          <a:xfrm>
            <a:off x="107950" y="2924175"/>
            <a:ext cx="885666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Procedimientos de Seguridad – </a:t>
            </a:r>
            <a:r>
              <a:rPr lang="es-PR" altLang="en-US" sz="1800" i="1">
                <a:latin typeface="Verdana" panose="020B0604030504040204" pitchFamily="34" charset="0"/>
              </a:rPr>
              <a:t>Prevención de Complicaciones</a:t>
            </a:r>
            <a:r>
              <a:rPr lang="es-PR" altLang="en-US" sz="1800">
                <a:latin typeface="Verdana" panose="020B0604030504040204" pitchFamily="34" charset="0"/>
              </a:rPr>
              <a:t>:</a:t>
            </a:r>
            <a:endParaRPr lang="es-PR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Instrucciones Particulares para los Pacientes: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Asunto – </a:t>
            </a:r>
            <a:r>
              <a:rPr lang="es-ES" altLang="en-US" sz="2000" i="1">
                <a:solidFill>
                  <a:schemeClr val="tx1"/>
                </a:solidFill>
                <a:latin typeface="Calibri" panose="020F0502020204030204" pitchFamily="34" charset="0"/>
              </a:rPr>
              <a:t>Síntomas y Signos para</a:t>
            </a: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:</a:t>
            </a:r>
            <a:endParaRPr lang="es-PR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Excluir la participación al programa de ejercicio: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Fatiga poco usual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Ansiedad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Síntomas cardiovasculares cambiantes –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en especial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1900" i="1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Angina pectoral</a:t>
            </a:r>
            <a:endParaRPr lang="es-PR" altLang="en-US" sz="1700" i="1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Arritmias</a:t>
            </a:r>
            <a:endParaRPr lang="es-PR" altLang="en-US" sz="15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Clase de Ejercicio Relativamente Pequeña: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Ideal – </a:t>
            </a:r>
            <a:r>
              <a:rPr lang="es-ES" altLang="en-US" sz="2000" i="1">
                <a:solidFill>
                  <a:schemeClr val="tx1"/>
                </a:solidFill>
                <a:latin typeface="Calibri" panose="020F0502020204030204" pitchFamily="34" charset="0"/>
              </a:rPr>
              <a:t>30 pacientes o menos</a:t>
            </a:r>
            <a:endParaRPr lang="es-PR" altLang="en-US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0AEBE9-7A87-4142-A840-53C6BFCB99BE}"/>
              </a:ext>
            </a:extLst>
          </p:cNvPr>
          <p:cNvSpPr>
            <a:spLocks/>
          </p:cNvSpPr>
          <p:nvPr/>
        </p:nvSpPr>
        <p:spPr bwMode="auto">
          <a:xfrm>
            <a:off x="3276600" y="1196975"/>
            <a:ext cx="532765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7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REHABILITACIÓN CARDIACA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968709" name="Picture 5">
            <a:extLst>
              <a:ext uri="{FF2B5EF4-FFF2-40B4-BE49-F238E27FC236}">
                <a16:creationId xmlns:a16="http://schemas.microsoft.com/office/drawing/2014/main" id="{D3540E66-ADBD-41AA-A8E9-8469E6EC6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92150"/>
            <a:ext cx="2735262" cy="211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trips/>
    <p:sndAc>
      <p:stSnd>
        <p:snd r:embed="rId4" name="chimes.wav"/>
      </p:stSnd>
    </p:sndAc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76FF801-8038-43DB-ADE7-F79283BEB7D1}"/>
              </a:ext>
            </a:extLst>
          </p:cNvPr>
          <p:cNvSpPr>
            <a:spLocks/>
          </p:cNvSpPr>
          <p:nvPr/>
        </p:nvSpPr>
        <p:spPr bwMode="auto">
          <a:xfrm>
            <a:off x="107950" y="3571875"/>
            <a:ext cx="8856663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Procedimientos de Seguridad – </a:t>
            </a:r>
            <a:r>
              <a:rPr lang="es-PR" altLang="en-US" sz="1800" i="1">
                <a:latin typeface="Verdana" panose="020B0604030504040204" pitchFamily="34" charset="0"/>
              </a:rPr>
              <a:t>Prevención de Complicaciones</a:t>
            </a:r>
            <a:r>
              <a:rPr lang="es-PR" altLang="en-US" sz="1800">
                <a:latin typeface="Verdana" panose="020B0604030504040204" pitchFamily="34" charset="0"/>
              </a:rPr>
              <a:t>:</a:t>
            </a:r>
            <a:endParaRPr lang="es-PR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Registro asistencia para cada sesión de ejercicio: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Firma de entrada de salida:</a:t>
            </a:r>
            <a:endParaRPr lang="es-PR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Utilidad/Propósitos: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Asegurar la participación regular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Criterio para determinar: </a:t>
            </a:r>
            <a:endParaRPr lang="es-PR" altLang="en-US" sz="1900" i="1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Si es necesario reducir la intensidad del ejercicio: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En aquellos casos donde el paciente ha faltado</a:t>
            </a: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         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varias sesiones de ejercicio</a:t>
            </a:r>
            <a:endParaRPr lang="es-PR" altLang="en-US" sz="16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295EB7-F38C-484C-8FD0-B3E2745E4251}"/>
              </a:ext>
            </a:extLst>
          </p:cNvPr>
          <p:cNvSpPr>
            <a:spLocks/>
          </p:cNvSpPr>
          <p:nvPr/>
        </p:nvSpPr>
        <p:spPr bwMode="auto">
          <a:xfrm>
            <a:off x="2843213" y="1268413"/>
            <a:ext cx="61563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90000"/>
              </a:lnSpc>
              <a:buClrTx/>
              <a:buFontTx/>
              <a:buNone/>
            </a:pPr>
            <a: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REHABILITACIÓN CARDIACA</a:t>
            </a:r>
            <a:endParaRPr lang="es-PR" altLang="en-US" sz="2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972804" name="Picture 4">
            <a:extLst>
              <a:ext uri="{FF2B5EF4-FFF2-40B4-BE49-F238E27FC236}">
                <a16:creationId xmlns:a16="http://schemas.microsoft.com/office/drawing/2014/main" id="{3DAECCB8-6C8A-42F8-A15D-CF4794BFE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2527300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8"/>
    <p:sndAc>
      <p:stSnd>
        <p:snd r:embed="rId4" name="chimes.wav"/>
      </p:stSnd>
    </p:sndAc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58D89-88E1-4081-A795-57CCAAC973BB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s-PR" altLang="en-US" sz="1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REHABILITACIÓN CARDIACA:</a:t>
            </a:r>
            <a:br>
              <a:rPr lang="es-PR" altLang="en-US" sz="1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MEDIDAS DE SEGURIDAD Y PREVENCIÓN DE ACCIDENTES</a:t>
            </a:r>
            <a:b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Indicaciones para Temporeramente</a:t>
            </a:r>
            <a:b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Posponer, o Reducir, la Intensidad del Programa de Ejercicio</a:t>
            </a:r>
            <a:r>
              <a:rPr lang="es-PR" altLang="en-US" sz="17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8792FB82-C77E-4A10-B882-47515254F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7852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Adaptado de: “Design and Implementation of Exercise Training Regimens,” por M. M. Dehn, &amp; C. B. Mullins. En </a:t>
            </a:r>
            <a:r>
              <a:rPr lang="en-US" altLang="en-US" sz="1200" i="1">
                <a:latin typeface="Times New Roman" panose="02020603050405020304" pitchFamily="18" charset="0"/>
              </a:rPr>
              <a:t>Rehabilitation of the Coronary Patient</a:t>
            </a:r>
            <a:r>
              <a:rPr lang="en-US" altLang="en-US" sz="1200" b="0">
                <a:latin typeface="Times New Roman" panose="02020603050405020304" pitchFamily="18" charset="0"/>
              </a:rPr>
              <a:t>. 2da. ed.; (p. 340), por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s-ES" altLang="en-US" sz="1200" b="0">
                <a:latin typeface="Times New Roman" panose="02020603050405020304" pitchFamily="18" charset="0"/>
              </a:rPr>
              <a:t>N. K. Wenger, &amp; H. K. Hellerstein (Eds.), 1984, New York: John Wiley &amp; Sons, Inc. C</a:t>
            </a:r>
            <a:r>
              <a:rPr lang="en-US" altLang="en-US" sz="1200" b="0">
                <a:latin typeface="Times New Roman" panose="02020603050405020304" pitchFamily="18" charset="0"/>
              </a:rPr>
              <a:t>opyright 1984 por John Wiley &amp; Sons, Inc.</a:t>
            </a:r>
          </a:p>
        </p:txBody>
      </p:sp>
      <p:pic>
        <p:nvPicPr>
          <p:cNvPr id="980999" name="Picture 7">
            <a:extLst>
              <a:ext uri="{FF2B5EF4-FFF2-40B4-BE49-F238E27FC236}">
                <a16:creationId xmlns:a16="http://schemas.microsoft.com/office/drawing/2014/main" id="{E986870D-D0CE-4DCF-BE01-93BBDCB3E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963" y="4070350"/>
            <a:ext cx="1919287" cy="173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1001" name="Picture 9">
            <a:extLst>
              <a:ext uri="{FF2B5EF4-FFF2-40B4-BE49-F238E27FC236}">
                <a16:creationId xmlns:a16="http://schemas.microsoft.com/office/drawing/2014/main" id="{88CB0400-4414-4CE8-B2B0-28AFFE7F1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550" y="1844675"/>
            <a:ext cx="1303338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EC69894-FE78-4895-8607-D34DE922B480}"/>
              </a:ext>
            </a:extLst>
          </p:cNvPr>
          <p:cNvSpPr>
            <a:spLocks/>
          </p:cNvSpPr>
          <p:nvPr/>
        </p:nvSpPr>
        <p:spPr bwMode="auto">
          <a:xfrm>
            <a:off x="107950" y="1916113"/>
            <a:ext cx="8856663" cy="381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Progresión de una Enfermedad Cardiaca:</a:t>
            </a:r>
            <a:endParaRPr lang="es-PR" altLang="en-US" sz="1800" i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Aumento en los episodios de angina pectoral</a:t>
            </a:r>
            <a:endParaRPr lang="es-PR" altLang="en-US" sz="17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Contracciones Ventriculares Prematuras:</a:t>
            </a:r>
            <a:endParaRPr lang="es-PR" altLang="en-US" sz="2100" i="1">
              <a:latin typeface="Verdan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Nuevas, o</a:t>
            </a:r>
            <a:endParaRPr lang="es-PR" altLang="en-US" sz="1800" i="1">
              <a:latin typeface="Calibri" panose="020F050202020403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Incremento en su incidencia</a:t>
            </a:r>
            <a:endParaRPr lang="es-PR" altLang="en-US" sz="2000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Enfermedades intercurrentes (ocurren dentro de otras):</a:t>
            </a:r>
            <a:endParaRPr lang="es-PR" altLang="en-US" sz="1800" i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Circunstancias pirogénicas (febriles)</a:t>
            </a:r>
            <a:endParaRPr lang="es-PR" altLang="en-US" sz="1700" i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Problemas gastrointestinales</a:t>
            </a:r>
            <a:endParaRPr lang="es-PR" altLang="en-US" sz="1700" i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Lesiones</a:t>
            </a:r>
            <a:endParaRPr lang="es-PR" altLang="en-US" sz="220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Problemas ortopédicos: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None/>
            </a:pPr>
            <a:r>
              <a:rPr lang="es-PR" altLang="en-US" sz="1800">
                <a:latin typeface="Verdana" panose="020B0604030504040204" pitchFamily="34" charset="0"/>
              </a:rPr>
              <a:t>     </a:t>
            </a:r>
            <a:r>
              <a:rPr lang="es-PR" altLang="en-US" sz="1800" i="1">
                <a:latin typeface="Verdana" panose="020B0604030504040204" pitchFamily="34" charset="0"/>
              </a:rPr>
              <a:t>Agravados por el ejercicio o actividad física</a:t>
            </a:r>
            <a:endParaRPr lang="es-PR" altLang="en-US" sz="2400"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edge/>
    <p:sndAc>
      <p:stSnd>
        <p:snd r:embed="rId4" name="chimes.wav"/>
      </p:stSnd>
    </p:sndAc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9D710-0B1F-4F30-A406-4EED5430112D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s-PR" altLang="en-US" sz="1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REHABILITACIÓN CARDIACA:</a:t>
            </a:r>
            <a:br>
              <a:rPr lang="es-PR" altLang="en-US" sz="1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MEDIDAS DE SEGURIDAD Y PREVENCIÓN DE ACCIDENTES</a:t>
            </a:r>
            <a:b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Indicaciones para Temporeramente</a:t>
            </a:r>
            <a:b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Posponer, o Reducir, la Intensidad del Programa de Ejercicio</a:t>
            </a:r>
            <a:r>
              <a:rPr lang="es-PR" altLang="en-US" sz="17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B744F27B-98EB-4F9E-8A35-43AC2D10C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7852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Adaptado de: “Design and Implementation of Exercise Training Regimens,” por M. M. Dehn, &amp; C. B. Mullins. En </a:t>
            </a:r>
            <a:r>
              <a:rPr lang="en-US" altLang="en-US" sz="1200" i="1">
                <a:latin typeface="Times New Roman" panose="02020603050405020304" pitchFamily="18" charset="0"/>
              </a:rPr>
              <a:t>Rehabilitation of the Coronary Patient</a:t>
            </a:r>
            <a:r>
              <a:rPr lang="en-US" altLang="en-US" sz="1200" b="0">
                <a:latin typeface="Times New Roman" panose="02020603050405020304" pitchFamily="18" charset="0"/>
              </a:rPr>
              <a:t>. 2da. ed.; (p. 340), por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s-ES" altLang="en-US" sz="1200" b="0">
                <a:latin typeface="Times New Roman" panose="02020603050405020304" pitchFamily="18" charset="0"/>
              </a:rPr>
              <a:t>N. K. Wenger, &amp; H. K. Hellerstein (Eds.), 1984, New York: John Wiley &amp; Sons, Inc. C</a:t>
            </a:r>
            <a:r>
              <a:rPr lang="en-US" altLang="en-US" sz="1200" b="0">
                <a:latin typeface="Times New Roman" panose="02020603050405020304" pitchFamily="18" charset="0"/>
              </a:rPr>
              <a:t>opyright 1984 por John Wiley &amp; Sons, Inc.</a:t>
            </a:r>
          </a:p>
        </p:txBody>
      </p:sp>
      <p:pic>
        <p:nvPicPr>
          <p:cNvPr id="983045" name="Picture 5">
            <a:extLst>
              <a:ext uri="{FF2B5EF4-FFF2-40B4-BE49-F238E27FC236}">
                <a16:creationId xmlns:a16="http://schemas.microsoft.com/office/drawing/2014/main" id="{E4C63520-1A20-4344-8157-E50D68448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863" y="2276475"/>
            <a:ext cx="2682875" cy="331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3A571A3-73DE-4602-90B9-A702FF0A4ED2}"/>
              </a:ext>
            </a:extLst>
          </p:cNvPr>
          <p:cNvSpPr>
            <a:spLocks/>
          </p:cNvSpPr>
          <p:nvPr/>
        </p:nvSpPr>
        <p:spPr bwMode="auto">
          <a:xfrm>
            <a:off x="107950" y="1989138"/>
            <a:ext cx="684053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ct val="1330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Posible disfunción encefálica:</a:t>
            </a:r>
            <a:endParaRPr lang="es-PR" altLang="en-US" sz="1800" i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Criterios/indicaciones/manifestaciones clínicas:</a:t>
            </a:r>
            <a:endParaRPr lang="es-PR" altLang="en-US" sz="2100" i="1">
              <a:latin typeface="Verdan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Mareo</a:t>
            </a:r>
            <a:endParaRPr lang="es-PR" altLang="en-US" sz="1800" i="1">
              <a:latin typeface="Calibri" panose="020F0502020204030204" pitchFamily="34" charset="0"/>
            </a:endParaRPr>
          </a:p>
          <a:p>
            <a:pPr lvl="2">
              <a:lnSpc>
                <a:spcPct val="6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Vértigo</a:t>
            </a:r>
            <a:endParaRPr lang="es-PR" altLang="en-US" sz="200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Problemas Psicosociales o Emocionales:</a:t>
            </a:r>
            <a:endParaRPr lang="es-PR" altLang="en-US" sz="1800" i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Ansiedad</a:t>
            </a:r>
            <a:endParaRPr lang="es-PR" altLang="en-US" sz="1700" i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Frustración</a:t>
            </a:r>
            <a:endParaRPr lang="es-PR" altLang="en-US" sz="1700" i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Enojo</a:t>
            </a:r>
            <a:endParaRPr lang="es-PR" altLang="en-US" sz="220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Retención de sodio:</a:t>
            </a:r>
            <a:endParaRPr lang="es-PR" altLang="en-US" sz="1800" i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Edema</a:t>
            </a:r>
            <a:endParaRPr lang="es-PR" altLang="en-US" sz="1700" i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Aumento en la masa corporal (MC)</a:t>
            </a:r>
            <a:endParaRPr lang="es-PR" altLang="en-US" sz="2100" i="1">
              <a:latin typeface="Verdan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/>
    <p:sndAc>
      <p:stSnd>
        <p:snd r:embed="rId4" name="chimes.wav"/>
      </p:stSnd>
    </p:sndAc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2F1D74-3E91-435F-BC8E-6D55A7D4A851}"/>
              </a:ext>
            </a:extLst>
          </p:cNvPr>
          <p:cNvSpPr>
            <a:spLocks/>
          </p:cNvSpPr>
          <p:nvPr/>
        </p:nvSpPr>
        <p:spPr bwMode="auto">
          <a:xfrm>
            <a:off x="107950" y="2060575"/>
            <a:ext cx="475138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ct val="1330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Deshidratación severa</a:t>
            </a:r>
            <a:endParaRPr lang="es-PR" altLang="en-US">
              <a:latin typeface="Calibri" panose="020F0502020204030204" pitchFamily="34" charset="0"/>
            </a:endParaRPr>
          </a:p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Factores ambientales:</a:t>
            </a:r>
            <a:endParaRPr lang="es-PR" altLang="en-US" sz="2000" i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  <a:latin typeface="Tahoma" panose="020B0604030504040204" pitchFamily="34" charset="0"/>
              </a:rPr>
              <a:t> Clima</a:t>
            </a:r>
            <a:endParaRPr lang="es-PR" altLang="en-US" sz="2500" i="1">
              <a:latin typeface="Verdan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ES" altLang="en-US">
                <a:solidFill>
                  <a:schemeClr val="tx1"/>
                </a:solidFill>
                <a:latin typeface="Calibri" panose="020F0502020204030204" pitchFamily="34" charset="0"/>
              </a:rPr>
              <a:t>Calor excesivo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ES" altLang="en-US">
                <a:solidFill>
                  <a:schemeClr val="tx1"/>
                </a:solidFill>
                <a:latin typeface="Calibri" panose="020F0502020204030204" pitchFamily="34" charset="0"/>
              </a:rPr>
              <a:t>Elevada humedad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ES" altLang="en-US">
                <a:solidFill>
                  <a:schemeClr val="tx1"/>
                </a:solidFill>
                <a:latin typeface="Calibri" panose="020F0502020204030204" pitchFamily="34" charset="0"/>
              </a:rPr>
              <a:t>Excesivo viento</a:t>
            </a:r>
            <a:endParaRPr lang="es-PR" altLang="en-US" sz="1800" i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  <a:latin typeface="Tahoma" panose="020B0604030504040204" pitchFamily="34" charset="0"/>
              </a:rPr>
              <a:t> Contaminación atmosférica:</a:t>
            </a:r>
            <a:endParaRPr lang="es-PR" altLang="en-US" sz="2500" i="1">
              <a:latin typeface="Verdan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ES" altLang="en-US">
                <a:solidFill>
                  <a:schemeClr val="tx1"/>
                </a:solidFill>
                <a:latin typeface="Calibri" panose="020F0502020204030204" pitchFamily="34" charset="0"/>
              </a:rPr>
              <a:t>Niebla tóxica (smog)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ES" altLang="en-US">
                <a:solidFill>
                  <a:schemeClr val="tx1"/>
                </a:solidFill>
                <a:latin typeface="Calibri" panose="020F0502020204030204" pitchFamily="34" charset="0"/>
              </a:rPr>
              <a:t>Monoxido de carbono</a:t>
            </a:r>
            <a:endParaRPr lang="es-PR" altLang="en-US"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8B114E-F728-478F-B1D7-0F950617FEFA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s-PR" altLang="en-US" sz="1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REHABILITACIÓN CARDIACA:</a:t>
            </a:r>
            <a:br>
              <a:rPr lang="es-PR" altLang="en-US" sz="1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MEDIDAS DE SEGURIDAD Y PREVENCIÓN DE ACCIDENTES</a:t>
            </a:r>
            <a:b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Indicaciones para Temporeramente</a:t>
            </a:r>
            <a:b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Posponer, o Reducir, la Intensidad del Programa de Ejercicio</a:t>
            </a:r>
            <a:r>
              <a:rPr lang="es-PR" altLang="en-US" sz="17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21077922-C8A7-4E39-8EC6-2B8DE048E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7852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Adaptado de: “Design and Implementation of Exercise Training Regimens,” por M. M. Dehn, &amp; C. B. Mullins. En </a:t>
            </a:r>
            <a:r>
              <a:rPr lang="en-US" altLang="en-US" sz="1200" i="1">
                <a:latin typeface="Times New Roman" panose="02020603050405020304" pitchFamily="18" charset="0"/>
              </a:rPr>
              <a:t>Rehabilitation of the Coronary Patient</a:t>
            </a:r>
            <a:r>
              <a:rPr lang="en-US" altLang="en-US" sz="1200" b="0">
                <a:latin typeface="Times New Roman" panose="02020603050405020304" pitchFamily="18" charset="0"/>
              </a:rPr>
              <a:t>. 2da. ed.; (p. 340), por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s-ES" altLang="en-US" sz="1200" b="0">
                <a:latin typeface="Times New Roman" panose="02020603050405020304" pitchFamily="18" charset="0"/>
              </a:rPr>
              <a:t>N. K. Wenger, &amp; H. K. Hellerstein (Eds.), 1984, New York: John Wiley &amp; Sons, Inc. C</a:t>
            </a:r>
            <a:r>
              <a:rPr lang="en-US" altLang="en-US" sz="1200" b="0">
                <a:latin typeface="Times New Roman" panose="02020603050405020304" pitchFamily="18" charset="0"/>
              </a:rPr>
              <a:t>opyright 1984 por John Wiley &amp; Sons, Inc.</a:t>
            </a:r>
          </a:p>
        </p:txBody>
      </p:sp>
      <p:pic>
        <p:nvPicPr>
          <p:cNvPr id="985095" name="Picture 7">
            <a:extLst>
              <a:ext uri="{FF2B5EF4-FFF2-40B4-BE49-F238E27FC236}">
                <a16:creationId xmlns:a16="http://schemas.microsoft.com/office/drawing/2014/main" id="{98B41E71-8697-4BAF-B670-771FE71DE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63" y="1916113"/>
            <a:ext cx="3803650" cy="381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lus/>
    <p:sndAc>
      <p:stSnd>
        <p:snd r:embed="rId4" name="chimes.wav"/>
      </p:stSnd>
    </p:sndAc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E2030-530C-43FB-9AA1-BB1AB9826157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s-PR" altLang="en-US" sz="1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REHABILITACIÓN CARDIACA:</a:t>
            </a:r>
            <a:br>
              <a:rPr lang="es-PR" altLang="en-US" sz="1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MEDIDAS DE SEGURIDAD Y PREVENCIÓN DE ACCIDENTES</a:t>
            </a:r>
            <a:b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Indicaciones para Temporeramente</a:t>
            </a:r>
            <a:b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Posponer, o Reducir, la Intensidad del Programa de Ejercicio</a:t>
            </a:r>
            <a:r>
              <a:rPr lang="es-PR" altLang="en-US" sz="17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F47252B7-C089-45BF-86DD-3BA2015F8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7852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Adaptado de: “Design and Implementation of Exercise Training Regimens,” por M. M. Dehn, &amp; C. B. Mullins. En </a:t>
            </a:r>
            <a:r>
              <a:rPr lang="en-US" altLang="en-US" sz="1200" i="1">
                <a:latin typeface="Times New Roman" panose="02020603050405020304" pitchFamily="18" charset="0"/>
              </a:rPr>
              <a:t>Rehabilitation of the Coronary Patient</a:t>
            </a:r>
            <a:r>
              <a:rPr lang="en-US" altLang="en-US" sz="1200" b="0">
                <a:latin typeface="Times New Roman" panose="02020603050405020304" pitchFamily="18" charset="0"/>
              </a:rPr>
              <a:t>. 2da. ed.; (p. 340), por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s-ES" altLang="en-US" sz="1200" b="0">
                <a:latin typeface="Times New Roman" panose="02020603050405020304" pitchFamily="18" charset="0"/>
              </a:rPr>
              <a:t>N. K. Wenger, &amp; H. K. Hellerstein (Eds.), 1984, New York: John Wiley &amp; Sons, Inc. C</a:t>
            </a:r>
            <a:r>
              <a:rPr lang="en-US" altLang="en-US" sz="1200" b="0">
                <a:latin typeface="Times New Roman" panose="02020603050405020304" pitchFamily="18" charset="0"/>
              </a:rPr>
              <a:t>opyright 1984 por John Wiley &amp; Sons, Inc.</a:t>
            </a:r>
          </a:p>
        </p:txBody>
      </p:sp>
      <p:pic>
        <p:nvPicPr>
          <p:cNvPr id="1001478" name="Picture 6">
            <a:extLst>
              <a:ext uri="{FF2B5EF4-FFF2-40B4-BE49-F238E27FC236}">
                <a16:creationId xmlns:a16="http://schemas.microsoft.com/office/drawing/2014/main" id="{0F6E85C0-8273-4145-981B-E70637706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844675"/>
            <a:ext cx="2663825" cy="19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1480" name="Picture 8">
            <a:extLst>
              <a:ext uri="{FF2B5EF4-FFF2-40B4-BE49-F238E27FC236}">
                <a16:creationId xmlns:a16="http://schemas.microsoft.com/office/drawing/2014/main" id="{05D9B791-02ED-4BA0-866C-CCBAE2E7F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4005263"/>
            <a:ext cx="2519362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B920971-FA33-43F4-B0B9-BBBDDCF04C0F}"/>
              </a:ext>
            </a:extLst>
          </p:cNvPr>
          <p:cNvSpPr>
            <a:spLocks/>
          </p:cNvSpPr>
          <p:nvPr/>
        </p:nvSpPr>
        <p:spPr bwMode="auto">
          <a:xfrm>
            <a:off x="107950" y="2060575"/>
            <a:ext cx="6119813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ct val="1330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Comportamiento inapropiado:</a:t>
            </a:r>
            <a:endParaRPr lang="es-PR" altLang="en-US" sz="1800" i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Ingesta de una comida pesada y abundante:</a:t>
            </a:r>
            <a:endParaRPr lang="es-PR" altLang="en-US" sz="2100" i="1">
              <a:latin typeface="Verdana" panose="020B0604030504040204" pitchFamily="34" charset="0"/>
            </a:endParaRPr>
          </a:p>
          <a:p>
            <a:pPr lvl="2">
              <a:lnSpc>
                <a:spcPct val="120000"/>
              </a:lnSpc>
              <a:buClr>
                <a:schemeClr val="tx1"/>
              </a:buClr>
              <a:buFontTx/>
              <a:buNone/>
            </a:pPr>
            <a:r>
              <a:rPr lang="es-ES" altLang="en-US" sz="2000" i="1">
                <a:solidFill>
                  <a:schemeClr val="tx1"/>
                </a:solidFill>
                <a:latin typeface="Calibri" panose="020F0502020204030204" pitchFamily="34" charset="0"/>
              </a:rPr>
              <a:t>Dentro de 2 horas</a:t>
            </a:r>
            <a:endParaRPr lang="es-PR" altLang="en-US" sz="1700" i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Consumo de bebidas que contienes cafeína</a:t>
            </a: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    (xantinas y otras bebidas estimulantes):</a:t>
            </a:r>
            <a:endParaRPr lang="es-PR" altLang="en-US" sz="2100" i="1">
              <a:latin typeface="Verdana" panose="020B0604030504040204" pitchFamily="34" charset="0"/>
            </a:endParaRPr>
          </a:p>
          <a:p>
            <a:pPr lvl="2">
              <a:lnSpc>
                <a:spcPct val="12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Café</a:t>
            </a:r>
            <a:endParaRPr lang="es-PR" altLang="en-US" sz="2100" i="1">
              <a:latin typeface="Verdana" panose="020B0604030504040204" pitchFamily="34" charset="0"/>
            </a:endParaRPr>
          </a:p>
          <a:p>
            <a:pPr lvl="2">
              <a:lnSpc>
                <a:spcPct val="12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Té</a:t>
            </a:r>
            <a:endParaRPr lang="es-PR" altLang="en-US" sz="1800" i="1">
              <a:latin typeface="Calibri" panose="020F0502020204030204" pitchFamily="34" charset="0"/>
            </a:endParaRPr>
          </a:p>
          <a:p>
            <a:pPr lvl="2">
              <a:lnSpc>
                <a:spcPct val="12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Bebidas gaseosas de cola</a:t>
            </a:r>
            <a:endParaRPr lang="es-PR" altLang="en-US" sz="1600" i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Resaca (hangover) alcohólica</a:t>
            </a:r>
            <a:endParaRPr lang="es-PR" altLang="en-US" sz="22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001482" name="Picture 10">
            <a:extLst>
              <a:ext uri="{FF2B5EF4-FFF2-40B4-BE49-F238E27FC236}">
                <a16:creationId xmlns:a16="http://schemas.microsoft.com/office/drawing/2014/main" id="{CB79C71B-B250-4A23-BF0D-1B9EAFE5E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933825"/>
            <a:ext cx="1363662" cy="189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lus/>
    <p:sndAc>
      <p:stSnd>
        <p:snd r:embed="rId4" name="chimes.wav"/>
      </p:stSnd>
    </p:sndAc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C94DC-CD04-4222-BC19-7ED9B0E54D0D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s-PR" altLang="en-US" sz="1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REHABILITACIÓN CARDIACA:</a:t>
            </a:r>
            <a:br>
              <a:rPr lang="es-PR" altLang="en-US" sz="1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MEDIDAS DE SEGURIDAD Y PREVENCIÓN DE ACCIDENTES</a:t>
            </a:r>
            <a:b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Indicaciones para Temporeramente</a:t>
            </a:r>
            <a:b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Posponer, o Reducir, la Intensidad del Programa de Ejercicio</a:t>
            </a:r>
            <a:r>
              <a:rPr lang="es-PR" altLang="en-US" sz="17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3B40C7E2-2794-418F-A02F-D798D82E8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7852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Adaptado de: “Design and Implementation of Exercise Training Regimens,” por M. M. Dehn, &amp; C. B. Mullins. En </a:t>
            </a:r>
            <a:r>
              <a:rPr lang="en-US" altLang="en-US" sz="1200" i="1">
                <a:latin typeface="Times New Roman" panose="02020603050405020304" pitchFamily="18" charset="0"/>
              </a:rPr>
              <a:t>Rehabilitation of the Coronary Patient</a:t>
            </a:r>
            <a:r>
              <a:rPr lang="en-US" altLang="en-US" sz="1200" b="0">
                <a:latin typeface="Times New Roman" panose="02020603050405020304" pitchFamily="18" charset="0"/>
              </a:rPr>
              <a:t>. 2da. ed.; (p. 340), por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s-ES" altLang="en-US" sz="1200" b="0">
                <a:latin typeface="Times New Roman" panose="02020603050405020304" pitchFamily="18" charset="0"/>
              </a:rPr>
              <a:t>N. K. Wenger, &amp; H. K. Hellerstein (Eds.), 1984, New York: John Wiley &amp; Sons, Inc. C</a:t>
            </a:r>
            <a:r>
              <a:rPr lang="en-US" altLang="en-US" sz="1200" b="0">
                <a:latin typeface="Times New Roman" panose="02020603050405020304" pitchFamily="18" charset="0"/>
              </a:rPr>
              <a:t>opyright 1984 por John Wiley &amp; Sons, Inc.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C919166-94BC-42B2-A746-C77B0F523499}"/>
              </a:ext>
            </a:extLst>
          </p:cNvPr>
          <p:cNvSpPr>
            <a:spLocks/>
          </p:cNvSpPr>
          <p:nvPr/>
        </p:nvSpPr>
        <p:spPr bwMode="auto">
          <a:xfrm>
            <a:off x="179388" y="2276475"/>
            <a:ext cx="5976937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70000"/>
              </a:lnSpc>
              <a:spcBef>
                <a:spcPct val="20000"/>
              </a:spcBef>
              <a:buClr>
                <a:schemeClr val="tx1"/>
              </a:buClr>
              <a:buSzPct val="1330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Verdana" panose="020B0604030504040204" pitchFamily="34" charset="0"/>
              </a:rPr>
              <a:t> Drogas:</a:t>
            </a:r>
            <a:endParaRPr lang="es-PR" altLang="en-US" sz="2400" i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7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400">
                <a:solidFill>
                  <a:srgbClr val="000000"/>
                </a:solidFill>
                <a:latin typeface="Tahoma" panose="020B0604030504040204" pitchFamily="34" charset="0"/>
              </a:rPr>
              <a:t> Descongestionantes</a:t>
            </a:r>
            <a:endParaRPr lang="es-PR" altLang="en-US" sz="2400" i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7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400">
                <a:solidFill>
                  <a:srgbClr val="000000"/>
                </a:solidFill>
                <a:latin typeface="Tahoma" panose="020B0604030504040204" pitchFamily="34" charset="0"/>
              </a:rPr>
              <a:t> Broncodilatadores</a:t>
            </a:r>
            <a:endParaRPr lang="es-PR" altLang="en-US" sz="2100" i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7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400">
                <a:solidFill>
                  <a:srgbClr val="000000"/>
                </a:solidFill>
                <a:latin typeface="Tahoma" panose="020B0604030504040204" pitchFamily="34" charset="0"/>
              </a:rPr>
              <a:t> Atropina</a:t>
            </a:r>
            <a:endParaRPr lang="es-PR" altLang="en-US" sz="2100" i="1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7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400">
                <a:solidFill>
                  <a:srgbClr val="000000"/>
                </a:solidFill>
                <a:latin typeface="Tahoma" panose="020B0604030504040204" pitchFamily="34" charset="0"/>
              </a:rPr>
              <a:t> Anoréticos (reductores de peso)</a:t>
            </a:r>
            <a:endParaRPr lang="es-PR" altLang="en-US" sz="300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1">
              <a:lnSpc>
                <a:spcPct val="17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es-PR" altLang="en-US" sz="3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003528" name="Picture 8">
            <a:extLst>
              <a:ext uri="{FF2B5EF4-FFF2-40B4-BE49-F238E27FC236}">
                <a16:creationId xmlns:a16="http://schemas.microsoft.com/office/drawing/2014/main" id="{0C6F222F-C4A5-4695-8294-54DF046CF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989138"/>
            <a:ext cx="4392613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lus/>
    <p:sndAc>
      <p:stSnd>
        <p:snd r:embed="rId4" name="chimes.wav"/>
      </p:stSnd>
    </p:sndAc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C21DF10-FF7F-4475-A109-3DBA52BE8141}"/>
              </a:ext>
            </a:extLst>
          </p:cNvPr>
          <p:cNvSpPr>
            <a:spLocks/>
          </p:cNvSpPr>
          <p:nvPr/>
        </p:nvSpPr>
        <p:spPr bwMode="auto">
          <a:xfrm>
            <a:off x="107950" y="3571875"/>
            <a:ext cx="8856663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Estabilización y Transporte Inmediato al Hospital:</a:t>
            </a:r>
            <a:endParaRPr lang="es-PR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Paro Cardiaco: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Posterior a:</a:t>
            </a:r>
            <a:endParaRPr lang="es-PR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Fibrilación ventricular: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Detonante común para un arresto cardiaco</a:t>
            </a:r>
            <a:endParaRPr lang="es-PR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Asístole, o</a:t>
            </a: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:</a:t>
            </a:r>
            <a:endParaRPr lang="es-PR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Bloqueo cardiaco completo</a:t>
            </a:r>
            <a:endParaRPr lang="es-PR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EC0E30-AF64-4E13-85E4-E054B72A5B5D}"/>
              </a:ext>
            </a:extLst>
          </p:cNvPr>
          <p:cNvSpPr>
            <a:spLocks/>
          </p:cNvSpPr>
          <p:nvPr/>
        </p:nvSpPr>
        <p:spPr bwMode="auto">
          <a:xfrm>
            <a:off x="0" y="765175"/>
            <a:ext cx="91440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REHABILITACIÓN CARDIACA:</a:t>
            </a:r>
            <a:b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MEDIDAS DE SEGURIDAD Y PREVENCIÓN DE ACCIDENTES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Guías para Condiciones que Requieren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Modificación o Suspensión del Ejercicio</a:t>
            </a: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272BA53D-4780-48A3-9B19-964F242CB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949950"/>
            <a:ext cx="87852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Adaptado de: “Design and Implementation of Exercise Training Regimens,” por M. M. Dehn, &amp; C. B. Mullins. En </a:t>
            </a:r>
            <a:r>
              <a:rPr lang="en-US" altLang="en-US" sz="1200" i="1">
                <a:latin typeface="Times New Roman" panose="02020603050405020304" pitchFamily="18" charset="0"/>
              </a:rPr>
              <a:t>Rehabilitation of the Coronary Patient</a:t>
            </a:r>
            <a:r>
              <a:rPr lang="en-US" altLang="en-US" sz="1200" b="0">
                <a:latin typeface="Times New Roman" panose="02020603050405020304" pitchFamily="18" charset="0"/>
              </a:rPr>
              <a:t>. 2da. ed.; (p. 358), por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s-ES" altLang="en-US" sz="1200" b="0">
                <a:latin typeface="Times New Roman" panose="02020603050405020304" pitchFamily="18" charset="0"/>
              </a:rPr>
              <a:t>N. K. Wenger, &amp; H. K. Hellerstein (Eds.), 1984, New York: John Wiley &amp; Sons, Inc. C</a:t>
            </a:r>
            <a:r>
              <a:rPr lang="en-US" altLang="en-US" sz="1200" b="0">
                <a:latin typeface="Times New Roman" panose="02020603050405020304" pitchFamily="18" charset="0"/>
              </a:rPr>
              <a:t>opyright 1984 por John Wiley &amp; Sons, Inc.</a:t>
            </a:r>
          </a:p>
        </p:txBody>
      </p:sp>
      <p:pic>
        <p:nvPicPr>
          <p:cNvPr id="976905" name="Picture 9">
            <a:extLst>
              <a:ext uri="{FF2B5EF4-FFF2-40B4-BE49-F238E27FC236}">
                <a16:creationId xmlns:a16="http://schemas.microsoft.com/office/drawing/2014/main" id="{F7676A67-9DA8-4E8B-BABB-CB53EFFDA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060575"/>
            <a:ext cx="3600450" cy="152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6906" name="Picture 10">
            <a:extLst>
              <a:ext uri="{FF2B5EF4-FFF2-40B4-BE49-F238E27FC236}">
                <a16:creationId xmlns:a16="http://schemas.microsoft.com/office/drawing/2014/main" id="{E5F7908E-06B7-48E3-8A97-96669263D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2060575"/>
            <a:ext cx="3602037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 dir="in"/>
    <p:sndAc>
      <p:stSnd>
        <p:snd r:embed="rId4" name="chimes.wav"/>
      </p:stSnd>
    </p:sndAc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32178-BC04-4D0E-82A8-C3D63EA48EA1}"/>
              </a:ext>
            </a:extLst>
          </p:cNvPr>
          <p:cNvSpPr>
            <a:spLocks/>
          </p:cNvSpPr>
          <p:nvPr/>
        </p:nvSpPr>
        <p:spPr bwMode="auto">
          <a:xfrm>
            <a:off x="0" y="838200"/>
            <a:ext cx="914400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REHABILITACIÓN CARDIACA:</a:t>
            </a:r>
            <a:b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MEDIDAS DE SEGURIDAD Y PREVENCIÓN DE ACCIDENTES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Guías para Condiciones que Requieren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Modificación o Suspensión del Ejercicio</a:t>
            </a: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BE55F0C7-2564-4D28-AAAD-1C7DAC010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7852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Adaptado de: “Design and Implementation of Exercise Training Regimens,” por M. M. Dehn, &amp; C. B. Mullins. En </a:t>
            </a:r>
            <a:r>
              <a:rPr lang="en-US" altLang="en-US" sz="1200" i="1">
                <a:latin typeface="Times New Roman" panose="02020603050405020304" pitchFamily="18" charset="0"/>
              </a:rPr>
              <a:t>Rehabilitation of the Coronary Patient</a:t>
            </a:r>
            <a:r>
              <a:rPr lang="en-US" altLang="en-US" sz="1200" b="0">
                <a:latin typeface="Times New Roman" panose="02020603050405020304" pitchFamily="18" charset="0"/>
              </a:rPr>
              <a:t>. 2da. ed.; (p. 358), por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s-ES" altLang="en-US" sz="1200" b="0">
                <a:latin typeface="Times New Roman" panose="02020603050405020304" pitchFamily="18" charset="0"/>
              </a:rPr>
              <a:t>N. K. Wenger, &amp; H. K. Hellerstein (Eds.), 1984, New York: John Wiley &amp; Sons, Inc. C</a:t>
            </a:r>
            <a:r>
              <a:rPr lang="en-US" altLang="en-US" sz="1200" b="0">
                <a:latin typeface="Times New Roman" panose="02020603050405020304" pitchFamily="18" charset="0"/>
              </a:rPr>
              <a:t>opyright 1984 por John Wiley &amp; Sons, Inc.</a:t>
            </a:r>
          </a:p>
        </p:txBody>
      </p:sp>
      <p:pic>
        <p:nvPicPr>
          <p:cNvPr id="1005572" name="Picture 4">
            <a:extLst>
              <a:ext uri="{FF2B5EF4-FFF2-40B4-BE49-F238E27FC236}">
                <a16:creationId xmlns:a16="http://schemas.microsoft.com/office/drawing/2014/main" id="{2ABD515E-6887-478E-B704-A733AB170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3" y="3644900"/>
            <a:ext cx="1517650" cy="216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5573" name="Picture 5">
            <a:extLst>
              <a:ext uri="{FF2B5EF4-FFF2-40B4-BE49-F238E27FC236}">
                <a16:creationId xmlns:a16="http://schemas.microsoft.com/office/drawing/2014/main" id="{32A3C722-F65C-43C4-BF57-AB7118650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663" y="3357563"/>
            <a:ext cx="1922462" cy="251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55E95B-D871-4346-A783-3B3B459F824D}"/>
              </a:ext>
            </a:extLst>
          </p:cNvPr>
          <p:cNvSpPr>
            <a:spLocks/>
          </p:cNvSpPr>
          <p:nvPr/>
        </p:nvSpPr>
        <p:spPr bwMode="auto">
          <a:xfrm>
            <a:off x="107950" y="2276475"/>
            <a:ext cx="8856663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Estabilización y Transporte Inmediato al Hospital:</a:t>
            </a:r>
            <a:endParaRPr lang="es-PR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Posible </a:t>
            </a:r>
            <a:r>
              <a:rPr lang="es-PR" altLang="en-US" sz="1800" i="1">
                <a:solidFill>
                  <a:srgbClr val="000000"/>
                </a:solidFill>
                <a:latin typeface="Tahoma" panose="020B0604030504040204" pitchFamily="34" charset="0"/>
              </a:rPr>
              <a:t>Infarto al Miocardio Agudo</a:t>
            </a: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Criterios/circunstancias que sugieren un infarto al miocardio reciente:</a:t>
            </a:r>
            <a:endParaRPr lang="es-PR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Tratamiento farmacológico no exitoso:</a:t>
            </a:r>
            <a:endParaRPr lang="es-PR" altLang="en-US" sz="1900" i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Síntomas típicos no puede ser subsanados: </a:t>
            </a:r>
            <a:endParaRPr lang="es-PR" altLang="en-US" sz="1900" i="1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Por la administración de tres dosis de nitratos</a:t>
            </a:r>
          </a:p>
          <a:p>
            <a:pPr lvl="4">
              <a:lnSpc>
                <a:spcPct val="6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      a lo largo de un periodo de 15 minutos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Particularmente si se encuentra asociado con: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Diaforesis (perspiración profusa)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Náusea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Debilidad</a:t>
            </a:r>
            <a:endParaRPr lang="es-PR" altLang="en-US" sz="17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FDBFD-4389-466B-9925-E68FC1D4D3CF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REHABILITACIÓN CARDIACA:</a:t>
            </a:r>
            <a:b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MEDIDAS DE SEGURIDAD Y PREVENCIÓN DE ACCIDENTES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Guías para Condiciones que Requieren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Modificación o Suspensión del Ejercicio</a:t>
            </a: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EE86BF5C-4A53-42CC-9810-4840046C6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7852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Adaptado de: “Design and Implementation of Exercise Training Regimens,” por M. M. Dehn, &amp; C. B. Mullins. En </a:t>
            </a:r>
            <a:r>
              <a:rPr lang="en-US" altLang="en-US" sz="1200" i="1">
                <a:latin typeface="Times New Roman" panose="02020603050405020304" pitchFamily="18" charset="0"/>
              </a:rPr>
              <a:t>Rehabilitation of the Coronary Patient</a:t>
            </a:r>
            <a:r>
              <a:rPr lang="en-US" altLang="en-US" sz="1200" b="0">
                <a:latin typeface="Times New Roman" panose="02020603050405020304" pitchFamily="18" charset="0"/>
              </a:rPr>
              <a:t>. 2da. ed.; (p. 358), por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s-ES" altLang="en-US" sz="1200" b="0">
                <a:latin typeface="Times New Roman" panose="02020603050405020304" pitchFamily="18" charset="0"/>
              </a:rPr>
              <a:t>N. K. Wenger, &amp; H. K. Hellerstein (Eds.), 1984, New York: John Wiley &amp; Sons, Inc. C</a:t>
            </a:r>
            <a:r>
              <a:rPr lang="en-US" altLang="en-US" sz="1200" b="0">
                <a:latin typeface="Times New Roman" panose="02020603050405020304" pitchFamily="18" charset="0"/>
              </a:rPr>
              <a:t>opyright 1984 por John Wiley &amp; Sons, Inc.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8DE54D0-D3AC-4737-A3E9-E74771D809E0}"/>
              </a:ext>
            </a:extLst>
          </p:cNvPr>
          <p:cNvSpPr>
            <a:spLocks/>
          </p:cNvSpPr>
          <p:nvPr/>
        </p:nvSpPr>
        <p:spPr bwMode="auto">
          <a:xfrm>
            <a:off x="107950" y="3571875"/>
            <a:ext cx="8856663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Estabilización y Transporte Inmediato al Hospital:</a:t>
            </a:r>
            <a:endParaRPr lang="es-PR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Arritmias Cardiacas Inestables: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Extrasístoles ventriculares - </a:t>
            </a:r>
            <a:r>
              <a:rPr lang="es-ES" altLang="en-US" sz="2000" i="1">
                <a:solidFill>
                  <a:schemeClr val="tx1"/>
                </a:solidFill>
                <a:latin typeface="Calibri" panose="020F0502020204030204" pitchFamily="34" charset="0"/>
              </a:rPr>
              <a:t>En secuencia y frecuentes</a:t>
            </a: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:</a:t>
            </a:r>
            <a:endParaRPr lang="es-PR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Características:</a:t>
            </a:r>
            <a:endParaRPr lang="es-PR" altLang="en-US" sz="1900" i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Multiformes</a:t>
            </a:r>
            <a:endParaRPr lang="es-PR" altLang="en-US" sz="1900" i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Intérvalos cortos de acoplamiento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1900" i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De naturaleza paroxística: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Tres o más consecutivos</a:t>
            </a:r>
            <a:endParaRPr lang="es-PR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pic>
        <p:nvPicPr>
          <p:cNvPr id="978953" name="Picture 9">
            <a:extLst>
              <a:ext uri="{FF2B5EF4-FFF2-40B4-BE49-F238E27FC236}">
                <a16:creationId xmlns:a16="http://schemas.microsoft.com/office/drawing/2014/main" id="{44F7F8C5-3042-4E30-8527-8A2902AB6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2133600"/>
            <a:ext cx="6767513" cy="139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168A4-9ABE-46EC-A313-F1422CBAD9F0}"/>
              </a:ext>
            </a:extLst>
          </p:cNvPr>
          <p:cNvSpPr>
            <a:spLocks/>
          </p:cNvSpPr>
          <p:nvPr/>
        </p:nvSpPr>
        <p:spPr bwMode="auto">
          <a:xfrm>
            <a:off x="3708400" y="1341438"/>
            <a:ext cx="54356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SEGURIDAD PARA LOS PROGRAMAS DE EJERCICIO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5AA4CB9-55D2-418A-AFFD-D063E8B7F3B7}"/>
              </a:ext>
            </a:extLst>
          </p:cNvPr>
          <p:cNvSpPr>
            <a:spLocks/>
          </p:cNvSpPr>
          <p:nvPr/>
        </p:nvSpPr>
        <p:spPr bwMode="auto">
          <a:xfrm>
            <a:off x="395288" y="3068638"/>
            <a:ext cx="8208962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Protocolos evaluativos - </a:t>
            </a:r>
            <a:r>
              <a:rPr lang="es-PR" altLang="en-US" sz="1900" i="1">
                <a:latin typeface="Verdana" panose="020B0604030504040204" pitchFamily="34" charset="0"/>
              </a:rPr>
              <a:t>Salud</a:t>
            </a:r>
            <a:r>
              <a:rPr lang="es-PR" altLang="en-US" sz="1900">
                <a:latin typeface="Verdana" panose="020B0604030504040204" pitchFamily="34" charset="0"/>
              </a:rPr>
              <a:t>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Establecer: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Factores de riesgo para cardiopatías coronarias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Signos y síntomas patologías crónicas</a:t>
            </a:r>
            <a:r>
              <a:rPr lang="es-PR" altLang="en-US" sz="2100" b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21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Cardiovasculares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Pulmonares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Metabólicas</a:t>
            </a:r>
            <a:endParaRPr lang="es-PR" altLang="en-US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900">
                <a:latin typeface="Verdana" panose="020B0604030504040204" pitchFamily="34" charset="0"/>
              </a:rPr>
              <a:t> Pruebas ergométricas de tolerancia cardiorrespiratoria: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Establecer:</a:t>
            </a: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Capacidad funcional</a:t>
            </a:r>
            <a:endParaRPr lang="es-PR" altLang="en-US" sz="2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99687" name="Picture 7">
            <a:extLst>
              <a:ext uri="{FF2B5EF4-FFF2-40B4-BE49-F238E27FC236}">
                <a16:creationId xmlns:a16="http://schemas.microsoft.com/office/drawing/2014/main" id="{9253AC24-0D3D-4FE3-9393-BCE0B1E84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3240087" cy="243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/>
    <p:sndAc>
      <p:stSnd>
        <p:snd r:embed="rId4" name="chimes.wav"/>
      </p:stSnd>
    </p:sndAc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F2779D87-7F8C-4B90-8183-0C5A86897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7852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Adaptado de: “Design and Implementation of Exercise Training Regimens,” por M. M. Dehn, &amp; C. B. Mullins. En </a:t>
            </a:r>
            <a:r>
              <a:rPr lang="en-US" altLang="en-US" sz="1200" i="1">
                <a:latin typeface="Times New Roman" panose="02020603050405020304" pitchFamily="18" charset="0"/>
              </a:rPr>
              <a:t>Rehabilitation of the Coronary Patient</a:t>
            </a:r>
            <a:r>
              <a:rPr lang="en-US" altLang="en-US" sz="1200" b="0">
                <a:latin typeface="Times New Roman" panose="02020603050405020304" pitchFamily="18" charset="0"/>
              </a:rPr>
              <a:t>. 2da. ed.; (p. 358), por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s-ES" altLang="en-US" sz="1200" b="0">
                <a:latin typeface="Times New Roman" panose="02020603050405020304" pitchFamily="18" charset="0"/>
              </a:rPr>
              <a:t>N. K. Wenger, &amp; H. K. Hellerstein (Eds.), 1984, New York: John Wiley &amp; Sons, Inc. C</a:t>
            </a:r>
            <a:r>
              <a:rPr lang="en-US" altLang="en-US" sz="1200" b="0">
                <a:latin typeface="Times New Roman" panose="02020603050405020304" pitchFamily="18" charset="0"/>
              </a:rPr>
              <a:t>opyright 1984 por John Wiley &amp; Sons, Inc.</a:t>
            </a:r>
          </a:p>
        </p:txBody>
      </p:sp>
      <p:pic>
        <p:nvPicPr>
          <p:cNvPr id="1007622" name="Picture 6">
            <a:extLst>
              <a:ext uri="{FF2B5EF4-FFF2-40B4-BE49-F238E27FC236}">
                <a16:creationId xmlns:a16="http://schemas.microsoft.com/office/drawing/2014/main" id="{715123C4-5F33-445D-9FD7-3C273D2AB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205038"/>
            <a:ext cx="1825625" cy="199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23" name="Picture 7">
            <a:extLst>
              <a:ext uri="{FF2B5EF4-FFF2-40B4-BE49-F238E27FC236}">
                <a16:creationId xmlns:a16="http://schemas.microsoft.com/office/drawing/2014/main" id="{9DEFBCED-7185-42B3-B637-408AE04E4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060575"/>
            <a:ext cx="1719263" cy="2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7624" name="Picture 8">
            <a:extLst>
              <a:ext uri="{FF2B5EF4-FFF2-40B4-BE49-F238E27FC236}">
                <a16:creationId xmlns:a16="http://schemas.microsoft.com/office/drawing/2014/main" id="{764EECE4-8574-4EB1-B280-35633EC9D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276475"/>
            <a:ext cx="2003425" cy="178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8C5DFD-5B42-4A58-974F-1F7B6AE5AB88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REHABILITACIÓN CARDIACA:</a:t>
            </a:r>
            <a:b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MEDIDAS DE SEGURIDAD Y PREVENCIÓN DE ACCIDENTES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Guías para Condiciones que Requieren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Modificación o Suspensión del Ejercicio</a:t>
            </a: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DF25D0-16B7-442F-B962-6FDFE5379A23}"/>
              </a:ext>
            </a:extLst>
          </p:cNvPr>
          <p:cNvSpPr>
            <a:spLocks/>
          </p:cNvSpPr>
          <p:nvPr/>
        </p:nvSpPr>
        <p:spPr bwMode="auto">
          <a:xfrm>
            <a:off x="107950" y="4148138"/>
            <a:ext cx="8856663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Estabilización y Transporte Inmediato al Hospital:</a:t>
            </a:r>
            <a:endParaRPr lang="es-PR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Síncope, de etiología desconocida: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Ese debe asumir, y tratar, como:</a:t>
            </a:r>
            <a:endParaRPr lang="es-PR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Una manifestación clínica asociada con un Problema Cardiaco:</a:t>
            </a:r>
            <a:endParaRPr lang="es-PR" altLang="en-US" sz="1900" i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A menos que se compruebe lo contrario</a:t>
            </a:r>
            <a:endParaRPr lang="es-PR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CA2E3580-1845-4E7C-8B66-682F3B831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7852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Adaptado de: “Design and Implementation of Exercise Training Regimens,” por M. M. Dehn, &amp; C. B. Mullins. En </a:t>
            </a:r>
            <a:r>
              <a:rPr lang="en-US" altLang="en-US" sz="1200" i="1">
                <a:latin typeface="Times New Roman" panose="02020603050405020304" pitchFamily="18" charset="0"/>
              </a:rPr>
              <a:t>Rehabilitation of the Coronary Patient</a:t>
            </a:r>
            <a:r>
              <a:rPr lang="en-US" altLang="en-US" sz="1200" b="0">
                <a:latin typeface="Times New Roman" panose="02020603050405020304" pitchFamily="18" charset="0"/>
              </a:rPr>
              <a:t>. 2da. ed.; (p. 358), por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s-ES" altLang="en-US" sz="1200" b="0">
                <a:latin typeface="Times New Roman" panose="02020603050405020304" pitchFamily="18" charset="0"/>
              </a:rPr>
              <a:t>N. K. Wenger, &amp; H. K. Hellerstein (Eds.), 1984, New York: John Wiley &amp; Sons, Inc. C</a:t>
            </a:r>
            <a:r>
              <a:rPr lang="en-US" altLang="en-US" sz="1200" b="0">
                <a:latin typeface="Times New Roman" panose="02020603050405020304" pitchFamily="18" charset="0"/>
              </a:rPr>
              <a:t>opyright 1984 por John Wiley &amp; Sons, Inc.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1E9A50-1F52-4B09-8C0D-ACFE963E6680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REHABILITACIÓN CARDIACA:</a:t>
            </a:r>
            <a:b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MEDIDAS DE SEGURIDAD Y PREVENCIÓN DE ACCIDENTES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Guías para Condiciones que Requieren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Modificación o Suspensión del Ejercicio</a:t>
            </a: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09672" name="Picture 8">
            <a:extLst>
              <a:ext uri="{FF2B5EF4-FFF2-40B4-BE49-F238E27FC236}">
                <a16:creationId xmlns:a16="http://schemas.microsoft.com/office/drawing/2014/main" id="{9242A4B7-6426-48A9-AAE0-6D1B3619C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89138"/>
            <a:ext cx="2500313" cy="381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9674" name="Picture 10">
            <a:extLst>
              <a:ext uri="{FF2B5EF4-FFF2-40B4-BE49-F238E27FC236}">
                <a16:creationId xmlns:a16="http://schemas.microsoft.com/office/drawing/2014/main" id="{9D6FBFFD-5879-4044-99C3-11B5FA34F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60575"/>
            <a:ext cx="1782762" cy="1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E740A68-6A02-4049-9731-205255BA99C0}"/>
              </a:ext>
            </a:extLst>
          </p:cNvPr>
          <p:cNvSpPr>
            <a:spLocks/>
          </p:cNvSpPr>
          <p:nvPr/>
        </p:nvSpPr>
        <p:spPr bwMode="auto">
          <a:xfrm>
            <a:off x="107950" y="4075113"/>
            <a:ext cx="8856663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Terminación Inmediata del Ejercicio:</a:t>
            </a:r>
            <a:endParaRPr lang="es-PR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Angina Pectoris – Típica o sospechada: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Que ocurre en dos ocasiones durante una sesión de ejercicio:</a:t>
            </a:r>
            <a:endParaRPr lang="es-PR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En caso de un síntoma nuevo:</a:t>
            </a:r>
            <a:endParaRPr lang="es-PR" altLang="en-US" sz="1900" i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Se recomienda consultar a un médico</a:t>
            </a:r>
            <a:endParaRPr lang="es-PR" altLang="en-US" sz="21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009676" name="Picture 12">
            <a:extLst>
              <a:ext uri="{FF2B5EF4-FFF2-40B4-BE49-F238E27FC236}">
                <a16:creationId xmlns:a16="http://schemas.microsoft.com/office/drawing/2014/main" id="{CFAB67FC-7700-4F91-885A-AEA870BB0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276475"/>
            <a:ext cx="3559175" cy="154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E6D36041-4B00-44B5-B3C4-166FA0DA6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7852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Adaptado de: “Design and Implementation of Exercise Training Regimens,” por M. M. Dehn, &amp; C. B. Mullins. En </a:t>
            </a:r>
            <a:r>
              <a:rPr lang="en-US" altLang="en-US" sz="1200" i="1">
                <a:latin typeface="Times New Roman" panose="02020603050405020304" pitchFamily="18" charset="0"/>
              </a:rPr>
              <a:t>Rehabilitation of the Coronary Patient</a:t>
            </a:r>
            <a:r>
              <a:rPr lang="en-US" altLang="en-US" sz="1200" b="0">
                <a:latin typeface="Times New Roman" panose="02020603050405020304" pitchFamily="18" charset="0"/>
              </a:rPr>
              <a:t>. 2da. ed.; (p. 358), por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s-ES" altLang="en-US" sz="1200" b="0">
                <a:latin typeface="Times New Roman" panose="02020603050405020304" pitchFamily="18" charset="0"/>
              </a:rPr>
              <a:t>N. K. Wenger, &amp; H. K. Hellerstein (Eds.), 1984, New York: John Wiley &amp; Sons, Inc. C</a:t>
            </a:r>
            <a:r>
              <a:rPr lang="en-US" altLang="en-US" sz="1200" b="0">
                <a:latin typeface="Times New Roman" panose="02020603050405020304" pitchFamily="18" charset="0"/>
              </a:rPr>
              <a:t>opyright 1984 por John Wiley &amp; Sons, Inc.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30151-F772-42EC-BA6D-1673323403E7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1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REHABILITACIÓN CARDIACA:</a:t>
            </a:r>
            <a:br>
              <a:rPr lang="es-PR" altLang="en-US" sz="1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MEDIDAS DE SEGURIDAD Y PREVENCIÓN DE ACCIDENTES</a:t>
            </a:r>
            <a:b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Guías para Condiciones que Requieren</a:t>
            </a:r>
            <a:b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Modificación o Suspensión del Ejercicio</a:t>
            </a:r>
            <a:r>
              <a:rPr lang="es-PR" altLang="en-US" sz="17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11717" name="Picture 5">
            <a:extLst>
              <a:ext uri="{FF2B5EF4-FFF2-40B4-BE49-F238E27FC236}">
                <a16:creationId xmlns:a16="http://schemas.microsoft.com/office/drawing/2014/main" id="{0E232084-3AF1-4971-9108-CB496C5A5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1865313"/>
            <a:ext cx="1439862" cy="105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55BBF70-EF1C-416E-8185-387D7C1A78F0}"/>
              </a:ext>
            </a:extLst>
          </p:cNvPr>
          <p:cNvSpPr>
            <a:spLocks/>
          </p:cNvSpPr>
          <p:nvPr/>
        </p:nvSpPr>
        <p:spPr bwMode="auto">
          <a:xfrm>
            <a:off x="0" y="2276475"/>
            <a:ext cx="8856663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Terminación Inmediata del Ejercicio:</a:t>
            </a:r>
            <a:endParaRPr lang="es-PR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Signos y síntomas de cuidado: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Mareo severo, falta de peso en la cabeza, ataxia, náusea, vómito o disnea:</a:t>
            </a:r>
            <a:endParaRPr lang="es-PR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Si se vincula con: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Hipotensión, arritmia cadiaca menos grave, o estertores</a:t>
            </a:r>
          </a:p>
          <a:p>
            <a:pPr lvl="3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pulmonares</a:t>
            </a: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Se recomienda: </a:t>
            </a:r>
            <a:endParaRPr lang="es-PR" altLang="en-US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       </a:t>
            </a:r>
            <a:r>
              <a:rPr lang="pt-BR" altLang="en-US" sz="17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Escortar el paciente hasta la casa: </a:t>
            </a:r>
            <a:endParaRPr lang="es-PR" altLang="en-US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       </a:t>
            </a:r>
            <a:r>
              <a:rPr lang="pt-BR" altLang="en-US" sz="17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Contactar a su médico de cabecera, o </a:t>
            </a:r>
            <a:endParaRPr lang="es-PR" altLang="en-US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       </a:t>
            </a:r>
            <a:r>
              <a:rPr lang="pt-BR" altLang="en-US" sz="17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Realizar los arreglos pertinentes para transportar  a la</a:t>
            </a:r>
          </a:p>
          <a:p>
            <a:pPr lvl="4">
              <a:lnSpc>
                <a:spcPct val="6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          víctima al hospital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011719" name="Picture 7">
            <a:extLst>
              <a:ext uri="{FF2B5EF4-FFF2-40B4-BE49-F238E27FC236}">
                <a16:creationId xmlns:a16="http://schemas.microsoft.com/office/drawing/2014/main" id="{7DE7C14A-0111-4621-A7F1-0B5E8EADF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292600"/>
            <a:ext cx="2376488" cy="100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11D4E8C6-EABE-4C50-A967-BFF385EEA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7852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Adaptado de: “Design and Implementation of Exercise Training Regimens,” por M. M. Dehn, &amp; C. B. Mullins. En </a:t>
            </a:r>
            <a:r>
              <a:rPr lang="en-US" altLang="en-US" sz="1200" i="1">
                <a:latin typeface="Times New Roman" panose="02020603050405020304" pitchFamily="18" charset="0"/>
              </a:rPr>
              <a:t>Rehabilitation of the Coronary Patient</a:t>
            </a:r>
            <a:r>
              <a:rPr lang="en-US" altLang="en-US" sz="1200" b="0">
                <a:latin typeface="Times New Roman" panose="02020603050405020304" pitchFamily="18" charset="0"/>
              </a:rPr>
              <a:t>. 2da. ed.; (p. 358), por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s-ES" altLang="en-US" sz="1200" b="0">
                <a:latin typeface="Times New Roman" panose="02020603050405020304" pitchFamily="18" charset="0"/>
              </a:rPr>
              <a:t>N. K. Wenger, &amp; H. K. Hellerstein (Eds.), 1984, New York: John Wiley &amp; Sons, Inc. C</a:t>
            </a:r>
            <a:r>
              <a:rPr lang="en-US" altLang="en-US" sz="1200" b="0">
                <a:latin typeface="Times New Roman" panose="02020603050405020304" pitchFamily="18" charset="0"/>
              </a:rPr>
              <a:t>opyright 1984 por John Wiley &amp; Sons, Inc.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9A7173-049F-4164-8470-B70C4524E6B6}"/>
              </a:ext>
            </a:extLst>
          </p:cNvPr>
          <p:cNvSpPr>
            <a:spLocks/>
          </p:cNvSpPr>
          <p:nvPr/>
        </p:nvSpPr>
        <p:spPr bwMode="auto">
          <a:xfrm>
            <a:off x="0" y="620713"/>
            <a:ext cx="914400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REHABILITACIÓN CARDIACA:</a:t>
            </a:r>
            <a:b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MEDIDAS DE SEGURIDAD Y PREVENCIÓN DE ACCIDENTES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Guías para Condiciones que Requieren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Modificación o Suspensión del Ejercicio</a:t>
            </a: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8839574-4FA4-41B9-BC10-C6B6F1269CAE}"/>
              </a:ext>
            </a:extLst>
          </p:cNvPr>
          <p:cNvSpPr>
            <a:spLocks/>
          </p:cNvSpPr>
          <p:nvPr/>
        </p:nvSpPr>
        <p:spPr bwMode="auto">
          <a:xfrm>
            <a:off x="0" y="3573463"/>
            <a:ext cx="885666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Terminación Inmediata del Ejercicio:</a:t>
            </a:r>
            <a:endParaRPr lang="es-PR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Arritmias supraventriculares paroxísticas: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Consideraciones/Acciones especiales:</a:t>
            </a:r>
            <a:endParaRPr lang="es-PR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Referido al Médico – Médico Principal: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Anexar trazado de EKG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Establecer seguimiento: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Informe telefónico</a:t>
            </a:r>
            <a:endParaRPr lang="es-PR" altLang="en-US" sz="21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013766" name="Picture 6">
            <a:extLst>
              <a:ext uri="{FF2B5EF4-FFF2-40B4-BE49-F238E27FC236}">
                <a16:creationId xmlns:a16="http://schemas.microsoft.com/office/drawing/2014/main" id="{24DCB0A0-D6B0-4FD5-9D34-C8A7384C8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989138"/>
            <a:ext cx="36703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9AF4C86C-5861-4110-968D-798B2F864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7852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Adaptado de: “Design and Implementation of Exercise Training Regimens,” por M. M. Dehn, &amp; C. B. Mullins. En </a:t>
            </a:r>
            <a:r>
              <a:rPr lang="en-US" altLang="en-US" sz="1200" i="1">
                <a:latin typeface="Times New Roman" panose="02020603050405020304" pitchFamily="18" charset="0"/>
              </a:rPr>
              <a:t>Rehabilitation of the Coronary Patient</a:t>
            </a:r>
            <a:r>
              <a:rPr lang="en-US" altLang="en-US" sz="1200" b="0">
                <a:latin typeface="Times New Roman" panose="02020603050405020304" pitchFamily="18" charset="0"/>
              </a:rPr>
              <a:t>. 2da. ed.; (p. 358), por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s-ES" altLang="en-US" sz="1200" b="0">
                <a:latin typeface="Times New Roman" panose="02020603050405020304" pitchFamily="18" charset="0"/>
              </a:rPr>
              <a:t>N. K. Wenger, &amp; H. K. Hellerstein (Eds.), 1984, New York: John Wiley &amp; Sons, Inc. C</a:t>
            </a:r>
            <a:r>
              <a:rPr lang="en-US" altLang="en-US" sz="1200" b="0">
                <a:latin typeface="Times New Roman" panose="02020603050405020304" pitchFamily="18" charset="0"/>
              </a:rPr>
              <a:t>opyright 1984 por John Wiley &amp; Sons, Inc.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395847-4C6A-44C1-AC4C-349BD0610B53}"/>
              </a:ext>
            </a:extLst>
          </p:cNvPr>
          <p:cNvSpPr>
            <a:spLocks/>
          </p:cNvSpPr>
          <p:nvPr/>
        </p:nvSpPr>
        <p:spPr bwMode="auto">
          <a:xfrm>
            <a:off x="0" y="620713"/>
            <a:ext cx="914400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REHABILITACIÓN CARDIACA:</a:t>
            </a:r>
            <a:b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MEDIDAS DE SEGURIDAD Y PREVENCIÓN DE ACCIDENTES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Guías para Condiciones que Requieren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Modificación o Suspensión del Ejercicio</a:t>
            </a: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F9286A1-0B7B-4E07-8DEA-F04FC91D60A4}"/>
              </a:ext>
            </a:extLst>
          </p:cNvPr>
          <p:cNvSpPr>
            <a:spLocks/>
          </p:cNvSpPr>
          <p:nvPr/>
        </p:nvSpPr>
        <p:spPr bwMode="auto">
          <a:xfrm>
            <a:off x="0" y="4437063"/>
            <a:ext cx="8856663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Terminación Inmediata del Ejercicio:</a:t>
            </a:r>
            <a:endParaRPr lang="es-PR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Extrasístoles ventriculares frecuentes y aislados: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Consideraciones/Criterio particular:</a:t>
            </a:r>
            <a:endParaRPr lang="es-PR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No representa un patrón crónico para el paciente</a:t>
            </a:r>
          </a:p>
        </p:txBody>
      </p:sp>
      <p:pic>
        <p:nvPicPr>
          <p:cNvPr id="1015814" name="Picture 6">
            <a:extLst>
              <a:ext uri="{FF2B5EF4-FFF2-40B4-BE49-F238E27FC236}">
                <a16:creationId xmlns:a16="http://schemas.microsoft.com/office/drawing/2014/main" id="{0B083637-3569-41A5-B646-4882447DB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060575"/>
            <a:ext cx="5616575" cy="237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85D7C425-6E3A-4E5B-93BC-E4EEFB37BD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7852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Adaptado de: “Design and Implementation of Exercise Training Regimens,” por M. M. Dehn, &amp; C. B. Mullins. En </a:t>
            </a:r>
            <a:r>
              <a:rPr lang="en-US" altLang="en-US" sz="1200" i="1">
                <a:latin typeface="Times New Roman" panose="02020603050405020304" pitchFamily="18" charset="0"/>
              </a:rPr>
              <a:t>Rehabilitation of the Coronary Patient</a:t>
            </a:r>
            <a:r>
              <a:rPr lang="en-US" altLang="en-US" sz="1200" b="0">
                <a:latin typeface="Times New Roman" panose="02020603050405020304" pitchFamily="18" charset="0"/>
              </a:rPr>
              <a:t>. 2da. ed.; (p. 359), por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s-ES" altLang="en-US" sz="1200" b="0">
                <a:latin typeface="Times New Roman" panose="02020603050405020304" pitchFamily="18" charset="0"/>
              </a:rPr>
              <a:t>N. K. Wenger, &amp; H. K. Hellerstein (Eds.), 1984, New York: John Wiley &amp; Sons, Inc. C</a:t>
            </a:r>
            <a:r>
              <a:rPr lang="en-US" altLang="en-US" sz="1200" b="0">
                <a:latin typeface="Times New Roman" panose="02020603050405020304" pitchFamily="18" charset="0"/>
              </a:rPr>
              <a:t>opyright 1984 por John Wiley &amp; Sons, Inc.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8C7F6-BF09-49CA-A526-6C23FBE1967D}"/>
              </a:ext>
            </a:extLst>
          </p:cNvPr>
          <p:cNvSpPr>
            <a:spLocks/>
          </p:cNvSpPr>
          <p:nvPr/>
        </p:nvSpPr>
        <p:spPr bwMode="auto">
          <a:xfrm>
            <a:off x="0" y="620713"/>
            <a:ext cx="914400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REHABILITACIÓN CARDIACA:</a:t>
            </a:r>
            <a:b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MEDIDAS DE SEGURIDAD Y PREVENCIÓN DE ACCIDENTES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Guías para Condiciones que Requieren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Modificación o Suspensión del Ejercicio</a:t>
            </a: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0035EB8-EF3D-44F2-A2CB-735C285ED56A}"/>
              </a:ext>
            </a:extLst>
          </p:cNvPr>
          <p:cNvSpPr>
            <a:spLocks/>
          </p:cNvSpPr>
          <p:nvPr/>
        </p:nvSpPr>
        <p:spPr bwMode="auto">
          <a:xfrm>
            <a:off x="0" y="3141663"/>
            <a:ext cx="914400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Reducción </a:t>
            </a:r>
            <a:r>
              <a:rPr lang="en-US" altLang="en-US" sz="1800">
                <a:latin typeface="Verdana" panose="020B0604030504040204" pitchFamily="34" charset="0"/>
              </a:rPr>
              <a:t>Temporera para la Intensidad del Ejercicio</a:t>
            </a:r>
            <a:r>
              <a:rPr lang="es-PR" altLang="en-US" sz="1800">
                <a:latin typeface="Verdana" panose="020B0604030504040204" pitchFamily="34" charset="0"/>
              </a:rPr>
              <a:t>:</a:t>
            </a:r>
            <a:endParaRPr lang="es-PR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Manifestaciones clínicas especiales: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Angina Pectoris (2+), palidez, o cianosis:</a:t>
            </a:r>
            <a:endParaRPr lang="es-PR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Bajar intensidad</a:t>
            </a: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:</a:t>
            </a:r>
            <a:endParaRPr lang="es-PR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Monitorear con cuidado al participante</a:t>
            </a:r>
            <a:endParaRPr lang="es-PR" altLang="en-US" sz="15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Taquicardia inducida por el ejercicio: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Consideraciones/acciones:</a:t>
            </a:r>
            <a:endParaRPr lang="es-PR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Reducir la intensidad del ejercicio</a:t>
            </a:r>
            <a:endParaRPr lang="es-PR" altLang="en-US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endParaRPr lang="es-PR" altLang="en-US" sz="21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017862" name="Picture 6">
            <a:extLst>
              <a:ext uri="{FF2B5EF4-FFF2-40B4-BE49-F238E27FC236}">
                <a16:creationId xmlns:a16="http://schemas.microsoft.com/office/drawing/2014/main" id="{2FFE3A57-CB60-4DC6-9AF5-87B4E325A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989138"/>
            <a:ext cx="2879725" cy="121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04893F6A-D0DB-4810-A757-2CBF06AD1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949950"/>
            <a:ext cx="87852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Adaptado de: “Design and Implementation of Exercise Training Regimens,” por M. M. Dehn, &amp; C. B. Mullins. En </a:t>
            </a:r>
            <a:r>
              <a:rPr lang="en-US" altLang="en-US" sz="1200" i="1">
                <a:latin typeface="Times New Roman" panose="02020603050405020304" pitchFamily="18" charset="0"/>
              </a:rPr>
              <a:t>Rehabilitation of the Coronary Patient</a:t>
            </a:r>
            <a:r>
              <a:rPr lang="en-US" altLang="en-US" sz="1200" b="0">
                <a:latin typeface="Times New Roman" panose="02020603050405020304" pitchFamily="18" charset="0"/>
              </a:rPr>
              <a:t>. 2da. ed.; (p. 359), por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s-ES" altLang="en-US" sz="1200" b="0">
                <a:latin typeface="Times New Roman" panose="02020603050405020304" pitchFamily="18" charset="0"/>
              </a:rPr>
              <a:t>N. K. Wenger, &amp; H. K. Hellerstein (Eds.), 1984, New York: John Wiley &amp; Sons, Inc. C</a:t>
            </a:r>
            <a:r>
              <a:rPr lang="en-US" altLang="en-US" sz="1200" b="0">
                <a:latin typeface="Times New Roman" panose="02020603050405020304" pitchFamily="18" charset="0"/>
              </a:rPr>
              <a:t>opyright 1984 por John Wiley &amp; Sons, Inc.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45B4BD-6F5B-4DAD-B49A-E735E536D5CE}"/>
              </a:ext>
            </a:extLst>
          </p:cNvPr>
          <p:cNvSpPr>
            <a:spLocks/>
          </p:cNvSpPr>
          <p:nvPr/>
        </p:nvSpPr>
        <p:spPr bwMode="auto">
          <a:xfrm>
            <a:off x="0" y="620713"/>
            <a:ext cx="91440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1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REHABILITACIÓN CARDIACA:</a:t>
            </a:r>
            <a:br>
              <a:rPr lang="es-PR" altLang="en-US" sz="1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MEDIDAS DE SEGURIDAD Y PREVENCIÓN DE ACCIDENTES</a:t>
            </a:r>
            <a:br>
              <a:rPr lang="es-PR" altLang="en-US" sz="1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Guías para Condiciones que Requieren</a:t>
            </a:r>
            <a:br>
              <a:rPr lang="es-PR" altLang="en-US" sz="1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Modificación o Suspensión del Ejercicio</a:t>
            </a:r>
            <a:r>
              <a:rPr lang="es-PR" altLang="en-US" sz="13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1ED07DC-4FFE-468D-8195-B6774B3E5624}"/>
              </a:ext>
            </a:extLst>
          </p:cNvPr>
          <p:cNvSpPr>
            <a:spLocks/>
          </p:cNvSpPr>
          <p:nvPr/>
        </p:nvSpPr>
        <p:spPr bwMode="auto">
          <a:xfrm>
            <a:off x="0" y="1484313"/>
            <a:ext cx="9144000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Reducción </a:t>
            </a:r>
            <a:r>
              <a:rPr lang="en-US" altLang="en-US" sz="1800">
                <a:latin typeface="Verdana" panose="020B0604030504040204" pitchFamily="34" charset="0"/>
              </a:rPr>
              <a:t>Temporera para la Intensidad del Ejercicio</a:t>
            </a:r>
            <a:r>
              <a:rPr lang="es-PR" altLang="en-US" sz="1800">
                <a:latin typeface="Verdana" panose="020B0604030504040204" pitchFamily="34" charset="0"/>
              </a:rPr>
              <a:t>:</a:t>
            </a:r>
            <a:endParaRPr lang="es-PR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Taquicardia inducida por el ejercicio: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Consideraciones/acciones:</a:t>
            </a:r>
            <a:endParaRPr lang="es-PR" altLang="en-US" sz="22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Si &gt; 5 latidos de la frecuencia cardiaca de entrenamiento (FCE):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Indagar/considerar: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Terapia farmacológica: </a:t>
            </a:r>
            <a:endParaRPr lang="es-PR" altLang="en-US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       </a:t>
            </a:r>
            <a:r>
              <a:rPr lang="pt-BR" altLang="en-US" sz="17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Falta/olvido para el consumo de drogas: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beta-bloqueantes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endParaRPr lang="es-PR" altLang="en-US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       </a:t>
            </a:r>
            <a:r>
              <a:rPr lang="pt-BR" altLang="en-US" sz="17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Antihistamínicos simpatomiméticos </a:t>
            </a:r>
            <a:endParaRPr lang="es-PR" altLang="en-US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       </a:t>
            </a:r>
            <a:r>
              <a:rPr lang="pt-BR" altLang="en-US" sz="17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Ingesta pastillas para bajar de masa corporal </a:t>
            </a:r>
            <a:endParaRPr lang="es-PR" altLang="en-US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       </a:t>
            </a:r>
            <a:r>
              <a:rPr lang="pt-BR" altLang="en-US" sz="17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Otros</a:t>
            </a:r>
            <a:endParaRPr lang="es-PR" altLang="en-US" sz="17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Enfermedad aguda o diarrea</a:t>
            </a:r>
            <a:endParaRPr lang="es-PR" altLang="en-US" sz="17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Consumo de alimentos o aquellos con cafeína</a:t>
            </a:r>
            <a:r>
              <a:rPr lang="es-PR" altLang="en-US" sz="1700">
                <a:solidFill>
                  <a:schemeClr val="tx1"/>
                </a:solidFill>
              </a:rPr>
              <a:t>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Fumar cigarrillos</a:t>
            </a:r>
            <a:endParaRPr lang="es-PR" altLang="en-US" sz="17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Ansiedad                   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Otros criterios/causantes a considerar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endParaRPr lang="es-PR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Estudiar la posiblidad de una bradicardia inapropiada</a:t>
            </a:r>
          </a:p>
        </p:txBody>
      </p:sp>
      <p:pic>
        <p:nvPicPr>
          <p:cNvPr id="1019909" name="Picture 5">
            <a:extLst>
              <a:ext uri="{FF2B5EF4-FFF2-40B4-BE49-F238E27FC236}">
                <a16:creationId xmlns:a16="http://schemas.microsoft.com/office/drawing/2014/main" id="{FE9B0D17-98DF-4231-8794-905B417D3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895475"/>
            <a:ext cx="1584325" cy="66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DDBFD521-3156-444B-B3E6-57926C5E1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949950"/>
            <a:ext cx="87852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Adaptado de: “Design and Implementation of Exercise Training Regimens,” por M. M. Dehn, &amp; C. B. Mullins. En </a:t>
            </a:r>
            <a:r>
              <a:rPr lang="en-US" altLang="en-US" sz="1200" i="1">
                <a:latin typeface="Times New Roman" panose="02020603050405020304" pitchFamily="18" charset="0"/>
              </a:rPr>
              <a:t>Rehabilitation of the Coronary Patient</a:t>
            </a:r>
            <a:r>
              <a:rPr lang="en-US" altLang="en-US" sz="1200" b="0">
                <a:latin typeface="Times New Roman" panose="02020603050405020304" pitchFamily="18" charset="0"/>
              </a:rPr>
              <a:t>. 2da. ed.; (p. 359), por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s-ES" altLang="en-US" sz="1200" b="0">
                <a:latin typeface="Times New Roman" panose="02020603050405020304" pitchFamily="18" charset="0"/>
              </a:rPr>
              <a:t>N. K. Wenger, &amp; H. K. Hellerstein (Eds.), 1984, New York: John Wiley &amp; Sons, Inc. C</a:t>
            </a:r>
            <a:r>
              <a:rPr lang="en-US" altLang="en-US" sz="1200" b="0">
                <a:latin typeface="Times New Roman" panose="02020603050405020304" pitchFamily="18" charset="0"/>
              </a:rPr>
              <a:t>opyright 1984 por John Wiley &amp; Sons, Inc.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3B6A66D-EA54-4455-891D-58DA36F769E2}"/>
              </a:ext>
            </a:extLst>
          </p:cNvPr>
          <p:cNvSpPr>
            <a:spLocks/>
          </p:cNvSpPr>
          <p:nvPr/>
        </p:nvSpPr>
        <p:spPr bwMode="auto">
          <a:xfrm>
            <a:off x="0" y="3860800"/>
            <a:ext cx="91440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Reducción </a:t>
            </a:r>
            <a:r>
              <a:rPr lang="en-US" altLang="en-US" sz="1800">
                <a:latin typeface="Verdana" panose="020B0604030504040204" pitchFamily="34" charset="0"/>
              </a:rPr>
              <a:t>Temporera para la Intensidad del Ejercicio</a:t>
            </a:r>
            <a:r>
              <a:rPr lang="es-PR" altLang="en-US" sz="1800">
                <a:latin typeface="Verdana" panose="020B0604030504040204" pitchFamily="34" charset="0"/>
              </a:rPr>
              <a:t>:</a:t>
            </a:r>
            <a:endParaRPr lang="es-PR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Extrasísitoles Ventriculares: </a:t>
            </a:r>
            <a:r>
              <a:rPr lang="es-PR" altLang="en-US" sz="1800" i="1">
                <a:solidFill>
                  <a:srgbClr val="000000"/>
                </a:solidFill>
                <a:latin typeface="Tahoma" panose="020B0604030504040204" pitchFamily="34" charset="0"/>
              </a:rPr>
              <a:t>Poco Comunes, de nueva apariencia</a:t>
            </a: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Accion a tomar:</a:t>
            </a:r>
            <a:endParaRPr lang="es-PR" altLang="en-US" sz="22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Monitorear frecuntemente al paciente </a:t>
            </a: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:</a:t>
            </a:r>
            <a:endParaRPr lang="es-PR" altLang="en-US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Disminuir la intensidad: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Por lo menos para la presente sesión de ejercicio</a:t>
            </a:r>
            <a:endParaRPr lang="es-PR" altLang="en-US" sz="2100" i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75A13E-4FB0-47F9-8EF5-81D2060A35D0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REHABILITACIÓN CARDIACA:</a:t>
            </a:r>
            <a:b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MEDIDAS DE SEGURIDAD Y PREVENCIÓN DE ACCIDENTES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Guías para Condiciones que Requieren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Modificación o Suspensión del Ejercicio</a:t>
            </a: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21959" name="Picture 7">
            <a:extLst>
              <a:ext uri="{FF2B5EF4-FFF2-40B4-BE49-F238E27FC236}">
                <a16:creationId xmlns:a16="http://schemas.microsoft.com/office/drawing/2014/main" id="{4ED423DD-4F72-4BDB-9E2C-23A30E19E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133600"/>
            <a:ext cx="4175125" cy="176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A378D283-FE8A-467B-A137-97A4047B0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949950"/>
            <a:ext cx="878522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Adaptado de: “Design and Implementation of Exercise Training Regimens,” por M. M. Dehn, &amp; C. B. Mullins. En </a:t>
            </a:r>
            <a:r>
              <a:rPr lang="en-US" altLang="en-US" sz="1200" i="1">
                <a:latin typeface="Times New Roman" panose="02020603050405020304" pitchFamily="18" charset="0"/>
              </a:rPr>
              <a:t>Rehabilitation of the Coronary Patient</a:t>
            </a:r>
            <a:r>
              <a:rPr lang="en-US" altLang="en-US" sz="1200" b="0">
                <a:latin typeface="Times New Roman" panose="02020603050405020304" pitchFamily="18" charset="0"/>
              </a:rPr>
              <a:t>. 2da. ed.; (p. 359), por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s-ES" altLang="en-US" sz="1200" b="0">
                <a:latin typeface="Times New Roman" panose="02020603050405020304" pitchFamily="18" charset="0"/>
              </a:rPr>
              <a:t>N. K. Wenger, &amp; H. K. Hellerstein (Eds.), 1984, New York: John Wiley &amp; Sons, Inc. C</a:t>
            </a:r>
            <a:r>
              <a:rPr lang="en-US" altLang="en-US" sz="1200" b="0">
                <a:latin typeface="Times New Roman" panose="02020603050405020304" pitchFamily="18" charset="0"/>
              </a:rPr>
              <a:t>opyright 1984 por John Wiley &amp; Sons, Inc.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4DFED45-350D-4737-A96F-F4AFD71172A4}"/>
              </a:ext>
            </a:extLst>
          </p:cNvPr>
          <p:cNvSpPr>
            <a:spLocks/>
          </p:cNvSpPr>
          <p:nvPr/>
        </p:nvSpPr>
        <p:spPr bwMode="auto">
          <a:xfrm>
            <a:off x="-107950" y="1773238"/>
            <a:ext cx="954087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Reducción </a:t>
            </a:r>
            <a:r>
              <a:rPr lang="en-US" altLang="en-US" sz="1800">
                <a:latin typeface="Verdana" panose="020B0604030504040204" pitchFamily="34" charset="0"/>
              </a:rPr>
              <a:t>Temporera para la Intensidad del Ejercicio</a:t>
            </a:r>
            <a:r>
              <a:rPr lang="es-PR" altLang="en-US" sz="1800">
                <a:latin typeface="Verdana" panose="020B0604030504040204" pitchFamily="34" charset="0"/>
              </a:rPr>
              <a:t>:</a:t>
            </a:r>
            <a:endParaRPr lang="es-PR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Cuadro clínico de cuidado:</a:t>
            </a:r>
            <a:endParaRPr lang="es-PR" altLang="en-US" sz="2000" i="1">
              <a:latin typeface="Calibri" panose="020F050202020403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ES" altLang="en-US" sz="2000">
                <a:solidFill>
                  <a:schemeClr val="tx1"/>
                </a:solidFill>
                <a:latin typeface="Calibri" panose="020F0502020204030204" pitchFamily="34" charset="0"/>
              </a:rPr>
              <a:t>Se incluye:</a:t>
            </a:r>
            <a:endParaRPr lang="es-PR" altLang="en-US" sz="22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Fatiga tardía</a:t>
            </a:r>
            <a:endParaRPr lang="es-PR" altLang="en-US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Insomnio</a:t>
            </a:r>
            <a:endParaRPr lang="es-PR" altLang="en-US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Aumento en la masa corporal (MC):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ocasionado por la retención de líquidos</a:t>
            </a:r>
            <a:endParaRPr lang="es-PR" altLang="en-US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Taquicardia persistente: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experimentada luego de terminada la sesión de ejercicio anterior</a:t>
            </a:r>
            <a:endParaRPr lang="es-PR" altLang="en-US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Claudicación intermitente</a:t>
            </a:r>
            <a:endParaRPr lang="es-PR" altLang="en-US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endParaRPr lang="es-PR" altLang="en-US" sz="1800" i="1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C5C281-65CF-470D-9709-3FF030584AAD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1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REHABILITACIÓN CARDIACA:</a:t>
            </a:r>
            <a:br>
              <a:rPr lang="es-PR" altLang="en-US" sz="1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7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MEDIDAS DE SEGURIDAD Y PREVENCIÓN DE ACCIDENTES</a:t>
            </a:r>
            <a:br>
              <a:rPr lang="es-PR" altLang="en-US" sz="17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7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Guías para Condiciones que Requieren</a:t>
            </a:r>
            <a:br>
              <a:rPr lang="es-PR" altLang="en-US" sz="17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7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Modificación o Suspensión del Ejercicio</a:t>
            </a:r>
            <a:r>
              <a:rPr lang="es-PR" altLang="en-US" sz="1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057" name="Picture 9">
            <a:extLst>
              <a:ext uri="{FF2B5EF4-FFF2-40B4-BE49-F238E27FC236}">
                <a16:creationId xmlns:a16="http://schemas.microsoft.com/office/drawing/2014/main" id="{AA4993F4-0CB1-4448-81C1-A4FFB3250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76250"/>
            <a:ext cx="2771775" cy="352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A987D8E-3DF4-4F39-9342-8BFE2AC44213}"/>
              </a:ext>
            </a:extLst>
          </p:cNvPr>
          <p:cNvSpPr>
            <a:spLocks/>
          </p:cNvSpPr>
          <p:nvPr/>
        </p:nvSpPr>
        <p:spPr bwMode="auto">
          <a:xfrm>
            <a:off x="179388" y="3932238"/>
            <a:ext cx="878522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Introducción</a:t>
            </a:r>
            <a:r>
              <a:rPr lang="es-PR" altLang="en-US" sz="1800">
                <a:latin typeface="Verdana" panose="020B0604030504040204" pitchFamily="34" charset="0"/>
              </a:rPr>
              <a:t>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Prevención de Lesiones: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Hogar: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42%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Instalaciones deportivas: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29%</a:t>
            </a:r>
            <a:r>
              <a:rPr lang="es-PR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Escuelas: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16%</a:t>
            </a:r>
            <a:r>
              <a:rPr lang="es-PR" altLang="en-US" sz="1600">
                <a:latin typeface="Verdana" panose="020B0604030504040204" pitchFamily="34" charset="0"/>
              </a:rPr>
              <a:t>: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Causa común para la incidencia de lesiones durante el entrenamiento con resistencias:</a:t>
            </a: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Falta de Supervisión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B20449-BF11-4209-AC10-8E6EA26CFD87}"/>
              </a:ext>
            </a:extLst>
          </p:cNvPr>
          <p:cNvSpPr>
            <a:spLocks/>
          </p:cNvSpPr>
          <p:nvPr/>
        </p:nvSpPr>
        <p:spPr bwMode="auto">
          <a:xfrm>
            <a:off x="2627313" y="1268413"/>
            <a:ext cx="6408737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3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ENTRENAMIENTO</a:t>
            </a:r>
            <a:b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 RESISTENCIAS:</a:t>
            </a:r>
            <a:b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Protocolo de Seguridad y</a:t>
            </a:r>
            <a:b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Prevención de Accidentes</a:t>
            </a:r>
            <a:endParaRPr lang="es-PR" altLang="en-US" sz="26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972" name="Picture 4">
            <a:extLst>
              <a:ext uri="{FF2B5EF4-FFF2-40B4-BE49-F238E27FC236}">
                <a16:creationId xmlns:a16="http://schemas.microsoft.com/office/drawing/2014/main" id="{A929E38A-16BB-42C5-AE60-08195E271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2449513" cy="1871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AE35690-08A1-4508-9AE5-F7C59C1D127B}"/>
              </a:ext>
            </a:extLst>
          </p:cNvPr>
          <p:cNvSpPr>
            <a:spLocks/>
          </p:cNvSpPr>
          <p:nvPr/>
        </p:nvSpPr>
        <p:spPr bwMode="auto">
          <a:xfrm>
            <a:off x="395288" y="2205038"/>
            <a:ext cx="8280400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Planificación de sesiones educativas: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Objetivo: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Reducir riesgos por muertes cardiacas súbitas</a:t>
            </a:r>
            <a:endParaRPr lang="es-PR" altLang="en-US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900">
                <a:latin typeface="Verdana" panose="020B0604030504040204" pitchFamily="34" charset="0"/>
              </a:rPr>
              <a:t> Sistema de supervisión y monitoreo de los: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Participantes, durante las:</a:t>
            </a: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Prácticas de ejercicio</a:t>
            </a:r>
            <a:endParaRPr lang="es-PR" altLang="en-US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900">
                <a:latin typeface="Verdana" panose="020B0604030504040204" pitchFamily="34" charset="0"/>
              </a:rPr>
              <a:t> Establecer ambientes físicos adecuados: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Control de variables:</a:t>
            </a: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Temperatura</a:t>
            </a: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Humedad</a:t>
            </a: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Ventilación</a:t>
            </a: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Fuentes de contaminación</a:t>
            </a:r>
            <a:endParaRPr lang="es-PR" altLang="en-US" sz="2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DD9AAF-2866-4804-A6C5-40068F3DC6C8}"/>
              </a:ext>
            </a:extLst>
          </p:cNvPr>
          <p:cNvSpPr>
            <a:spLocks/>
          </p:cNvSpPr>
          <p:nvPr/>
        </p:nvSpPr>
        <p:spPr bwMode="auto">
          <a:xfrm>
            <a:off x="2555875" y="981075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SEGURIDAD PARA LOS PROGRAMAS DE EJERCICIO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8"/>
    <p:sndAc>
      <p:stSnd>
        <p:snd r:embed="rId4" name="chimes.wav"/>
      </p:stSnd>
    </p:sndAc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101" name="Picture 5">
            <a:extLst>
              <a:ext uri="{FF2B5EF4-FFF2-40B4-BE49-F238E27FC236}">
                <a16:creationId xmlns:a16="http://schemas.microsoft.com/office/drawing/2014/main" id="{E91AA7FE-3CBB-4A84-95AC-463425062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6250"/>
            <a:ext cx="2070100" cy="288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AB62A6E-9C98-4D53-B802-18DAAF6991B5}"/>
              </a:ext>
            </a:extLst>
          </p:cNvPr>
          <p:cNvSpPr>
            <a:spLocks/>
          </p:cNvSpPr>
          <p:nvPr/>
        </p:nvSpPr>
        <p:spPr bwMode="auto">
          <a:xfrm>
            <a:off x="179388" y="3284538"/>
            <a:ext cx="871378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Factores Vitales de Seguridad: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Presencia de observadores/ayudantes (spottting)</a:t>
            </a: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Mantener un respiración constante</a:t>
            </a: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Presencia de observadores/ayudantes</a:t>
            </a: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Ejecución de una técnica correcta</a:t>
            </a: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Efectuar ejercicios dentro de completo arco de movimiento</a:t>
            </a: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Supervisión, y mantenimiento, frecuente de los equipos/máquinas</a:t>
            </a:r>
            <a:r>
              <a:rPr lang="es-PR" altLang="en-US" sz="2000">
                <a:latin typeface="Verdana" panose="020B0604030504040204" pitchFamily="34" charset="0"/>
              </a:rPr>
              <a:t>: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Calzado apropiado</a:t>
            </a: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Uso de guantes especializados</a:t>
            </a: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Emplear correas de entrenamiento</a:t>
            </a:r>
            <a:endParaRPr lang="es-PR" altLang="en-US" sz="2100" i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B2587D-60E2-406C-8140-360608787A8A}"/>
              </a:ext>
            </a:extLst>
          </p:cNvPr>
          <p:cNvSpPr>
            <a:spLocks/>
          </p:cNvSpPr>
          <p:nvPr/>
        </p:nvSpPr>
        <p:spPr bwMode="auto">
          <a:xfrm>
            <a:off x="2339975" y="981075"/>
            <a:ext cx="6516688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ENTRENAMIENTO</a:t>
            </a:r>
            <a:b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 RESISTENCIAS:</a:t>
            </a:r>
            <a:b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Protocolo de Seguridad y</a:t>
            </a:r>
            <a:b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Prevención de Accidentes</a:t>
            </a:r>
            <a:endParaRPr lang="es-PR" altLang="en-US" sz="26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FA120-68A8-493E-B60F-71A5AB8AA95F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s-PR" altLang="en-US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MEDIDAS DE SEGURIDAD Y PREVENCIÓN DE LESIONES:</a:t>
            </a:r>
            <a:br>
              <a:rPr lang="es-PR" altLang="en-US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ENTRENAMIENTO CON RESISTENCIAS PROGRESIVO</a:t>
            </a:r>
            <a:br>
              <a:rPr lang="es-PR" altLang="en-US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Adultos Mayores *</a:t>
            </a:r>
            <a:r>
              <a:rPr lang="es-PR" altLang="en-US" sz="1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10FDB099-573B-4905-A0F6-2D93DA60A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949950"/>
            <a:ext cx="86423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</a:t>
            </a:r>
            <a:r>
              <a:rPr lang="en-US" altLang="en-US" sz="1200" b="0">
                <a:latin typeface="Times New Roman" panose="02020603050405020304" pitchFamily="18" charset="0"/>
              </a:rPr>
              <a:t>Adaptado de: </a:t>
            </a:r>
            <a:r>
              <a:rPr lang="en-US" altLang="en-US" sz="1200" i="1">
                <a:latin typeface="Times New Roman" panose="02020603050405020304" pitchFamily="18" charset="0"/>
              </a:rPr>
              <a:t>Resource Manual for</a:t>
            </a:r>
            <a:r>
              <a:rPr lang="en-US" altLang="en-US" sz="1200" b="0">
                <a:latin typeface="Times New Roman" panose="02020603050405020304" pitchFamily="18" charset="0"/>
              </a:rPr>
              <a:t> </a:t>
            </a:r>
            <a:r>
              <a:rPr lang="en-US" altLang="en-US" sz="1200" i="1">
                <a:latin typeface="Times New Roman" panose="02020603050405020304" pitchFamily="18" charset="0"/>
              </a:rPr>
              <a:t>Guidelines for Exercise Testing and Prescription</a:t>
            </a:r>
            <a:r>
              <a:rPr lang="en-US" altLang="en-US" sz="1200" b="0">
                <a:latin typeface="Times New Roman" panose="02020603050405020304" pitchFamily="18" charset="0"/>
              </a:rPr>
              <a:t>. 9na. ed.; (p. 584), por American College of Sports Medicine, 2014, Philadelphia: Lippincott Williams &amp; Wilkins. Copyright 2014 por: American College of Sports Medicine</a:t>
            </a:r>
            <a:endParaRPr lang="en-US" altLang="en-US" sz="3200" b="0">
              <a:latin typeface="Times New Roman" panose="02020603050405020304" pitchFamily="18" charset="0"/>
            </a:endParaRPr>
          </a:p>
        </p:txBody>
      </p:sp>
      <p:pic>
        <p:nvPicPr>
          <p:cNvPr id="987145" name="Picture 9">
            <a:extLst>
              <a:ext uri="{FF2B5EF4-FFF2-40B4-BE49-F238E27FC236}">
                <a16:creationId xmlns:a16="http://schemas.microsoft.com/office/drawing/2014/main" id="{4058E877-971B-46BB-B4D5-ED941D843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341438"/>
            <a:ext cx="1931988" cy="194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7147" name="Picture 11">
            <a:extLst>
              <a:ext uri="{FF2B5EF4-FFF2-40B4-BE49-F238E27FC236}">
                <a16:creationId xmlns:a16="http://schemas.microsoft.com/office/drawing/2014/main" id="{04BDBC38-4BB5-41BA-9C67-52CB2A75A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381375"/>
            <a:ext cx="1968500" cy="256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856AEAA-0CC1-49CE-B73E-EB774AA596C6}"/>
              </a:ext>
            </a:extLst>
          </p:cNvPr>
          <p:cNvSpPr>
            <a:spLocks/>
          </p:cNvSpPr>
          <p:nvPr/>
        </p:nvSpPr>
        <p:spPr bwMode="auto">
          <a:xfrm>
            <a:off x="323850" y="1701800"/>
            <a:ext cx="7056438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Técnica apropiada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Aislar los grupos musculares ha ser entrenados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Levantar los pesos a una reducida velocidad 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Arco de movimiento libre de dolor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Evitar movimientos balísticos durante las alzadas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Las máquinas, o sillas, deben de poseer buen</a:t>
            </a:r>
          </a:p>
          <a:p>
            <a:pPr>
              <a:lnSpc>
                <a:spcPct val="5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None/>
            </a:pPr>
            <a:r>
              <a:rPr lang="es-PR" altLang="en-US" sz="2400">
                <a:latin typeface="Calibri" panose="020F0502020204030204" pitchFamily="34" charset="0"/>
              </a:rPr>
              <a:t>     soporte a la espalda</a:t>
            </a:r>
          </a:p>
          <a:p>
            <a:pPr>
              <a:lnSpc>
                <a:spcPct val="160000"/>
              </a:lnSpc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Incorporar periodos de reposo entre las series</a:t>
            </a:r>
          </a:p>
          <a:p>
            <a:pPr>
              <a:lnSpc>
                <a:spcPct val="130000"/>
              </a:lnSpc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Utilizar días de reposo entre sesiones de ejercicios</a:t>
            </a:r>
            <a:endParaRPr lang="es-PR" altLang="en-US" b="0"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7911E-6813-40EC-B18E-533DCD48E065}"/>
              </a:ext>
            </a:extLst>
          </p:cNvPr>
          <p:cNvSpPr>
            <a:spLocks/>
          </p:cNvSpPr>
          <p:nvPr/>
        </p:nvSpPr>
        <p:spPr bwMode="auto">
          <a:xfrm>
            <a:off x="0" y="763588"/>
            <a:ext cx="91440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s-PR" altLang="en-US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MEDIDAS DE SEGURIDAD Y PREVENCIÓN DE LESIONES:</a:t>
            </a:r>
            <a:br>
              <a:rPr lang="es-PR" altLang="en-US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ENTRENAMIENTO CON RESISTENCIAS PROGRESIVO</a:t>
            </a:r>
            <a:br>
              <a:rPr lang="es-PR" altLang="en-US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</a:t>
            </a:r>
            <a:r>
              <a:rPr lang="es-PR" altLang="en-US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Adultos Mayores:</a:t>
            </a:r>
            <a:r>
              <a:rPr lang="es-PR" altLang="en-US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Contraindicaciones Médicas *</a:t>
            </a:r>
            <a:r>
              <a:rPr lang="es-PR" altLang="en-US" sz="1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A654FAB1-A2B0-491C-A700-55DCFED95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949950"/>
            <a:ext cx="86423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</a:t>
            </a:r>
            <a:r>
              <a:rPr lang="en-US" altLang="en-US" sz="1200" b="0">
                <a:latin typeface="Times New Roman" panose="02020603050405020304" pitchFamily="18" charset="0"/>
              </a:rPr>
              <a:t>Adaptado de: </a:t>
            </a:r>
            <a:r>
              <a:rPr lang="en-US" altLang="en-US" sz="1200" i="1">
                <a:latin typeface="Times New Roman" panose="02020603050405020304" pitchFamily="18" charset="0"/>
              </a:rPr>
              <a:t>Resource Manual for</a:t>
            </a:r>
            <a:r>
              <a:rPr lang="en-US" altLang="en-US" sz="1200" b="0">
                <a:latin typeface="Times New Roman" panose="02020603050405020304" pitchFamily="18" charset="0"/>
              </a:rPr>
              <a:t> </a:t>
            </a:r>
            <a:r>
              <a:rPr lang="en-US" altLang="en-US" sz="1200" i="1">
                <a:latin typeface="Times New Roman" panose="02020603050405020304" pitchFamily="18" charset="0"/>
              </a:rPr>
              <a:t>Guidelines for Exercise Testing and Prescription</a:t>
            </a:r>
            <a:r>
              <a:rPr lang="en-US" altLang="en-US" sz="1200" b="0">
                <a:latin typeface="Times New Roman" panose="02020603050405020304" pitchFamily="18" charset="0"/>
              </a:rPr>
              <a:t>. 9na. ed.; (p. 584), por American College of Sports Medicine, 2014, Philadelphia: Lippincott Williams &amp; Wilkins. Copyright 2014 por: American College of Sports Medicine</a:t>
            </a:r>
            <a:endParaRPr lang="en-US" altLang="en-US" sz="3200" b="0">
              <a:latin typeface="Times New Roman" panose="02020603050405020304" pitchFamily="18" charset="0"/>
            </a:endParaRPr>
          </a:p>
        </p:txBody>
      </p:sp>
      <p:pic>
        <p:nvPicPr>
          <p:cNvPr id="989189" name="Picture 5">
            <a:extLst>
              <a:ext uri="{FF2B5EF4-FFF2-40B4-BE49-F238E27FC236}">
                <a16:creationId xmlns:a16="http://schemas.microsoft.com/office/drawing/2014/main" id="{94FE0901-3995-421F-9FE8-BA77BB0D0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005263"/>
            <a:ext cx="2484438" cy="177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9191" name="Picture 7">
            <a:extLst>
              <a:ext uri="{FF2B5EF4-FFF2-40B4-BE49-F238E27FC236}">
                <a16:creationId xmlns:a16="http://schemas.microsoft.com/office/drawing/2014/main" id="{E9B178E6-6FD4-4153-B507-F40E8D78F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63" y="1773238"/>
            <a:ext cx="742950" cy="167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1CE2C32-C7EB-43C9-8483-4AFB5F2432E6}"/>
              </a:ext>
            </a:extLst>
          </p:cNvPr>
          <p:cNvSpPr>
            <a:spLocks/>
          </p:cNvSpPr>
          <p:nvPr/>
        </p:nvSpPr>
        <p:spPr bwMode="auto">
          <a:xfrm>
            <a:off x="395288" y="1773238"/>
            <a:ext cx="8424862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Angina inestable, sin tratar</a:t>
            </a:r>
          </a:p>
          <a:p>
            <a:pPr>
              <a:lnSpc>
                <a:spcPct val="6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None/>
            </a:pPr>
            <a:r>
              <a:rPr lang="es-PR" altLang="en-US" sz="2400">
                <a:latin typeface="Calibri" panose="020F0502020204030204" pitchFamily="34" charset="0"/>
              </a:rPr>
              <a:t>     cardiopatía coronaria izquierda principal</a:t>
            </a:r>
          </a:p>
          <a:p>
            <a:pPr>
              <a:lnSpc>
                <a:spcPct val="14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Angina, Hipotensión o arritmias inducidas por el</a:t>
            </a:r>
          </a:p>
          <a:p>
            <a:pPr>
              <a:lnSpc>
                <a:spcPct val="5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None/>
            </a:pPr>
            <a:r>
              <a:rPr lang="es-PR" altLang="en-US" sz="2400">
                <a:latin typeface="Calibri" panose="020F0502020204030204" pitchFamily="34" charset="0"/>
              </a:rPr>
              <a:t>     entrenamiento con resistencias </a:t>
            </a:r>
          </a:p>
          <a:p>
            <a:pPr>
              <a:lnSpc>
                <a:spcPct val="12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Agudizacion significativa del dolor musculoesqueletal con el</a:t>
            </a:r>
          </a:p>
          <a:p>
            <a:pPr>
              <a:lnSpc>
                <a:spcPct val="5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None/>
            </a:pPr>
            <a:r>
              <a:rPr lang="es-PR" altLang="en-US" sz="2400">
                <a:latin typeface="Calibri" panose="020F0502020204030204" pitchFamily="34" charset="0"/>
              </a:rPr>
              <a:t>     Entrenamiento con resistencias</a:t>
            </a:r>
          </a:p>
          <a:p>
            <a:pPr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Etapa final de un fallo cardiaco congestivo</a:t>
            </a:r>
          </a:p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No prospera, enfermedad terminal</a:t>
            </a:r>
          </a:p>
          <a:p>
            <a:pPr>
              <a:lnSpc>
                <a:spcPct val="160000"/>
              </a:lnSpc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Enfermedad valvular del corazón severa</a:t>
            </a:r>
            <a:endParaRPr lang="es-PR" altLang="en-US" b="0"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E7B35-DE0B-484B-9842-B18094B4162B}"/>
              </a:ext>
            </a:extLst>
          </p:cNvPr>
          <p:cNvSpPr>
            <a:spLocks/>
          </p:cNvSpPr>
          <p:nvPr/>
        </p:nvSpPr>
        <p:spPr bwMode="auto">
          <a:xfrm>
            <a:off x="0" y="1052513"/>
            <a:ext cx="914400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s-PR" altLang="en-US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MEDIDAS DE SEGURIDAD Y PREVENCIÓN DE LESIONES:</a:t>
            </a:r>
            <a:br>
              <a:rPr lang="es-PR" altLang="en-US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EJERCICIOS DURANTE EL EMBARAZO</a:t>
            </a:r>
            <a:br>
              <a:rPr lang="es-PR" altLang="en-US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</a:t>
            </a:r>
            <a:r>
              <a:rPr lang="es-PR" altLang="en-US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Riesgos Potenciales del Ejercicio</a:t>
            </a:r>
            <a:r>
              <a:rPr lang="es-PR" altLang="en-US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*</a:t>
            </a:r>
            <a:r>
              <a:rPr lang="es-PR" altLang="en-US" sz="1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91237" name="Rectangle 5">
            <a:extLst>
              <a:ext uri="{FF2B5EF4-FFF2-40B4-BE49-F238E27FC236}">
                <a16:creationId xmlns:a16="http://schemas.microsoft.com/office/drawing/2014/main" id="{E7BC9914-AD5F-42F2-B301-EF6DEDE53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43D542AC-AA1E-46E4-B46F-1F9E24D89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65850"/>
            <a:ext cx="8964612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</a:t>
            </a:r>
            <a:r>
              <a:rPr lang="en-US" altLang="en-US" sz="1200" b="0">
                <a:latin typeface="Times New Roman" panose="02020603050405020304" pitchFamily="18" charset="0"/>
              </a:rPr>
              <a:t>Reproducido de: </a:t>
            </a:r>
            <a:r>
              <a:rPr lang="en-US" altLang="en-US" sz="1200" i="1">
                <a:latin typeface="Times New Roman" panose="02020603050405020304" pitchFamily="18" charset="0"/>
              </a:rPr>
              <a:t>Exercise for Special Populations</a:t>
            </a:r>
            <a:r>
              <a:rPr lang="en-US" altLang="en-US" sz="1200" b="0">
                <a:latin typeface="Times New Roman" panose="02020603050405020304" pitchFamily="18" charset="0"/>
              </a:rPr>
              <a:t>. (p. 55), por P. Williamson, 2011, Philadelphia: Lippincott Williams &amp; Wilkins. Copyright 2011 por: Lippincott Williams &amp; Wilkins, a Wolte Kluwer business.</a:t>
            </a:r>
          </a:p>
        </p:txBody>
      </p:sp>
      <p:pic>
        <p:nvPicPr>
          <p:cNvPr id="991240" name="Picture 8">
            <a:extLst>
              <a:ext uri="{FF2B5EF4-FFF2-40B4-BE49-F238E27FC236}">
                <a16:creationId xmlns:a16="http://schemas.microsoft.com/office/drawing/2014/main" id="{60A70805-DA79-4901-9B49-D27B2E427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36813"/>
            <a:ext cx="8602662" cy="322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DC675-1C0E-44AF-B790-F792CF401471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s-PR" altLang="en-US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EJERCICIOS PARA EMBARAZADAS:</a:t>
            </a:r>
            <a:br>
              <a:rPr lang="es-PR" altLang="en-US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ENTRENAMIENTO DE LA APTITUD AERÓBICA Y MUSCULAR</a:t>
            </a:r>
            <a:br>
              <a:rPr lang="es-PR" altLang="en-US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</a:t>
            </a:r>
            <a:r>
              <a:rPr lang="es-PR" altLang="en-US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Contraindicaciones: </a:t>
            </a:r>
            <a:r>
              <a:rPr lang="es-PR" altLang="en-US" sz="2000" b="0" i="1" u="sng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Absolutas</a:t>
            </a:r>
            <a:r>
              <a:rPr lang="es-PR" altLang="en-US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*</a:t>
            </a:r>
            <a:r>
              <a:rPr lang="es-PR" altLang="en-US" sz="1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95331" name="Rectangle 3">
            <a:extLst>
              <a:ext uri="{FF2B5EF4-FFF2-40B4-BE49-F238E27FC236}">
                <a16:creationId xmlns:a16="http://schemas.microsoft.com/office/drawing/2014/main" id="{7A0CD81A-D592-43FE-9E11-3ABF2CB73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1E2FFC06-1801-4AB0-9674-89E19F8C1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05488"/>
            <a:ext cx="87852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</a:t>
            </a:r>
            <a:r>
              <a:rPr lang="en-US" altLang="en-US" sz="1200" b="0">
                <a:latin typeface="Times New Roman" panose="02020603050405020304" pitchFamily="18" charset="0"/>
              </a:rPr>
              <a:t>Adaptado de: "ACOG Committee opinion. Number 267, January 2002: exercise during pregnancy and the postpartum period," porAmerican College of Obstetrics and Gynecology [ACOG] Committee Obstetric Practice, 2002, </a:t>
            </a:r>
            <a:r>
              <a:rPr lang="en-US" altLang="en-US" sz="1200" i="1">
                <a:latin typeface="Times New Roman" panose="02020603050405020304" pitchFamily="18" charset="0"/>
              </a:rPr>
              <a:t>Obstetrics Gynecology, 99(1), 171-173. Recuperado de </a:t>
            </a:r>
            <a:r>
              <a:rPr lang="en-US" altLang="en-US" sz="1200" i="1">
                <a:latin typeface="Times New Roman" panose="02020603050405020304" pitchFamily="18" charset="0"/>
                <a:hlinkClick r:id="rId5"/>
              </a:rPr>
              <a:t>http://www.acog.org/~/media/Committee%20Opinions/Committee%20on%20Obstetric%20Practice/co267.pdf?dmc=1&amp;ts=20130520T2052061372</a:t>
            </a:r>
            <a:endParaRPr lang="en-US" altLang="en-US" sz="1200" i="1">
              <a:latin typeface="Times New Roman" panose="02020603050405020304" pitchFamily="18" charset="0"/>
            </a:endParaRPr>
          </a:p>
        </p:txBody>
      </p:sp>
      <p:pic>
        <p:nvPicPr>
          <p:cNvPr id="995334" name="Picture 6">
            <a:extLst>
              <a:ext uri="{FF2B5EF4-FFF2-40B4-BE49-F238E27FC236}">
                <a16:creationId xmlns:a16="http://schemas.microsoft.com/office/drawing/2014/main" id="{B7A97257-C87A-4FBE-93B8-6BA5E4559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844675"/>
            <a:ext cx="1155700" cy="194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5335" name="Picture 7">
            <a:extLst>
              <a:ext uri="{FF2B5EF4-FFF2-40B4-BE49-F238E27FC236}">
                <a16:creationId xmlns:a16="http://schemas.microsoft.com/office/drawing/2014/main" id="{2A6BEB5F-FB6F-436D-860F-F074E07B5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425950"/>
            <a:ext cx="1439863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5337" name="Picture 9">
            <a:extLst>
              <a:ext uri="{FF2B5EF4-FFF2-40B4-BE49-F238E27FC236}">
                <a16:creationId xmlns:a16="http://schemas.microsoft.com/office/drawing/2014/main" id="{C14D831F-0A3A-4B77-B756-A2F4B54E0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17638"/>
            <a:ext cx="1511300" cy="142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5339" name="Picture 11">
            <a:extLst>
              <a:ext uri="{FF2B5EF4-FFF2-40B4-BE49-F238E27FC236}">
                <a16:creationId xmlns:a16="http://schemas.microsoft.com/office/drawing/2014/main" id="{717013CF-6576-4308-A8F9-94E40E0BE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658938"/>
            <a:ext cx="1584325" cy="124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E29897-3E9C-4328-8A1B-CB75E9694B24}"/>
              </a:ext>
            </a:extLst>
          </p:cNvPr>
          <p:cNvSpPr>
            <a:spLocks/>
          </p:cNvSpPr>
          <p:nvPr/>
        </p:nvSpPr>
        <p:spPr bwMode="auto">
          <a:xfrm>
            <a:off x="323850" y="2852738"/>
            <a:ext cx="849630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Enfermedad del corazón hemodinámicamente significativo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Cuello/cerclaje uterino incompetente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Riesgos de gestaciones múltiples para un parto prematuro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Sangrado persistente para el segundo-trimestre o tercer-trimestre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Placenta previa luego de los 26 semanas de gestación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Parto prematuro durante el actual embarazo</a:t>
            </a:r>
          </a:p>
          <a:p>
            <a:pPr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Ruptura de membranas</a:t>
            </a:r>
          </a:p>
          <a:p>
            <a:pPr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Hipertensión inducido por preeclampsia/embarazo</a:t>
            </a:r>
            <a:endParaRPr lang="es-PR" altLang="en-US" sz="2200" b="0"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26EB3-0A48-45FF-903D-FF190A97F996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s-PR" altLang="en-US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EJERCICIOS PARA EMBARAZADAS:</a:t>
            </a:r>
            <a:br>
              <a:rPr lang="es-PR" altLang="en-US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ENTRENAMIENTO DE LA APTITUD AERÓBICA Y MUSCULAR</a:t>
            </a:r>
            <a:br>
              <a:rPr lang="es-PR" altLang="en-US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</a:t>
            </a:r>
            <a:r>
              <a:rPr lang="es-PR" altLang="en-US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Contraindicaciones: </a:t>
            </a:r>
            <a:r>
              <a:rPr lang="es-PR" altLang="en-US" sz="1600" b="0" i="1" u="sng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Relativas</a:t>
            </a:r>
            <a:r>
              <a:rPr lang="es-PR" altLang="en-US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*</a:t>
            </a:r>
            <a:r>
              <a:rPr lang="es-PR" altLang="en-US" sz="1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93283" name="Rectangle 3">
            <a:extLst>
              <a:ext uri="{FF2B5EF4-FFF2-40B4-BE49-F238E27FC236}">
                <a16:creationId xmlns:a16="http://schemas.microsoft.com/office/drawing/2014/main" id="{69881958-111A-4B2A-AC5B-5C03557D6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ED714760-B332-4D89-912E-CA2B55012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05488"/>
            <a:ext cx="87852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</a:t>
            </a:r>
            <a:r>
              <a:rPr lang="en-US" altLang="en-US" sz="1200" b="0">
                <a:latin typeface="Times New Roman" panose="02020603050405020304" pitchFamily="18" charset="0"/>
              </a:rPr>
              <a:t>Adaptado de: "ACOG Committee opinion. Number 267, January 2002: exercise during pregnancy and the postpartum period," porAmerican College of Obstetrics and Gynecology [ACOG] Committee Obstetric Practice, 2002, </a:t>
            </a:r>
            <a:r>
              <a:rPr lang="en-US" altLang="en-US" sz="1200" i="1">
                <a:latin typeface="Times New Roman" panose="02020603050405020304" pitchFamily="18" charset="0"/>
              </a:rPr>
              <a:t>Obstetrics Gynecology, 99(1), 171-173. Recuperado de </a:t>
            </a:r>
            <a:r>
              <a:rPr lang="en-US" altLang="en-US" sz="1200" i="1">
                <a:latin typeface="Times New Roman" panose="02020603050405020304" pitchFamily="18" charset="0"/>
                <a:hlinkClick r:id="rId5"/>
              </a:rPr>
              <a:t>http://www.acog.org/~/media/Committee%20Opinions/Committee%20on%20Obstetric%20Practice/co267.pdf?dmc=1&amp;ts=20130520T2052061372</a:t>
            </a:r>
            <a:endParaRPr lang="en-US" altLang="en-US" sz="1200" i="1">
              <a:latin typeface="Times New Roman" panose="02020603050405020304" pitchFamily="18" charset="0"/>
            </a:endParaRPr>
          </a:p>
        </p:txBody>
      </p:sp>
      <p:pic>
        <p:nvPicPr>
          <p:cNvPr id="993288" name="Picture 8">
            <a:extLst>
              <a:ext uri="{FF2B5EF4-FFF2-40B4-BE49-F238E27FC236}">
                <a16:creationId xmlns:a16="http://schemas.microsoft.com/office/drawing/2014/main" id="{7EA8704A-E383-4529-ABA8-AA30F115F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268413"/>
            <a:ext cx="2447925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290" name="Picture 10">
            <a:extLst>
              <a:ext uri="{FF2B5EF4-FFF2-40B4-BE49-F238E27FC236}">
                <a16:creationId xmlns:a16="http://schemas.microsoft.com/office/drawing/2014/main" id="{332FC346-EA4A-414B-A3D5-B4B139546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00" y="4119563"/>
            <a:ext cx="671513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292" name="Picture 12">
            <a:extLst>
              <a:ext uri="{FF2B5EF4-FFF2-40B4-BE49-F238E27FC236}">
                <a16:creationId xmlns:a16="http://schemas.microsoft.com/office/drawing/2014/main" id="{533DA28D-F18B-4354-B4E2-D9419696F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975" y="4149725"/>
            <a:ext cx="790575" cy="168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BBBDC70-9DFE-4505-B48E-EFF99E85E83A}"/>
              </a:ext>
            </a:extLst>
          </p:cNvPr>
          <p:cNvSpPr>
            <a:spLocks/>
          </p:cNvSpPr>
          <p:nvPr/>
        </p:nvSpPr>
        <p:spPr bwMode="auto">
          <a:xfrm>
            <a:off x="323850" y="1268413"/>
            <a:ext cx="84963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Anemia Severa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Arritmia cardiaca maternal no evaluada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Bronquitis crónica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Diabetes I controlado inapropiado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Obesidad mórbida extrema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Bajo peso extremo (BMI &lt; 12)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Historial de un estilo de vida sedentario extremo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Restricción en el crecimiento intrauterino de un embarazo actual</a:t>
            </a:r>
          </a:p>
          <a:p>
            <a:pPr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Hipertensión mal controlado  </a:t>
            </a:r>
          </a:p>
          <a:p>
            <a:pPr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Limitaciones ortopédicas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Desorden convulsivo mal controlado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Hipertiroidismo mal controlado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Fumador crónico</a:t>
            </a:r>
            <a:endParaRPr lang="es-PR" altLang="en-US" sz="2200" b="0"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EFE02-4ECE-4974-A95B-20CFBEC4085E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s-PR" altLang="en-US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 DE EJERCICIOS PARA EMBARAZADAS:</a:t>
            </a:r>
            <a:br>
              <a:rPr lang="es-PR" altLang="en-US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ENTRENAMIENTO DE LA APTITUD AERÓBICA Y MUSCULAR</a:t>
            </a:r>
            <a:br>
              <a:rPr lang="es-PR" altLang="en-US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</a:t>
            </a:r>
            <a:r>
              <a:rPr lang="es-PR" altLang="en-US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Indicaciones para Suspender el Programa de Ejercicio para Embarazadas</a:t>
            </a:r>
            <a:r>
              <a:rPr lang="es-PR" altLang="en-US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*</a:t>
            </a:r>
            <a:r>
              <a:rPr lang="es-PR" altLang="en-US" sz="1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97379" name="Rectangle 3">
            <a:extLst>
              <a:ext uri="{FF2B5EF4-FFF2-40B4-BE49-F238E27FC236}">
                <a16:creationId xmlns:a16="http://schemas.microsoft.com/office/drawing/2014/main" id="{14221F8B-2725-43CC-91BA-C9029996E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DB205394-8ADD-4D8A-AECE-839FAF8AC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05488"/>
            <a:ext cx="8785225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</a:t>
            </a:r>
            <a:r>
              <a:rPr lang="en-US" altLang="en-US" sz="1200" b="0">
                <a:latin typeface="Times New Roman" panose="02020603050405020304" pitchFamily="18" charset="0"/>
              </a:rPr>
              <a:t>Adaptado de: "ACOG Committee opinion. Number 267, January 2002: exercise during pregnancy and the postpartum period," porAmerican College of Obstetrics and Gynecology [ACOG] Committee Obstetric Practice, 2002, </a:t>
            </a:r>
            <a:r>
              <a:rPr lang="en-US" altLang="en-US" sz="1200" i="1">
                <a:latin typeface="Times New Roman" panose="02020603050405020304" pitchFamily="18" charset="0"/>
              </a:rPr>
              <a:t>Obstetrics Gynecology, 99(1), 171-173. Recuperado de </a:t>
            </a:r>
            <a:r>
              <a:rPr lang="en-US" altLang="en-US" sz="1200" i="1">
                <a:latin typeface="Times New Roman" panose="02020603050405020304" pitchFamily="18" charset="0"/>
                <a:hlinkClick r:id="rId5"/>
              </a:rPr>
              <a:t>http://www.acog.org/~/media/Committee%20Opinions/Committee%20on%20Obstetric%20Practice/co267.pdf?dmc=1&amp;ts=20130520T2052061372</a:t>
            </a:r>
            <a:endParaRPr lang="en-US" altLang="en-US" sz="1200" i="1">
              <a:latin typeface="Times New Roman" panose="02020603050405020304" pitchFamily="18" charset="0"/>
            </a:endParaRPr>
          </a:p>
        </p:txBody>
      </p:sp>
      <p:pic>
        <p:nvPicPr>
          <p:cNvPr id="997384" name="Picture 8">
            <a:extLst>
              <a:ext uri="{FF2B5EF4-FFF2-40B4-BE49-F238E27FC236}">
                <a16:creationId xmlns:a16="http://schemas.microsoft.com/office/drawing/2014/main" id="{B5D9AB46-214B-4953-BBE1-5FD21C2B5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652963"/>
            <a:ext cx="2087563" cy="118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7386" name="Picture 10">
            <a:extLst>
              <a:ext uri="{FF2B5EF4-FFF2-40B4-BE49-F238E27FC236}">
                <a16:creationId xmlns:a16="http://schemas.microsoft.com/office/drawing/2014/main" id="{B8A3C00D-6452-4AF4-8DB2-30A0A746D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628775"/>
            <a:ext cx="2476500" cy="257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76E2C48-EF14-4635-B00B-E9E53679CC0D}"/>
              </a:ext>
            </a:extLst>
          </p:cNvPr>
          <p:cNvSpPr>
            <a:spLocks/>
          </p:cNvSpPr>
          <p:nvPr/>
        </p:nvSpPr>
        <p:spPr bwMode="auto">
          <a:xfrm>
            <a:off x="323850" y="1773238"/>
            <a:ext cx="8496300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Hemorragia vaginal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Disnea antes de realizar el ejercicio/esfuerzo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Mareo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Dolor de cabeza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Dolor de pecho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Debilidad muscular</a:t>
            </a:r>
          </a:p>
          <a:p>
            <a:pPr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Dolor o inflamación en el gastronemio</a:t>
            </a:r>
          </a:p>
          <a:p>
            <a:pPr>
              <a:lnSpc>
                <a:spcPct val="80000"/>
              </a:lnSpc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None/>
            </a:pPr>
            <a:r>
              <a:rPr lang="es-PR" altLang="en-US" sz="2200">
                <a:latin typeface="Calibri" panose="020F0502020204030204" pitchFamily="34" charset="0"/>
              </a:rPr>
              <a:t>    (se debe primero poder descartar la posibilidad de tromboflebitis</a:t>
            </a:r>
          </a:p>
          <a:p>
            <a:pPr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Parto antes del término</a:t>
            </a:r>
          </a:p>
          <a:p>
            <a:pPr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Reducción en el movimiento fetal</a:t>
            </a:r>
          </a:p>
          <a:p>
            <a:pPr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Filtrado del líquido amiótico  </a:t>
            </a:r>
          </a:p>
          <a:p>
            <a:pPr>
              <a:lnSpc>
                <a:spcPct val="90000"/>
              </a:lnSpc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None/>
            </a:pPr>
            <a:endParaRPr lang="es-PR" altLang="en-US" sz="2200" b="0"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59A68-2CA5-4870-9286-17F4F25604EE}"/>
              </a:ext>
            </a:extLst>
          </p:cNvPr>
          <p:cNvSpPr>
            <a:spLocks/>
          </p:cNvSpPr>
          <p:nvPr/>
        </p:nvSpPr>
        <p:spPr bwMode="auto">
          <a:xfrm>
            <a:off x="0" y="765175"/>
            <a:ext cx="91440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s-PR" altLang="en-US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DISEÑO Y PLANIFICACIÓN DE PROGRAMAS DE EJERCICIOS:</a:t>
            </a:r>
            <a:br>
              <a:rPr lang="es-PR" altLang="en-US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MUJERES EMBARAZADAS</a:t>
            </a:r>
            <a:br>
              <a:rPr lang="es-PR" altLang="en-US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Recomendaciones de Actividad Física *</a:t>
            </a:r>
            <a:r>
              <a:rPr lang="es-PR" altLang="en-US" sz="17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CC216B9-493C-484B-8BDE-20B6F9FB366D}"/>
              </a:ext>
            </a:extLst>
          </p:cNvPr>
          <p:cNvSpPr>
            <a:spLocks/>
          </p:cNvSpPr>
          <p:nvPr/>
        </p:nvSpPr>
        <p:spPr bwMode="auto">
          <a:xfrm>
            <a:off x="250825" y="2492375"/>
            <a:ext cx="864235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Frecuencia</a:t>
            </a:r>
            <a:r>
              <a:rPr lang="es-PR" altLang="en-US" sz="2000">
                <a:latin typeface="Calibri" panose="020F0502020204030204" pitchFamily="34" charset="0"/>
              </a:rPr>
              <a:t>:</a:t>
            </a:r>
            <a:endParaRPr lang="es-PR" altLang="en-US" sz="2000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</a:rPr>
              <a:t> </a:t>
            </a:r>
            <a:r>
              <a:rPr lang="es-PR" altLang="en-US" sz="1800" i="1">
                <a:solidFill>
                  <a:srgbClr val="000000"/>
                </a:solidFill>
              </a:rPr>
              <a:t>3 veces/semana</a:t>
            </a:r>
            <a:r>
              <a:rPr lang="es-PR" altLang="en-US" sz="2000">
                <a:latin typeface="Calibri" panose="020F0502020204030204" pitchFamily="34" charset="0"/>
              </a:rPr>
              <a:t>:</a:t>
            </a:r>
            <a:endParaRPr lang="es-PR" altLang="en-US" sz="200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</a:rPr>
              <a:t> </a:t>
            </a:r>
            <a:r>
              <a:rPr lang="es-PR" altLang="en-US" sz="1800" i="1">
                <a:solidFill>
                  <a:srgbClr val="000000"/>
                </a:solidFill>
              </a:rPr>
              <a:t>Preferiblemente todos lo días</a:t>
            </a:r>
            <a:r>
              <a:rPr lang="es-PR" altLang="en-US" sz="2200">
                <a:latin typeface="Calibri" panose="020F0502020204030204" pitchFamily="34" charset="0"/>
              </a:rPr>
              <a:t>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Intensidad:</a:t>
            </a:r>
            <a:endParaRPr lang="es-PR" altLang="en-US" sz="2000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</a:rPr>
              <a:t> Moderada: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% VO</a:t>
            </a:r>
            <a:r>
              <a:rPr lang="es-PR" altLang="en-US" sz="2100" baseline="-25000">
                <a:solidFill>
                  <a:srgbClr val="000000"/>
                </a:solidFill>
                <a:latin typeface="Calibri" panose="020F0502020204030204" pitchFamily="34" charset="0"/>
              </a:rPr>
              <a:t>2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R: </a:t>
            </a:r>
            <a:r>
              <a:rPr lang="es-PR" altLang="en-US" sz="1900" i="1">
                <a:solidFill>
                  <a:srgbClr val="000000"/>
                </a:solidFill>
              </a:rPr>
              <a:t>40 - 60%</a:t>
            </a: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Percepción del Esfuerzo:</a:t>
            </a:r>
            <a:r>
              <a:rPr lang="es-PR" altLang="en-US" sz="1600">
                <a:solidFill>
                  <a:srgbClr val="000000"/>
                </a:solidFill>
              </a:rPr>
              <a:t> </a:t>
            </a:r>
            <a:r>
              <a:rPr lang="es-PR" altLang="en-US" sz="1900" i="1">
                <a:solidFill>
                  <a:srgbClr val="000000"/>
                </a:solidFill>
              </a:rPr>
              <a:t>12 - 14</a:t>
            </a:r>
            <a:r>
              <a:rPr lang="es-PR" altLang="en-US" sz="2000">
                <a:latin typeface="Calibri" panose="020F0502020204030204" pitchFamily="34" charset="0"/>
              </a:rPr>
              <a:t> </a:t>
            </a:r>
            <a:r>
              <a:rPr lang="es-PR" altLang="en-US" sz="1800" i="1">
                <a:solidFill>
                  <a:schemeClr val="tx1"/>
                </a:solidFill>
              </a:rPr>
              <a:t>(en una escala de 6 al 20)</a:t>
            </a:r>
            <a:endParaRPr lang="es-PR" altLang="en-US" sz="1900" i="1">
              <a:solidFill>
                <a:srgbClr val="000000"/>
              </a:solidFill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Prueba de hablar</a:t>
            </a:r>
            <a:endParaRPr lang="es-PR" altLang="en-US" sz="1900" i="1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Duración: </a:t>
            </a:r>
            <a:r>
              <a:rPr lang="es-PR" altLang="en-US" sz="2200" i="1">
                <a:latin typeface="Calibri" panose="020F0502020204030204" pitchFamily="34" charset="0"/>
              </a:rPr>
              <a:t>15 - 30 minutos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Tipo/Modo: </a:t>
            </a:r>
            <a:r>
              <a:rPr lang="es-PR" altLang="en-US" sz="2200" i="1">
                <a:latin typeface="Calibri" panose="020F0502020204030204" pitchFamily="34" charset="0"/>
              </a:rPr>
              <a:t>Actividad Aeróbica</a:t>
            </a:r>
          </a:p>
        </p:txBody>
      </p:sp>
      <p:sp>
        <p:nvSpPr>
          <p:cNvPr id="999436" name="Rectangle 12">
            <a:extLst>
              <a:ext uri="{FF2B5EF4-FFF2-40B4-BE49-F238E27FC236}">
                <a16:creationId xmlns:a16="http://schemas.microsoft.com/office/drawing/2014/main" id="{8AF943D4-2178-4880-ADFA-F9EF45753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51613"/>
            <a:ext cx="9144000" cy="333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82D90F2E-6221-4249-A335-D9B1B2B52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65850"/>
            <a:ext cx="86423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</a:t>
            </a:r>
            <a:r>
              <a:rPr lang="en-US" altLang="en-US" sz="1200" b="0">
                <a:latin typeface="Times New Roman" panose="02020603050405020304" pitchFamily="18" charset="0"/>
              </a:rPr>
              <a:t>Tomado de: </a:t>
            </a:r>
            <a:r>
              <a:rPr lang="en-US" altLang="en-US" sz="1200" i="1">
                <a:latin typeface="Times New Roman" panose="02020603050405020304" pitchFamily="18" charset="0"/>
              </a:rPr>
              <a:t>Resource Manual for</a:t>
            </a:r>
            <a:r>
              <a:rPr lang="en-US" altLang="en-US" sz="1200" b="0">
                <a:latin typeface="Times New Roman" panose="02020603050405020304" pitchFamily="18" charset="0"/>
              </a:rPr>
              <a:t> </a:t>
            </a:r>
            <a:r>
              <a:rPr lang="en-US" altLang="en-US" sz="1200" i="1">
                <a:latin typeface="Times New Roman" panose="02020603050405020304" pitchFamily="18" charset="0"/>
              </a:rPr>
              <a:t>Guidelines for Exercise Testing and Prescription</a:t>
            </a:r>
            <a:r>
              <a:rPr lang="en-US" altLang="en-US" sz="1200" b="0">
                <a:latin typeface="Times New Roman" panose="02020603050405020304" pitchFamily="18" charset="0"/>
              </a:rPr>
              <a:t>. 9na. ed.; (p. 567), por American College of Sports Medicine, 2014, Philadelphia: Lippincott Williams &amp; Wilkins. Copyright 2014 por: American College of Sports Medicine</a:t>
            </a:r>
            <a:endParaRPr lang="en-US" altLang="en-US" sz="3200" b="0">
              <a:latin typeface="Times New Roman" panose="02020603050405020304" pitchFamily="18" charset="0"/>
            </a:endParaRPr>
          </a:p>
        </p:txBody>
      </p:sp>
      <p:pic>
        <p:nvPicPr>
          <p:cNvPr id="999438" name="Picture 14">
            <a:extLst>
              <a:ext uri="{FF2B5EF4-FFF2-40B4-BE49-F238E27FC236}">
                <a16:creationId xmlns:a16="http://schemas.microsoft.com/office/drawing/2014/main" id="{C0F77F89-9C74-40BD-9605-9047B4FC9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844675"/>
            <a:ext cx="2130425" cy="270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B5298C-E951-4BE5-B588-BAD16B9BE67F}"/>
              </a:ext>
            </a:extLst>
          </p:cNvPr>
          <p:cNvSpPr>
            <a:spLocks/>
          </p:cNvSpPr>
          <p:nvPr/>
        </p:nvSpPr>
        <p:spPr bwMode="auto">
          <a:xfrm>
            <a:off x="179388" y="2349500"/>
            <a:ext cx="8785225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Siempre – </a:t>
            </a:r>
            <a:r>
              <a:rPr lang="es-PR" altLang="en-US" sz="2000" i="1">
                <a:latin typeface="Verdana" panose="020B0604030504040204" pitchFamily="34" charset="0"/>
              </a:rPr>
              <a:t>Calentar y Enfriar</a:t>
            </a:r>
            <a:r>
              <a:rPr lang="es-PR" altLang="en-US" sz="1800">
                <a:latin typeface="Verdana" panose="020B0604030504040204" pitchFamily="34" charset="0"/>
              </a:rPr>
              <a:t>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Calentamiento: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Justificación: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Aumento en la temperatura interna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Incrementa la circulación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Promueve la flexibilidad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Prepara al sistema cardiorrespiratorio y musculoesqueletal: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  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Para la sesión del estímulo del ejercicio (Ej: fase aeróbica)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Induce a la vasodilatación: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Ventaja/beneficio</a:t>
            </a: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Pacientes con angina-inducida por el ejercicios: </a:t>
            </a:r>
            <a:endParaRPr lang="es-PR" altLang="en-US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       </a:t>
            </a:r>
            <a:r>
              <a:rPr lang="pt-BR" altLang="en-US" sz="17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Permite efectuar ejercicios a una intensidad más elevada:</a:t>
            </a:r>
            <a:endParaRPr lang="es-PR" altLang="en-US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           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Sin experimentar angina pectoris</a:t>
            </a:r>
            <a:endParaRPr lang="es-PR" altLang="en-US" sz="1800"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57CD63-F2CF-436C-807F-275939397876}"/>
              </a:ext>
            </a:extLst>
          </p:cNvPr>
          <p:cNvSpPr>
            <a:spLocks/>
          </p:cNvSpPr>
          <p:nvPr/>
        </p:nvSpPr>
        <p:spPr bwMode="auto">
          <a:xfrm>
            <a:off x="2700338" y="1125538"/>
            <a:ext cx="55451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 LOS PARTICIPANTES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90889" name="Picture 9">
            <a:extLst>
              <a:ext uri="{FF2B5EF4-FFF2-40B4-BE49-F238E27FC236}">
                <a16:creationId xmlns:a16="http://schemas.microsoft.com/office/drawing/2014/main" id="{B49ED3E6-8049-4185-B956-2788F0F38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2159000" cy="169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orient="vert"/>
    <p:sndAc>
      <p:stSnd>
        <p:snd r:embed="rId4" name="chimes.wav"/>
      </p:stSnd>
    </p:sndAc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7033" name="Picture 9">
            <a:extLst>
              <a:ext uri="{FF2B5EF4-FFF2-40B4-BE49-F238E27FC236}">
                <a16:creationId xmlns:a16="http://schemas.microsoft.com/office/drawing/2014/main" id="{20D66739-C99C-459B-B93B-922EDAF9E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549275"/>
            <a:ext cx="4032250" cy="279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0B53DD-0C93-4140-B0E6-9753F70CB330}"/>
              </a:ext>
            </a:extLst>
          </p:cNvPr>
          <p:cNvSpPr>
            <a:spLocks/>
          </p:cNvSpPr>
          <p:nvPr/>
        </p:nvSpPr>
        <p:spPr bwMode="auto">
          <a:xfrm>
            <a:off x="4284663" y="1125538"/>
            <a:ext cx="4608512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50000"/>
              </a:lnSpc>
              <a:buClrTx/>
              <a:buFontTx/>
              <a:buNone/>
            </a:pPr>
            <a: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 LOS PARTICIPANTES</a:t>
            </a:r>
            <a:endParaRPr lang="es-PR" altLang="en-US" sz="2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2E87CE4-8FF0-4F68-905B-D9C84FBF14AB}"/>
              </a:ext>
            </a:extLst>
          </p:cNvPr>
          <p:cNvSpPr>
            <a:spLocks/>
          </p:cNvSpPr>
          <p:nvPr/>
        </p:nvSpPr>
        <p:spPr bwMode="auto">
          <a:xfrm>
            <a:off x="179388" y="3357563"/>
            <a:ext cx="8785225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Siempre – </a:t>
            </a:r>
            <a:r>
              <a:rPr lang="es-PR" altLang="en-US" sz="2000" i="1">
                <a:latin typeface="Verdana" panose="020B0604030504040204" pitchFamily="34" charset="0"/>
              </a:rPr>
              <a:t>Calentar y Enfriar</a:t>
            </a:r>
            <a:r>
              <a:rPr lang="es-PR" altLang="en-US" sz="1800">
                <a:latin typeface="Verdana" panose="020B0604030504040204" pitchFamily="34" charset="0"/>
              </a:rPr>
              <a:t>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Calentamiento: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Justificación: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Previene posibles emergencias o traumas: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Disminuye el riesgo de</a:t>
            </a:r>
          </a:p>
          <a:p>
            <a:pPr lvl="3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en-US" altLang="en-US" sz="1800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complicaciones oseo-musculoesqueletales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Reduce la prevalencia de:</a:t>
            </a:r>
            <a:endParaRPr lang="es-PR" altLang="en-US" sz="1900" i="1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Arritmias cardiacas peligrosas </a:t>
            </a:r>
            <a:r>
              <a:rPr lang="en-US" altLang="en-US" sz="16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1700" i="1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Emergencias cardiacas –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Asociadas con el ejercicio </a:t>
            </a:r>
            <a:r>
              <a:rPr lang="en-US" altLang="en-US" sz="16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1700" i="1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Muerte súbita</a:t>
            </a:r>
            <a:endParaRPr lang="es-PR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strips dir="ld"/>
    <p:sndAc>
      <p:stSnd>
        <p:snd r:embed="rId4" name="chimes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E276D-E112-4A25-ADB9-D233265345E5}"/>
              </a:ext>
            </a:extLst>
          </p:cNvPr>
          <p:cNvSpPr>
            <a:spLocks/>
          </p:cNvSpPr>
          <p:nvPr/>
        </p:nvSpPr>
        <p:spPr bwMode="auto">
          <a:xfrm>
            <a:off x="2843213" y="1700213"/>
            <a:ext cx="604837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SEGURIDAD PARA LOS PROGRAMAS DE EJERCICIO</a:t>
            </a:r>
            <a:endParaRPr lang="es-PR" altLang="en-US" sz="30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74ED0D1-096D-4120-9848-F64208085B78}"/>
              </a:ext>
            </a:extLst>
          </p:cNvPr>
          <p:cNvSpPr>
            <a:spLocks/>
          </p:cNvSpPr>
          <p:nvPr/>
        </p:nvSpPr>
        <p:spPr bwMode="auto">
          <a:xfrm>
            <a:off x="323850" y="3860800"/>
            <a:ext cx="82804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</a:t>
            </a:r>
            <a:r>
              <a:rPr lang="es-PR" altLang="en-US" sz="2100">
                <a:latin typeface="Verdana" panose="020B0604030504040204" pitchFamily="34" charset="0"/>
              </a:rPr>
              <a:t>Selección de equipos y materiales de ejercicio:</a:t>
            </a:r>
            <a:endParaRPr lang="es-PR" altLang="en-US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100">
                <a:solidFill>
                  <a:srgbClr val="000000"/>
                </a:solidFill>
                <a:latin typeface="Tahoma" panose="020B0604030504040204" pitchFamily="34" charset="0"/>
              </a:rPr>
              <a:t> Seguros y efectivos: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500">
                <a:solidFill>
                  <a:srgbClr val="000000"/>
                </a:solidFill>
                <a:latin typeface="Arial" panose="020B0604020202020204" pitchFamily="34" charset="0"/>
              </a:rPr>
              <a:t>Prevención de accidentes</a:t>
            </a:r>
            <a:endParaRPr lang="es-PR" altLang="en-US" sz="2800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100">
                <a:latin typeface="Verdana" panose="020B0604030504040204" pitchFamily="34" charset="0"/>
              </a:rPr>
              <a:t> Sistema de bases de datos de clientes:</a:t>
            </a:r>
            <a:endParaRPr lang="es-PR" altLang="en-US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100">
                <a:solidFill>
                  <a:srgbClr val="000000"/>
                </a:solidFill>
                <a:latin typeface="Tahoma" panose="020B0604030504040204" pitchFamily="34" charset="0"/>
              </a:rPr>
              <a:t>Objetivo:</a:t>
            </a: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2500">
                <a:solidFill>
                  <a:srgbClr val="000000"/>
                </a:solidFill>
                <a:latin typeface="Arial" panose="020B0604020202020204" pitchFamily="34" charset="0"/>
              </a:rPr>
              <a:t>Esbozo de la prescripción de ejercicio</a:t>
            </a:r>
            <a:endParaRPr lang="es-PR" altLang="en-US" sz="28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470021" name="Picture 5">
            <a:extLst>
              <a:ext uri="{FF2B5EF4-FFF2-40B4-BE49-F238E27FC236}">
                <a16:creationId xmlns:a16="http://schemas.microsoft.com/office/drawing/2014/main" id="{65EBB7A0-2156-4B3D-B949-AAFD70F12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92150"/>
            <a:ext cx="2455862" cy="295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edge/>
    <p:sndAc>
      <p:stSnd>
        <p:snd r:embed="rId4" name="chimes.wav"/>
      </p:stSnd>
    </p:sndAc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4980" name="Picture 4">
            <a:extLst>
              <a:ext uri="{FF2B5EF4-FFF2-40B4-BE49-F238E27FC236}">
                <a16:creationId xmlns:a16="http://schemas.microsoft.com/office/drawing/2014/main" id="{1D0F3080-6992-4052-BDA4-1BA905C83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92150"/>
            <a:ext cx="5861050" cy="585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ru"/>
    <p:sndAc>
      <p:stSnd>
        <p:snd r:embed="rId4" name="chimes.wav"/>
      </p:stSnd>
    </p:sndAc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056F743-7631-429E-BEF8-31F0FAE301E6}"/>
              </a:ext>
            </a:extLst>
          </p:cNvPr>
          <p:cNvSpPr>
            <a:spLocks/>
          </p:cNvSpPr>
          <p:nvPr/>
        </p:nvSpPr>
        <p:spPr bwMode="auto">
          <a:xfrm>
            <a:off x="179388" y="3573463"/>
            <a:ext cx="878522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Siempre – </a:t>
            </a:r>
            <a:r>
              <a:rPr lang="es-PR" altLang="en-US" sz="2000" i="1">
                <a:latin typeface="Verdana" panose="020B0604030504040204" pitchFamily="34" charset="0"/>
              </a:rPr>
              <a:t>Calentar y Enfriar</a:t>
            </a:r>
            <a:r>
              <a:rPr lang="es-PR" altLang="en-US" sz="1800">
                <a:latin typeface="Verdana" panose="020B0604030504040204" pitchFamily="34" charset="0"/>
              </a:rPr>
              <a:t>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Enfriamiento (luego del ejercicio):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Concepto: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Actividad de bajo nivel posterior al estímulo del ejercicio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Justificación: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Permite que regrese gradualmente, a niveles de reposo la: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Frecuencia cardiaca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Presión arterial</a:t>
            </a:r>
            <a:endParaRPr lang="es-PR" altLang="en-US" sz="2000">
              <a:latin typeface="Calibri" panose="020F0502020204030204" pitchFamily="34" charset="0"/>
            </a:endParaRPr>
          </a:p>
        </p:txBody>
      </p:sp>
      <p:pic>
        <p:nvPicPr>
          <p:cNvPr id="892932" name="Picture 4">
            <a:extLst>
              <a:ext uri="{FF2B5EF4-FFF2-40B4-BE49-F238E27FC236}">
                <a16:creationId xmlns:a16="http://schemas.microsoft.com/office/drawing/2014/main" id="{9829CFA4-787E-4819-A052-D6C25F228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49350"/>
            <a:ext cx="4429125" cy="22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75A3D4-3923-4816-A124-E5772F6AB53E}"/>
              </a:ext>
            </a:extLst>
          </p:cNvPr>
          <p:cNvSpPr>
            <a:spLocks/>
          </p:cNvSpPr>
          <p:nvPr/>
        </p:nvSpPr>
        <p:spPr bwMode="auto">
          <a:xfrm>
            <a:off x="3563938" y="1436688"/>
            <a:ext cx="5257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 LOS PARTICIPANTES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/>
    <p:sndAc>
      <p:stSnd>
        <p:snd r:embed="rId4" name="chimes.wav"/>
      </p:stSnd>
    </p:sndAc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9076" name="Picture 4">
            <a:extLst>
              <a:ext uri="{FF2B5EF4-FFF2-40B4-BE49-F238E27FC236}">
                <a16:creationId xmlns:a16="http://schemas.microsoft.com/office/drawing/2014/main" id="{65E77BB0-1BF8-4588-99C1-DD0E81B87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7416800" cy="429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63E7A2-22CA-454C-9F4B-0914E2BA1CDD}"/>
              </a:ext>
            </a:extLst>
          </p:cNvPr>
          <p:cNvSpPr>
            <a:spLocks/>
          </p:cNvSpPr>
          <p:nvPr/>
        </p:nvSpPr>
        <p:spPr bwMode="auto">
          <a:xfrm>
            <a:off x="4356100" y="1196975"/>
            <a:ext cx="4608513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30000"/>
              </a:lnSpc>
              <a:buClrTx/>
              <a:buFontTx/>
              <a:buNone/>
            </a:pPr>
            <a: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 LOS PARTICIPANTES</a:t>
            </a:r>
            <a:endParaRPr lang="es-PR" altLang="en-US" sz="2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D8C430C-E6E1-4353-8A4F-B01461F00F37}"/>
              </a:ext>
            </a:extLst>
          </p:cNvPr>
          <p:cNvSpPr>
            <a:spLocks/>
          </p:cNvSpPr>
          <p:nvPr/>
        </p:nvSpPr>
        <p:spPr bwMode="auto">
          <a:xfrm>
            <a:off x="107950" y="4795838"/>
            <a:ext cx="8856663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Siempre – </a:t>
            </a:r>
            <a:r>
              <a:rPr lang="es-PR" altLang="en-US" sz="2000" i="1">
                <a:latin typeface="Verdana" panose="020B0604030504040204" pitchFamily="34" charset="0"/>
              </a:rPr>
              <a:t>Calentar y Enfriar</a:t>
            </a:r>
            <a:r>
              <a:rPr lang="es-PR" altLang="en-US" sz="1800">
                <a:latin typeface="Verdana" panose="020B0604030504040204" pitchFamily="34" charset="0"/>
              </a:rPr>
              <a:t>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Recomendación: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Nunca acortar el tiempo dedicado al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calentamiento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y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enfriamiento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Aún cuando se reduzca la duración del: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Periodo del estímulo del ejercicio (Ej: etapa aeróbica)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</a:t>
            </a:r>
            <a:endParaRPr lang="es-PR" altLang="en-US" sz="2000"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ld"/>
    <p:sndAc>
      <p:stSnd>
        <p:snd r:embed="rId4" name="chimes.wav"/>
      </p:stSnd>
    </p:sndAc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24" name="Picture 4">
            <a:extLst>
              <a:ext uri="{FF2B5EF4-FFF2-40B4-BE49-F238E27FC236}">
                <a16:creationId xmlns:a16="http://schemas.microsoft.com/office/drawing/2014/main" id="{67DCBF9C-6170-4264-8B4B-D8C8D2EE5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3168650" cy="308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79687E5-8181-4B1D-B43D-0F7A05191314}"/>
              </a:ext>
            </a:extLst>
          </p:cNvPr>
          <p:cNvSpPr>
            <a:spLocks/>
          </p:cNvSpPr>
          <p:nvPr/>
        </p:nvSpPr>
        <p:spPr bwMode="auto">
          <a:xfrm>
            <a:off x="107950" y="3644900"/>
            <a:ext cx="8856663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Mantenerse dentro de las Zonas Prescritas</a:t>
            </a:r>
            <a:r>
              <a:rPr lang="es-PR" altLang="en-US" sz="1800">
                <a:latin typeface="Verdana" panose="020B0604030504040204" pitchFamily="34" charset="0"/>
              </a:rPr>
              <a:t>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Ejemplo - </a:t>
            </a:r>
            <a:r>
              <a:rPr lang="es-PR" altLang="en-US" sz="1800" i="1">
                <a:solidFill>
                  <a:srgbClr val="000000"/>
                </a:solidFill>
                <a:latin typeface="Tahoma" panose="020B0604030504040204" pitchFamily="34" charset="0"/>
              </a:rPr>
              <a:t>Límites para la</a:t>
            </a: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Frecuencia Cardiaca de Entrenamiento (FCE), o</a:t>
            </a:r>
          </a:p>
          <a:p>
            <a:pPr lvl="2"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Target Heart Rate (THR)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Justificación:</a:t>
            </a: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Importante para una progresión adecuada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Evita la incidencia de desertores del programa</a:t>
            </a:r>
            <a:r>
              <a:rPr lang="es-PR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Disminuye el riesgo de lesiones y complicaciones clínicas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CE1E99-617B-455D-8A4F-0BC474DB20EC}"/>
              </a:ext>
            </a:extLst>
          </p:cNvPr>
          <p:cNvSpPr>
            <a:spLocks/>
          </p:cNvSpPr>
          <p:nvPr/>
        </p:nvSpPr>
        <p:spPr bwMode="auto">
          <a:xfrm>
            <a:off x="3708400" y="981075"/>
            <a:ext cx="48958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80000"/>
              </a:lnSpc>
              <a:buClrTx/>
              <a:buFontTx/>
              <a:buNone/>
            </a:pPr>
            <a:r>
              <a:rPr lang="es-PR" altLang="en-US" sz="3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 LOS PARTICIPANTES</a:t>
            </a:r>
            <a:endParaRPr lang="es-PR" altLang="en-US" sz="32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8"/>
    <p:sndAc>
      <p:stSnd>
        <p:snd r:embed="rId4" name="chimes.wav"/>
      </p:stSnd>
    </p:sndAc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3173" name="Picture 5">
            <a:extLst>
              <a:ext uri="{FF2B5EF4-FFF2-40B4-BE49-F238E27FC236}">
                <a16:creationId xmlns:a16="http://schemas.microsoft.com/office/drawing/2014/main" id="{34B5256E-292C-4326-B0B0-C3E2D7281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9275"/>
            <a:ext cx="1865313" cy="36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C48994F-6027-4476-AA26-5838EA3B334B}"/>
              </a:ext>
            </a:extLst>
          </p:cNvPr>
          <p:cNvSpPr>
            <a:spLocks/>
          </p:cNvSpPr>
          <p:nvPr/>
        </p:nvSpPr>
        <p:spPr bwMode="auto">
          <a:xfrm>
            <a:off x="107950" y="4148138"/>
            <a:ext cx="8856663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Comenzar con una dosis reducida, y luego progresar</a:t>
            </a:r>
            <a:r>
              <a:rPr lang="es-PR" altLang="en-US" sz="1800">
                <a:latin typeface="Verdana" panose="020B0604030504040204" pitchFamily="34" charset="0"/>
              </a:rPr>
              <a:t>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Justificación: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Disminuye incidencia: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Traumas osteo-musculares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Molestias musculares y articulares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Prevalencia de desertores al programa: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Ayuda a la adherencia al programa de ejercicio</a:t>
            </a:r>
            <a:endParaRPr lang="es-PR" altLang="en-US" sz="1500" i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99FE08-6189-4E1A-A1A3-21AE50E57C3B}"/>
              </a:ext>
            </a:extLst>
          </p:cNvPr>
          <p:cNvSpPr>
            <a:spLocks/>
          </p:cNvSpPr>
          <p:nvPr/>
        </p:nvSpPr>
        <p:spPr bwMode="auto">
          <a:xfrm>
            <a:off x="2916238" y="1195388"/>
            <a:ext cx="48958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80000"/>
              </a:lnSpc>
              <a:buClrTx/>
              <a:buFontTx/>
              <a:buNone/>
            </a:pPr>
            <a:r>
              <a:rPr lang="es-PR" altLang="en-US" sz="3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 LOS PARTICIPANTES</a:t>
            </a:r>
            <a:endParaRPr lang="es-PR" altLang="en-US" sz="32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rd"/>
    <p:sndAc>
      <p:stSnd>
        <p:snd r:embed="rId4" name="chimes.wav"/>
      </p:stSnd>
    </p:sndAc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7268" name="Picture 4">
            <a:extLst>
              <a:ext uri="{FF2B5EF4-FFF2-40B4-BE49-F238E27FC236}">
                <a16:creationId xmlns:a16="http://schemas.microsoft.com/office/drawing/2014/main" id="{9B35FAD5-385E-45B1-99B5-57D54944C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3059113" cy="233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B0A0ABF-E7FD-4C4A-9BEA-2B5D843E7C19}"/>
              </a:ext>
            </a:extLst>
          </p:cNvPr>
          <p:cNvSpPr>
            <a:spLocks/>
          </p:cNvSpPr>
          <p:nvPr/>
        </p:nvSpPr>
        <p:spPr bwMode="auto">
          <a:xfrm>
            <a:off x="107950" y="2636838"/>
            <a:ext cx="8856663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Comenzar con una dosis reducida, y luego progresar</a:t>
            </a:r>
            <a:r>
              <a:rPr lang="es-PR" altLang="en-US" sz="1800">
                <a:latin typeface="Verdana" panose="020B0604030504040204" pitchFamily="34" charset="0"/>
              </a:rPr>
              <a:t>: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Recomendaciones: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Principio de -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Progresión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Iniciar las actividades del programa de manera lenta, y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Paulatinamente, incrementar/modificar las variables de la: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    </a:t>
            </a:r>
            <a:r>
              <a:rPr lang="es-PR" altLang="en-US" sz="2000" i="1">
                <a:solidFill>
                  <a:srgbClr val="000000"/>
                </a:solidFill>
                <a:latin typeface="Calibri" panose="020F0502020204030204" pitchFamily="34" charset="0"/>
              </a:rPr>
              <a:t>Prescripción del Ejercicio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Mantener una activación/motivación intrínseca estable: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Evitar el entusiamo exagerado: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Particularmente para poblaciones sedentarias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Programa para Novatos: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Desarrollar un programa exclusivamente para novicios: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Ayuda a monitorear mejor la dosis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188D1-5AD7-4CBF-A78F-E4357905CCE1}"/>
              </a:ext>
            </a:extLst>
          </p:cNvPr>
          <p:cNvSpPr>
            <a:spLocks/>
          </p:cNvSpPr>
          <p:nvPr/>
        </p:nvSpPr>
        <p:spPr bwMode="auto">
          <a:xfrm>
            <a:off x="3276600" y="1268413"/>
            <a:ext cx="55451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 LOS PARTICIPANTES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ipe dir="u"/>
    <p:sndAc>
      <p:stSnd>
        <p:snd r:embed="rId4" name="chimes.wav"/>
      </p:stSnd>
    </p:sndAc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9316" name="Picture 4">
            <a:extLst>
              <a:ext uri="{FF2B5EF4-FFF2-40B4-BE49-F238E27FC236}">
                <a16:creationId xmlns:a16="http://schemas.microsoft.com/office/drawing/2014/main" id="{C7FB36ED-0A21-4283-B54D-C1161D6F4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3017838" cy="204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40711FD-C2FB-4849-BCDD-3CC109AF872A}"/>
              </a:ext>
            </a:extLst>
          </p:cNvPr>
          <p:cNvSpPr>
            <a:spLocks/>
          </p:cNvSpPr>
          <p:nvPr/>
        </p:nvSpPr>
        <p:spPr bwMode="auto">
          <a:xfrm>
            <a:off x="107950" y="2565400"/>
            <a:ext cx="8856663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Evitar esfuerzos “Máximos” y competencias “Intensas”</a:t>
            </a:r>
            <a:r>
              <a:rPr lang="es-PR" altLang="en-US" sz="1800">
                <a:latin typeface="Verdana" panose="020B0604030504040204" pitchFamily="34" charset="0"/>
              </a:rPr>
              <a:t>: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33000"/>
              <a:buFont typeface="Wingdings" panose="05000000000000000000" pitchFamily="2" charset="2"/>
              <a:buNone/>
            </a:pPr>
            <a:r>
              <a:rPr lang="es-PR" altLang="en-US" sz="1800">
                <a:latin typeface="Verdana" panose="020B0604030504040204" pitchFamily="34" charset="0"/>
              </a:rPr>
              <a:t>     </a:t>
            </a:r>
            <a:r>
              <a:rPr lang="es-PR" altLang="en-US" sz="1800" i="1">
                <a:latin typeface="Verdana" panose="020B0604030504040204" pitchFamily="34" charset="0"/>
              </a:rPr>
              <a:t>Entre los participantes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Justificación: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Prevenir posibles riesgos para: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Emergencias cardiacas: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Arritmias del corazón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Diversas complicaciones del miocardio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Traumas óseo-musculares: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Lesiones ortopédicas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Traumas de tipo músculo-tendinoso y ligamentoso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Tal esfuerzo en exceso: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No dispone de un beneficio adicional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endParaRPr lang="es-PR" altLang="en-US" sz="2000"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A13141-9BA8-475D-AD42-D2ECD54B8539}"/>
              </a:ext>
            </a:extLst>
          </p:cNvPr>
          <p:cNvSpPr>
            <a:spLocks/>
          </p:cNvSpPr>
          <p:nvPr/>
        </p:nvSpPr>
        <p:spPr bwMode="auto">
          <a:xfrm>
            <a:off x="3276600" y="1268413"/>
            <a:ext cx="55451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 LOS PARTICIPANTES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rd"/>
    <p:sndAc>
      <p:stSnd>
        <p:snd r:embed="rId4" name="chimes.wav"/>
      </p:stSnd>
    </p:sndAc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3E4E6B-75B4-4947-94D4-48286CFD09A4}"/>
              </a:ext>
            </a:extLst>
          </p:cNvPr>
          <p:cNvSpPr>
            <a:spLocks/>
          </p:cNvSpPr>
          <p:nvPr/>
        </p:nvSpPr>
        <p:spPr bwMode="auto">
          <a:xfrm>
            <a:off x="36513" y="4221163"/>
            <a:ext cx="8856662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Evitar esfuerzos “Máximos” y competencias “Intensas”</a:t>
            </a:r>
            <a:r>
              <a:rPr lang="es-PR" altLang="en-US" sz="1800">
                <a:latin typeface="Verdana" panose="020B0604030504040204" pitchFamily="34" charset="0"/>
              </a:rPr>
              <a:t>: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33000"/>
              <a:buFont typeface="Wingdings" panose="05000000000000000000" pitchFamily="2" charset="2"/>
              <a:buNone/>
            </a:pPr>
            <a:r>
              <a:rPr lang="es-PR" altLang="en-US" sz="1800">
                <a:latin typeface="Verdana" panose="020B0604030504040204" pitchFamily="34" charset="0"/>
              </a:rPr>
              <a:t>     </a:t>
            </a:r>
            <a:r>
              <a:rPr lang="es-PR" altLang="en-US" sz="1800" i="1">
                <a:latin typeface="Verdana" panose="020B0604030504040204" pitchFamily="34" charset="0"/>
              </a:rPr>
              <a:t>Entre los participantes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Recomendaciones: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Adherirse a un Estado Estable -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Ritmo Regular/Constante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No intentar: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Una actividad máxima al final de la sesión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Competir con los compañeros del programa</a:t>
            </a:r>
            <a:endParaRPr lang="es-PR" altLang="en-US" sz="2000">
              <a:latin typeface="Calibri" panose="020F0502020204030204" pitchFamily="34" charset="0"/>
            </a:endParaRPr>
          </a:p>
        </p:txBody>
      </p:sp>
      <p:pic>
        <p:nvPicPr>
          <p:cNvPr id="905220" name="Picture 4">
            <a:extLst>
              <a:ext uri="{FF2B5EF4-FFF2-40B4-BE49-F238E27FC236}">
                <a16:creationId xmlns:a16="http://schemas.microsoft.com/office/drawing/2014/main" id="{2A843EC1-969B-4A13-BEE9-91E30F310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9275"/>
            <a:ext cx="1000125" cy="36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87C058-CFD6-4880-89F7-AAC73CCE3562}"/>
              </a:ext>
            </a:extLst>
          </p:cNvPr>
          <p:cNvSpPr>
            <a:spLocks/>
          </p:cNvSpPr>
          <p:nvPr/>
        </p:nvSpPr>
        <p:spPr bwMode="auto">
          <a:xfrm>
            <a:off x="1763713" y="1052513"/>
            <a:ext cx="6192837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80000"/>
              </a:lnSpc>
              <a:buClrTx/>
              <a:buFontTx/>
              <a:buNone/>
            </a:pPr>
            <a:r>
              <a:rPr lang="es-PR" altLang="en-US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 LOS PARTICIPANTES</a:t>
            </a:r>
            <a:endParaRPr lang="es-PR" altLang="en-US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checker/>
    <p:sndAc>
      <p:stSnd>
        <p:snd r:embed="rId4" name="chimes.wav"/>
      </p:stSnd>
    </p:sndAc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1095BD-1FF1-48D9-A200-0E503FAA49A8}"/>
              </a:ext>
            </a:extLst>
          </p:cNvPr>
          <p:cNvSpPr>
            <a:spLocks/>
          </p:cNvSpPr>
          <p:nvPr/>
        </p:nvSpPr>
        <p:spPr bwMode="auto">
          <a:xfrm>
            <a:off x="36513" y="2924175"/>
            <a:ext cx="885666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Disminuir la dosis prescrita (Ej: intensidad):</a:t>
            </a:r>
            <a:endParaRPr lang="es-PR" altLang="en-US" sz="1800">
              <a:latin typeface="Verdana" panose="020B060403050404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33000"/>
              <a:buFont typeface="Wingdings" panose="05000000000000000000" pitchFamily="2" charset="2"/>
              <a:buNone/>
            </a:pPr>
            <a:r>
              <a:rPr lang="es-PR" altLang="en-US" sz="1800">
                <a:latin typeface="Verdana" panose="020B0604030504040204" pitchFamily="34" charset="0"/>
              </a:rPr>
              <a:t>     </a:t>
            </a:r>
            <a:r>
              <a:rPr lang="es-PR" altLang="en-US" sz="1800" i="1">
                <a:latin typeface="Verdana" panose="020B0604030504040204" pitchFamily="34" charset="0"/>
              </a:rPr>
              <a:t>Luego de periodo de inactividad (Ej: ausencia por enfermedad)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Justificación: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El tiempo sedentario induce un: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Deterioro de los componentes de la aptitud física: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Ejemplo: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Capacidad Aeróbica</a:t>
            </a:r>
            <a:r>
              <a:rPr lang="es-PR" altLang="en-US" sz="16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 no ajustar los componentes de la prescripción del ejercicio: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Deterioro de los componentes de la aptitud física: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Mayor riesgo de: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Lesiones/traumas:</a:t>
            </a:r>
            <a:endParaRPr lang="es-PR" altLang="en-US" sz="17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Musculares, tendinosas, ligamentosas, articulares y esqueléticas</a:t>
            </a:r>
            <a:endParaRPr lang="es-PR" altLang="en-US" sz="1800"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8B1BD5-C61A-4B16-AC57-91667EAFB246}"/>
              </a:ext>
            </a:extLst>
          </p:cNvPr>
          <p:cNvSpPr>
            <a:spLocks/>
          </p:cNvSpPr>
          <p:nvPr/>
        </p:nvSpPr>
        <p:spPr bwMode="auto">
          <a:xfrm>
            <a:off x="3633788" y="1339850"/>
            <a:ext cx="54022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 LOS PARTICIPANTES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911365" name="Picture 5">
            <a:extLst>
              <a:ext uri="{FF2B5EF4-FFF2-40B4-BE49-F238E27FC236}">
                <a16:creationId xmlns:a16="http://schemas.microsoft.com/office/drawing/2014/main" id="{4A9E86C3-3CBF-44E1-8A6C-4C8FF4F6A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577850"/>
            <a:ext cx="3311525" cy="227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 dir="in"/>
    <p:sndAc>
      <p:stSnd>
        <p:snd r:embed="rId4" name="chimes.wav"/>
      </p:stSnd>
    </p:sndAc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3412" name="Picture 4">
            <a:extLst>
              <a:ext uri="{FF2B5EF4-FFF2-40B4-BE49-F238E27FC236}">
                <a16:creationId xmlns:a16="http://schemas.microsoft.com/office/drawing/2014/main" id="{FEA0B855-A500-4170-9CCB-8CB9CC9F1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27050"/>
            <a:ext cx="31083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10C7E0C-4A16-4EEC-9123-70B76E4097BF}"/>
              </a:ext>
            </a:extLst>
          </p:cNvPr>
          <p:cNvSpPr>
            <a:spLocks/>
          </p:cNvSpPr>
          <p:nvPr/>
        </p:nvSpPr>
        <p:spPr bwMode="auto">
          <a:xfrm>
            <a:off x="107950" y="3860800"/>
            <a:ext cx="885666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Disminuir la dosis prescrita (Ej: intensidad):</a:t>
            </a:r>
            <a:endParaRPr lang="es-PR" altLang="en-US" sz="1800">
              <a:latin typeface="Verdana" panose="020B060403050404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ct val="133000"/>
              <a:buFont typeface="Wingdings" panose="05000000000000000000" pitchFamily="2" charset="2"/>
              <a:buNone/>
            </a:pPr>
            <a:r>
              <a:rPr lang="es-PR" altLang="en-US" sz="1800">
                <a:latin typeface="Verdana" panose="020B0604030504040204" pitchFamily="34" charset="0"/>
              </a:rPr>
              <a:t>     </a:t>
            </a:r>
            <a:r>
              <a:rPr lang="es-PR" altLang="en-US" sz="1800" i="1">
                <a:latin typeface="Verdana" panose="020B0604030504040204" pitchFamily="34" charset="0"/>
              </a:rPr>
              <a:t>Luego de periodo de inactividad (Ej: ausencia por enfermedad)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Recomendaciones: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Comenzar la próxima sesión de ejercicio: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A un nivel más bajo -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Bajar Dosis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Ejemplo: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Reducir el grado de intensidad de las sesiones futuras:</a:t>
            </a:r>
            <a:endParaRPr lang="es-PR" altLang="en-US" sz="17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Progresar paulatinamente</a:t>
            </a:r>
            <a:endParaRPr lang="es-PR" altLang="en-US" sz="1800"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B80BA0-2D79-41AE-B1CA-C6BFEBFF33AC}"/>
              </a:ext>
            </a:extLst>
          </p:cNvPr>
          <p:cNvSpPr>
            <a:spLocks/>
          </p:cNvSpPr>
          <p:nvPr/>
        </p:nvSpPr>
        <p:spPr bwMode="auto">
          <a:xfrm>
            <a:off x="3563938" y="836613"/>
            <a:ext cx="540067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80000"/>
              </a:lnSpc>
              <a:buClrTx/>
              <a:buFontTx/>
              <a:buNone/>
            </a:pPr>
            <a:r>
              <a:rPr lang="es-PR" altLang="en-US" sz="3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 LOS PARTICIPANTES</a:t>
            </a:r>
            <a:endParaRPr lang="es-PR" altLang="en-US" sz="32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blinds/>
    <p:sndAc>
      <p:stSnd>
        <p:snd r:embed="rId4" name="chimes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57901-00C8-4163-A77E-4BB9E6F1FA85}"/>
              </a:ext>
            </a:extLst>
          </p:cNvPr>
          <p:cNvSpPr>
            <a:spLocks/>
          </p:cNvSpPr>
          <p:nvPr/>
        </p:nvSpPr>
        <p:spPr bwMode="auto">
          <a:xfrm>
            <a:off x="2124075" y="1989138"/>
            <a:ext cx="66246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3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EVALUACIÓN DE LA SALUD PRE-PARTICIPACIÓN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070D92F-26E3-4A26-A346-7C12E48E4F7F}"/>
              </a:ext>
            </a:extLst>
          </p:cNvPr>
          <p:cNvSpPr>
            <a:spLocks/>
          </p:cNvSpPr>
          <p:nvPr/>
        </p:nvSpPr>
        <p:spPr bwMode="auto">
          <a:xfrm>
            <a:off x="250825" y="4437063"/>
            <a:ext cx="8569325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Consideraciones generales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Introducción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Objetivos de la evaluación de la salud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Estrategias disponibles para la evaluación de la salud</a:t>
            </a:r>
            <a:endParaRPr lang="es-PR" altLang="en-US" sz="3200" b="0">
              <a:latin typeface="Arial" panose="020B0604020202020204" pitchFamily="34" charset="0"/>
            </a:endParaRPr>
          </a:p>
        </p:txBody>
      </p:sp>
      <p:pic>
        <p:nvPicPr>
          <p:cNvPr id="666628" name="Picture 4">
            <a:extLst>
              <a:ext uri="{FF2B5EF4-FFF2-40B4-BE49-F238E27FC236}">
                <a16:creationId xmlns:a16="http://schemas.microsoft.com/office/drawing/2014/main" id="{E2B31173-17BB-4CFE-8F40-F9AEA2641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1489075" cy="379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 dir="in"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5460" name="Picture 4">
            <a:extLst>
              <a:ext uri="{FF2B5EF4-FFF2-40B4-BE49-F238E27FC236}">
                <a16:creationId xmlns:a16="http://schemas.microsoft.com/office/drawing/2014/main" id="{9416E11B-FE21-49D3-8318-CBBB6DF2C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76250"/>
            <a:ext cx="2232025" cy="136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7C6741C-5ABF-466B-966E-28800589BF60}"/>
              </a:ext>
            </a:extLst>
          </p:cNvPr>
          <p:cNvSpPr>
            <a:spLocks/>
          </p:cNvSpPr>
          <p:nvPr/>
        </p:nvSpPr>
        <p:spPr bwMode="auto">
          <a:xfrm>
            <a:off x="0" y="1700213"/>
            <a:ext cx="8856663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Vestimenta y Calzado Apropiado: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Justificación: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La Ropa: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Restringe la tasa para enfriar el cuerpo mediante evaporación: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Causado por: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La absorción de sudor, o</a:t>
            </a:r>
            <a:endParaRPr lang="es-PR" altLang="en-US" sz="17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El obstáculo para el pasaje del vapor</a:t>
            </a:r>
            <a:endParaRPr lang="es-PR" altLang="en-US" sz="17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Riesgo: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Deshidratación</a:t>
            </a:r>
            <a:endParaRPr lang="es-PR" altLang="en-US" sz="17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Aumento en la temperatura del núcleo (interna)</a:t>
            </a:r>
            <a:endParaRPr lang="es-PR" altLang="en-US" sz="17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Disturbios vinculados con el calor: </a:t>
            </a:r>
            <a:endParaRPr lang="es-PR" altLang="en-US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       </a:t>
            </a:r>
            <a:r>
              <a:rPr lang="pt-BR" altLang="en-US" sz="17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Calambre musculares dolorosos </a:t>
            </a:r>
            <a:endParaRPr lang="es-PR" altLang="en-US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       </a:t>
            </a:r>
            <a:r>
              <a:rPr lang="pt-BR" altLang="en-US" sz="17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Síncope del calor</a:t>
            </a:r>
            <a:endParaRPr lang="es-PR" altLang="en-US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       </a:t>
            </a:r>
            <a:r>
              <a:rPr lang="pt-BR" altLang="en-US" sz="17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Agotamiento por el calor</a:t>
            </a:r>
            <a:endParaRPr lang="es-PR" altLang="en-US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       </a:t>
            </a:r>
            <a:r>
              <a:rPr lang="pt-BR" altLang="en-US" sz="17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Choque por color</a:t>
            </a:r>
            <a:endParaRPr lang="es-PR" altLang="en-US" sz="1800"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1775EF-1BDD-4720-8626-41B650BFD31C}"/>
              </a:ext>
            </a:extLst>
          </p:cNvPr>
          <p:cNvSpPr>
            <a:spLocks/>
          </p:cNvSpPr>
          <p:nvPr/>
        </p:nvSpPr>
        <p:spPr bwMode="auto">
          <a:xfrm>
            <a:off x="2411413" y="765175"/>
            <a:ext cx="55451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 LOS PARTICIPANTES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rd"/>
    <p:sndAc>
      <p:stSnd>
        <p:snd r:embed="rId4" name="chimes.wav"/>
      </p:stSnd>
    </p:sndAc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7508" name="Picture 4">
            <a:extLst>
              <a:ext uri="{FF2B5EF4-FFF2-40B4-BE49-F238E27FC236}">
                <a16:creationId xmlns:a16="http://schemas.microsoft.com/office/drawing/2014/main" id="{E47039CB-6C03-4380-ACBA-716564F2C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038" y="1268413"/>
            <a:ext cx="1855787" cy="504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7510" name="Picture 6">
            <a:extLst>
              <a:ext uri="{FF2B5EF4-FFF2-40B4-BE49-F238E27FC236}">
                <a16:creationId xmlns:a16="http://schemas.microsoft.com/office/drawing/2014/main" id="{D55EEB42-94B2-453C-9E54-DC9570E36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88950"/>
            <a:ext cx="2087562" cy="128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9092591-E67B-47F6-8C19-B0E47A2CFA55}"/>
              </a:ext>
            </a:extLst>
          </p:cNvPr>
          <p:cNvSpPr>
            <a:spLocks/>
          </p:cNvSpPr>
          <p:nvPr/>
        </p:nvSpPr>
        <p:spPr bwMode="auto">
          <a:xfrm>
            <a:off x="107950" y="1557338"/>
            <a:ext cx="8856663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Vestimenta y Calzado Apropiado: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Recomendaciones</a:t>
            </a: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La Ropa: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Área de la superficie del cuerpo que cubre la ropa: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Debe ser lo más limitada posible 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Material/Tejido de la ropa: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Debe permitir que pase el vapor de agua: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sz="2200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sz="22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20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Pérdida de calor mediante - </a:t>
            </a:r>
            <a:r>
              <a:rPr lang="en-US" altLang="en-US" sz="2200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Evaporación</a:t>
            </a:r>
            <a:r>
              <a:rPr lang="en-US" altLang="en-US" sz="220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22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    </a:t>
            </a:r>
            <a:r>
              <a:rPr lang="pt-BR" altLang="en-US" sz="1900" i="1">
                <a:solidFill>
                  <a:srgbClr val="000000"/>
                </a:solidFill>
                <a:sym typeface="Wingdings" panose="05000000000000000000" pitchFamily="2" charset="2"/>
              </a:rPr>
              <a:t>Mecanismo principal para disipar el calor</a:t>
            </a:r>
            <a:endParaRPr lang="es-PR" altLang="en-US" sz="1900" i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Requisitos: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Liviana</a:t>
            </a: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     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Holgada/suelta</a:t>
            </a:r>
            <a:endParaRPr lang="es-PR" altLang="en-US" sz="17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Tejido abierto (permite ventilación)</a:t>
            </a:r>
            <a:endParaRPr lang="es-PR" altLang="en-US" sz="17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     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Porciones abiertas (circula el aire) )</a:t>
            </a:r>
            <a:endParaRPr lang="es-PR" altLang="en-US" sz="17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     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Evitar ropa de varias capas (atrapa el aire)</a:t>
            </a:r>
            <a:endParaRPr lang="es-PR" altLang="en-US" sz="17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98FE18-DA42-4F16-A71C-1ACE1D5FBD8A}"/>
              </a:ext>
            </a:extLst>
          </p:cNvPr>
          <p:cNvSpPr>
            <a:spLocks/>
          </p:cNvSpPr>
          <p:nvPr/>
        </p:nvSpPr>
        <p:spPr bwMode="auto">
          <a:xfrm>
            <a:off x="2339975" y="765175"/>
            <a:ext cx="55451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 LOS PARTICIPANTES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lus/>
    <p:sndAc>
      <p:stSnd>
        <p:snd r:embed="rId4" name="chimes.wav"/>
      </p:stSnd>
    </p:sndAc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9556" name="Picture 4">
            <a:extLst>
              <a:ext uri="{FF2B5EF4-FFF2-40B4-BE49-F238E27FC236}">
                <a16:creationId xmlns:a16="http://schemas.microsoft.com/office/drawing/2014/main" id="{87165C17-04DB-4D17-AA81-2E84F31EF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844675"/>
            <a:ext cx="2406650" cy="453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9559" name="Picture 7">
            <a:extLst>
              <a:ext uri="{FF2B5EF4-FFF2-40B4-BE49-F238E27FC236}">
                <a16:creationId xmlns:a16="http://schemas.microsoft.com/office/drawing/2014/main" id="{A29671AF-3B53-49EE-AD10-11B417A77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988"/>
            <a:ext cx="4140200" cy="226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0E6AC66-973D-4D93-A159-ACDF0F7C5C0A}"/>
              </a:ext>
            </a:extLst>
          </p:cNvPr>
          <p:cNvSpPr>
            <a:spLocks/>
          </p:cNvSpPr>
          <p:nvPr/>
        </p:nvSpPr>
        <p:spPr bwMode="auto">
          <a:xfrm>
            <a:off x="107950" y="2636838"/>
            <a:ext cx="878522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Vestimenta y Calzado Apropiado: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Recomendaciones</a:t>
            </a: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Instrucciones para los participantes: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Evite el uso de ropa pesada: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Prefiera: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Camisas que permitan ventilación</a:t>
            </a:r>
            <a:endParaRPr lang="es-PR" altLang="en-US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Pantalones cortos deportivos</a:t>
            </a:r>
            <a:endParaRPr lang="es-PR" altLang="en-US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Mujeres: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Ropa interior de una sola pieza: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sz="1900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Pantimedias (pantyhose) 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17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Brasier que ofrezca apoyo adecuado: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sz="1900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durante el ejercicio</a:t>
            </a:r>
            <a:endParaRPr lang="es-PR" altLang="en-US" sz="17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969786-00F1-498D-BEC8-93B11880B873}"/>
              </a:ext>
            </a:extLst>
          </p:cNvPr>
          <p:cNvSpPr>
            <a:spLocks/>
          </p:cNvSpPr>
          <p:nvPr/>
        </p:nvSpPr>
        <p:spPr bwMode="auto">
          <a:xfrm>
            <a:off x="3276600" y="1052513"/>
            <a:ext cx="55435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3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 LOS PARTICIPANTES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orient="vert" dir="in"/>
    <p:sndAc>
      <p:stSnd>
        <p:snd r:embed="rId4" name="chimes.wav"/>
      </p:stSnd>
    </p:sndAc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C640D51-8B40-48A6-B7AA-69099A8D8560}"/>
              </a:ext>
            </a:extLst>
          </p:cNvPr>
          <p:cNvSpPr>
            <a:spLocks/>
          </p:cNvSpPr>
          <p:nvPr/>
        </p:nvSpPr>
        <p:spPr bwMode="auto">
          <a:xfrm>
            <a:off x="107950" y="3214688"/>
            <a:ext cx="903605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Vestimenta y Calzado Apropiado: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Recomendaciones</a:t>
            </a: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Instrucciones para los participantes: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Zapatos cómodos: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Zapatillas especiales para caminar o correr (Ej: tenis):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Requisitos:</a:t>
            </a:r>
            <a:endParaRPr lang="es-PR" altLang="en-US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600">
                <a:solidFill>
                  <a:schemeClr val="tx1"/>
                </a:solidFill>
                <a:sym typeface="Wingdings" panose="05000000000000000000" pitchFamily="2" charset="2"/>
              </a:rPr>
              <a:t>          </a:t>
            </a:r>
            <a:r>
              <a:rPr lang="pt-BR" altLang="en-US" sz="16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Livianas:</a:t>
            </a:r>
            <a:endParaRPr lang="es-PR" altLang="en-US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600">
                <a:solidFill>
                  <a:schemeClr val="tx1"/>
                </a:solidFill>
                <a:sym typeface="Wingdings" panose="05000000000000000000" pitchFamily="2" charset="2"/>
              </a:rPr>
              <a:t>          </a:t>
            </a:r>
            <a:r>
              <a:rPr lang="pt-BR" altLang="en-US" sz="16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Que apoyen el arco del pie:</a:t>
            </a:r>
            <a:endParaRPr lang="es-PR" altLang="en-US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600">
                <a:solidFill>
                  <a:schemeClr val="tx1"/>
                </a:solidFill>
                <a:sym typeface="Wingdings" panose="05000000000000000000" pitchFamily="2" charset="2"/>
              </a:rPr>
              <a:t>          </a:t>
            </a:r>
            <a:r>
              <a:rPr lang="pt-BR" altLang="en-US" sz="16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Suela gruesa:</a:t>
            </a:r>
            <a:endParaRPr lang="es-PR" altLang="en-US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600">
                <a:solidFill>
                  <a:schemeClr val="tx1"/>
                </a:solidFill>
                <a:sym typeface="Wingdings" panose="05000000000000000000" pitchFamily="2" charset="2"/>
              </a:rPr>
              <a:t>          </a:t>
            </a:r>
            <a:r>
              <a:rPr lang="pt-BR" altLang="en-US" sz="16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Talón elevado</a:t>
            </a:r>
            <a:endParaRPr lang="es-PR" altLang="en-US" sz="1900">
              <a:solidFill>
                <a:schemeClr val="tx1"/>
              </a:solidFill>
            </a:endParaRPr>
          </a:p>
        </p:txBody>
      </p:sp>
      <p:pic>
        <p:nvPicPr>
          <p:cNvPr id="923652" name="Picture 4">
            <a:extLst>
              <a:ext uri="{FF2B5EF4-FFF2-40B4-BE49-F238E27FC236}">
                <a16:creationId xmlns:a16="http://schemas.microsoft.com/office/drawing/2014/main" id="{EE89F291-5CF1-40C3-BEE3-ACADF6C42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2389188" cy="259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8F7266-28E6-4714-B5CB-40A081167147}"/>
              </a:ext>
            </a:extLst>
          </p:cNvPr>
          <p:cNvSpPr>
            <a:spLocks/>
          </p:cNvSpPr>
          <p:nvPr/>
        </p:nvSpPr>
        <p:spPr bwMode="auto">
          <a:xfrm>
            <a:off x="2771775" y="908050"/>
            <a:ext cx="5113338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50000"/>
              </a:lnSpc>
              <a:buClrTx/>
              <a:buFontTx/>
              <a:buNone/>
            </a:pPr>
            <a:r>
              <a:rPr lang="es-PR" altLang="en-US" sz="33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 LOS PARTICIPANTES</a:t>
            </a:r>
            <a:endParaRPr lang="es-PR" altLang="en-US" sz="33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orient="vert"/>
    <p:sndAc>
      <p:stSnd>
        <p:snd r:embed="rId4" name="chimes.wav"/>
      </p:stSnd>
    </p:sndAc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84F95-728B-45B5-BA5A-6D89708E6B6C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88217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1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 LOS PARTICIPANTES</a:t>
            </a:r>
            <a:endParaRPr lang="es-PR" altLang="en-US" sz="17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921604" name="Picture 4">
            <a:extLst>
              <a:ext uri="{FF2B5EF4-FFF2-40B4-BE49-F238E27FC236}">
                <a16:creationId xmlns:a16="http://schemas.microsoft.com/office/drawing/2014/main" id="{E4077FB6-5EF5-4A0C-A50B-E36CFC83C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3644900"/>
            <a:ext cx="1889125" cy="266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215D4D-A879-45B0-8A8A-8BB3CD3DDE12}"/>
              </a:ext>
            </a:extLst>
          </p:cNvPr>
          <p:cNvSpPr>
            <a:spLocks/>
          </p:cNvSpPr>
          <p:nvPr/>
        </p:nvSpPr>
        <p:spPr bwMode="auto">
          <a:xfrm>
            <a:off x="107950" y="836613"/>
            <a:ext cx="9036050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Indicaciones para Detener el Ejercicio: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Signos y Síntomas</a:t>
            </a: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Síntoma de una posible angina de pecho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Inducida por el Esfuerzo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</a:p>
          <a:p>
            <a:pPr lvl="3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Indicativo de un -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Disturbio Isquémico Miocárdico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Molestia o dolor en: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Pecho, quijada, garganta, hombros, brazos y espalda:</a:t>
            </a:r>
            <a:endParaRPr lang="es-PR" altLang="en-US" sz="24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</a:t>
            </a:r>
            <a:r>
              <a:rPr lang="pt-BR" altLang="en-US" sz="1700" i="1">
                <a:solidFill>
                  <a:srgbClr val="000000"/>
                </a:solidFill>
                <a:sym typeface="Wingdings" panose="05000000000000000000" pitchFamily="2" charset="2"/>
              </a:rPr>
              <a:t>que se alivia con el reposo</a:t>
            </a:r>
            <a:endParaRPr lang="es-PR" altLang="en-US" sz="1700" i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</a:t>
            </a:r>
            <a:r>
              <a:rPr lang="en-US" altLang="en-US" sz="1800" i="1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anose="05000000000000000000" pitchFamily="2" charset="2"/>
              </a:rPr>
              <a:t>NOTA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Informar inmediatamente al supervisor de la sesión de ejercicio</a:t>
            </a: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     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Consultar a un médico</a:t>
            </a:r>
            <a:endParaRPr lang="es-PR" altLang="en-US" sz="15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Disnea severa (corto de respiración)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Claudicación intermitente marcado: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Dolor o calambres en las extremidades inferiores:</a:t>
            </a:r>
            <a:endParaRPr lang="es-PR" altLang="en-US" sz="24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pt-BR" altLang="en-US" sz="1700" i="1">
                <a:solidFill>
                  <a:srgbClr val="000000"/>
                </a:solidFill>
                <a:sym typeface="Wingdings" panose="05000000000000000000" pitchFamily="2" charset="2"/>
              </a:rPr>
              <a:t>durante el movimiento de las piernas</a:t>
            </a:r>
            <a:endParaRPr lang="es-PR" altLang="en-US" sz="15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Náusea o vómito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Cansancio excesivo, poco común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Claudicación intermitente marcado: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Pérdida del equilibrio (t</a:t>
            </a:r>
            <a:r>
              <a:rPr lang="es-PR" altLang="en-US" sz="1900">
                <a:solidFill>
                  <a:schemeClr val="tx1"/>
                </a:solidFill>
                <a:latin typeface="Arial" panose="020B0604020202020204" pitchFamily="34" charset="0"/>
              </a:rPr>
              <a:t>ambalear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), e inestabilidad postural</a:t>
            </a:r>
          </a:p>
        </p:txBody>
      </p:sp>
    </p:spTree>
    <p:custDataLst>
      <p:tags r:id="rId1"/>
    </p:custDataLst>
  </p:cSld>
  <p:clrMapOvr>
    <a:masterClrMapping/>
  </p:clrMapOvr>
  <p:transition spd="slow">
    <p:strips dir="ru"/>
    <p:sndAc>
      <p:stSnd>
        <p:snd r:embed="rId4" name="chimes.wav"/>
      </p:stSnd>
    </p:sndAc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700" name="Picture 4">
            <a:extLst>
              <a:ext uri="{FF2B5EF4-FFF2-40B4-BE49-F238E27FC236}">
                <a16:creationId xmlns:a16="http://schemas.microsoft.com/office/drawing/2014/main" id="{83C65BB8-1FFD-4E6A-A373-0AEDCF6FC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378075"/>
            <a:ext cx="4679950" cy="292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01" name="Picture 5">
            <a:extLst>
              <a:ext uri="{FF2B5EF4-FFF2-40B4-BE49-F238E27FC236}">
                <a16:creationId xmlns:a16="http://schemas.microsoft.com/office/drawing/2014/main" id="{399FF97E-ABD7-44B2-A26C-537F9CB83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938213" cy="109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56C6BC-A600-42B7-8208-0A74E9919DD6}"/>
              </a:ext>
            </a:extLst>
          </p:cNvPr>
          <p:cNvSpPr>
            <a:spLocks/>
          </p:cNvSpPr>
          <p:nvPr/>
        </p:nvSpPr>
        <p:spPr bwMode="auto">
          <a:xfrm>
            <a:off x="107950" y="1557338"/>
            <a:ext cx="903605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Contraindicaciones para el ejercicio: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Suprimir los ejercicios si se experimenta</a:t>
            </a: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Fiebre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Un estado patológico: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Influenza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Gripe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Otras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Problemas ortopédicos: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Espalda baja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Pies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Otros</a:t>
            </a:r>
            <a:endParaRPr lang="es-PR" altLang="en-US" sz="15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Justificación -</a:t>
            </a: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s-PR" altLang="en-US" sz="1800" i="1">
                <a:solidFill>
                  <a:srgbClr val="000000"/>
                </a:solidFill>
                <a:latin typeface="Tahoma" panose="020B0604030504040204" pitchFamily="34" charset="0"/>
              </a:rPr>
              <a:t>De continuar, haciendo caso omiso arriba</a:t>
            </a: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Arritmias cardiacas</a:t>
            </a:r>
            <a:r>
              <a:rPr lang="es-PR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Se incrementa el riesgo de agravar otras enfermedades</a:t>
            </a:r>
            <a:endParaRPr lang="es-PR" altLang="en-US" sz="2000"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40730F-FB11-48DF-8C06-37D3048BE2A9}"/>
              </a:ext>
            </a:extLst>
          </p:cNvPr>
          <p:cNvSpPr>
            <a:spLocks/>
          </p:cNvSpPr>
          <p:nvPr/>
        </p:nvSpPr>
        <p:spPr bwMode="auto">
          <a:xfrm>
            <a:off x="1403350" y="765175"/>
            <a:ext cx="69135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</a:t>
            </a:r>
            <a:b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LOS PARTICIPANTES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rd"/>
    <p:sndAc>
      <p:stSnd>
        <p:snd r:embed="rId4" name="chimes.wav"/>
      </p:stSnd>
    </p:sndAc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7748" name="Picture 4">
            <a:extLst>
              <a:ext uri="{FF2B5EF4-FFF2-40B4-BE49-F238E27FC236}">
                <a16:creationId xmlns:a16="http://schemas.microsoft.com/office/drawing/2014/main" id="{2A2B3551-966A-498B-8488-D9640B012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2835275" cy="352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C4B56AC-0461-4968-B09C-058BBDDFA549}"/>
              </a:ext>
            </a:extLst>
          </p:cNvPr>
          <p:cNvSpPr>
            <a:spLocks/>
          </p:cNvSpPr>
          <p:nvPr/>
        </p:nvSpPr>
        <p:spPr bwMode="auto">
          <a:xfrm>
            <a:off x="107950" y="4005263"/>
            <a:ext cx="885666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Indicaciones para Reducir la Intensidad del Ejercicio: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y tomar las debidas precausiones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Temperatura Ambiental: &gt; 88 </a:t>
            </a:r>
            <a:r>
              <a:rPr lang="en-US" altLang="en-US" sz="1800">
                <a:solidFill>
                  <a:schemeClr val="tx1"/>
                </a:solidFill>
                <a:latin typeface="Tahoma" panose="020B0604030504040204" pitchFamily="34" charset="0"/>
              </a:rPr>
              <a:t>º</a:t>
            </a: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F (31 </a:t>
            </a:r>
            <a:r>
              <a:rPr lang="en-US" altLang="en-US" sz="1800">
                <a:solidFill>
                  <a:schemeClr val="tx1"/>
                </a:solidFill>
                <a:latin typeface="Tahoma" panose="020B0604030504040204" pitchFamily="34" charset="0"/>
              </a:rPr>
              <a:t>ºC</a:t>
            </a: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)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Humedad Relativa: &gt; 65%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No hacer ejercicios si: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Temperatura Ambiental: &gt; </a:t>
            </a:r>
            <a:r>
              <a:rPr lang="en-US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97 </a:t>
            </a:r>
            <a:r>
              <a:rPr lang="en-US" altLang="en-US" sz="1700">
                <a:solidFill>
                  <a:schemeClr val="tx1"/>
                </a:solidFill>
                <a:latin typeface="Tahoma" panose="020B0604030504040204" pitchFamily="34" charset="0"/>
              </a:rPr>
              <a:t>º</a:t>
            </a:r>
            <a:r>
              <a:rPr lang="en-US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F (36 </a:t>
            </a:r>
            <a:r>
              <a:rPr lang="en-US" altLang="en-US" sz="1700">
                <a:solidFill>
                  <a:schemeClr val="tx1"/>
                </a:solidFill>
                <a:latin typeface="Tahoma" panose="020B0604030504040204" pitchFamily="34" charset="0"/>
              </a:rPr>
              <a:t>ºC</a:t>
            </a:r>
            <a:r>
              <a:rPr lang="en-US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)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Humedad Relativa: &gt; 85%</a:t>
            </a:r>
            <a:endParaRPr lang="es-PR" altLang="en-US" sz="1600" i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6F578F-177C-4A39-B048-710D79C17173}"/>
              </a:ext>
            </a:extLst>
          </p:cNvPr>
          <p:cNvSpPr>
            <a:spLocks/>
          </p:cNvSpPr>
          <p:nvPr/>
        </p:nvSpPr>
        <p:spPr bwMode="auto">
          <a:xfrm>
            <a:off x="2987675" y="1268413"/>
            <a:ext cx="5113338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50000"/>
              </a:lnSpc>
              <a:buClrTx/>
              <a:buFontTx/>
              <a:buNone/>
            </a:pPr>
            <a:r>
              <a:rPr lang="es-PR" altLang="en-US" sz="33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 LOS PARTICIPANTES</a:t>
            </a:r>
            <a:endParaRPr lang="es-PR" altLang="en-US" sz="33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u"/>
    <p:sndAc>
      <p:stSnd>
        <p:snd r:embed="rId4" name="chimes.wav"/>
      </p:stSnd>
    </p:sndAc>
  </p:transition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C6CCD376-8E0E-45E6-9796-3F8AEE612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53188"/>
            <a:ext cx="9144000" cy="4048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en-US" altLang="en-US" sz="1200" b="0">
              <a:latin typeface="Times New Roman" panose="02020603050405020304" pitchFamily="18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C5804A35-A8F5-4B9B-AAB2-1D6F21A4D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65850"/>
            <a:ext cx="89646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Reproducido de: </a:t>
            </a:r>
            <a:r>
              <a:rPr lang="en-US" altLang="en-US" sz="1200" i="1">
                <a:latin typeface="Times New Roman" panose="02020603050405020304" pitchFamily="18" charset="0"/>
              </a:rPr>
              <a:t>Exercise Physiology: Nutrition, Energy, and Human Performance</a:t>
            </a:r>
            <a:r>
              <a:rPr lang="en-US" altLang="en-US" sz="1200" b="0">
                <a:latin typeface="Times New Roman" panose="02020603050405020304" pitchFamily="18" charset="0"/>
              </a:rPr>
              <a:t>. 7ma. ed.; (p. 618), por W. D. McArdle, F. I. Katch, &amp; V. I. Katch, 2010, Philadelphia: Lippincott Williams &amp; Wilkins. Copyright 2010 por Lippincott Williams &amp; Wilkins, a Wolters Kluwer business.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7E3FF7-624C-4424-8C29-D25A45ADBC62}"/>
              </a:ext>
            </a:extLst>
          </p:cNvPr>
          <p:cNvSpPr>
            <a:spLocks/>
          </p:cNvSpPr>
          <p:nvPr/>
        </p:nvSpPr>
        <p:spPr bwMode="auto">
          <a:xfrm>
            <a:off x="107950" y="836613"/>
            <a:ext cx="3529013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r">
              <a:lnSpc>
                <a:spcPct val="18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TEMPERATURA Y HUMEDAD RELATIVA:</a:t>
            </a:r>
            <a:b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EL ÍNDICE DE ESTRÉS DE CALOR</a:t>
            </a:r>
          </a:p>
        </p:txBody>
      </p:sp>
      <p:pic>
        <p:nvPicPr>
          <p:cNvPr id="933894" name="Picture 6">
            <a:extLst>
              <a:ext uri="{FF2B5EF4-FFF2-40B4-BE49-F238E27FC236}">
                <a16:creationId xmlns:a16="http://schemas.microsoft.com/office/drawing/2014/main" id="{C216F16D-0B11-4433-A85A-38BCAF961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338" y="692150"/>
            <a:ext cx="5172075" cy="547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 dir="lu"/>
    <p:sndAc>
      <p:stSnd>
        <p:snd r:embed="rId4" name="chimes.wav"/>
      </p:stSnd>
    </p:sndAc>
  </p:transition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C69840E6-4BE2-440A-82BB-D8D44EAC0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53188"/>
            <a:ext cx="9144000" cy="4048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en-US" altLang="en-US" sz="1200" b="0">
              <a:latin typeface="Times New Roman" panose="02020603050405020304" pitchFamily="18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AEF08129-BAD6-4A31-A7F3-A957BFAE2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65850"/>
            <a:ext cx="89646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Reproducido de: </a:t>
            </a:r>
            <a:r>
              <a:rPr lang="en-US" altLang="en-US" sz="1200" i="1">
                <a:latin typeface="Times New Roman" panose="02020603050405020304" pitchFamily="18" charset="0"/>
              </a:rPr>
              <a:t>Exercise Physiology: Nutrition, Energy, and Human Performance</a:t>
            </a:r>
            <a:r>
              <a:rPr lang="en-US" altLang="en-US" sz="1200" b="0">
                <a:latin typeface="Times New Roman" panose="02020603050405020304" pitchFamily="18" charset="0"/>
              </a:rPr>
              <a:t>. 7ma. ed.; (p. 617), por W. D. McArdle, F. I. Katch, &amp; V. I. Katch, 2010, Philadelphia: Lippincott Williams &amp; Wilkins. Copyright 2010 por Lippincott Williams &amp; Wilkins, a Wolters Kluwer business.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C53D20-BEBE-4A93-9547-99996CF919F5}"/>
              </a:ext>
            </a:extLst>
          </p:cNvPr>
          <p:cNvSpPr>
            <a:spLocks/>
          </p:cNvSpPr>
          <p:nvPr/>
        </p:nvSpPr>
        <p:spPr bwMode="auto">
          <a:xfrm>
            <a:off x="250825" y="908050"/>
            <a:ext cx="561657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r">
              <a:lnSpc>
                <a:spcPct val="190000"/>
              </a:lnSpc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ÍNDICE  DE LA TEMPERATURA DEL GLOBO DE BULBO HÚMEDO (TG-BH):</a:t>
            </a:r>
            <a:b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WET BULB-GLOBE TEMPERATURE (WB-GT) INDEX</a:t>
            </a:r>
          </a:p>
        </p:txBody>
      </p:sp>
      <p:pic>
        <p:nvPicPr>
          <p:cNvPr id="935943" name="Picture 7">
            <a:extLst>
              <a:ext uri="{FF2B5EF4-FFF2-40B4-BE49-F238E27FC236}">
                <a16:creationId xmlns:a16="http://schemas.microsoft.com/office/drawing/2014/main" id="{BA2315EC-FFD7-4EBB-8FAC-1E057C277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692150"/>
            <a:ext cx="2722563" cy="544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 dir="ru"/>
    <p:sndAc>
      <p:stSnd>
        <p:snd r:embed="rId4" name="chimes.wav"/>
      </p:stSnd>
    </p:sndAc>
  </p:transition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AE7B9736-7539-4E71-B30D-24FA0C35D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53188"/>
            <a:ext cx="9144000" cy="4048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en-US" altLang="en-US" sz="1200" b="0">
              <a:latin typeface="Times New Roman" panose="02020603050405020304" pitchFamily="18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E0694297-CA6C-461C-97A5-34C5F9DA4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65850"/>
            <a:ext cx="89646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Reproducido de: </a:t>
            </a:r>
            <a:r>
              <a:rPr lang="en-US" altLang="en-US" sz="1200" i="1">
                <a:latin typeface="Times New Roman" panose="02020603050405020304" pitchFamily="18" charset="0"/>
              </a:rPr>
              <a:t>Exercise Physiology: Nutrition, Energy, and Human Performance</a:t>
            </a:r>
            <a:r>
              <a:rPr lang="en-US" altLang="en-US" sz="1200" b="0">
                <a:latin typeface="Times New Roman" panose="02020603050405020304" pitchFamily="18" charset="0"/>
              </a:rPr>
              <a:t>. 7ma. ed.; (p. 617), por W. D. McArdle, F. I. Katch, &amp; V. I. Katch, 2010, Philadelphia: Lippincott Williams &amp; Wilkins. Copyright 2010 por Lippincott Williams &amp; Wilkins, a Wolters Kluwer business.</a:t>
            </a:r>
          </a:p>
        </p:txBody>
      </p:sp>
      <p:pic>
        <p:nvPicPr>
          <p:cNvPr id="929799" name="Picture 7">
            <a:extLst>
              <a:ext uri="{FF2B5EF4-FFF2-40B4-BE49-F238E27FC236}">
                <a16:creationId xmlns:a16="http://schemas.microsoft.com/office/drawing/2014/main" id="{A62B90A0-5472-431D-A598-173033E08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68413"/>
            <a:ext cx="7970837" cy="480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C6947C-0A0F-4C72-9A2F-20714DC65AC3}"/>
              </a:ext>
            </a:extLst>
          </p:cNvPr>
          <p:cNvSpPr>
            <a:spLocks/>
          </p:cNvSpPr>
          <p:nvPr/>
        </p:nvSpPr>
        <p:spPr bwMode="auto">
          <a:xfrm>
            <a:off x="0" y="765175"/>
            <a:ext cx="91440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s-PR" altLang="en-US" sz="1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ÍNDICE  DE LA TEMPERATURA DEL GLOBO DE BULBO HÚMEDO (TG-BH):</a:t>
            </a:r>
            <a:br>
              <a:rPr lang="es-PR" altLang="en-US" sz="1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7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WET BULB-GLOBE TEMPERATURE (WB-GT) INDEX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8"/>
    <p:sndAc>
      <p:stSnd>
        <p:snd r:embed="rId4" name="chimes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0053235-AF57-4F46-8C75-0E8FF4B60AC2}"/>
              </a:ext>
            </a:extLst>
          </p:cNvPr>
          <p:cNvSpPr>
            <a:spLocks/>
          </p:cNvSpPr>
          <p:nvPr/>
        </p:nvSpPr>
        <p:spPr bwMode="auto">
          <a:xfrm>
            <a:off x="395288" y="1773238"/>
            <a:ext cx="8424862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Categorías importantes: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Repaso del historial médico</a:t>
            </a:r>
            <a:endParaRPr lang="es-PR" altLang="en-US" sz="22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Evaluación y estratificación de los factores de riesgo</a:t>
            </a:r>
            <a:endParaRPr lang="es-PR" altLang="en-US" sz="22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Medicamentos prescritos</a:t>
            </a:r>
            <a:endParaRPr lang="es-PR" altLang="en-US" sz="22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Nivel de actividad fisica</a:t>
            </a:r>
            <a:endParaRPr lang="es-PR" altLang="en-US" sz="22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Establecer si necesario el consentimiento de un médico</a:t>
            </a:r>
            <a:endParaRPr lang="es-PR" altLang="en-US" sz="22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Efectuar las pruebas de capacidad funcional: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Administar las pruebas de aptitud física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Evaluar los resultado de tales pruebas</a:t>
            </a:r>
            <a:endParaRPr lang="es-PR" altLang="en-US" sz="20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Desarrollar la prescripción de ejercicio</a:t>
            </a:r>
            <a:endParaRPr lang="es-PR" altLang="en-US" sz="22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Progresión y seguimiento: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Evaluar el progreso mediante:</a:t>
            </a: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Pruebas de aptitud física de seguimiento</a:t>
            </a:r>
            <a:endParaRPr lang="es-PR" altLang="en-US" sz="1800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817F47-065C-49E1-92DE-512EFE961D36}"/>
              </a:ext>
            </a:extLst>
          </p:cNvPr>
          <p:cNvSpPr>
            <a:spLocks/>
          </p:cNvSpPr>
          <p:nvPr/>
        </p:nvSpPr>
        <p:spPr bwMode="auto">
          <a:xfrm>
            <a:off x="2195513" y="765175"/>
            <a:ext cx="6624637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EVALUACIÓN DE LA SALUD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PRE-PARTICIPACIÓN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2515EB95-BC53-4C65-BB76-B35DCA0D5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64263"/>
            <a:ext cx="896461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Información de: </a:t>
            </a:r>
            <a:r>
              <a:rPr lang="en-US" altLang="en-US" sz="1200" i="1">
                <a:latin typeface="Times New Roman" panose="02020603050405020304" pitchFamily="18" charset="0"/>
              </a:rPr>
              <a:t>Fitness Professional’s Hanbook</a:t>
            </a:r>
            <a:r>
              <a:rPr lang="en-US" altLang="en-US" sz="1200" b="0">
                <a:latin typeface="Times New Roman" panose="02020603050405020304" pitchFamily="18" charset="0"/>
              </a:rPr>
              <a:t>. 5ta. ed. (p. 22), por E. T. </a:t>
            </a:r>
            <a:r>
              <a:rPr lang="en-US" alt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t>Howley, &amp; B. D. Franks</a:t>
            </a:r>
            <a:r>
              <a:rPr lang="en-US" altLang="en-US" sz="1200" b="0">
                <a:latin typeface="Times New Roman" panose="02020603050405020304" pitchFamily="18" charset="0"/>
              </a:rPr>
              <a:t>, 2007, </a:t>
            </a:r>
            <a:r>
              <a:rPr lang="en-US" altLang="en-US" sz="1200" b="0">
                <a:solidFill>
                  <a:srgbClr val="000000"/>
                </a:solidFill>
                <a:latin typeface="Times New Roman" panose="02020603050405020304" pitchFamily="18" charset="0"/>
              </a:rPr>
              <a:t>Champaign, IL: Human Kinetics.</a:t>
            </a:r>
            <a:r>
              <a:rPr lang="en-US" altLang="en-US" sz="1200" b="0">
                <a:latin typeface="Times New Roman" panose="02020603050405020304" pitchFamily="18" charset="0"/>
              </a:rPr>
              <a:t>. Copyright 2007 por ?</a:t>
            </a:r>
          </a:p>
        </p:txBody>
      </p:sp>
      <p:pic>
        <p:nvPicPr>
          <p:cNvPr id="668682" name="Picture 10">
            <a:extLst>
              <a:ext uri="{FF2B5EF4-FFF2-40B4-BE49-F238E27FC236}">
                <a16:creationId xmlns:a16="http://schemas.microsoft.com/office/drawing/2014/main" id="{BBB91E5C-33C3-4886-AC08-90DC464C0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22288"/>
            <a:ext cx="1727200" cy="117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</p:transition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C57FE930-74E2-4D91-AD95-9D8C25419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53188"/>
            <a:ext cx="9144000" cy="4048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endParaRPr lang="en-US" altLang="en-US" sz="1200" b="0">
              <a:latin typeface="Times New Roman" panose="02020603050405020304" pitchFamily="18" charset="0"/>
            </a:endParaRP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3B9D4D89-2B87-40AC-9DC8-416E43FAF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165850"/>
            <a:ext cx="89646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Reproducido de: </a:t>
            </a:r>
            <a:r>
              <a:rPr lang="en-US" altLang="en-US" sz="1200" i="1">
                <a:latin typeface="Times New Roman" panose="02020603050405020304" pitchFamily="18" charset="0"/>
              </a:rPr>
              <a:t>Exercise Physiology: Nutrition, Energy, and Human Performance</a:t>
            </a:r>
            <a:r>
              <a:rPr lang="en-US" altLang="en-US" sz="1200" b="0">
                <a:latin typeface="Times New Roman" panose="02020603050405020304" pitchFamily="18" charset="0"/>
              </a:rPr>
              <a:t>. 7ma. ed.; (p. 618), por W. D. McArdle, F. I. Katch, &amp; V. I. Katch, 2010, Philadelphia: Lippincott Williams &amp; Wilkins. Copyright 2010 por Lippincott Williams &amp; Wilkins, a Wolters Kluwer business.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2FCA60-ACAB-4D9D-B3F6-FC2B7BC60A3C}"/>
              </a:ext>
            </a:extLst>
          </p:cNvPr>
          <p:cNvSpPr>
            <a:spLocks/>
          </p:cNvSpPr>
          <p:nvPr/>
        </p:nvSpPr>
        <p:spPr bwMode="auto">
          <a:xfrm>
            <a:off x="0" y="1220788"/>
            <a:ext cx="9144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s-PR" altLang="en-US" sz="1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ÍNDICE  DE LA TEMPERATURA DEL GLOBO DE BULBO HÚMEDO (TG-BH):</a:t>
            </a:r>
            <a:br>
              <a:rPr lang="es-PR" altLang="en-US" sz="1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7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WET BULB-GLOBE TEMPERATURE (WB-GT) INDEX</a:t>
            </a:r>
            <a:br>
              <a:rPr lang="es-PR" altLang="en-US" sz="17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7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Ejercicios Continuos: Ej: Carreras de Fondo y Ciclismo *</a:t>
            </a:r>
          </a:p>
        </p:txBody>
      </p:sp>
      <p:pic>
        <p:nvPicPr>
          <p:cNvPr id="931846" name="Picture 6">
            <a:extLst>
              <a:ext uri="{FF2B5EF4-FFF2-40B4-BE49-F238E27FC236}">
                <a16:creationId xmlns:a16="http://schemas.microsoft.com/office/drawing/2014/main" id="{76B09103-C142-41BA-AAEA-B232D34D1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2227263"/>
            <a:ext cx="8640762" cy="350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 dir="d"/>
    <p:sndAc>
      <p:stSnd>
        <p:snd r:embed="rId4" name="chimes.wav"/>
      </p:stSnd>
    </p:sndAc>
  </p:transition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8230" name="Picture 6">
            <a:extLst>
              <a:ext uri="{FF2B5EF4-FFF2-40B4-BE49-F238E27FC236}">
                <a16:creationId xmlns:a16="http://schemas.microsoft.com/office/drawing/2014/main" id="{80CDF376-A412-4779-8ED7-9E09B2DB0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0713"/>
            <a:ext cx="8280400" cy="578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 dir="d"/>
    <p:sndAc>
      <p:stSnd>
        <p:snd r:embed="rId4" name="chimes.wav"/>
      </p:stSnd>
    </p:sndAc>
  </p:transition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0275" name="Picture 3">
            <a:extLst>
              <a:ext uri="{FF2B5EF4-FFF2-40B4-BE49-F238E27FC236}">
                <a16:creationId xmlns:a16="http://schemas.microsoft.com/office/drawing/2014/main" id="{B9E4C376-7E76-4ABF-8609-C132C16C2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20713"/>
            <a:ext cx="7489825" cy="584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 dir="d"/>
    <p:sndAc>
      <p:stSnd>
        <p:snd r:embed="rId4" name="chimes.wav"/>
      </p:stSnd>
    </p:sndAc>
  </p:transition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24" name="Picture 4">
            <a:extLst>
              <a:ext uri="{FF2B5EF4-FFF2-40B4-BE49-F238E27FC236}">
                <a16:creationId xmlns:a16="http://schemas.microsoft.com/office/drawing/2014/main" id="{9A6C55F7-9E56-4077-8F8C-4E408FC8D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620713"/>
            <a:ext cx="6624638" cy="583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 dir="d"/>
    <p:sndAc>
      <p:stSnd>
        <p:snd r:embed="rId4" name="chimes.wav"/>
      </p:stSnd>
    </p:sndAc>
  </p:transition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4371" name="Picture 3">
            <a:extLst>
              <a:ext uri="{FF2B5EF4-FFF2-40B4-BE49-F238E27FC236}">
                <a16:creationId xmlns:a16="http://schemas.microsoft.com/office/drawing/2014/main" id="{97F98A7E-CA3D-4241-AFA2-37040EBD6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620713"/>
            <a:ext cx="6624638" cy="58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 dir="d"/>
    <p:sndAc>
      <p:stSnd>
        <p:snd r:embed="rId4" name="chimes.wav"/>
      </p:stSnd>
    </p:sndAc>
  </p:transition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9EEE6A3-A62A-42F2-9CD5-A4D3ABB77A0C}"/>
              </a:ext>
            </a:extLst>
          </p:cNvPr>
          <p:cNvSpPr>
            <a:spLocks/>
          </p:cNvSpPr>
          <p:nvPr/>
        </p:nvSpPr>
        <p:spPr bwMode="auto">
          <a:xfrm>
            <a:off x="107950" y="2420938"/>
            <a:ext cx="8748713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Evitar ambientes de alta contaminación ambiental: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Justificación: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Efectos adversos de la contaminación del atmosférico: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Salud: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Enfermedades respiratorias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Cáncer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Acelera el proceso de aterosclerosis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Patologías dematológicas y divessas alergias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Reacciones anafilácticas peligrosas</a:t>
            </a:r>
            <a:r>
              <a:rPr lang="en-US" altLang="en-US" sz="20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3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Ejemplo: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Constricción de las vías de aire</a:t>
            </a:r>
            <a:r>
              <a:rPr lang="en-US" altLang="en-US" sz="1600">
                <a:solidFill>
                  <a:schemeClr val="tx1"/>
                </a:solidFill>
                <a:sym typeface="Wingdings" panose="05000000000000000000" pitchFamily="2" charset="2"/>
              </a:rPr>
              <a:t>alergias</a:t>
            </a:r>
            <a:endParaRPr lang="es-PR" altLang="en-US" sz="17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Intoxicaciones/envenenamientos</a:t>
            </a:r>
            <a:r>
              <a:rPr lang="en-US" altLang="en-US" sz="20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3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Ejemplo: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Monoxido de carbono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s-PR" altLang="en-US" sz="17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Fatiga y migraña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s-PR" altLang="en-US" sz="240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60F41D-5951-41B6-BA76-F215E0039D5D}"/>
              </a:ext>
            </a:extLst>
          </p:cNvPr>
          <p:cNvSpPr>
            <a:spLocks/>
          </p:cNvSpPr>
          <p:nvPr/>
        </p:nvSpPr>
        <p:spPr bwMode="auto">
          <a:xfrm>
            <a:off x="2987675" y="981075"/>
            <a:ext cx="5545138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6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</a:t>
            </a:r>
            <a:b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LOS PARTICIPANTES</a:t>
            </a:r>
            <a:endParaRPr lang="es-PR" altLang="en-US" sz="26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937996" name="Picture 12">
            <a:extLst>
              <a:ext uri="{FF2B5EF4-FFF2-40B4-BE49-F238E27FC236}">
                <a16:creationId xmlns:a16="http://schemas.microsoft.com/office/drawing/2014/main" id="{90BBED78-D4E5-4330-B47E-D25E4011A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14363"/>
            <a:ext cx="2519363" cy="175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/>
    <p:sndAc>
      <p:stSnd>
        <p:snd r:embed="rId4" name="chimes.wav"/>
      </p:stSnd>
    </p:sndAc>
  </p:transition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8470" name="Picture 6">
            <a:extLst>
              <a:ext uri="{FF2B5EF4-FFF2-40B4-BE49-F238E27FC236}">
                <a16:creationId xmlns:a16="http://schemas.microsoft.com/office/drawing/2014/main" id="{B079A67E-E34C-4C8F-B600-9DDCEE3CF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620713"/>
            <a:ext cx="2589213" cy="396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A6C026-8860-4F7D-868C-A625DFA00C2E}"/>
              </a:ext>
            </a:extLst>
          </p:cNvPr>
          <p:cNvSpPr>
            <a:spLocks/>
          </p:cNvSpPr>
          <p:nvPr/>
        </p:nvSpPr>
        <p:spPr bwMode="auto">
          <a:xfrm>
            <a:off x="2736850" y="1557338"/>
            <a:ext cx="6156325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210000"/>
              </a:lnSpc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LOS PARTICIPANTES</a:t>
            </a:r>
            <a:endParaRPr lang="es-PR" altLang="en-US" sz="30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84B3B41-F1B3-41C1-8DAA-707454FB0278}"/>
              </a:ext>
            </a:extLst>
          </p:cNvPr>
          <p:cNvSpPr>
            <a:spLocks/>
          </p:cNvSpPr>
          <p:nvPr/>
        </p:nvSpPr>
        <p:spPr bwMode="auto">
          <a:xfrm>
            <a:off x="107950" y="4581525"/>
            <a:ext cx="874871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Evitar ambientes de alta contaminación ambiental: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Justificación: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Efectos adversos de la contaminación del atmosférico: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Ejecutoria física y deportiva: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Disminuye rendimiento físico-deportivo aeróbico</a:t>
            </a:r>
            <a:endParaRPr lang="es-PR" altLang="en-US" sz="2400" i="1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wipe/>
    <p:sndAc>
      <p:stSnd>
        <p:snd r:embed="rId4" name="chimes.wav"/>
      </p:stSnd>
    </p:sndAc>
  </p:transition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CC5D8-8635-484B-9D3F-EBF99F184081}"/>
              </a:ext>
            </a:extLst>
          </p:cNvPr>
          <p:cNvSpPr>
            <a:spLocks/>
          </p:cNvSpPr>
          <p:nvPr/>
        </p:nvSpPr>
        <p:spPr bwMode="auto">
          <a:xfrm>
            <a:off x="-144463" y="620713"/>
            <a:ext cx="96853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1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 LOS PARTICIPANTES</a:t>
            </a:r>
            <a:endParaRPr lang="es-PR" altLang="en-US" sz="1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960519" name="Picture 7">
            <a:extLst>
              <a:ext uri="{FF2B5EF4-FFF2-40B4-BE49-F238E27FC236}">
                <a16:creationId xmlns:a16="http://schemas.microsoft.com/office/drawing/2014/main" id="{2A482F1F-C530-4B7D-9EBA-2584B3709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844675"/>
            <a:ext cx="865187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0521" name="Picture 9">
            <a:extLst>
              <a:ext uri="{FF2B5EF4-FFF2-40B4-BE49-F238E27FC236}">
                <a16:creationId xmlns:a16="http://schemas.microsoft.com/office/drawing/2014/main" id="{2E089984-1E31-4054-AED6-E96C8B16C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149725"/>
            <a:ext cx="669925" cy="232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71CEE55-F6CE-4D99-ADED-CFAE680A1F8A}"/>
              </a:ext>
            </a:extLst>
          </p:cNvPr>
          <p:cNvSpPr>
            <a:spLocks/>
          </p:cNvSpPr>
          <p:nvPr/>
        </p:nvSpPr>
        <p:spPr bwMode="auto">
          <a:xfrm>
            <a:off x="215900" y="1125538"/>
            <a:ext cx="8748713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Evitar ambientes de alta contaminación ambiental: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Recomendaciones: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Contraindicaciones para el ejercicio en ambientes contaminados: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Personas con ciertas patologías: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Son susceptibles en contextos de pobre calidad ambiental: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</a:t>
            </a:r>
            <a:r>
              <a:rPr lang="es-PR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Pueden desarrollar complicaciones clínicas</a:t>
            </a:r>
            <a:endParaRPr lang="es-PR" altLang="en-US" sz="17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Alternativa: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</a:t>
            </a:r>
            <a:r>
              <a:rPr lang="es-PR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Instalaciones físicas con aire filtrado</a:t>
            </a:r>
            <a:endParaRPr lang="es-PR" altLang="en-US" sz="17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Condiciones de alarma/advertencia ambiental adversa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Precauciones ante un cuadro clínico de cuidado: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Evidencia de posible intoxicación/reacción anafiláctica: 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Síntomas que debe observar el participante: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600">
                <a:solidFill>
                  <a:schemeClr val="tx1"/>
                </a:solidFill>
                <a:sym typeface="Wingdings" panose="05000000000000000000" pitchFamily="2" charset="2"/>
              </a:rPr>
              <a:t>       </a:t>
            </a:r>
            <a:r>
              <a:rPr lang="es-PR" altLang="en-US" sz="1800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s-PR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s-PR" altLang="en-US" sz="180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Tos   </a:t>
            </a:r>
            <a:r>
              <a:rPr lang="es-PR" altLang="en-US" sz="1800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s-PR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s-PR" altLang="en-US" sz="180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Sibilancias   </a:t>
            </a:r>
            <a:r>
              <a:rPr lang="es-PR" altLang="en-US" sz="1800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s-PR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s-PR" altLang="en-US" sz="180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Opresión en el pecho   </a:t>
            </a:r>
            <a:r>
              <a:rPr lang="es-PR" altLang="en-US" sz="1800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s-PR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s-PR" altLang="en-US" sz="180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Dificultad respiratoria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800">
                <a:solidFill>
                  <a:srgbClr val="000000"/>
                </a:solidFill>
                <a:sym typeface="Wingdings" panose="05000000000000000000" pitchFamily="2" charset="2"/>
              </a:rPr>
              <a:t>       ◘</a:t>
            </a:r>
            <a:r>
              <a:rPr lang="es-PR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s-PR" altLang="en-US" sz="180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Dolor al respirar profundamente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s-PR" altLang="en-US" sz="17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Acción a tomar: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600">
                <a:solidFill>
                  <a:schemeClr val="tx1"/>
                </a:solidFill>
                <a:sym typeface="Wingdings" panose="05000000000000000000" pitchFamily="2" charset="2"/>
              </a:rPr>
              <a:t>       </a:t>
            </a:r>
            <a:r>
              <a:rPr lang="es-PR" altLang="en-US" sz="1800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s-PR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s-PR" altLang="en-US" sz="180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Reducir el nivel/dosis del ejercicio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600">
                <a:solidFill>
                  <a:schemeClr val="tx1"/>
                </a:solidFill>
                <a:sym typeface="Wingdings" panose="05000000000000000000" pitchFamily="2" charset="2"/>
              </a:rPr>
              <a:t>       </a:t>
            </a:r>
            <a:r>
              <a:rPr lang="es-PR" altLang="en-US" sz="1800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s-PR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s-PR" altLang="en-US" sz="180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Consultar a un médico</a:t>
            </a:r>
            <a:endParaRPr lang="es-PR" altLang="en-US" sz="1600" i="1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wipe/>
    <p:sndAc>
      <p:stSnd>
        <p:snd r:embed="rId4" name="chimes.wav"/>
      </p:stSnd>
    </p:sndAc>
  </p:transition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4C135F8-D8CA-4574-B324-8CB0B6C4A770}"/>
              </a:ext>
            </a:extLst>
          </p:cNvPr>
          <p:cNvSpPr>
            <a:spLocks/>
          </p:cNvSpPr>
          <p:nvPr/>
        </p:nvSpPr>
        <p:spPr bwMode="auto">
          <a:xfrm>
            <a:off x="144463" y="2565400"/>
            <a:ext cx="8748712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Evitar ambientes de alta contaminación ambiental: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Recomendaciones – </a:t>
            </a:r>
            <a:r>
              <a:rPr lang="es-PR" altLang="en-US" sz="1800" i="1">
                <a:solidFill>
                  <a:srgbClr val="000000"/>
                </a:solidFill>
                <a:latin typeface="Tahoma" panose="020B0604030504040204" pitchFamily="34" charset="0"/>
              </a:rPr>
              <a:t>Para los Administradores</a:t>
            </a: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Control de calidad para contaminación bajo techo: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Seleccionar una zona óptima para el consumo de aire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Uso de materiales de baja emisión en el edificio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Limpieza regular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Uso de cubiertas para el piso de baja acumulación de polvo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Limpieza de la ventilación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Limpieza de el sistema de aire acondicionado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Circulación de aire fresco constante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Mantener la concentración más baja de bióxido de carbono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B2FC0D-CB1F-427F-9B02-4355E34AB705}"/>
              </a:ext>
            </a:extLst>
          </p:cNvPr>
          <p:cNvSpPr>
            <a:spLocks/>
          </p:cNvSpPr>
          <p:nvPr/>
        </p:nvSpPr>
        <p:spPr bwMode="auto">
          <a:xfrm>
            <a:off x="1763713" y="981075"/>
            <a:ext cx="669607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60000"/>
              </a:lnSpc>
              <a:buClrTx/>
              <a:buFontTx/>
              <a:buNone/>
            </a:pPr>
            <a: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</a:t>
            </a:r>
            <a:b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LOS PARTICIPANTES</a:t>
            </a:r>
            <a:endParaRPr lang="es-PR" altLang="en-US" sz="2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962564" name="Picture 4">
            <a:extLst>
              <a:ext uri="{FF2B5EF4-FFF2-40B4-BE49-F238E27FC236}">
                <a16:creationId xmlns:a16="http://schemas.microsoft.com/office/drawing/2014/main" id="{265980E1-CD82-481D-8673-078C0A141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549275"/>
            <a:ext cx="1296988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/>
    <p:sndAc>
      <p:stSnd>
        <p:snd r:embed="rId4" name="chimes.wav"/>
      </p:stSnd>
    </p:sndAc>
  </p:transition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49AF75-AA20-4EED-9EDA-F3A519CB4139}"/>
              </a:ext>
            </a:extLst>
          </p:cNvPr>
          <p:cNvSpPr>
            <a:spLocks/>
          </p:cNvSpPr>
          <p:nvPr/>
        </p:nvSpPr>
        <p:spPr bwMode="auto">
          <a:xfrm>
            <a:off x="107950" y="1412875"/>
            <a:ext cx="8748713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Disminuir la Intensidad, o Deterner el Ejercicio,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i="1">
                <a:solidFill>
                  <a:srgbClr val="000000"/>
                </a:solidFill>
                <a:latin typeface="Tahoma" panose="020B0604030504040204" pitchFamily="34" charset="0"/>
              </a:rPr>
              <a:t>en la presencia de los siguientes síntomas y signos: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Dolor en el pecho, brazo, quijada, oído o dientes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Mareo o sensación de presión o falta de peso en la cabeza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Dolor de cabeza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Aumento del pulso (palpitaciones)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El pulso se siente irregular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Corto de respiración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Náusea  vómito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Letargo (adormecimiento), dsorientación, confusión mental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Ataxia, o pérdida de coordinación al ejercitarse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Molestias en los huesos, músculos, articulaciones o ligamentos</a:t>
            </a: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Debilidad o cansancio excesivo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Piloerección en el pecho (carne de gallina)</a:t>
            </a:r>
            <a:endParaRPr lang="es-PR" altLang="en-US" sz="21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F61436-022A-4A9C-9A91-5BAA4F9ABEB5}"/>
              </a:ext>
            </a:extLst>
          </p:cNvPr>
          <p:cNvSpPr>
            <a:spLocks/>
          </p:cNvSpPr>
          <p:nvPr/>
        </p:nvSpPr>
        <p:spPr bwMode="auto">
          <a:xfrm>
            <a:off x="1835150" y="765175"/>
            <a:ext cx="48244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</a:t>
            </a:r>
            <a:br>
              <a:rPr lang="es-PR" altLang="en-US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LOS PARTICIPANTES</a:t>
            </a:r>
            <a:endParaRPr lang="es-PR" altLang="en-US" sz="22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946180" name="Picture 4">
            <a:extLst>
              <a:ext uri="{FF2B5EF4-FFF2-40B4-BE49-F238E27FC236}">
                <a16:creationId xmlns:a16="http://schemas.microsoft.com/office/drawing/2014/main" id="{5EF1DC7F-13D8-408C-8ACF-E3A9BDA93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2852738"/>
            <a:ext cx="2519362" cy="175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6181" name="Picture 5">
            <a:extLst>
              <a:ext uri="{FF2B5EF4-FFF2-40B4-BE49-F238E27FC236}">
                <a16:creationId xmlns:a16="http://schemas.microsoft.com/office/drawing/2014/main" id="{1D9474E9-2DC3-4E9B-BF07-5F3963333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1154112" cy="89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6182" name="Picture 6">
            <a:extLst>
              <a:ext uri="{FF2B5EF4-FFF2-40B4-BE49-F238E27FC236}">
                <a16:creationId xmlns:a16="http://schemas.microsoft.com/office/drawing/2014/main" id="{FA7DE3EE-FB1A-4BB1-B9D3-2F4BF876A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263" y="692150"/>
            <a:ext cx="1368425" cy="79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/>
    <p:sndAc>
      <p:stSnd>
        <p:snd r:embed="rId4" name="chimes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7010" name="Picture 2">
            <a:extLst>
              <a:ext uri="{FF2B5EF4-FFF2-40B4-BE49-F238E27FC236}">
                <a16:creationId xmlns:a16="http://schemas.microsoft.com/office/drawing/2014/main" id="{1BA2F21D-C55C-44F3-AB48-E1E794D92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549275"/>
            <a:ext cx="2232025" cy="147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C82CE7-6B80-4AF2-93A5-B2D85122D4D1}"/>
              </a:ext>
            </a:extLst>
          </p:cNvPr>
          <p:cNvSpPr>
            <a:spLocks/>
          </p:cNvSpPr>
          <p:nvPr/>
        </p:nvSpPr>
        <p:spPr bwMode="auto">
          <a:xfrm>
            <a:off x="2195513" y="908050"/>
            <a:ext cx="66246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CONSIDERACIONES GENERALES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4A32CC4-87F7-4585-B324-1C89D375A06D}"/>
              </a:ext>
            </a:extLst>
          </p:cNvPr>
          <p:cNvSpPr>
            <a:spLocks/>
          </p:cNvSpPr>
          <p:nvPr/>
        </p:nvSpPr>
        <p:spPr bwMode="auto">
          <a:xfrm>
            <a:off x="395288" y="1989138"/>
            <a:ext cx="8424862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Evaluación de la Salud Pre-Actividad: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Ventajas: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Previene: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Posibles situaciones de emergencias médicas</a:t>
            </a:r>
            <a:endParaRPr lang="es-PR" altLang="en-US" sz="20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Estrategias/Mecanismos: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Establecer nivel de riesgos de los candidatos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Clave para la prescripción de ejercicio</a:t>
            </a:r>
            <a:endParaRPr lang="es-PR" altLang="en-US" sz="20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Metodología/Instrumentos de Evaluación: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Cuestionarios de salud y estilos de vida</a:t>
            </a:r>
            <a:r>
              <a:rPr lang="es-PR" altLang="en-US" sz="1800">
                <a:solidFill>
                  <a:srgbClr val="000000"/>
                </a:solidFill>
              </a:rPr>
              <a:t>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Estratificación de los factores de riesgo</a:t>
            </a: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Referido y Examen Médico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Pruebas de capacidad funcional: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Pruebas ergométricas de esfuerzo, máximas o submáximas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6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Pruebas de aptitud física</a:t>
            </a:r>
          </a:p>
        </p:txBody>
      </p:sp>
    </p:spTree>
    <p:custDataLst>
      <p:tags r:id="rId1"/>
    </p:custDataLst>
  </p:cSld>
  <p:clrMapOvr>
    <a:masterClrMapping/>
  </p:clrMapOvr>
  <p:transition spd="slow">
    <p:zoom/>
  </p:transition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0039" name="Picture 7">
            <a:extLst>
              <a:ext uri="{FF2B5EF4-FFF2-40B4-BE49-F238E27FC236}">
                <a16:creationId xmlns:a16="http://schemas.microsoft.com/office/drawing/2014/main" id="{8CC3E234-4600-4AD2-A476-467F16999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98475"/>
            <a:ext cx="2808287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03CFEA-9897-4CF3-822C-4D96396A99B1}"/>
              </a:ext>
            </a:extLst>
          </p:cNvPr>
          <p:cNvSpPr>
            <a:spLocks/>
          </p:cNvSpPr>
          <p:nvPr/>
        </p:nvSpPr>
        <p:spPr bwMode="auto">
          <a:xfrm>
            <a:off x="3060700" y="981075"/>
            <a:ext cx="48244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40000"/>
              </a:lnSpc>
              <a:buClrTx/>
              <a:buFontTx/>
              <a:buNone/>
            </a:pPr>
            <a:r>
              <a:rPr lang="es-PR" altLang="en-US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</a:t>
            </a:r>
            <a:br>
              <a:rPr lang="es-PR" altLang="en-US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LOS PARTICIPANTES</a:t>
            </a:r>
            <a:endParaRPr lang="es-PR" altLang="en-US" sz="22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18A3B38-15A5-4C5C-869F-AE33E54A01B3}"/>
              </a:ext>
            </a:extLst>
          </p:cNvPr>
          <p:cNvSpPr>
            <a:spLocks/>
          </p:cNvSpPr>
          <p:nvPr/>
        </p:nvSpPr>
        <p:spPr bwMode="auto">
          <a:xfrm>
            <a:off x="107950" y="2276475"/>
            <a:ext cx="8748713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Ingesta de Alimentos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Mejor hora del día: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Antes del ejercicio: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Posterior a la última comida:</a:t>
            </a:r>
            <a:endParaRPr lang="es-PR" altLang="en-US" sz="24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pt-BR" altLang="en-US" sz="1700" i="1">
                <a:solidFill>
                  <a:srgbClr val="000000"/>
                </a:solidFill>
                <a:sym typeface="Wingdings" panose="05000000000000000000" pitchFamily="2" charset="2"/>
              </a:rPr>
              <a:t>Una hora y media a dos horas y media (1</a:t>
            </a:r>
            <a:r>
              <a:rPr lang="es-PR" altLang="en-US" sz="1700" i="1">
                <a:solidFill>
                  <a:schemeClr val="tx1"/>
                </a:solidFill>
                <a:sym typeface="Wingdings" panose="05000000000000000000" pitchFamily="2" charset="2"/>
              </a:rPr>
              <a:t>½ - 2 ½ hrs)</a:t>
            </a:r>
            <a:endParaRPr lang="es-PR" altLang="en-US" sz="15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Después del ejercicio: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Esperar como mínimo:</a:t>
            </a:r>
            <a:endParaRPr lang="es-PR" altLang="en-US" sz="24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pt-BR" altLang="en-US" sz="1700" i="1">
                <a:solidFill>
                  <a:srgbClr val="000000"/>
                </a:solidFill>
                <a:sym typeface="Wingdings" panose="05000000000000000000" pitchFamily="2" charset="2"/>
              </a:rPr>
              <a:t>Una hora (1</a:t>
            </a:r>
            <a:r>
              <a:rPr lang="es-PR" altLang="en-US" sz="1700" i="1">
                <a:solidFill>
                  <a:schemeClr val="tx1"/>
                </a:solidFill>
                <a:sym typeface="Wingdings" panose="05000000000000000000" pitchFamily="2" charset="2"/>
              </a:rPr>
              <a:t> hr)</a:t>
            </a:r>
            <a:endParaRPr lang="es-PR" altLang="en-US" sz="14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Instrucciones para los participantes: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No consumir grandes cantidades de alimentos, ni ingiera café o bebidas que contengan cafeína (Ej: gaseoas de cola):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Por lo menos 2 horas y media (2</a:t>
            </a:r>
            <a:r>
              <a:rPr lang="es-PR" altLang="en-US" sz="1900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½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) antes del ejercicio y dentro de </a:t>
            </a:r>
          </a:p>
          <a:p>
            <a:pPr lvl="3">
              <a:lnSpc>
                <a:spcPct val="6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   una hora después del ejercicio</a:t>
            </a:r>
            <a:r>
              <a:rPr lang="es-PR" altLang="en-US" sz="1900" i="1">
                <a:solidFill>
                  <a:schemeClr val="tx1"/>
                </a:solidFill>
                <a:sym typeface="Wingdings" panose="05000000000000000000" pitchFamily="2" charset="2"/>
              </a:rPr>
              <a:t> - 2 ½ hrs)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ipe dir="r"/>
    <p:sndAc>
      <p:stSnd>
        <p:snd r:embed="rId4" name="chimes.wav"/>
      </p:stSnd>
    </p:sndAc>
  </p:transition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85" name="Picture 5">
            <a:extLst>
              <a:ext uri="{FF2B5EF4-FFF2-40B4-BE49-F238E27FC236}">
                <a16:creationId xmlns:a16="http://schemas.microsoft.com/office/drawing/2014/main" id="{F7C22416-3A43-40F8-BC68-D039667C5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549275"/>
            <a:ext cx="4427538" cy="302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362103-283D-47EF-83A5-F28233CEC984}"/>
              </a:ext>
            </a:extLst>
          </p:cNvPr>
          <p:cNvSpPr>
            <a:spLocks/>
          </p:cNvSpPr>
          <p:nvPr/>
        </p:nvSpPr>
        <p:spPr bwMode="auto">
          <a:xfrm>
            <a:off x="4067175" y="1052513"/>
            <a:ext cx="48260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50000"/>
              </a:lnSpc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 LOS PARTICIPANTES</a:t>
            </a:r>
            <a:endParaRPr lang="es-PR" altLang="en-US" sz="30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6D85519-BF7A-4931-B1B7-D38BC5A91F7C}"/>
              </a:ext>
            </a:extLst>
          </p:cNvPr>
          <p:cNvSpPr>
            <a:spLocks/>
          </p:cNvSpPr>
          <p:nvPr/>
        </p:nvSpPr>
        <p:spPr bwMode="auto">
          <a:xfrm>
            <a:off x="107950" y="3500438"/>
            <a:ext cx="8748713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Evitar Contextos de Riesgo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Suprimir el uso de sustancias nocivas a la salud: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No fumar:</a:t>
            </a: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o por lo menos 2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horas y media (</a:t>
            </a:r>
            <a:r>
              <a:rPr lang="es-PR" altLang="en-US" sz="1900" i="1">
                <a:solidFill>
                  <a:schemeClr val="tx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2½ ) antes del ejercicio</a:t>
            </a:r>
            <a:r>
              <a:rPr lang="en-US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Abstenerse del consumo de bebidas alcohólicas:</a:t>
            </a: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o 24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horas previo y posterior al ejercicio</a:t>
            </a:r>
            <a:endParaRPr lang="es-PR" altLang="en-US" sz="16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Se recomienda: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Evitar masticar goma de mascar durante el ejercicio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No usar pantallas (piercing) en la región bucal</a:t>
            </a:r>
          </a:p>
        </p:txBody>
      </p:sp>
    </p:spTree>
    <p:custDataLst>
      <p:tags r:id="rId1"/>
    </p:custDataLst>
  </p:cSld>
  <p:clrMapOvr>
    <a:masterClrMapping/>
  </p:clrMapOvr>
  <p:transition spd="slow">
    <p:wipe dir="u"/>
    <p:sndAc>
      <p:stSnd>
        <p:snd r:embed="rId4" name="chimes.wav"/>
      </p:stSnd>
    </p:sndAc>
  </p:transition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4135" name="Picture 7">
            <a:extLst>
              <a:ext uri="{FF2B5EF4-FFF2-40B4-BE49-F238E27FC236}">
                <a16:creationId xmlns:a16="http://schemas.microsoft.com/office/drawing/2014/main" id="{E4946D3A-7151-44FF-9428-6F2914E6E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84313"/>
            <a:ext cx="4176712" cy="285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6ED8ECC-5DDE-498C-AC7C-FEED047F199B}"/>
              </a:ext>
            </a:extLst>
          </p:cNvPr>
          <p:cNvSpPr>
            <a:spLocks/>
          </p:cNvSpPr>
          <p:nvPr/>
        </p:nvSpPr>
        <p:spPr bwMode="auto">
          <a:xfrm>
            <a:off x="144463" y="1268413"/>
            <a:ext cx="8748712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Evitar uso de Baños Calientes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Antes y después del ejercicio: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Incluye: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Duchas calientes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Saunas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Baños de vapor</a:t>
            </a:r>
            <a:endParaRPr lang="es-PR" altLang="en-US" sz="15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Justificación: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Mayor carga de calor externo: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Incrementa el riesgo de: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Una reducción significativa en la presión arterial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Posibles arritmias cardiacas</a:t>
            </a:r>
            <a:endParaRPr lang="es-PR" altLang="en-US" sz="15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Recomendaciones: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Esperar por lo menos 20 minutos antes de tomar la ducha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La temperatura de la ducha: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Temperatura ambiental o tibia</a:t>
            </a:r>
            <a:endParaRPr lang="es-PR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0C1560-DB0B-48FA-86FB-D332494761BE}"/>
              </a:ext>
            </a:extLst>
          </p:cNvPr>
          <p:cNvSpPr>
            <a:spLocks/>
          </p:cNvSpPr>
          <p:nvPr/>
        </p:nvSpPr>
        <p:spPr bwMode="auto">
          <a:xfrm>
            <a:off x="755650" y="765175"/>
            <a:ext cx="74168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RECOMENDACIONES PARA LOS PARTICIPANTES</a:t>
            </a:r>
            <a:endParaRPr lang="es-PR" altLang="en-US" sz="21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rd"/>
    <p:sndAc>
      <p:stSnd>
        <p:snd r:embed="rId4" name="chimes.wav"/>
      </p:stSnd>
    </p:sndAc>
  </p:transition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A83F88A-809A-490D-97DC-A263F2ADF346}"/>
              </a:ext>
            </a:extLst>
          </p:cNvPr>
          <p:cNvSpPr>
            <a:spLocks/>
          </p:cNvSpPr>
          <p:nvPr/>
        </p:nvSpPr>
        <p:spPr bwMode="auto">
          <a:xfrm>
            <a:off x="395288" y="1987550"/>
            <a:ext cx="8424862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El personal necesario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Función del especialista del ejercicio</a:t>
            </a:r>
            <a:endParaRPr lang="es-PR" altLang="en-US" sz="3200" b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3FA739-839B-47E1-9D81-0031762183A2}"/>
              </a:ext>
            </a:extLst>
          </p:cNvPr>
          <p:cNvSpPr>
            <a:spLocks/>
          </p:cNvSpPr>
          <p:nvPr/>
        </p:nvSpPr>
        <p:spPr bwMode="auto">
          <a:xfrm>
            <a:off x="2339975" y="836613"/>
            <a:ext cx="66246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ACCIONES ANTE MANIFESTACIONES CLÍNICAS PELIGROSAS</a:t>
            </a:r>
          </a:p>
        </p:txBody>
      </p:sp>
    </p:spTree>
    <p:custDataLst>
      <p:tags r:id="rId1"/>
    </p:custDataLst>
  </p:cSld>
  <p:clrMapOvr>
    <a:masterClrMapping/>
  </p:clrMapOvr>
  <p:transition spd="slow">
    <p:wedge/>
    <p:sndAc>
      <p:stSnd>
        <p:snd r:embed="rId4" name="whoosh.wav"/>
      </p:stSnd>
    </p:sndAc>
  </p:transition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4E8FCAA-3653-48F8-ACC0-6C611C3C26BB}"/>
              </a:ext>
            </a:extLst>
          </p:cNvPr>
          <p:cNvSpPr>
            <a:spLocks/>
          </p:cNvSpPr>
          <p:nvPr/>
        </p:nvSpPr>
        <p:spPr bwMode="auto">
          <a:xfrm>
            <a:off x="395288" y="1987550"/>
            <a:ext cx="8424862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Problemas relacionados con el calor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Situaciones de contaminación ambiental</a:t>
            </a:r>
            <a:endParaRPr lang="es-PR" altLang="en-US" sz="3200" b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E5911-8048-421C-9B42-E0E84D1927ED}"/>
              </a:ext>
            </a:extLst>
          </p:cNvPr>
          <p:cNvSpPr>
            <a:spLocks/>
          </p:cNvSpPr>
          <p:nvPr/>
        </p:nvSpPr>
        <p:spPr bwMode="auto">
          <a:xfrm>
            <a:off x="2339975" y="836613"/>
            <a:ext cx="66246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MEDIDAS ANTES CIRCUNSTANCIAS AMBIENTALES ADVERSAS</a:t>
            </a:r>
          </a:p>
        </p:txBody>
      </p:sp>
    </p:spTree>
    <p:custDataLst>
      <p:tags r:id="rId1"/>
    </p:custData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452" name="Picture 4">
            <a:extLst>
              <a:ext uri="{FF2B5EF4-FFF2-40B4-BE49-F238E27FC236}">
                <a16:creationId xmlns:a16="http://schemas.microsoft.com/office/drawing/2014/main" id="{FED9D2EF-8D70-4EB2-B658-5A7863C54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549275"/>
            <a:ext cx="2211387" cy="331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7CC186-AED9-40A5-9316-9A2826EAE4C4}"/>
              </a:ext>
            </a:extLst>
          </p:cNvPr>
          <p:cNvSpPr>
            <a:spLocks/>
          </p:cNvSpPr>
          <p:nvPr/>
        </p:nvSpPr>
        <p:spPr bwMode="auto">
          <a:xfrm>
            <a:off x="3203575" y="1484313"/>
            <a:ext cx="5472113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DESARROLLO DE UN PLAN PARA PROCEDIMIENTOS DE EMERGENCIAS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7753E1-0C63-425C-BCC4-A78A85D229CF}"/>
              </a:ext>
            </a:extLst>
          </p:cNvPr>
          <p:cNvSpPr>
            <a:spLocks/>
          </p:cNvSpPr>
          <p:nvPr/>
        </p:nvSpPr>
        <p:spPr bwMode="auto">
          <a:xfrm>
            <a:off x="250825" y="3860800"/>
            <a:ext cx="871378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Consideraciones preliminares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Programación de medidas de seguridad y emergencia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Manejo de emergencias según el tipo de programa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Práctica de ejercicios para la prevención secundaria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Resumen</a:t>
            </a:r>
            <a:endParaRPr lang="es-PR" altLang="en-US" sz="3200" b="0"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sh dir="r"/>
    <p:sndAc>
      <p:stSnd>
        <p:snd r:embed="rId4" name="whoosh.wav"/>
      </p:stSnd>
    </p:sndAc>
  </p:transition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934" name="Picture 6">
            <a:extLst>
              <a:ext uri="{FF2B5EF4-FFF2-40B4-BE49-F238E27FC236}">
                <a16:creationId xmlns:a16="http://schemas.microsoft.com/office/drawing/2014/main" id="{0B8BC10B-B733-4F55-AB3F-1408E8B15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855663"/>
            <a:ext cx="1954213" cy="286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8938" name="Picture 10">
            <a:extLst>
              <a:ext uri="{FF2B5EF4-FFF2-40B4-BE49-F238E27FC236}">
                <a16:creationId xmlns:a16="http://schemas.microsoft.com/office/drawing/2014/main" id="{96DC3573-B167-4736-9C38-6A06DEE83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3357563"/>
            <a:ext cx="1636713" cy="240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E0C76F4-89CF-4595-8A9A-4BC902A0CED3}"/>
              </a:ext>
            </a:extLst>
          </p:cNvPr>
          <p:cNvSpPr>
            <a:spLocks/>
          </p:cNvSpPr>
          <p:nvPr/>
        </p:nvSpPr>
        <p:spPr bwMode="auto">
          <a:xfrm>
            <a:off x="395288" y="1052513"/>
            <a:ext cx="82804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Controles preventivos y de seguridad: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Objetivo: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Evitar emergencias médicas y traumáticas</a:t>
            </a:r>
            <a:endParaRPr lang="es-PR" altLang="en-US" sz="15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Estrategia: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Desarrollar política y procedimientos para: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Enfrentar efectivamente las emergencias –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1900" i="1">
                <a:solidFill>
                  <a:srgbClr val="000000"/>
                </a:solidFill>
                <a:latin typeface="Calibri" panose="020F0502020204030204" pitchFamily="34" charset="0"/>
              </a:rPr>
              <a:t>Bajo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Circunstancias de urgencias prioritarias: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600">
                <a:solidFill>
                  <a:schemeClr val="tx1"/>
                </a:solidFill>
                <a:sym typeface="Wingdings" panose="05000000000000000000" pitchFamily="2" charset="2"/>
              </a:rPr>
              <a:t>       </a:t>
            </a:r>
            <a:r>
              <a:rPr lang="pt-BR" altLang="en-US" sz="1800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De vida o muerte: 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600">
                <a:solidFill>
                  <a:schemeClr val="tx1"/>
                </a:solidFill>
                <a:sym typeface="Wingdings" panose="05000000000000000000" pitchFamily="2" charset="2"/>
              </a:rPr>
              <a:t>           </a:t>
            </a:r>
            <a:r>
              <a:rPr lang="pt-BR" altLang="en-US" sz="16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6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Ejemplos: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6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Infarto al miocardio, fibrilación ventricular, paro cardiaco,  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lnSpc>
                <a:spcPct val="6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600" i="1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paro respiratoria, y otros</a:t>
            </a: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endParaRPr lang="es-PR" altLang="en-US" sz="17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◊ Emergencias menores o traumas: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600">
                <a:solidFill>
                  <a:schemeClr val="tx1"/>
                </a:solidFill>
                <a:sym typeface="Wingdings" panose="05000000000000000000" pitchFamily="2" charset="2"/>
              </a:rPr>
              <a:t>       </a:t>
            </a:r>
            <a:r>
              <a:rPr lang="pt-BR" altLang="en-US" sz="1800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No son de vida o muerte: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600">
                <a:solidFill>
                  <a:schemeClr val="tx1"/>
                </a:solidFill>
                <a:sym typeface="Wingdings" panose="05000000000000000000" pitchFamily="2" charset="2"/>
              </a:rPr>
              <a:t>           </a:t>
            </a:r>
            <a:r>
              <a:rPr lang="pt-BR" altLang="en-US" sz="16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6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Ejemplos: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■</a:t>
            </a:r>
            <a:r>
              <a:rPr lang="en-US" altLang="en-US" sz="16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Traumas:</a:t>
            </a:r>
            <a:endParaRPr lang="es-PR" altLang="en-US" sz="13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                Lesiones óseas y musculo-tendinosas</a:t>
            </a: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■</a:t>
            </a:r>
            <a:r>
              <a:rPr lang="en-US" altLang="en-US" sz="16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Incidencias clinicas:</a:t>
            </a: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   ○ </a:t>
            </a:r>
            <a:r>
              <a:rPr lang="es-PR" altLang="en-US" sz="1600">
                <a:solidFill>
                  <a:schemeClr val="tx1"/>
                </a:solidFill>
                <a:sym typeface="Wingdings" panose="05000000000000000000" pitchFamily="2" charset="2"/>
              </a:rPr>
              <a:t>Ejemplos:</a:t>
            </a:r>
            <a:endParaRPr lang="es-PR" altLang="en-US" sz="160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                   Angina de pecho, claudicación intermitente, y otras</a:t>
            </a:r>
            <a:endParaRPr lang="es-PR" altLang="en-US" sz="1800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793161-734A-4533-A4F7-3511431962B1}"/>
              </a:ext>
            </a:extLst>
          </p:cNvPr>
          <p:cNvSpPr>
            <a:spLocks/>
          </p:cNvSpPr>
          <p:nvPr/>
        </p:nvSpPr>
        <p:spPr bwMode="auto">
          <a:xfrm>
            <a:off x="1257300" y="692150"/>
            <a:ext cx="61944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CONSIDERACIONES PRELIMINARES</a:t>
            </a:r>
            <a:endParaRPr lang="es-PR" altLang="en-US" sz="21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sh/>
    <p:sndAc>
      <p:stSnd>
        <p:snd r:embed="rId4" name="chimes.wav"/>
      </p:stSnd>
    </p:sndAc>
  </p:transition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E9146-4AB3-45B0-A93C-819866CB6ED8}"/>
              </a:ext>
            </a:extLst>
          </p:cNvPr>
          <p:cNvSpPr>
            <a:spLocks/>
          </p:cNvSpPr>
          <p:nvPr/>
        </p:nvSpPr>
        <p:spPr bwMode="auto">
          <a:xfrm>
            <a:off x="2700338" y="908050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CONSIDERACIONES PRELIMINARES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90500" name="Picture 4">
            <a:extLst>
              <a:ext uri="{FF2B5EF4-FFF2-40B4-BE49-F238E27FC236}">
                <a16:creationId xmlns:a16="http://schemas.microsoft.com/office/drawing/2014/main" id="{7A80B7F0-260E-4749-8EB3-C78B7D83B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765175"/>
            <a:ext cx="1893888" cy="268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0502" name="Picture 6">
            <a:extLst>
              <a:ext uri="{FF2B5EF4-FFF2-40B4-BE49-F238E27FC236}">
                <a16:creationId xmlns:a16="http://schemas.microsoft.com/office/drawing/2014/main" id="{930621A7-28BB-4EC3-8086-350B8680D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49275"/>
            <a:ext cx="11938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8CA7E59-2BCB-4F08-B81B-3C12EBE8D15D}"/>
              </a:ext>
            </a:extLst>
          </p:cNvPr>
          <p:cNvSpPr>
            <a:spLocks/>
          </p:cNvSpPr>
          <p:nvPr/>
        </p:nvSpPr>
        <p:spPr bwMode="auto">
          <a:xfrm>
            <a:off x="395288" y="1916113"/>
            <a:ext cx="8280400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Política y procedimientos específicos: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Dirigidos para atender: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Emergencias médicas o traumáticas</a:t>
            </a:r>
            <a:r>
              <a:rPr lang="es-PR" altLang="en-US" sz="1900" b="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Prioritarias: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De vida o muerte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Ejemplos -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Emergencia cardiacas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Infarto al miocardio, fibrilación ventricular, paro cardiaco</a:t>
            </a:r>
            <a:endParaRPr lang="es-PR" altLang="en-US" sz="1900" i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Menores: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No son de vida o muerte 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Ejemplos -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Emergencias que no son de urgencia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Traumas musculo-esqueléticas, heridas cerradas y abiertas</a:t>
            </a:r>
            <a:endParaRPr lang="es-PR" altLang="en-US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900">
                <a:latin typeface="Verdana" panose="020B0604030504040204" pitchFamily="34" charset="0"/>
              </a:rPr>
              <a:t> </a:t>
            </a:r>
            <a:r>
              <a:rPr lang="pt-BR" altLang="en-US" sz="1900">
                <a:latin typeface="Verdana" panose="020B0604030504040204" pitchFamily="34" charset="0"/>
              </a:rPr>
              <a:t>Manual de procedimientos del programa ejercicio</a:t>
            </a:r>
            <a:r>
              <a:rPr lang="es-PR" altLang="en-US" sz="1900">
                <a:latin typeface="Verdana" panose="020B0604030504040204" pitchFamily="34" charset="0"/>
              </a:rPr>
              <a:t>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Sección dedicada al: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PLAN:</a:t>
            </a:r>
            <a:r>
              <a:rPr lang="es-PR" altLang="en-US" sz="23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300" i="1">
                <a:solidFill>
                  <a:srgbClr val="000000"/>
                </a:solidFill>
                <a:latin typeface="Calibri" panose="020F0502020204030204" pitchFamily="34" charset="0"/>
              </a:rPr>
              <a:t>Protocolo de emergencias</a:t>
            </a:r>
            <a:endParaRPr lang="es-PR" altLang="en-US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900">
                <a:latin typeface="Verdana" panose="020B0604030504040204" pitchFamily="34" charset="0"/>
              </a:rPr>
              <a:t> </a:t>
            </a:r>
            <a:r>
              <a:rPr lang="pt-BR" altLang="en-US" sz="1900">
                <a:latin typeface="Verdana" panose="020B0604030504040204" pitchFamily="34" charset="0"/>
              </a:rPr>
              <a:t>Revisar regularmente el plan</a:t>
            </a:r>
            <a:endParaRPr lang="es-PR" altLang="en-US" sz="1900">
              <a:latin typeface="Verdan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sh dir="d"/>
    <p:sndAc>
      <p:stSnd>
        <p:snd r:embed="rId4" name="chimes.wav"/>
      </p:stSnd>
    </p:sndAc>
  </p:transition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62DD279-E5FD-4750-9164-FBEFCA679B21}"/>
              </a:ext>
            </a:extLst>
          </p:cNvPr>
          <p:cNvSpPr>
            <a:spLocks/>
          </p:cNvSpPr>
          <p:nvPr/>
        </p:nvSpPr>
        <p:spPr bwMode="auto">
          <a:xfrm>
            <a:off x="395288" y="2563813"/>
            <a:ext cx="828040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</a:t>
            </a:r>
            <a:r>
              <a:rPr lang="es-PR" altLang="en-US" sz="2100">
                <a:latin typeface="Verdana" panose="020B0604030504040204" pitchFamily="34" charset="0"/>
              </a:rPr>
              <a:t>Revisión del Plan de Emergencia:</a:t>
            </a:r>
            <a:endParaRPr lang="es-PR" altLang="en-US" sz="21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100">
                <a:solidFill>
                  <a:srgbClr val="000000"/>
                </a:solidFill>
                <a:latin typeface="Tahoma" panose="020B0604030504040204" pitchFamily="34" charset="0"/>
              </a:rPr>
              <a:t> Plan estratégico para procedimientos de emergencia: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Revisión regular</a:t>
            </a:r>
            <a:r>
              <a:rPr lang="es-PR" altLang="en-US" sz="210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500">
                <a:solidFill>
                  <a:srgbClr val="000000"/>
                </a:solidFill>
                <a:latin typeface="Calibri" panose="020F0502020204030204" pitchFamily="34" charset="0"/>
              </a:rPr>
              <a:t> Por factores situacionales:</a:t>
            </a:r>
            <a:endParaRPr lang="es-PR" altLang="en-US" sz="25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2100">
                <a:solidFill>
                  <a:schemeClr val="tx1"/>
                </a:solidFill>
                <a:sym typeface="Wingdings" panose="05000000000000000000" pitchFamily="2" charset="2"/>
              </a:rPr>
              <a:t>  ◊ Personal disponible</a:t>
            </a:r>
            <a:endParaRPr lang="es-PR" altLang="en-US" sz="23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2100">
                <a:solidFill>
                  <a:schemeClr val="tx1"/>
                </a:solidFill>
                <a:sym typeface="Wingdings" panose="05000000000000000000" pitchFamily="2" charset="2"/>
              </a:rPr>
              <a:t>  ◊ Nuevos protocolos de emergencias médicas</a:t>
            </a:r>
            <a:r>
              <a:rPr lang="es-PR" altLang="en-US" sz="23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3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2100">
                <a:solidFill>
                  <a:schemeClr val="tx1"/>
                </a:solidFill>
                <a:sym typeface="Wingdings" panose="05000000000000000000" pitchFamily="2" charset="2"/>
              </a:rPr>
              <a:t>  ◊ Cambio de instalaciones físicas</a:t>
            </a:r>
            <a:r>
              <a:rPr lang="es-PR" altLang="en-US" sz="23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3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2100">
                <a:solidFill>
                  <a:schemeClr val="tx1"/>
                </a:solidFill>
                <a:sym typeface="Wingdings" panose="05000000000000000000" pitchFamily="2" charset="2"/>
              </a:rPr>
              <a:t>  ◊ Otros </a:t>
            </a:r>
            <a:r>
              <a:rPr lang="es-PR" altLang="en-US" sz="190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500">
                <a:solidFill>
                  <a:srgbClr val="000000"/>
                </a:solidFill>
                <a:latin typeface="Calibri" panose="020F0502020204030204" pitchFamily="34" charset="0"/>
              </a:rPr>
              <a:t> Comité de revisión:</a:t>
            </a:r>
            <a:endParaRPr lang="es-PR" altLang="en-US" sz="25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2100">
                <a:solidFill>
                  <a:schemeClr val="tx1"/>
                </a:solidFill>
                <a:sym typeface="Wingdings" panose="05000000000000000000" pitchFamily="2" charset="2"/>
              </a:rPr>
              <a:t>  ◊ Grupo designado a evaluar el plane</a:t>
            </a:r>
            <a:endParaRPr lang="es-PR" altLang="en-US" sz="2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10980" name="Picture 4">
            <a:extLst>
              <a:ext uri="{FF2B5EF4-FFF2-40B4-BE49-F238E27FC236}">
                <a16:creationId xmlns:a16="http://schemas.microsoft.com/office/drawing/2014/main" id="{6C6DAACC-219A-4561-AEAE-C584A808C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836613"/>
            <a:ext cx="3455987" cy="1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5306E4-A68B-4121-AEA8-84C56A5315E9}"/>
              </a:ext>
            </a:extLst>
          </p:cNvPr>
          <p:cNvSpPr>
            <a:spLocks/>
          </p:cNvSpPr>
          <p:nvPr/>
        </p:nvSpPr>
        <p:spPr bwMode="auto">
          <a:xfrm>
            <a:off x="4138613" y="1195388"/>
            <a:ext cx="4681537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sh dir="u"/>
    <p:sndAc>
      <p:stSnd>
        <p:snd r:embed="rId4" name="chimes.wav"/>
      </p:stSnd>
    </p:sndAc>
  </p:transition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30D5C4C-ADD4-4361-B0C1-53E0590CE0BF}"/>
              </a:ext>
            </a:extLst>
          </p:cNvPr>
          <p:cNvSpPr>
            <a:spLocks/>
          </p:cNvSpPr>
          <p:nvPr/>
        </p:nvSpPr>
        <p:spPr bwMode="auto">
          <a:xfrm>
            <a:off x="395288" y="3141663"/>
            <a:ext cx="856932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Recursos humanos/personal: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Constituyentes/miembros: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Médicos</a:t>
            </a:r>
            <a:r>
              <a:rPr lang="es-PR" altLang="en-US" sz="1900" b="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Pendientes ha ser llamados 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Médicos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Directores médicos</a:t>
            </a:r>
            <a:r>
              <a:rPr lang="es-PR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Técnicos de emergencias médicas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Enfermeras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Guardias de seguridad (adiestrados como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primer respondiente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Director del programa de aptitud física o rehabilitación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Especialistas del ejercicio</a:t>
            </a:r>
            <a:endParaRPr lang="en-US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E2D582-38C0-43DD-A7C7-407C2A83D884}"/>
              </a:ext>
            </a:extLst>
          </p:cNvPr>
          <p:cNvSpPr>
            <a:spLocks/>
          </p:cNvSpPr>
          <p:nvPr/>
        </p:nvSpPr>
        <p:spPr bwMode="auto">
          <a:xfrm>
            <a:off x="3995738" y="836613"/>
            <a:ext cx="468153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30000"/>
              </a:lnSpc>
              <a:buClrTx/>
              <a:buFontTx/>
              <a:buNone/>
            </a:pPr>
            <a: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13029" name="Picture 5">
            <a:extLst>
              <a:ext uri="{FF2B5EF4-FFF2-40B4-BE49-F238E27FC236}">
                <a16:creationId xmlns:a16="http://schemas.microsoft.com/office/drawing/2014/main" id="{5582AB62-6AAF-49C2-9288-D1D8F2D8A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620713"/>
            <a:ext cx="36576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30" name="Picture 6">
            <a:extLst>
              <a:ext uri="{FF2B5EF4-FFF2-40B4-BE49-F238E27FC236}">
                <a16:creationId xmlns:a16="http://schemas.microsoft.com/office/drawing/2014/main" id="{547E0FBB-BE6D-40D2-8402-5110C9F93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763" y="1268413"/>
            <a:ext cx="1111250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 dir="u"/>
    <p:sndAc>
      <p:stSnd>
        <p:snd r:embed="rId4" name="chimes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6E780-F847-4CE7-A9ED-030D7EA0053F}"/>
              </a:ext>
            </a:extLst>
          </p:cNvPr>
          <p:cNvSpPr>
            <a:spLocks/>
          </p:cNvSpPr>
          <p:nvPr/>
        </p:nvSpPr>
        <p:spPr bwMode="auto">
          <a:xfrm>
            <a:off x="1547813" y="692150"/>
            <a:ext cx="61928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REFERENCIAS FUNDAMENTALES: </a:t>
            </a:r>
            <a:r>
              <a:rPr lang="es-PR" altLang="en-US" sz="20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2014</a:t>
            </a:r>
          </a:p>
        </p:txBody>
      </p:sp>
      <p:pic>
        <p:nvPicPr>
          <p:cNvPr id="6168" name="Picture 24">
            <a:extLst>
              <a:ext uri="{FF2B5EF4-FFF2-40B4-BE49-F238E27FC236}">
                <a16:creationId xmlns:a16="http://schemas.microsoft.com/office/drawing/2014/main" id="{00F06AB7-EB0C-4F58-9F86-60DCF7527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01713"/>
            <a:ext cx="3435350" cy="545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9" name="Picture 25">
            <a:extLst>
              <a:ext uri="{FF2B5EF4-FFF2-40B4-BE49-F238E27FC236}">
                <a16:creationId xmlns:a16="http://schemas.microsoft.com/office/drawing/2014/main" id="{80453554-378E-473D-92BF-52307249A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981075"/>
            <a:ext cx="4244975" cy="547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ED5A0FC-03A1-4BD2-8267-084DE41BA702}"/>
              </a:ext>
            </a:extLst>
          </p:cNvPr>
          <p:cNvSpPr>
            <a:spLocks/>
          </p:cNvSpPr>
          <p:nvPr/>
        </p:nvSpPr>
        <p:spPr bwMode="auto">
          <a:xfrm>
            <a:off x="323850" y="2997200"/>
            <a:ext cx="8497888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Evaluación de la Salud Preparticipación: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Métodos e Instrumentos de Evaluación - </a:t>
            </a:r>
            <a:r>
              <a:rPr lang="es-PR" altLang="en-US" sz="1900" i="1">
                <a:solidFill>
                  <a:srgbClr val="000000"/>
                </a:solidFill>
                <a:latin typeface="Tahoma" panose="020B0604030504040204" pitchFamily="34" charset="0"/>
              </a:rPr>
              <a:t>Formularios /Hojas</a:t>
            </a: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Cuestionarios de salud y de estilos de vida: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Estandarizados: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Cuestionario de preparación: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PAR-Q &amp; YOU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Cuestionario preparticipacion: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AHA/ACSM</a:t>
            </a:r>
            <a:endParaRPr lang="es-PR" altLang="en-US" sz="17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Cuestionarios preparados localmente: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Preparados por el personal del programa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Accedidos por terceros (Ej: Prof. Lopategui)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Evaluación y estratificación de los factores riesgos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9235D5-7716-48AC-BEE0-967A3DED9208}"/>
              </a:ext>
            </a:extLst>
          </p:cNvPr>
          <p:cNvSpPr>
            <a:spLocks/>
          </p:cNvSpPr>
          <p:nvPr/>
        </p:nvSpPr>
        <p:spPr bwMode="auto">
          <a:xfrm>
            <a:off x="3348038" y="1268413"/>
            <a:ext cx="554355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3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pic>
        <p:nvPicPr>
          <p:cNvPr id="670726" name="Picture 6">
            <a:extLst>
              <a:ext uri="{FF2B5EF4-FFF2-40B4-BE49-F238E27FC236}">
                <a16:creationId xmlns:a16="http://schemas.microsoft.com/office/drawing/2014/main" id="{5DF9B240-37EF-43B5-A98A-B4A1B2CAF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82613"/>
            <a:ext cx="2952750" cy="234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hecker/>
  </p:transition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076" name="Picture 4">
            <a:extLst>
              <a:ext uri="{FF2B5EF4-FFF2-40B4-BE49-F238E27FC236}">
                <a16:creationId xmlns:a16="http://schemas.microsoft.com/office/drawing/2014/main" id="{A571C8EC-4B2D-4186-8E91-2B7F354BE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916113"/>
            <a:ext cx="1497012" cy="404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078" name="Picture 6">
            <a:extLst>
              <a:ext uri="{FF2B5EF4-FFF2-40B4-BE49-F238E27FC236}">
                <a16:creationId xmlns:a16="http://schemas.microsoft.com/office/drawing/2014/main" id="{2CCBA49F-D7B5-45FC-B161-113EEFC6F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9275"/>
            <a:ext cx="3311525" cy="215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1DD2AF-9FC1-4CC3-AFB9-AF3658C7FAEE}"/>
              </a:ext>
            </a:extLst>
          </p:cNvPr>
          <p:cNvSpPr>
            <a:spLocks/>
          </p:cNvSpPr>
          <p:nvPr/>
        </p:nvSpPr>
        <p:spPr bwMode="auto">
          <a:xfrm>
            <a:off x="395288" y="2636838"/>
            <a:ext cx="8497887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Recursos humanos/personal: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Equipo de trabajo timón: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Descripción</a:t>
            </a:r>
            <a:r>
              <a:rPr lang="es-PR" altLang="en-US" sz="190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Grupo de personas medulares:  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Función principal: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Encargados de la situación de emergencia</a:t>
            </a:r>
            <a:endParaRPr lang="es-PR" altLang="en-US" sz="16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Constituyentes/miembros</a:t>
            </a:r>
            <a:r>
              <a:rPr lang="es-PR" altLang="en-US" sz="1900" b="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Técnicos de emergencias médicas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Enfermeras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Médicos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Líderes del programa de aptitud física, o rehabilitación</a:t>
            </a:r>
            <a:endParaRPr lang="en-US" altLang="en-US" sz="19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6FD7E3-7365-48AA-957F-B45001C66CE7}"/>
              </a:ext>
            </a:extLst>
          </p:cNvPr>
          <p:cNvSpPr>
            <a:spLocks/>
          </p:cNvSpPr>
          <p:nvPr/>
        </p:nvSpPr>
        <p:spPr bwMode="auto">
          <a:xfrm>
            <a:off x="3851275" y="1125538"/>
            <a:ext cx="46815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3"/>
    <p:sndAc>
      <p:stSnd>
        <p:snd r:embed="rId4" name="chimes.wav"/>
      </p:stSnd>
    </p:sndAc>
  </p:transition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E9701-3F2D-4C90-9EA4-4267D724BC83}"/>
              </a:ext>
            </a:extLst>
          </p:cNvPr>
          <p:cNvSpPr>
            <a:spLocks/>
          </p:cNvSpPr>
          <p:nvPr/>
        </p:nvSpPr>
        <p:spPr bwMode="auto">
          <a:xfrm>
            <a:off x="2411413" y="908050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17124" name="Picture 4">
            <a:extLst>
              <a:ext uri="{FF2B5EF4-FFF2-40B4-BE49-F238E27FC236}">
                <a16:creationId xmlns:a16="http://schemas.microsoft.com/office/drawing/2014/main" id="{A1C9E2EB-736C-4D4F-B68B-EB4BFC7A9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728787" cy="148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AC5A124-DFE1-4172-9C4A-14F71677F5FA}"/>
              </a:ext>
            </a:extLst>
          </p:cNvPr>
          <p:cNvSpPr>
            <a:spLocks/>
          </p:cNvSpPr>
          <p:nvPr/>
        </p:nvSpPr>
        <p:spPr bwMode="auto">
          <a:xfrm>
            <a:off x="395288" y="2060575"/>
            <a:ext cx="8497887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Recursos humanos/personal: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Equipo de trabajo timón: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Ejemplo</a:t>
            </a:r>
            <a:r>
              <a:rPr lang="es-PR" altLang="en-US" sz="190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Programa de rehabilitación cardiaca:  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YMCArdiac Therapy 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(Fry &amp; Berra, 1981, pp. 285-288)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Líder: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Funciónes prioritarias: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Diagnóstico de la situación de emergencia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Administración de drogas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Aplicación de la cardiovesión eléctrica externa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Constituyentes/miembros: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Director(a) médico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Director(a) de enfermería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Enfermera  a cargo (o enfermera jefe)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ransition spd="slow">
    <p:cover dir="d"/>
    <p:sndAc>
      <p:stSnd>
        <p:snd r:embed="rId4" name="chimes.wav"/>
      </p:stSnd>
    </p:sndAc>
  </p:transition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18965-769B-464D-A273-8C89ADE6E35B}"/>
              </a:ext>
            </a:extLst>
          </p:cNvPr>
          <p:cNvSpPr>
            <a:spLocks/>
          </p:cNvSpPr>
          <p:nvPr/>
        </p:nvSpPr>
        <p:spPr bwMode="auto">
          <a:xfrm>
            <a:off x="2700338" y="1052513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19172" name="Picture 4">
            <a:extLst>
              <a:ext uri="{FF2B5EF4-FFF2-40B4-BE49-F238E27FC236}">
                <a16:creationId xmlns:a16="http://schemas.microsoft.com/office/drawing/2014/main" id="{BCE497F5-FF87-4422-9EB8-140B0F456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65175"/>
            <a:ext cx="2124075" cy="137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772A09B-7117-49FE-92BC-87AB6F91630E}"/>
              </a:ext>
            </a:extLst>
          </p:cNvPr>
          <p:cNvSpPr>
            <a:spLocks/>
          </p:cNvSpPr>
          <p:nvPr/>
        </p:nvSpPr>
        <p:spPr bwMode="auto">
          <a:xfrm>
            <a:off x="395288" y="2133600"/>
            <a:ext cx="8497887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Recursos humanos/personal: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Equipo de trabajo timón: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Ejemplo</a:t>
            </a:r>
            <a:r>
              <a:rPr lang="es-PR" altLang="en-US" sz="190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Programa de rehabilitación cardiaca:  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YMCArdiac Therapy 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(Fry &amp; Berra, 1981, pp. 285-288)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Asistente I: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Funciónes prioritarias: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Administración de medicamientos y suero parenteral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Preparación de medicamentos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Constituyentes/miembros: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Director(a) de enfermería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Enfermera a cargo (o enfermera jefe)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Enfermera supervisora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endParaRPr lang="en-US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checker dir="vert"/>
    <p:sndAc>
      <p:stSnd>
        <p:snd r:embed="rId4" name="chimes.wav"/>
      </p:stSnd>
    </p:sndAc>
  </p:transition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222" name="Picture 6">
            <a:extLst>
              <a:ext uri="{FF2B5EF4-FFF2-40B4-BE49-F238E27FC236}">
                <a16:creationId xmlns:a16="http://schemas.microsoft.com/office/drawing/2014/main" id="{C80AAFA0-3DA5-4DF6-91E9-7A9ACD588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273685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28F3F3-0933-4E4E-BCE6-04613FFDF93F}"/>
              </a:ext>
            </a:extLst>
          </p:cNvPr>
          <p:cNvSpPr>
            <a:spLocks/>
          </p:cNvSpPr>
          <p:nvPr/>
        </p:nvSpPr>
        <p:spPr bwMode="auto">
          <a:xfrm>
            <a:off x="250825" y="2349500"/>
            <a:ext cx="8497888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Recursos humanos/personal: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Equipo de trabajo timón: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Ejemplo</a:t>
            </a:r>
            <a:r>
              <a:rPr lang="es-PR" altLang="en-US" sz="190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Programa de rehabilitación cardiaca:  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YMCArdiac Therapy 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(Fry &amp; Berra, 1981, pp. 285-288)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Asistente II: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Funciónes prioritarias: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Aplicar medidas básicas, o avanzadas, de RCP (CPR)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Constituyentes/miembros: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Director(a) del programa de ejercicio y aptitud física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Líderes de ejercicio o aptitud física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Especialistas del ejercicio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endParaRPr lang="en-US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407839-933B-46F6-8500-D13AB8A452F9}"/>
              </a:ext>
            </a:extLst>
          </p:cNvPr>
          <p:cNvSpPr>
            <a:spLocks/>
          </p:cNvSpPr>
          <p:nvPr/>
        </p:nvSpPr>
        <p:spPr bwMode="auto">
          <a:xfrm>
            <a:off x="2844800" y="1052513"/>
            <a:ext cx="59753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</a:t>
            </a:r>
            <a:b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21225" name="Picture 9">
            <a:extLst>
              <a:ext uri="{FF2B5EF4-FFF2-40B4-BE49-F238E27FC236}">
                <a16:creationId xmlns:a16="http://schemas.microsoft.com/office/drawing/2014/main" id="{E3B5D410-3908-43D3-B801-658B69B3E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844675"/>
            <a:ext cx="2663825" cy="177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 dir="r"/>
    <p:sndAc>
      <p:stSnd>
        <p:snd r:embed="rId4" name="chimes.wav"/>
      </p:stSnd>
    </p:sndAc>
  </p:transition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268" name="Picture 4">
            <a:extLst>
              <a:ext uri="{FF2B5EF4-FFF2-40B4-BE49-F238E27FC236}">
                <a16:creationId xmlns:a16="http://schemas.microsoft.com/office/drawing/2014/main" id="{FE87505D-4D30-4EA1-882E-CE905F97F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916113"/>
            <a:ext cx="1431925" cy="417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6E1EB6F-0350-480A-B1B3-F5C3AC72B853}"/>
              </a:ext>
            </a:extLst>
          </p:cNvPr>
          <p:cNvSpPr>
            <a:spLocks/>
          </p:cNvSpPr>
          <p:nvPr/>
        </p:nvSpPr>
        <p:spPr bwMode="auto">
          <a:xfrm>
            <a:off x="395288" y="2924175"/>
            <a:ext cx="8497887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Recursos humanos/personal: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Colectivo/personal de trabajo específico: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Funciones delineadas</a:t>
            </a:r>
            <a:r>
              <a:rPr lang="es-PR" altLang="en-US" sz="190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Supervisar la escena de emergencia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Control de los curiosos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Abrir  las puertas de acceso</a:t>
            </a:r>
            <a:endParaRPr lang="es-PR" altLang="en-US" sz="19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Dirigir: 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La ambulancia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Los técnicos de emergencias médicas, o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El equipo médico activado por el código de emergencia</a:t>
            </a:r>
          </a:p>
        </p:txBody>
      </p:sp>
      <p:pic>
        <p:nvPicPr>
          <p:cNvPr id="523270" name="Picture 6">
            <a:extLst>
              <a:ext uri="{FF2B5EF4-FFF2-40B4-BE49-F238E27FC236}">
                <a16:creationId xmlns:a16="http://schemas.microsoft.com/office/drawing/2014/main" id="{1E041E2A-750B-4C59-AC03-25C5570D4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2951162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F086EE-EF55-4CC5-9FCD-3ACB8B0E6B72}"/>
              </a:ext>
            </a:extLst>
          </p:cNvPr>
          <p:cNvSpPr>
            <a:spLocks/>
          </p:cNvSpPr>
          <p:nvPr/>
        </p:nvSpPr>
        <p:spPr bwMode="auto">
          <a:xfrm>
            <a:off x="3348038" y="1125538"/>
            <a:ext cx="468153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blinds/>
    <p:sndAc>
      <p:stSnd>
        <p:snd r:embed="rId4" name="chimes.wav"/>
      </p:stSnd>
    </p:sndAc>
  </p:transition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901" name="Picture 5">
            <a:extLst>
              <a:ext uri="{FF2B5EF4-FFF2-40B4-BE49-F238E27FC236}">
                <a16:creationId xmlns:a16="http://schemas.microsoft.com/office/drawing/2014/main" id="{12A0080C-A781-41F7-B468-DBCCDFB6A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5175"/>
            <a:ext cx="4176712" cy="335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87B7A0-F12B-461F-9EB6-B92BB8AD66EB}"/>
              </a:ext>
            </a:extLst>
          </p:cNvPr>
          <p:cNvSpPr>
            <a:spLocks/>
          </p:cNvSpPr>
          <p:nvPr/>
        </p:nvSpPr>
        <p:spPr bwMode="auto">
          <a:xfrm>
            <a:off x="4213225" y="1052513"/>
            <a:ext cx="46799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50000"/>
              </a:lnSpc>
              <a:buClrTx/>
              <a:buFontTx/>
              <a:buNone/>
            </a:pPr>
            <a: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95AE2B0-E754-44C2-851A-F1265C06FEF3}"/>
              </a:ext>
            </a:extLst>
          </p:cNvPr>
          <p:cNvSpPr>
            <a:spLocks/>
          </p:cNvSpPr>
          <p:nvPr/>
        </p:nvSpPr>
        <p:spPr bwMode="auto">
          <a:xfrm>
            <a:off x="395288" y="4149725"/>
            <a:ext cx="849788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Verdana" panose="020B0604030504040204" pitchFamily="34" charset="0"/>
              </a:rPr>
              <a:t> </a:t>
            </a:r>
            <a:r>
              <a:rPr lang="es-PR" altLang="en-US" sz="2500">
                <a:latin typeface="Verdana" panose="020B0604030504040204" pitchFamily="34" charset="0"/>
              </a:rPr>
              <a:t>Recursos humanos/Personal:</a:t>
            </a:r>
            <a:endParaRPr lang="es-PR" altLang="en-US" sz="24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500">
                <a:solidFill>
                  <a:srgbClr val="000000"/>
                </a:solidFill>
                <a:latin typeface="Tahoma" panose="020B0604030504040204" pitchFamily="34" charset="0"/>
              </a:rPr>
              <a:t> Deberes y Competencias: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500">
                <a:solidFill>
                  <a:srgbClr val="000000"/>
                </a:solidFill>
                <a:latin typeface="Arial" panose="020B0604020202020204" pitchFamily="34" charset="0"/>
              </a:rPr>
              <a:t>Si hay piscina:</a:t>
            </a:r>
            <a:endParaRPr lang="es-PR" altLang="en-US" sz="25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900">
                <a:solidFill>
                  <a:srgbClr val="000000"/>
                </a:solidFill>
                <a:latin typeface="Calibri" panose="020F0502020204030204" pitchFamily="34" charset="0"/>
              </a:rPr>
              <a:t> Personal requeridos:</a:t>
            </a:r>
            <a:endParaRPr lang="es-PR" altLang="en-US" sz="25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2900" i="1">
                <a:solidFill>
                  <a:srgbClr val="000000"/>
                </a:solidFill>
                <a:latin typeface="Calibri" panose="020F0502020204030204" pitchFamily="34" charset="0"/>
              </a:rPr>
              <a:t>     Salvavida certificado</a:t>
            </a:r>
            <a:endParaRPr lang="en-US" altLang="en-US" sz="2900" i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blinds dir="vert"/>
    <p:sndAc>
      <p:stSnd>
        <p:snd r:embed="rId4" name="chimes.wav"/>
      </p:stSnd>
    </p:sndAc>
  </p:transition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5B1BD-182B-4725-A3A1-89F5BC7CF95C}"/>
              </a:ext>
            </a:extLst>
          </p:cNvPr>
          <p:cNvSpPr>
            <a:spLocks/>
          </p:cNvSpPr>
          <p:nvPr/>
        </p:nvSpPr>
        <p:spPr bwMode="auto">
          <a:xfrm>
            <a:off x="1979613" y="1196975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25316" name="Picture 4">
            <a:extLst>
              <a:ext uri="{FF2B5EF4-FFF2-40B4-BE49-F238E27FC236}">
                <a16:creationId xmlns:a16="http://schemas.microsoft.com/office/drawing/2014/main" id="{576DF2E8-ABBA-4E4F-80F5-7F15919C9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549275"/>
            <a:ext cx="1624012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269AEF-9BC7-467A-84BB-69C7EBA0BABD}"/>
              </a:ext>
            </a:extLst>
          </p:cNvPr>
          <p:cNvSpPr>
            <a:spLocks/>
          </p:cNvSpPr>
          <p:nvPr/>
        </p:nvSpPr>
        <p:spPr bwMode="auto">
          <a:xfrm>
            <a:off x="250825" y="2636838"/>
            <a:ext cx="849788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Responsabildades, Preparación y Certificaciones: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Personal a cargo de intervenir en la emergencia: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Preparaciones y adiestramientos requeridos</a:t>
            </a:r>
            <a:r>
              <a:rPr lang="es-PR" altLang="en-US" sz="190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Certificaciones: 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Medidas básicas, o avanzadas, en RCP (o CPR)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Primeros auxilios basicos, o para primer respondiente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Defibriladores externos automáticos (AED)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Entrenamiento por la OSHA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Occupational Safety and Health Administration: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Guías y procedimientos para la presencia de: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Patógenos de origen sanguíneo (blood-borne patogens)</a:t>
            </a:r>
            <a:endParaRPr lang="en-US" altLang="en-US" sz="1800" i="1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364" name="Picture 4">
            <a:extLst>
              <a:ext uri="{FF2B5EF4-FFF2-40B4-BE49-F238E27FC236}">
                <a16:creationId xmlns:a16="http://schemas.microsoft.com/office/drawing/2014/main" id="{4FA5CCE6-E9ED-4267-B79B-984C9F85D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1584325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159BD6D-A8E8-4B95-A3F0-6BD5095BDA48}"/>
              </a:ext>
            </a:extLst>
          </p:cNvPr>
          <p:cNvSpPr>
            <a:spLocks/>
          </p:cNvSpPr>
          <p:nvPr/>
        </p:nvSpPr>
        <p:spPr bwMode="auto">
          <a:xfrm>
            <a:off x="250825" y="1989138"/>
            <a:ext cx="8497888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Responsabildades, Preparación y Certificaciones: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Otro personal: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Constituyentes</a:t>
            </a:r>
            <a:r>
              <a:rPr lang="es-PR" altLang="en-US" sz="190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Personal administrativo: 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Ejemplos: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Equipo gerencial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6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Asistentes administrativos (Ej: secretarias)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Recepcionistas gerencial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Conserjes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Otros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Certificaciones recomendadas -</a:t>
            </a:r>
            <a:r>
              <a:rPr lang="es-PR" altLang="en-US" sz="19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s-PR" altLang="en-US" sz="1900" i="1">
                <a:solidFill>
                  <a:schemeClr val="tx1"/>
                </a:solidFill>
                <a:latin typeface="Arial" panose="020B0604020202020204" pitchFamily="34" charset="0"/>
              </a:rPr>
              <a:t>Por AHA</a:t>
            </a:r>
            <a:r>
              <a:rPr lang="es-PR" altLang="en-US" sz="190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Requeridas:  </a:t>
            </a:r>
            <a:r>
              <a:rPr lang="en-US" altLang="en-US" sz="2000" i="1">
                <a:solidFill>
                  <a:schemeClr val="tx1"/>
                </a:solidFill>
                <a:sym typeface="Wingdings" panose="05000000000000000000" pitchFamily="2" charset="2"/>
              </a:rPr>
              <a:t>RCP (o CPR)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Opcionales: 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Primeros auxilios básicos, o para la comunidad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AED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A16632-3EA7-4103-981F-34BE180B8B8C}"/>
              </a:ext>
            </a:extLst>
          </p:cNvPr>
          <p:cNvSpPr>
            <a:spLocks/>
          </p:cNvSpPr>
          <p:nvPr/>
        </p:nvSpPr>
        <p:spPr bwMode="auto">
          <a:xfrm>
            <a:off x="2052638" y="908050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27367" name="Picture 7">
            <a:extLst>
              <a:ext uri="{FF2B5EF4-FFF2-40B4-BE49-F238E27FC236}">
                <a16:creationId xmlns:a16="http://schemas.microsoft.com/office/drawing/2014/main" id="{07B98657-A388-4AC1-B10C-4F54B2B28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420938"/>
            <a:ext cx="2306638" cy="352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 dir="in"/>
    <p:sndAc>
      <p:stSnd>
        <p:snd r:embed="rId4" name="chimes.wav"/>
      </p:stSnd>
    </p:sndAc>
  </p:transition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852" name="Picture 4">
            <a:extLst>
              <a:ext uri="{FF2B5EF4-FFF2-40B4-BE49-F238E27FC236}">
                <a16:creationId xmlns:a16="http://schemas.microsoft.com/office/drawing/2014/main" id="{29694F53-7FAC-4F2C-8FB1-4C372B598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2592388" cy="194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175B37A-D9A9-4420-A52A-AB1CC9B0E5ED}"/>
              </a:ext>
            </a:extLst>
          </p:cNvPr>
          <p:cNvSpPr>
            <a:spLocks/>
          </p:cNvSpPr>
          <p:nvPr/>
        </p:nvSpPr>
        <p:spPr bwMode="auto">
          <a:xfrm>
            <a:off x="395288" y="2492375"/>
            <a:ext cx="8497887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Responsabilidades, Preparación y Certificaciones: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Deberes y Competencias: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Como Mínimo –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Un Miembro Certificado en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CPR/AED y Primeros Auxilios: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Que forma parte del personal emergencias médicas: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Disponibilidad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Todo el tiempo en la instalación física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Que alberga el programa de aptitud física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Función: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Manejo adecuado de emergencias médicas: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De vida o muerte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Las que no representan un peligro inmediato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22636C-20BE-4D9D-B1D7-4DB20AAA4A91}"/>
              </a:ext>
            </a:extLst>
          </p:cNvPr>
          <p:cNvSpPr>
            <a:spLocks/>
          </p:cNvSpPr>
          <p:nvPr/>
        </p:nvSpPr>
        <p:spPr bwMode="auto">
          <a:xfrm>
            <a:off x="2949575" y="1125538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</a:t>
            </a:r>
            <a:b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u"/>
    <p:sndAc>
      <p:stSnd>
        <p:snd r:embed="rId4" name="chimes.wav"/>
      </p:stSnd>
    </p:sndAc>
  </p:transition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950" name="Picture 6">
            <a:extLst>
              <a:ext uri="{FF2B5EF4-FFF2-40B4-BE49-F238E27FC236}">
                <a16:creationId xmlns:a16="http://schemas.microsoft.com/office/drawing/2014/main" id="{2E723BC2-CEF8-4A02-ABBD-55E1E2FA8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3671887" cy="295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A2D82A0-420B-4FC6-A77C-E90E8D653D1F}"/>
              </a:ext>
            </a:extLst>
          </p:cNvPr>
          <p:cNvSpPr>
            <a:spLocks/>
          </p:cNvSpPr>
          <p:nvPr/>
        </p:nvSpPr>
        <p:spPr bwMode="auto">
          <a:xfrm>
            <a:off x="395288" y="3357563"/>
            <a:ext cx="8497887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Responsabildades, Preparación y Certificaciones: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Registro/Documentacion de las Credenciales: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Registro -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Físico y Digital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Certificaciones y credenciales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Recursos humanos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Equipo de emergencia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Personal auxiliar externo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Consultores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Empleados por contrato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Contratistas/agencias externas</a:t>
            </a:r>
            <a:endParaRPr lang="en-US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A2621C-29EF-4188-8CA1-50452BB327FA}"/>
              </a:ext>
            </a:extLst>
          </p:cNvPr>
          <p:cNvSpPr>
            <a:spLocks/>
          </p:cNvSpPr>
          <p:nvPr/>
        </p:nvSpPr>
        <p:spPr bwMode="auto">
          <a:xfrm>
            <a:off x="4067175" y="692150"/>
            <a:ext cx="46799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50000"/>
              </a:lnSpc>
              <a:buClrTx/>
              <a:buFontTx/>
              <a:buNone/>
            </a:pPr>
            <a: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orient="vert"/>
    <p:sndAc>
      <p:stSnd>
        <p:snd r:embed="rId4" name="chimes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2772" name="Picture 4">
            <a:extLst>
              <a:ext uri="{FF2B5EF4-FFF2-40B4-BE49-F238E27FC236}">
                <a16:creationId xmlns:a16="http://schemas.microsoft.com/office/drawing/2014/main" id="{08F11CBF-691E-48EB-A89B-BB53AE4BF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38150"/>
            <a:ext cx="2016125" cy="162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98B6F5-7D16-44A9-9F19-24CE442B4D97}"/>
              </a:ext>
            </a:extLst>
          </p:cNvPr>
          <p:cNvSpPr>
            <a:spLocks/>
          </p:cNvSpPr>
          <p:nvPr/>
        </p:nvSpPr>
        <p:spPr bwMode="auto">
          <a:xfrm>
            <a:off x="2339975" y="836613"/>
            <a:ext cx="5903913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3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745A5A9-8979-46DB-A5E0-98EB1CF01945}"/>
              </a:ext>
            </a:extLst>
          </p:cNvPr>
          <p:cNvSpPr>
            <a:spLocks/>
          </p:cNvSpPr>
          <p:nvPr/>
        </p:nvSpPr>
        <p:spPr bwMode="auto">
          <a:xfrm>
            <a:off x="250825" y="1989138"/>
            <a:ext cx="8497888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Evaluación de la Salud Preparticipación: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Métodos e Instrumentos de Evaluación - </a:t>
            </a:r>
            <a:r>
              <a:rPr lang="es-PR" altLang="en-US" sz="1900" i="1">
                <a:solidFill>
                  <a:srgbClr val="000000"/>
                </a:solidFill>
                <a:latin typeface="Tahoma" panose="020B0604030504040204" pitchFamily="34" charset="0"/>
              </a:rPr>
              <a:t>Formularios /Hojas</a:t>
            </a: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Examen médico: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Hoja de referido médico, o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Forma de autorización médica (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programa/prueba de ejercicio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) 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Componentes de la evaluación médica médicas: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Historial médico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Evaluación física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Pruebas de laboratorios: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Prueba ergométrica de esfuerzo, diagnóstica o funcional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Radiografías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Resonancia magnética (MRI)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Cateterismo cardiacoMRI)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Otros</a:t>
            </a:r>
            <a:endParaRPr lang="en-US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comb/>
  </p:transition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4BE478A-4E56-4D44-A595-5C6D0C5DE667}"/>
              </a:ext>
            </a:extLst>
          </p:cNvPr>
          <p:cNvSpPr>
            <a:spLocks/>
          </p:cNvSpPr>
          <p:nvPr/>
        </p:nvSpPr>
        <p:spPr bwMode="auto">
          <a:xfrm>
            <a:off x="395288" y="3573463"/>
            <a:ext cx="8497887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Responsabilidades, Preparación y Certificaciones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Programas de Aptitud Física en Escenarios No Clínicos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Responsabilidades</a:t>
            </a:r>
            <a:r>
              <a:rPr lang="es-PR" altLang="en-US" sz="1700">
                <a:latin typeface="Verdana" panose="020B060403050404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Empleado de mayor antig</a:t>
            </a:r>
            <a:r>
              <a:rPr lang="es-PR" altLang="en-US" sz="2100">
                <a:solidFill>
                  <a:schemeClr val="tx1"/>
                </a:solidFill>
                <a:latin typeface="Calibri" panose="020F0502020204030204" pitchFamily="34" charset="0"/>
              </a:rPr>
              <a:t>üedad (o mayor rango)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Cumplimentar notificación del incidente</a:t>
            </a:r>
            <a:r>
              <a:rPr lang="es-PR" altLang="en-US" sz="190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Archivar informe con encargado instalación física: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Enviar copia: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Persona que trabaja el seguro de la instalación física</a:t>
            </a:r>
            <a:endParaRPr lang="en-US" altLang="en-US" sz="1900" i="1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044DE0-1996-4EDD-8509-7D8F01D46BBB}"/>
              </a:ext>
            </a:extLst>
          </p:cNvPr>
          <p:cNvSpPr>
            <a:spLocks/>
          </p:cNvSpPr>
          <p:nvPr/>
        </p:nvSpPr>
        <p:spPr bwMode="auto">
          <a:xfrm>
            <a:off x="2916238" y="836613"/>
            <a:ext cx="561657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80000"/>
              </a:lnSpc>
              <a:buClrTx/>
              <a:buFontTx/>
              <a:buNone/>
            </a:pPr>
            <a: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44103" name="Picture 7">
            <a:extLst>
              <a:ext uri="{FF2B5EF4-FFF2-40B4-BE49-F238E27FC236}">
                <a16:creationId xmlns:a16="http://schemas.microsoft.com/office/drawing/2014/main" id="{9A98C1FD-8DA4-465D-B519-0308E2B00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92150"/>
            <a:ext cx="2271713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diamond/>
    <p:sndAc>
      <p:stSnd>
        <p:snd r:embed="rId4" name="chimes.wav"/>
      </p:stSnd>
    </p:sndAc>
  </p:transition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>
            <a:extLst>
              <a:ext uri="{FF2B5EF4-FFF2-40B4-BE49-F238E27FC236}">
                <a16:creationId xmlns:a16="http://schemas.microsoft.com/office/drawing/2014/main" id="{F870DDAC-4BFF-4C45-9FED-321D27054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2016125" cy="1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1D740C-3245-4B48-94A5-256626946BDA}"/>
              </a:ext>
            </a:extLst>
          </p:cNvPr>
          <p:cNvSpPr>
            <a:spLocks/>
          </p:cNvSpPr>
          <p:nvPr/>
        </p:nvSpPr>
        <p:spPr bwMode="auto">
          <a:xfrm>
            <a:off x="395288" y="2276475"/>
            <a:ext cx="8497887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Acreditación de las </a:t>
            </a:r>
            <a:r>
              <a:rPr lang="es-PR" altLang="en-US" sz="1900">
                <a:latin typeface="Verdana" panose="020B0604030504040204" pitchFamily="34" charset="0"/>
              </a:rPr>
              <a:t>Instalaciones Físicas del Programa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Variantes o Tipos: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Ejemplo: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Programa de ejercicios que integran servicios médicos: 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Ejemplos: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Rehabilitación cardiaca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Rehabilitación pulmonar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Programas de ejercicios para enfermedades crónicas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Agencias acreditadoras: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American Association of Cardiovascular and Pulmonary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  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Rehabilitation (AACVPR)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Medical Fitness Association (MFA)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CF9C8D-2969-46B6-85E4-C93697088A91}"/>
              </a:ext>
            </a:extLst>
          </p:cNvPr>
          <p:cNvSpPr>
            <a:spLocks/>
          </p:cNvSpPr>
          <p:nvPr/>
        </p:nvSpPr>
        <p:spPr bwMode="auto">
          <a:xfrm>
            <a:off x="2484438" y="1052513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ipe dir="u"/>
    <p:sndAc>
      <p:stSnd>
        <p:snd r:embed="rId4" name="chimes.wav"/>
      </p:stSnd>
    </p:sndAc>
  </p:transition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461" name="Picture 5">
            <a:extLst>
              <a:ext uri="{FF2B5EF4-FFF2-40B4-BE49-F238E27FC236}">
                <a16:creationId xmlns:a16="http://schemas.microsoft.com/office/drawing/2014/main" id="{D65717D0-D627-424A-993C-AC69B42EC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941888"/>
            <a:ext cx="2879725" cy="133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927219-8D50-4A4A-9416-0C8FEF23E6C3}"/>
              </a:ext>
            </a:extLst>
          </p:cNvPr>
          <p:cNvSpPr>
            <a:spLocks/>
          </p:cNvSpPr>
          <p:nvPr/>
        </p:nvSpPr>
        <p:spPr bwMode="auto">
          <a:xfrm>
            <a:off x="2700338" y="549275"/>
            <a:ext cx="561657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80000"/>
              </a:lnSpc>
              <a:buClrTx/>
              <a:buFontTx/>
              <a:buNone/>
            </a:pPr>
            <a: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31464" name="Picture 8">
            <a:extLst>
              <a:ext uri="{FF2B5EF4-FFF2-40B4-BE49-F238E27FC236}">
                <a16:creationId xmlns:a16="http://schemas.microsoft.com/office/drawing/2014/main" id="{53649135-0666-404C-8179-0AAC1C7D8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6250"/>
            <a:ext cx="2374900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13BA529-7A7A-4065-9FE4-24AAC20773A8}"/>
              </a:ext>
            </a:extLst>
          </p:cNvPr>
          <p:cNvSpPr>
            <a:spLocks/>
          </p:cNvSpPr>
          <p:nvPr/>
        </p:nvSpPr>
        <p:spPr bwMode="auto">
          <a:xfrm>
            <a:off x="250825" y="3357563"/>
            <a:ext cx="8497888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Equipos y Materiales: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General - </a:t>
            </a:r>
            <a:r>
              <a:rPr lang="es-PR" altLang="en-US" sz="1900" i="1">
                <a:solidFill>
                  <a:srgbClr val="000000"/>
                </a:solidFill>
                <a:latin typeface="Tahoma" panose="020B0604030504040204" pitchFamily="34" charset="0"/>
              </a:rPr>
              <a:t>Programas de ejercicio e instalaciones físicas</a:t>
            </a: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Equipos: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Carro de urgencias (escenarios clínicos), con equipos y drogas  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Defibrilador de acceso público (PAD), o un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Defibrilador manual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Tanque de oxígeno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Extinguidores de fuego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Esfignomanómetro con estetoscopio</a:t>
            </a:r>
            <a:endParaRPr lang="en-US" altLang="en-US" sz="21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ipe dir="r"/>
    <p:sndAc>
      <p:stSnd>
        <p:snd r:embed="rId4" name="chimes.wav"/>
      </p:stSnd>
    </p:sndAc>
  </p:transition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F3B09-105C-4579-8029-6BD35C44A835}"/>
              </a:ext>
            </a:extLst>
          </p:cNvPr>
          <p:cNvSpPr>
            <a:spLocks/>
          </p:cNvSpPr>
          <p:nvPr/>
        </p:nvSpPr>
        <p:spPr bwMode="auto">
          <a:xfrm>
            <a:off x="2844800" y="836613"/>
            <a:ext cx="5327650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30000"/>
              </a:lnSpc>
              <a:buClrTx/>
              <a:buFontTx/>
              <a:buNone/>
            </a:pPr>
            <a: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33508" name="Picture 4">
            <a:extLst>
              <a:ext uri="{FF2B5EF4-FFF2-40B4-BE49-F238E27FC236}">
                <a16:creationId xmlns:a16="http://schemas.microsoft.com/office/drawing/2014/main" id="{208D499F-03EF-4A00-9924-C3D980A4E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692150"/>
            <a:ext cx="2447925" cy="216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3509" name="Picture 5">
            <a:extLst>
              <a:ext uri="{FF2B5EF4-FFF2-40B4-BE49-F238E27FC236}">
                <a16:creationId xmlns:a16="http://schemas.microsoft.com/office/drawing/2014/main" id="{CD5C4192-B6B8-4166-984D-5667BC5C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4008438"/>
            <a:ext cx="2232025" cy="133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E3A426A-8D05-42EB-A072-6C63C07B62B8}"/>
              </a:ext>
            </a:extLst>
          </p:cNvPr>
          <p:cNvSpPr>
            <a:spLocks/>
          </p:cNvSpPr>
          <p:nvPr/>
        </p:nvSpPr>
        <p:spPr bwMode="auto">
          <a:xfrm>
            <a:off x="395288" y="2924175"/>
            <a:ext cx="8497887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Equipos y Materiales: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General - </a:t>
            </a:r>
            <a:r>
              <a:rPr lang="es-PR" altLang="en-US" sz="1900" i="1">
                <a:solidFill>
                  <a:srgbClr val="000000"/>
                </a:solidFill>
                <a:latin typeface="Tahoma" panose="020B0604030504040204" pitchFamily="34" charset="0"/>
              </a:rPr>
              <a:t>Programas de ejercicio e instalaciones físicas</a:t>
            </a: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Materiales: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Mascarillas de RCP (o CPR)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Dispositivo de ventilación manual (AMBU) 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Camillas (fija o portátil)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Botiquín de primero auxilios 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Botiquín para patógenos de origen sanguíneo 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Férulas y vendajes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Guantes protectivos (confeccionado con nitrilo o latex)</a:t>
            </a:r>
            <a:endParaRPr lang="en-US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cover dir="r"/>
    <p:sndAc>
      <p:stSnd>
        <p:snd r:embed="rId4" name="chimes.wav"/>
      </p:stSnd>
    </p:sndAc>
  </p:transition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25057-328B-4AA9-A789-164DDB855E59}"/>
              </a:ext>
            </a:extLst>
          </p:cNvPr>
          <p:cNvSpPr>
            <a:spLocks/>
          </p:cNvSpPr>
          <p:nvPr/>
        </p:nvSpPr>
        <p:spPr bwMode="auto">
          <a:xfrm>
            <a:off x="3563938" y="836613"/>
            <a:ext cx="5364162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30000"/>
              </a:lnSpc>
              <a:buClrTx/>
              <a:buFontTx/>
              <a:buNone/>
            </a:pPr>
            <a: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35557" name="Picture 5">
            <a:extLst>
              <a:ext uri="{FF2B5EF4-FFF2-40B4-BE49-F238E27FC236}">
                <a16:creationId xmlns:a16="http://schemas.microsoft.com/office/drawing/2014/main" id="{F27EFDFF-7AE8-466F-83C0-F97EBA4A1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3716338"/>
            <a:ext cx="3563937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5616A3D-48D5-42F9-9292-0C0D72130407}"/>
              </a:ext>
            </a:extLst>
          </p:cNvPr>
          <p:cNvSpPr>
            <a:spLocks/>
          </p:cNvSpPr>
          <p:nvPr/>
        </p:nvSpPr>
        <p:spPr bwMode="auto">
          <a:xfrm>
            <a:off x="250825" y="2924175"/>
            <a:ext cx="8497888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Equipos y Materiales: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General - </a:t>
            </a:r>
            <a:r>
              <a:rPr lang="es-PR" altLang="en-US" sz="1900" i="1">
                <a:solidFill>
                  <a:srgbClr val="000000"/>
                </a:solidFill>
                <a:latin typeface="Tahoma" panose="020B0604030504040204" pitchFamily="34" charset="0"/>
              </a:rPr>
              <a:t>Programas de ejercicio e instalaciones físicas</a:t>
            </a: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Rotulados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 fácil acceso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Mantenimiento regular: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AED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Extinguidores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Carro de urgencias: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Indicaciones/requerido: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NIVEL 5: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Programas de ejercicios con intervención clínica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n-US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35560" name="Picture 8">
            <a:extLst>
              <a:ext uri="{FF2B5EF4-FFF2-40B4-BE49-F238E27FC236}">
                <a16:creationId xmlns:a16="http://schemas.microsoft.com/office/drawing/2014/main" id="{3E524B4D-CAB2-482D-A0A0-CCB312A00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2952750" cy="221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 dir="r"/>
    <p:sndAc>
      <p:stSnd>
        <p:snd r:embed="rId4" name="chimes.wav"/>
      </p:stSnd>
    </p:sndAc>
  </p:transition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4BC6D-A81D-429F-B41F-3F9E88BB06BA}"/>
              </a:ext>
            </a:extLst>
          </p:cNvPr>
          <p:cNvSpPr>
            <a:spLocks/>
          </p:cNvSpPr>
          <p:nvPr/>
        </p:nvSpPr>
        <p:spPr bwMode="auto">
          <a:xfrm>
            <a:off x="2555875" y="836613"/>
            <a:ext cx="511492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</a:t>
            </a:r>
            <a:b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39652" name="Picture 4">
            <a:extLst>
              <a:ext uri="{FF2B5EF4-FFF2-40B4-BE49-F238E27FC236}">
                <a16:creationId xmlns:a16="http://schemas.microsoft.com/office/drawing/2014/main" id="{C84E4B96-9A14-4914-B3D5-28612E748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8" y="4941888"/>
            <a:ext cx="12255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9653" name="Picture 5">
            <a:extLst>
              <a:ext uri="{FF2B5EF4-FFF2-40B4-BE49-F238E27FC236}">
                <a16:creationId xmlns:a16="http://schemas.microsoft.com/office/drawing/2014/main" id="{244CFF4D-79F0-4381-B711-8E9462E9C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5049838"/>
            <a:ext cx="1535112" cy="145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9655" name="Picture 7">
            <a:extLst>
              <a:ext uri="{FF2B5EF4-FFF2-40B4-BE49-F238E27FC236}">
                <a16:creationId xmlns:a16="http://schemas.microsoft.com/office/drawing/2014/main" id="{2D27AB8D-544F-4D45-B26E-A5E062CD8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038600"/>
            <a:ext cx="1439862" cy="75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9656" name="Picture 8">
            <a:extLst>
              <a:ext uri="{FF2B5EF4-FFF2-40B4-BE49-F238E27FC236}">
                <a16:creationId xmlns:a16="http://schemas.microsoft.com/office/drawing/2014/main" id="{D09F077F-46D7-4E42-8A78-15449CFBD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338" y="2859088"/>
            <a:ext cx="1441450" cy="114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9657" name="Picture 9">
            <a:extLst>
              <a:ext uri="{FF2B5EF4-FFF2-40B4-BE49-F238E27FC236}">
                <a16:creationId xmlns:a16="http://schemas.microsoft.com/office/drawing/2014/main" id="{57B8D757-9985-4D4A-8B8A-63EB467BA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2160588" cy="155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EC333A-0657-42F4-8EEF-6A4BFC2AB24A}"/>
              </a:ext>
            </a:extLst>
          </p:cNvPr>
          <p:cNvSpPr>
            <a:spLocks/>
          </p:cNvSpPr>
          <p:nvPr/>
        </p:nvSpPr>
        <p:spPr bwMode="auto">
          <a:xfrm>
            <a:off x="179388" y="2133600"/>
            <a:ext cx="8497887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Equipos y Materiales: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Nivel 5 - </a:t>
            </a:r>
            <a:r>
              <a:rPr lang="es-PR" altLang="en-US" sz="1900" i="1">
                <a:solidFill>
                  <a:srgbClr val="000000"/>
                </a:solidFill>
                <a:latin typeface="Tahoma" panose="020B0604030504040204" pitchFamily="34" charset="0"/>
              </a:rPr>
              <a:t>Programas de ejercicio con supervisión médica</a:t>
            </a: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Carro de urgencias: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Equipos y provisiones requeridos: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Defibrilador: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Monitor con electrodos electrocardiográficos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Paletas para el defibrilador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Equipo de Intubación para las vías de aire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Endotraqueal (deseable):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Nasofaringea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Oral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Laringoscopio (es deseable tenerlo)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Tanque de oxígeno</a:t>
            </a:r>
          </a:p>
        </p:txBody>
      </p:sp>
    </p:spTree>
    <p:custDataLst>
      <p:tags r:id="rId1"/>
    </p:custDataLst>
  </p:cSld>
  <p:clrMapOvr>
    <a:masterClrMapping/>
  </p:clrMapOvr>
  <p:transition spd="slow">
    <p:pull dir="r"/>
    <p:sndAc>
      <p:stSnd>
        <p:snd r:embed="rId4" name="chimes.wav"/>
      </p:stSnd>
    </p:sndAc>
  </p:transition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C5911-C01B-4A72-81B4-23686EC61461}"/>
              </a:ext>
            </a:extLst>
          </p:cNvPr>
          <p:cNvSpPr>
            <a:spLocks/>
          </p:cNvSpPr>
          <p:nvPr/>
        </p:nvSpPr>
        <p:spPr bwMode="auto">
          <a:xfrm>
            <a:off x="2268538" y="620713"/>
            <a:ext cx="5364162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30000"/>
              </a:lnSpc>
              <a:buClrTx/>
              <a:buFontTx/>
              <a:buNone/>
            </a:pPr>
            <a: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37605" name="Picture 5">
            <a:extLst>
              <a:ext uri="{FF2B5EF4-FFF2-40B4-BE49-F238E27FC236}">
                <a16:creationId xmlns:a16="http://schemas.microsoft.com/office/drawing/2014/main" id="{393E9199-7D70-45FF-8C2B-CADCAE5DC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263" y="3644900"/>
            <a:ext cx="1557337" cy="261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7608" name="Picture 8">
            <a:extLst>
              <a:ext uri="{FF2B5EF4-FFF2-40B4-BE49-F238E27FC236}">
                <a16:creationId xmlns:a16="http://schemas.microsoft.com/office/drawing/2014/main" id="{8609926C-9171-46BC-BACE-DCD5DBE4B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221038"/>
            <a:ext cx="2519362" cy="245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7611" name="Picture 11">
            <a:extLst>
              <a:ext uri="{FF2B5EF4-FFF2-40B4-BE49-F238E27FC236}">
                <a16:creationId xmlns:a16="http://schemas.microsoft.com/office/drawing/2014/main" id="{F7882947-B083-4074-BE22-F712943BC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81025"/>
            <a:ext cx="1673225" cy="19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26FFC7-ADF3-478E-8EE8-BD647DFC468F}"/>
              </a:ext>
            </a:extLst>
          </p:cNvPr>
          <p:cNvSpPr>
            <a:spLocks/>
          </p:cNvSpPr>
          <p:nvPr/>
        </p:nvSpPr>
        <p:spPr bwMode="auto">
          <a:xfrm>
            <a:off x="250825" y="2492375"/>
            <a:ext cx="8497888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Equipos y Materiales: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Nivel 5 - </a:t>
            </a:r>
            <a:r>
              <a:rPr lang="es-PR" altLang="en-US" sz="1900" i="1">
                <a:solidFill>
                  <a:srgbClr val="000000"/>
                </a:solidFill>
                <a:latin typeface="Tahoma" panose="020B0604030504040204" pitchFamily="34" charset="0"/>
              </a:rPr>
              <a:t>Programas de ejercicio con supervisión médica</a:t>
            </a: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Carro de urgencias: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Equipos y provisiones requeridos: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Mascarilla de RCP (o CPR)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Esfignomanómetro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Estetoscopio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Hipodérmicas y agujas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Dispositivo de succión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Provisiones para infusiones intravenosas (IV)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Cinta adhesiva de primeros auxilios</a:t>
            </a:r>
          </a:p>
        </p:txBody>
      </p:sp>
    </p:spTree>
    <p:custDataLst>
      <p:tags r:id="rId1"/>
    </p:custDataLst>
  </p:cSld>
  <p:clrMapOvr>
    <a:masterClrMapping/>
  </p:clrMapOvr>
  <p:transition spd="slow">
    <p:comb/>
    <p:sndAc>
      <p:stSnd>
        <p:snd r:embed="rId4" name="chimes.wav"/>
      </p:stSnd>
    </p:sndAc>
  </p:transition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FEBA3E-B313-4056-8BE1-479493A79BAC}"/>
              </a:ext>
            </a:extLst>
          </p:cNvPr>
          <p:cNvSpPr>
            <a:spLocks/>
          </p:cNvSpPr>
          <p:nvPr/>
        </p:nvSpPr>
        <p:spPr bwMode="auto">
          <a:xfrm>
            <a:off x="0" y="2133600"/>
            <a:ext cx="8497888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Equipos y Materiales: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Nivel 5 - </a:t>
            </a:r>
            <a:r>
              <a:rPr lang="es-PR" altLang="en-US" sz="1900" i="1">
                <a:solidFill>
                  <a:srgbClr val="000000"/>
                </a:solidFill>
                <a:latin typeface="Tahoma" panose="020B0604030504040204" pitchFamily="34" charset="0"/>
              </a:rPr>
              <a:t>Programas de ejercicio con supervisión médica</a:t>
            </a: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Carro de urgencias: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Drogas de emergencia: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Catecolaminas: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Epinefrina (IV)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Isoproterenol (IV) 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Dobutamina (IV)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Agentes antiaaritmicos: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Lidocaína (IV)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Procainamida (IV) 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Propranolol (IV y oral)</a:t>
            </a:r>
            <a:endParaRPr lang="en-US" altLang="en-US" sz="18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251CC0-AEE1-4466-8FFA-CFFCD9D9F0B7}"/>
              </a:ext>
            </a:extLst>
          </p:cNvPr>
          <p:cNvSpPr>
            <a:spLocks/>
          </p:cNvSpPr>
          <p:nvPr/>
        </p:nvSpPr>
        <p:spPr bwMode="auto">
          <a:xfrm>
            <a:off x="2770188" y="1052513"/>
            <a:ext cx="60499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</a:t>
            </a:r>
            <a:b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C3AB3-55EB-4F64-89AE-8238AA054935}"/>
              </a:ext>
            </a:extLst>
          </p:cNvPr>
          <p:cNvSpPr>
            <a:spLocks/>
          </p:cNvSpPr>
          <p:nvPr/>
        </p:nvSpPr>
        <p:spPr bwMode="auto">
          <a:xfrm>
            <a:off x="3059113" y="3068638"/>
            <a:ext cx="597693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None/>
            </a:pPr>
            <a:endParaRPr lang="es-PR" altLang="en-US" sz="2700" i="1"/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Agentes vasocativos: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Norepinefrina 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Costocosteroides: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Sucinato de sodio metilprednisolona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Fosfato de dexametasona</a:t>
            </a:r>
            <a:endParaRPr lang="en-US" altLang="en-US" sz="18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pic>
        <p:nvPicPr>
          <p:cNvPr id="543749" name="Picture 5">
            <a:extLst>
              <a:ext uri="{FF2B5EF4-FFF2-40B4-BE49-F238E27FC236}">
                <a16:creationId xmlns:a16="http://schemas.microsoft.com/office/drawing/2014/main" id="{E1CD06B0-B2AC-48D9-8184-47337F1C5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2520950" cy="164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hecker/>
    <p:sndAc>
      <p:stSnd>
        <p:snd r:embed="rId4" name="chimes.wav"/>
      </p:stSnd>
    </p:sndAc>
  </p:transition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16F48-AA22-4792-9568-A2E207982192}"/>
              </a:ext>
            </a:extLst>
          </p:cNvPr>
          <p:cNvSpPr>
            <a:spLocks/>
          </p:cNvSpPr>
          <p:nvPr/>
        </p:nvSpPr>
        <p:spPr bwMode="auto">
          <a:xfrm>
            <a:off x="2627313" y="908050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41700" name="Picture 4">
            <a:extLst>
              <a:ext uri="{FF2B5EF4-FFF2-40B4-BE49-F238E27FC236}">
                <a16:creationId xmlns:a16="http://schemas.microsoft.com/office/drawing/2014/main" id="{D15E7E04-780B-4B09-8733-28E17254C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21590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4BF235-74FC-48C4-8F5D-1E2946C98E37}"/>
              </a:ext>
            </a:extLst>
          </p:cNvPr>
          <p:cNvSpPr>
            <a:spLocks/>
          </p:cNvSpPr>
          <p:nvPr/>
        </p:nvSpPr>
        <p:spPr bwMode="auto">
          <a:xfrm>
            <a:off x="395288" y="1916113"/>
            <a:ext cx="8497887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Equipos y Materiales: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Nivel 5 - </a:t>
            </a:r>
            <a:r>
              <a:rPr lang="es-PR" altLang="en-US" sz="1900" i="1">
                <a:solidFill>
                  <a:srgbClr val="000000"/>
                </a:solidFill>
                <a:latin typeface="Tahoma" panose="020B0604030504040204" pitchFamily="34" charset="0"/>
              </a:rPr>
              <a:t>Programas de ejercicio con supervisión médica</a:t>
            </a: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Carro de urgencias: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Drogas de emergencia: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Bicarbonato de sodio (Intra-Venoso, o IV)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Sulfato de atropina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Sulfato de morfina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Digoxina (IV y oral)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Cloruro de calcio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Furosemida (IV)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Dextrosa diluida en agua a un 5%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Tabletas de nitroglicerina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Perlas de nitrito de amil</a:t>
            </a:r>
          </a:p>
        </p:txBody>
      </p:sp>
    </p:spTree>
    <p:custDataLst>
      <p:tags r:id="rId1"/>
    </p:custDataLst>
  </p:cSld>
  <p:clrMapOvr>
    <a:masterClrMapping/>
  </p:clrMapOvr>
  <p:transition spd="slow">
    <p:cover dir="d"/>
    <p:sndAc>
      <p:stSnd>
        <p:snd r:embed="rId4" name="chimes.wav"/>
      </p:stSnd>
    </p:sndAc>
  </p:transition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C4CC8-8E67-4D7A-AE84-1DD0BAB2D49F}"/>
              </a:ext>
            </a:extLst>
          </p:cNvPr>
          <p:cNvSpPr>
            <a:spLocks/>
          </p:cNvSpPr>
          <p:nvPr/>
        </p:nvSpPr>
        <p:spPr bwMode="auto">
          <a:xfrm>
            <a:off x="1692275" y="908050"/>
            <a:ext cx="619442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</a:t>
            </a:r>
            <a:b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45796" name="Picture 4">
            <a:extLst>
              <a:ext uri="{FF2B5EF4-FFF2-40B4-BE49-F238E27FC236}">
                <a16:creationId xmlns:a16="http://schemas.microsoft.com/office/drawing/2014/main" id="{87B9F376-473D-4378-8E04-345C0CE2A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997200"/>
            <a:ext cx="2063750" cy="316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A8308EA-5717-4E40-A952-F8A4B5D4E4D1}"/>
              </a:ext>
            </a:extLst>
          </p:cNvPr>
          <p:cNvSpPr>
            <a:spLocks/>
          </p:cNvSpPr>
          <p:nvPr/>
        </p:nvSpPr>
        <p:spPr bwMode="auto">
          <a:xfrm>
            <a:off x="395288" y="2203450"/>
            <a:ext cx="8497887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Equipos y Materiales: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Nivel 5 - </a:t>
            </a:r>
            <a:r>
              <a:rPr lang="es-PR" altLang="en-US" sz="1900" i="1">
                <a:solidFill>
                  <a:srgbClr val="000000"/>
                </a:solidFill>
                <a:latin typeface="Tahoma" panose="020B0604030504040204" pitchFamily="34" charset="0"/>
              </a:rPr>
              <a:t>Programas de ejercicio con supervisión médica</a:t>
            </a: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Carro de urgencias: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Localización: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Fácil acceso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Debidamente rotulado</a:t>
            </a:r>
            <a:endParaRPr lang="es-PR" altLang="en-US" sz="17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Mantenimiento regular: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Verificar funcionamiento: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Equipos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Fecha expiración de las drogas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Cotejar documentación: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Documentos que acompañan los equipos</a:t>
            </a:r>
            <a:endParaRPr lang="en-US" altLang="en-US" sz="18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pic>
        <p:nvPicPr>
          <p:cNvPr id="545801" name="Picture 9">
            <a:extLst>
              <a:ext uri="{FF2B5EF4-FFF2-40B4-BE49-F238E27FC236}">
                <a16:creationId xmlns:a16="http://schemas.microsoft.com/office/drawing/2014/main" id="{97C1089D-93D8-4C64-95A5-E524D17DA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998537" cy="16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ver dir="rd"/>
    <p:sndAc>
      <p:stSnd>
        <p:snd r:embed="rId4" name="chimes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820" name="Picture 4">
            <a:extLst>
              <a:ext uri="{FF2B5EF4-FFF2-40B4-BE49-F238E27FC236}">
                <a16:creationId xmlns:a16="http://schemas.microsoft.com/office/drawing/2014/main" id="{9C5F06FB-4F95-4487-BB07-58BD224DA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6250"/>
            <a:ext cx="1624012" cy="201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7D9EE0F-83D1-4E09-A76C-F7395615441A}"/>
              </a:ext>
            </a:extLst>
          </p:cNvPr>
          <p:cNvSpPr>
            <a:spLocks/>
          </p:cNvSpPr>
          <p:nvPr/>
        </p:nvSpPr>
        <p:spPr bwMode="auto">
          <a:xfrm>
            <a:off x="395288" y="2420938"/>
            <a:ext cx="7056437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Evaluación/Pruebas de la Salud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Efectuadas: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Previo a: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Pruebas de capacidad funcional/aptitud física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Ingresar al programa de ejercicio/actividad física</a:t>
            </a:r>
            <a:endParaRPr lang="es-PR" altLang="en-US" sz="20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Métodos de Evaluación: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Tipos: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Estado vigente de salud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Factores de riesgo para enfermedades: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Cardiovasculares</a:t>
            </a: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Pulmonares</a:t>
            </a: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Metabólicas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CDA139-0168-4D21-8166-EA7940242BFE}"/>
              </a:ext>
            </a:extLst>
          </p:cNvPr>
          <p:cNvSpPr>
            <a:spLocks/>
          </p:cNvSpPr>
          <p:nvPr/>
        </p:nvSpPr>
        <p:spPr bwMode="auto">
          <a:xfrm>
            <a:off x="2124075" y="981075"/>
            <a:ext cx="56165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INTRODUCCIÓN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3"/>
  </p:transition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95C7B-74F0-4704-AD6B-EB717AA80597}"/>
              </a:ext>
            </a:extLst>
          </p:cNvPr>
          <p:cNvSpPr>
            <a:spLocks/>
          </p:cNvSpPr>
          <p:nvPr/>
        </p:nvSpPr>
        <p:spPr bwMode="auto">
          <a:xfrm>
            <a:off x="3203575" y="1052513"/>
            <a:ext cx="540067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30000"/>
              </a:lnSpc>
              <a:buClrTx/>
              <a:buFontTx/>
              <a:buNone/>
            </a:pPr>
            <a: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49895" name="Picture 7">
            <a:extLst>
              <a:ext uri="{FF2B5EF4-FFF2-40B4-BE49-F238E27FC236}">
                <a16:creationId xmlns:a16="http://schemas.microsoft.com/office/drawing/2014/main" id="{32C3EC2C-46F0-4BA1-AA58-474A904A8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52450"/>
            <a:ext cx="2446337" cy="23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9897" name="Picture 9">
            <a:extLst>
              <a:ext uri="{FF2B5EF4-FFF2-40B4-BE49-F238E27FC236}">
                <a16:creationId xmlns:a16="http://schemas.microsoft.com/office/drawing/2014/main" id="{E2E56764-6B78-407A-917B-F1CF37699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616325"/>
            <a:ext cx="2089150" cy="146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066B695-F222-4551-9B40-108E759A7EDC}"/>
              </a:ext>
            </a:extLst>
          </p:cNvPr>
          <p:cNvSpPr>
            <a:spLocks/>
          </p:cNvSpPr>
          <p:nvPr/>
        </p:nvSpPr>
        <p:spPr bwMode="auto">
          <a:xfrm>
            <a:off x="395288" y="2924175"/>
            <a:ext cx="8497887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Equipos y Materiales: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Nivel 5 - </a:t>
            </a:r>
            <a:r>
              <a:rPr lang="es-PR" altLang="en-US" sz="1900" i="1">
                <a:solidFill>
                  <a:srgbClr val="000000"/>
                </a:solidFill>
                <a:latin typeface="Tahoma" panose="020B0604030504040204" pitchFamily="34" charset="0"/>
              </a:rPr>
              <a:t>Programas de ejercicio con supervisión médica</a:t>
            </a: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Carro de urgencias: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Uso apropiado -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Adiestramiento/práctica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Componentes del carro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Ensamblaje del equipo</a:t>
            </a:r>
            <a:endParaRPr lang="es-PR" altLang="en-US" sz="17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Mantenimiento -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Verificación función y documentación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Asignar personal –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Para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Cotejar elementos integrantes del carro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Proveer el mantenimiento correspondiente</a:t>
            </a:r>
            <a:endParaRPr lang="en-US" altLang="en-US" sz="18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1"/>
    <p:sndAc>
      <p:stSnd>
        <p:snd r:embed="rId4" name="chimes.wav"/>
      </p:stSnd>
    </p:sndAc>
  </p:transition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2ED3A-F1BF-4C1D-BBC2-1BD0768C41B0}"/>
              </a:ext>
            </a:extLst>
          </p:cNvPr>
          <p:cNvSpPr>
            <a:spLocks/>
          </p:cNvSpPr>
          <p:nvPr/>
        </p:nvSpPr>
        <p:spPr bwMode="auto">
          <a:xfrm>
            <a:off x="3492500" y="1196975"/>
            <a:ext cx="533082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27717" name="Picture 5">
            <a:extLst>
              <a:ext uri="{FF2B5EF4-FFF2-40B4-BE49-F238E27FC236}">
                <a16:creationId xmlns:a16="http://schemas.microsoft.com/office/drawing/2014/main" id="{DCBC2647-059C-4550-A9B7-E2437169B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20713"/>
            <a:ext cx="2698750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7718" name="Picture 6">
            <a:extLst>
              <a:ext uri="{FF2B5EF4-FFF2-40B4-BE49-F238E27FC236}">
                <a16:creationId xmlns:a16="http://schemas.microsoft.com/office/drawing/2014/main" id="{C061435C-0C61-4B3C-83BD-CA2C58EA6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00550"/>
            <a:ext cx="15843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9D9909C-A4AC-48AD-A03F-0C86FEED9663}"/>
              </a:ext>
            </a:extLst>
          </p:cNvPr>
          <p:cNvSpPr>
            <a:spLocks/>
          </p:cNvSpPr>
          <p:nvPr/>
        </p:nvSpPr>
        <p:spPr bwMode="auto">
          <a:xfrm>
            <a:off x="395288" y="2924175"/>
            <a:ext cx="8497887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Equipos y Meteriales: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Programas de Aptitud Física en Escenarios No Clínicos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Plan Estratégico de Emergencia</a:t>
            </a:r>
            <a:r>
              <a:rPr lang="es-PR" altLang="en-US" sz="1700">
                <a:latin typeface="Verdana" panose="020B060403050404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Inventario Mínimo de Equipos y Materiales de Emergencias: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AED: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Con electrodos ateniantes para adultos y niños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Máscaras protectivas (pocket masks) de CPR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Esfignomanómetro (aneroide) con estetoscopio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Botiquín de primeros auxilios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Botiquín para patógenos de origen sanguíneo 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(blood-borne pathogens) auxilios</a:t>
            </a:r>
            <a:endParaRPr lang="en-US" altLang="en-US" sz="19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ld"/>
    <p:sndAc>
      <p:stSnd>
        <p:snd r:embed="rId4" name="chimes.wav"/>
      </p:stSnd>
    </p:sndAc>
  </p:transition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3DD03-1EC6-4800-96C1-5BF1DDB1DD6E}"/>
              </a:ext>
            </a:extLst>
          </p:cNvPr>
          <p:cNvSpPr>
            <a:spLocks/>
          </p:cNvSpPr>
          <p:nvPr/>
        </p:nvSpPr>
        <p:spPr bwMode="auto">
          <a:xfrm>
            <a:off x="2555875" y="981075"/>
            <a:ext cx="568801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42053" name="Picture 5">
            <a:extLst>
              <a:ext uri="{FF2B5EF4-FFF2-40B4-BE49-F238E27FC236}">
                <a16:creationId xmlns:a16="http://schemas.microsoft.com/office/drawing/2014/main" id="{20A9AE49-2173-4F8B-9AB1-B0B050099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1943100" cy="189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438706F-CE70-48F0-AF38-0EA82A790F9C}"/>
              </a:ext>
            </a:extLst>
          </p:cNvPr>
          <p:cNvSpPr>
            <a:spLocks/>
          </p:cNvSpPr>
          <p:nvPr/>
        </p:nvSpPr>
        <p:spPr bwMode="auto">
          <a:xfrm>
            <a:off x="395288" y="2565400"/>
            <a:ext cx="8497887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Equipos y Meteriales: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Programas de Aptitud Física en Escenarios No Clínicos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Plan Estratégico de Emergencia</a:t>
            </a:r>
            <a:r>
              <a:rPr lang="es-PR" altLang="en-US" sz="1700">
                <a:latin typeface="Verdana" panose="020B060403050404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Inventario Mínimo de Equipos y Materiales de Emergencias: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Sustancias para descontaminar escenas con sangre: 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Solución clorada al 10%: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  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1 parte de cloro diluída en 10 partes de agua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Linternas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Bolsas para residuos biológicos peligrosos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Formularios utilizados para: 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Generar el informe del evento de urgencia</a:t>
            </a:r>
            <a:endParaRPr lang="en-US" altLang="en-US" sz="19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wipe dir="r"/>
    <p:sndAc>
      <p:stSnd>
        <p:snd r:embed="rId4" name="chimes.wav"/>
      </p:stSnd>
    </p:sndAc>
  </p:transition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548" name="Picture 4">
            <a:extLst>
              <a:ext uri="{FF2B5EF4-FFF2-40B4-BE49-F238E27FC236}">
                <a16:creationId xmlns:a16="http://schemas.microsoft.com/office/drawing/2014/main" id="{9985D7B3-A1E7-494C-9648-A83605C75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95425"/>
            <a:ext cx="8785225" cy="488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C2CEA6-570E-4A52-A7C4-53236FDFE83D}"/>
              </a:ext>
            </a:extLst>
          </p:cNvPr>
          <p:cNvSpPr>
            <a:spLocks/>
          </p:cNvSpPr>
          <p:nvPr/>
        </p:nvSpPr>
        <p:spPr bwMode="auto">
          <a:xfrm>
            <a:off x="0" y="620713"/>
            <a:ext cx="89646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es-PR" altLang="en-US" sz="3600" b="0">
                <a:cs typeface="Arial" panose="020B0604020202020204" pitchFamily="34" charset="0"/>
              </a:rPr>
              <a:t> </a:t>
            </a:r>
            <a:r>
              <a:rPr lang="es-PR" altLang="en-US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EMERGENCIA:</a:t>
            </a:r>
            <a:br>
              <a:rPr lang="es-PR" altLang="en-US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EQUIPO Y MATERIALES</a:t>
            </a:r>
            <a:endParaRPr lang="es-PR" altLang="en-US" sz="1800" b="0" i="1"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r"/>
    <p:sndAc>
      <p:stSnd>
        <p:snd r:embed="rId4" name="whoosh.wav"/>
      </p:stSnd>
    </p:sndAc>
  </p:transition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8174C-E71A-420D-92A1-1706BCB305D4}"/>
              </a:ext>
            </a:extLst>
          </p:cNvPr>
          <p:cNvSpPr>
            <a:spLocks/>
          </p:cNvSpPr>
          <p:nvPr/>
        </p:nvSpPr>
        <p:spPr bwMode="auto">
          <a:xfrm>
            <a:off x="3059113" y="981075"/>
            <a:ext cx="5256212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</a:t>
            </a:r>
            <a:b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51940" name="Picture 4">
            <a:extLst>
              <a:ext uri="{FF2B5EF4-FFF2-40B4-BE49-F238E27FC236}">
                <a16:creationId xmlns:a16="http://schemas.microsoft.com/office/drawing/2014/main" id="{81BEFCEB-88B2-4017-AC90-4D4E9FC68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2735263" cy="178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1941" name="Picture 5">
            <a:extLst>
              <a:ext uri="{FF2B5EF4-FFF2-40B4-BE49-F238E27FC236}">
                <a16:creationId xmlns:a16="http://schemas.microsoft.com/office/drawing/2014/main" id="{79E92B40-12BC-4DB0-AE36-4A0DADD10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989138"/>
            <a:ext cx="2987675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594B65D-7302-4EB3-9E1E-3DE8A3B79168}"/>
              </a:ext>
            </a:extLst>
          </p:cNvPr>
          <p:cNvSpPr>
            <a:spLocks/>
          </p:cNvSpPr>
          <p:nvPr/>
        </p:nvSpPr>
        <p:spPr bwMode="auto">
          <a:xfrm>
            <a:off x="323850" y="2420938"/>
            <a:ext cx="71278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Teléfonos/Contactos de Emergencia: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Fácil acceso: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Claramente visibles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Contactos telefónicos importantes: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Servicios de emergencias médicas: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Ambulancias (públicas y privadas)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Sala de emergencias de hospitales más cercanos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Departamento de bomberos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Policías estatales y municipales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Médicos en alerta por una emergencia clínica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Personal de seguridad de la instalación física: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Disponibilidad de sus extensiones</a:t>
            </a:r>
            <a:endParaRPr lang="en-US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comb dir="vert"/>
    <p:sndAc>
      <p:stSnd>
        <p:snd r:embed="rId4" name="chimes.wav"/>
      </p:stSnd>
    </p:sndAc>
  </p:transition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FDDED-FCA3-42AD-A44C-0611B284D89B}"/>
              </a:ext>
            </a:extLst>
          </p:cNvPr>
          <p:cNvSpPr>
            <a:spLocks/>
          </p:cNvSpPr>
          <p:nvPr/>
        </p:nvSpPr>
        <p:spPr bwMode="auto">
          <a:xfrm>
            <a:off x="2700338" y="1052513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53988" name="Picture 4">
            <a:extLst>
              <a:ext uri="{FF2B5EF4-FFF2-40B4-BE49-F238E27FC236}">
                <a16:creationId xmlns:a16="http://schemas.microsoft.com/office/drawing/2014/main" id="{549FD915-5018-4A3E-A3A2-1E65E6371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141663"/>
            <a:ext cx="1069975" cy="308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D627D1E-9691-4CE0-ADCF-BAD4C96E0730}"/>
              </a:ext>
            </a:extLst>
          </p:cNvPr>
          <p:cNvSpPr>
            <a:spLocks/>
          </p:cNvSpPr>
          <p:nvPr/>
        </p:nvSpPr>
        <p:spPr bwMode="auto">
          <a:xfrm>
            <a:off x="395288" y="2060575"/>
            <a:ext cx="8497887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Teléfonos/Contactos de Emergencia: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Archivo de cada participante del programa: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Tarjetas de notificación: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Teléfonos y celulares (móvil) claves, que son requeridos: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Familiares directos de participante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Médicos (de cabecera o médico familiar)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Número telefónicos con instrucciones particulares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Número telefónicos alternos (al fallar los principales) </a:t>
            </a:r>
            <a:r>
              <a:rPr lang="es-PR" altLang="en-US" sz="17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17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Recomendaciones: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Actualizar con regularidad, o cuando sea necesario: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Número de teléfonos o celulares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Correo electrónico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Dirección postal</a:t>
            </a:r>
            <a:endParaRPr lang="en-US" altLang="en-US" sz="17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553990" name="Picture 6">
            <a:extLst>
              <a:ext uri="{FF2B5EF4-FFF2-40B4-BE49-F238E27FC236}">
                <a16:creationId xmlns:a16="http://schemas.microsoft.com/office/drawing/2014/main" id="{362008E2-7BDB-4617-B7CF-EECBA4894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68325"/>
            <a:ext cx="2089150" cy="150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heel/>
    <p:sndAc>
      <p:stSnd>
        <p:snd r:embed="rId4" name="chimes.wav"/>
      </p:stSnd>
    </p:sndAc>
  </p:transition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3FFC509-6886-4B8E-B9E6-E3EF9C2D0226}"/>
              </a:ext>
            </a:extLst>
          </p:cNvPr>
          <p:cNvSpPr>
            <a:spLocks/>
          </p:cNvSpPr>
          <p:nvPr/>
        </p:nvSpPr>
        <p:spPr bwMode="auto">
          <a:xfrm>
            <a:off x="395288" y="3573463"/>
            <a:ext cx="8497887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Documentación Requerida: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Instrucciones para el plan de emergencias médicas: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Localización: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Rotulado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Fácil acceso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El equipo de trabajo/personal local: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Preparado para reaccionar en casos de emergencias: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Conocen: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la </a:t>
            </a:r>
            <a:r>
              <a:rPr lang="en-US" altLang="en-US" i="1" u="sng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ubicación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de este documento</a:t>
            </a:r>
            <a:endParaRPr lang="en-US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C7AB49-9112-4624-8B7A-11421163911C}"/>
              </a:ext>
            </a:extLst>
          </p:cNvPr>
          <p:cNvSpPr>
            <a:spLocks/>
          </p:cNvSpPr>
          <p:nvPr/>
        </p:nvSpPr>
        <p:spPr bwMode="auto">
          <a:xfrm>
            <a:off x="4067175" y="1196975"/>
            <a:ext cx="4752975" cy="158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6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56036" name="Picture 4">
            <a:extLst>
              <a:ext uri="{FF2B5EF4-FFF2-40B4-BE49-F238E27FC236}">
                <a16:creationId xmlns:a16="http://schemas.microsoft.com/office/drawing/2014/main" id="{383FD255-E531-4402-8F32-6205EC88B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30238"/>
            <a:ext cx="3600450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 dir="r"/>
    <p:sndAc>
      <p:stSnd>
        <p:snd r:embed="rId4" name="chimes.wav"/>
      </p:stSnd>
    </p:sndAc>
  </p:transition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EB7D6-A53E-41EA-BA3D-8FF9EDA76133}"/>
              </a:ext>
            </a:extLst>
          </p:cNvPr>
          <p:cNvSpPr>
            <a:spLocks/>
          </p:cNvSpPr>
          <p:nvPr/>
        </p:nvSpPr>
        <p:spPr bwMode="auto">
          <a:xfrm>
            <a:off x="2195513" y="981075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58085" name="Picture 5">
            <a:extLst>
              <a:ext uri="{FF2B5EF4-FFF2-40B4-BE49-F238E27FC236}">
                <a16:creationId xmlns:a16="http://schemas.microsoft.com/office/drawing/2014/main" id="{543ABBEF-2490-4CCD-9B28-3322EF9BE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149725"/>
            <a:ext cx="2808287" cy="225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8086" name="Picture 6">
            <a:extLst>
              <a:ext uri="{FF2B5EF4-FFF2-40B4-BE49-F238E27FC236}">
                <a16:creationId xmlns:a16="http://schemas.microsoft.com/office/drawing/2014/main" id="{0CF998AD-DBEF-42BA-BC35-4F3DFBC40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0713"/>
            <a:ext cx="1379537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933142D-278E-4533-B12B-25FEE7A73C21}"/>
              </a:ext>
            </a:extLst>
          </p:cNvPr>
          <p:cNvSpPr>
            <a:spLocks/>
          </p:cNvSpPr>
          <p:nvPr/>
        </p:nvSpPr>
        <p:spPr bwMode="auto">
          <a:xfrm>
            <a:off x="395288" y="1916113"/>
            <a:ext cx="8497887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Documentación Requerida:</a:t>
            </a:r>
            <a:r>
              <a:rPr lang="es-PR" altLang="en-US" sz="27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Afiches con instrucciones - </a:t>
            </a:r>
            <a:r>
              <a:rPr lang="es-PR" altLang="en-US" sz="1900" i="1">
                <a:solidFill>
                  <a:srgbClr val="000000"/>
                </a:solidFill>
                <a:latin typeface="Tahoma" panose="020B0604030504040204" pitchFamily="34" charset="0"/>
              </a:rPr>
              <a:t>Prevención y Seguridad</a:t>
            </a: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Localización: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Lugares estratégicos: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Salones de ejercico (aeróbicos, pesas)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Cuarto para las pruebas de ejercicios y aptitud física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Gimnasio o chancha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Piscina, o entrenamiento acuático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Instalaciones deportivas externas: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Ejemplos: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Canchas de tenis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Instalacion de pista y campo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Otras</a:t>
            </a:r>
          </a:p>
        </p:txBody>
      </p:sp>
    </p:spTree>
    <p:custDataLst>
      <p:tags r:id="rId1"/>
    </p:custDataLst>
  </p:cSld>
  <p:clrMapOvr>
    <a:masterClrMapping/>
  </p:clrMapOvr>
  <p:transition spd="slow">
    <p:push/>
    <p:sndAc>
      <p:stSnd>
        <p:snd r:embed="rId4" name="chimes.wav"/>
      </p:stSnd>
    </p:sndAc>
  </p:transition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ADE0582-BDE3-4867-8248-1D92FC930076}"/>
              </a:ext>
            </a:extLst>
          </p:cNvPr>
          <p:cNvSpPr>
            <a:spLocks/>
          </p:cNvSpPr>
          <p:nvPr/>
        </p:nvSpPr>
        <p:spPr bwMode="auto">
          <a:xfrm>
            <a:off x="395288" y="4652963"/>
            <a:ext cx="84978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Documentación Requerida: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Importancia – </a:t>
            </a:r>
            <a:r>
              <a:rPr lang="es-PR" altLang="en-US" sz="1900" i="1">
                <a:solidFill>
                  <a:srgbClr val="000000"/>
                </a:solidFill>
                <a:latin typeface="Tahoma" panose="020B0604030504040204" pitchFamily="34" charset="0"/>
              </a:rPr>
              <a:t>Disponibilidad en caso de una Emergencia</a:t>
            </a: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Accesible al: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Personal/equipo de emergencia: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Asignado al programa/instalación física</a:t>
            </a:r>
            <a:endParaRPr lang="en-US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3840E-AB36-4F89-978C-F7FF2199369A}"/>
              </a:ext>
            </a:extLst>
          </p:cNvPr>
          <p:cNvSpPr>
            <a:spLocks/>
          </p:cNvSpPr>
          <p:nvPr/>
        </p:nvSpPr>
        <p:spPr bwMode="auto">
          <a:xfrm>
            <a:off x="4643438" y="1268413"/>
            <a:ext cx="41767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60000"/>
              </a:lnSpc>
              <a:buClrTx/>
              <a:buFontTx/>
              <a:buNone/>
            </a:pPr>
            <a:r>
              <a:rPr lang="es-PR" altLang="en-US" sz="33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</a:t>
            </a:r>
            <a:br>
              <a:rPr lang="es-PR" altLang="en-US" sz="33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3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Y EMERGENCIA</a:t>
            </a:r>
            <a:endParaRPr lang="es-PR" altLang="en-US" sz="33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60134" name="Picture 6">
            <a:extLst>
              <a:ext uri="{FF2B5EF4-FFF2-40B4-BE49-F238E27FC236}">
                <a16:creationId xmlns:a16="http://schemas.microsoft.com/office/drawing/2014/main" id="{C9926119-6DE9-495F-9085-CDA9945D1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4246563" cy="374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 dir="lu"/>
    <p:sndAc>
      <p:stSnd>
        <p:snd r:embed="rId4" name="chimes.wav"/>
      </p:stSnd>
    </p:sndAc>
  </p:transition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5D0C8-2E6D-4D31-A0E0-495821E02E8A}"/>
              </a:ext>
            </a:extLst>
          </p:cNvPr>
          <p:cNvSpPr>
            <a:spLocks/>
          </p:cNvSpPr>
          <p:nvPr/>
        </p:nvSpPr>
        <p:spPr bwMode="auto">
          <a:xfrm>
            <a:off x="2771775" y="1125538"/>
            <a:ext cx="611981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</a:t>
            </a:r>
            <a:b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62180" name="Picture 4">
            <a:extLst>
              <a:ext uri="{FF2B5EF4-FFF2-40B4-BE49-F238E27FC236}">
                <a16:creationId xmlns:a16="http://schemas.microsoft.com/office/drawing/2014/main" id="{8208847F-2482-4596-9097-A48DFA4C4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0713"/>
            <a:ext cx="2232025" cy="176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7431153-5730-4C50-B8B0-3539B084261E}"/>
              </a:ext>
            </a:extLst>
          </p:cNvPr>
          <p:cNvSpPr>
            <a:spLocks/>
          </p:cNvSpPr>
          <p:nvPr/>
        </p:nvSpPr>
        <p:spPr bwMode="auto">
          <a:xfrm>
            <a:off x="395288" y="2420938"/>
            <a:ext cx="8497887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Documentación Requerida: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Tipos de documentos (formularios u hojas)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Documentos de salud/aptitud física: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Cuestionarios de salud y de estilos de vida: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Estandarizados (Ej: PAR-Q, AHA/ACSM)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Local: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Preparados por el personal del programa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Accedidos por terceros (Ej: Prof. Lopategui)</a:t>
            </a:r>
            <a:endParaRPr lang="es-PR" altLang="en-US" sz="17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Referido médico, o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Forma de autorización médica (programa/prueba de ejercicio) 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Examen médico (historial, físico, laboratorios)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Hoja de los Resultados: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Prueba de esfuerzo</a:t>
            </a:r>
            <a:endParaRPr lang="en-US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rd"/>
    <p:sndAc>
      <p:stSnd>
        <p:snd r:embed="rId4" name="chimes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A5372-381F-4A5F-A42A-EF70B7375EDE}"/>
              </a:ext>
            </a:extLst>
          </p:cNvPr>
          <p:cNvSpPr>
            <a:spLocks/>
          </p:cNvSpPr>
          <p:nvPr/>
        </p:nvSpPr>
        <p:spPr bwMode="auto">
          <a:xfrm>
            <a:off x="2700338" y="1052513"/>
            <a:ext cx="5976937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D2DFC4E-8614-4E86-947F-34ABF0D5C24C}"/>
              </a:ext>
            </a:extLst>
          </p:cNvPr>
          <p:cNvSpPr>
            <a:spLocks/>
          </p:cNvSpPr>
          <p:nvPr/>
        </p:nvSpPr>
        <p:spPr bwMode="auto">
          <a:xfrm>
            <a:off x="395288" y="2349500"/>
            <a:ext cx="748982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Evaluación/Pruebas de la Salud</a:t>
            </a:r>
            <a:endParaRPr lang="es-PR" altLang="en-US" sz="25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Métodos de Evaluación: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Determinantes -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Grado de Rigurosidad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Enfoque del programa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Propósito de la instalación física: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Que alberga el:</a:t>
            </a: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Programa de ejercicio o actividad física</a:t>
            </a:r>
            <a:endParaRPr lang="es-PR" altLang="en-US" sz="18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Ventajas/Propósitos: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Mayor control preventivo para incidentes cardiacos: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Durante: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Pruebas ergométricas de esfuerzo</a:t>
            </a: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Sesiones de ejercicio (entrenamiento físico)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76868" name="Picture 4">
            <a:extLst>
              <a:ext uri="{FF2B5EF4-FFF2-40B4-BE49-F238E27FC236}">
                <a16:creationId xmlns:a16="http://schemas.microsoft.com/office/drawing/2014/main" id="{B5811A54-6C83-4407-8C4E-EA7EB2E4C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92150"/>
            <a:ext cx="2089150" cy="156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ru"/>
  </p:transition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9ED5857-1C73-443F-A194-2A8E00771ED8}"/>
              </a:ext>
            </a:extLst>
          </p:cNvPr>
          <p:cNvSpPr>
            <a:spLocks/>
          </p:cNvSpPr>
          <p:nvPr/>
        </p:nvSpPr>
        <p:spPr bwMode="auto">
          <a:xfrm>
            <a:off x="395288" y="3284538"/>
            <a:ext cx="849788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Documentación Requerida: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Tipos de documentos (formularios u hojas)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Documentos legales: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Consentimiento informado: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Prueba ergométrica de esfuerzo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Programa de ejercicios o aptitud física</a:t>
            </a:r>
            <a:endParaRPr lang="es-PR" altLang="en-US" sz="17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Hoja de asunción de riesgo, o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Liberación de responsabilidad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Forma para la liberación de información medica</a:t>
            </a:r>
            <a:endParaRPr lang="en-US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62EDE4-81A0-4517-AF7D-BD77A5455AD4}"/>
              </a:ext>
            </a:extLst>
          </p:cNvPr>
          <p:cNvSpPr>
            <a:spLocks/>
          </p:cNvSpPr>
          <p:nvPr/>
        </p:nvSpPr>
        <p:spPr bwMode="auto">
          <a:xfrm>
            <a:off x="4140200" y="981075"/>
            <a:ext cx="4752975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8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64228" name="Picture 4">
            <a:extLst>
              <a:ext uri="{FF2B5EF4-FFF2-40B4-BE49-F238E27FC236}">
                <a16:creationId xmlns:a16="http://schemas.microsoft.com/office/drawing/2014/main" id="{28AB0EE2-F75F-45EE-BC52-980A9088F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92150"/>
            <a:ext cx="36576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lus/>
    <p:sndAc>
      <p:stSnd>
        <p:snd r:embed="rId4" name="chimes.wav"/>
      </p:stSnd>
    </p:sndAc>
  </p:transition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D3D85-5CF3-4FF3-84CA-142A7516C64F}"/>
              </a:ext>
            </a:extLst>
          </p:cNvPr>
          <p:cNvSpPr>
            <a:spLocks/>
          </p:cNvSpPr>
          <p:nvPr/>
        </p:nvSpPr>
        <p:spPr bwMode="auto">
          <a:xfrm>
            <a:off x="3348038" y="1628775"/>
            <a:ext cx="5616575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80000"/>
              </a:lnSpc>
              <a:buClrTx/>
              <a:buFontTx/>
              <a:buNone/>
            </a:pPr>
            <a: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</a:t>
            </a:r>
            <a:b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Y EMERGENCIA</a:t>
            </a:r>
            <a:endParaRPr lang="es-PR" altLang="en-US" sz="2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66276" name="Picture 4">
            <a:extLst>
              <a:ext uri="{FF2B5EF4-FFF2-40B4-BE49-F238E27FC236}">
                <a16:creationId xmlns:a16="http://schemas.microsoft.com/office/drawing/2014/main" id="{877CF351-7A26-4EC0-849D-912E365CF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2638425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EA3B46E-96B8-4063-A688-8E60C327D3B5}"/>
              </a:ext>
            </a:extLst>
          </p:cNvPr>
          <p:cNvSpPr>
            <a:spLocks/>
          </p:cNvSpPr>
          <p:nvPr/>
        </p:nvSpPr>
        <p:spPr bwMode="auto">
          <a:xfrm>
            <a:off x="323850" y="4652963"/>
            <a:ext cx="849788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Documentación Requerida: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Tipos de documentos (formularios u hojas)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Documentos con datos importantes (instrucciones especiales):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Información de emergencia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Directrices particulares avanzadas</a:t>
            </a:r>
            <a:endParaRPr lang="en-US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split dir="in"/>
    <p:sndAc>
      <p:stSnd>
        <p:snd r:embed="rId4" name="chimes.wav"/>
      </p:stSnd>
    </p:sndAc>
  </p:transition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324" name="Picture 4">
            <a:extLst>
              <a:ext uri="{FF2B5EF4-FFF2-40B4-BE49-F238E27FC236}">
                <a16:creationId xmlns:a16="http://schemas.microsoft.com/office/drawing/2014/main" id="{806DE303-4FBE-44FA-AD07-44E542C13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724400"/>
            <a:ext cx="1728787" cy="172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8326" name="Picture 6">
            <a:extLst>
              <a:ext uri="{FF2B5EF4-FFF2-40B4-BE49-F238E27FC236}">
                <a16:creationId xmlns:a16="http://schemas.microsoft.com/office/drawing/2014/main" id="{09489A14-9608-444E-9B89-D551D3B6A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20713"/>
            <a:ext cx="1584325" cy="158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2D70432-B9E3-4A19-92B5-3CD24B727ED0}"/>
              </a:ext>
            </a:extLst>
          </p:cNvPr>
          <p:cNvSpPr>
            <a:spLocks/>
          </p:cNvSpPr>
          <p:nvPr/>
        </p:nvSpPr>
        <p:spPr bwMode="auto">
          <a:xfrm>
            <a:off x="395288" y="2203450"/>
            <a:ext cx="8497887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Documentación Requerida: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Informe del Incidente de Emergencia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Documentos: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Reporte durante y después del evento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Tipos: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Informe del suceso de emergencia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Informes del personal de emergencia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Informes del accidente por el cliente o testigo</a:t>
            </a:r>
            <a:endParaRPr lang="es-PR" altLang="en-US" sz="17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Manejo -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Expediente/Archivo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Base de datos: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Archivo -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Reserva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Física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Virtual</a:t>
            </a:r>
            <a:endParaRPr lang="en-US" altLang="en-US" sz="18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35C532-1354-4A16-B116-9F3348A3A9A3}"/>
              </a:ext>
            </a:extLst>
          </p:cNvPr>
          <p:cNvSpPr>
            <a:spLocks/>
          </p:cNvSpPr>
          <p:nvPr/>
        </p:nvSpPr>
        <p:spPr bwMode="auto">
          <a:xfrm>
            <a:off x="2700338" y="1052513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blinds dir="vert"/>
    <p:sndAc>
      <p:stSnd>
        <p:snd r:embed="rId4" name="chimes.wav"/>
      </p:stSnd>
    </p:sndAc>
  </p:transition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8613B-44C7-4794-BFF2-DC6C4FB5A305}"/>
              </a:ext>
            </a:extLst>
          </p:cNvPr>
          <p:cNvSpPr>
            <a:spLocks/>
          </p:cNvSpPr>
          <p:nvPr/>
        </p:nvSpPr>
        <p:spPr bwMode="auto">
          <a:xfrm>
            <a:off x="3132138" y="1052513"/>
            <a:ext cx="5762625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50000"/>
              </a:lnSpc>
              <a:buClrTx/>
              <a:buFontTx/>
              <a:buNone/>
            </a:pPr>
            <a: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70372" name="Picture 4">
            <a:extLst>
              <a:ext uri="{FF2B5EF4-FFF2-40B4-BE49-F238E27FC236}">
                <a16:creationId xmlns:a16="http://schemas.microsoft.com/office/drawing/2014/main" id="{9710D054-6911-4365-B47F-2E26BEF97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92150"/>
            <a:ext cx="244792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8823E60-5F6A-4974-971E-A2CDAEE1322E}"/>
              </a:ext>
            </a:extLst>
          </p:cNvPr>
          <p:cNvSpPr>
            <a:spLocks/>
          </p:cNvSpPr>
          <p:nvPr/>
        </p:nvSpPr>
        <p:spPr bwMode="auto">
          <a:xfrm>
            <a:off x="395288" y="3213100"/>
            <a:ext cx="849788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Documentación Requerida: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Informe del Incidente de Emergencia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Documentos: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Reporte durante y después del evento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Importancia/utlidad: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Siven para generar: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Los informes pertinentes: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Reporte final del acotencimiento de urgencia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Reporte de evaluación del evento emergencia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Reporte de seguimiento del incidente de urgencia médica</a:t>
            </a:r>
            <a:endParaRPr lang="en-US" altLang="en-US" sz="18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blinds/>
    <p:sndAc>
      <p:stSnd>
        <p:snd r:embed="rId4" name="chimes.wav"/>
      </p:stSnd>
    </p:sndAc>
  </p:transition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5BCD3-995C-4E33-841A-37757E3A1165}"/>
              </a:ext>
            </a:extLst>
          </p:cNvPr>
          <p:cNvSpPr>
            <a:spLocks/>
          </p:cNvSpPr>
          <p:nvPr/>
        </p:nvSpPr>
        <p:spPr bwMode="auto">
          <a:xfrm>
            <a:off x="2268538" y="908050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72420" name="Picture 4">
            <a:extLst>
              <a:ext uri="{FF2B5EF4-FFF2-40B4-BE49-F238E27FC236}">
                <a16:creationId xmlns:a16="http://schemas.microsoft.com/office/drawing/2014/main" id="{72489079-F8DE-4ECA-B405-2861564C1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141663"/>
            <a:ext cx="995362" cy="319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58411B9-706E-4483-B192-D57D86B4A45F}"/>
              </a:ext>
            </a:extLst>
          </p:cNvPr>
          <p:cNvSpPr>
            <a:spLocks/>
          </p:cNvSpPr>
          <p:nvPr/>
        </p:nvSpPr>
        <p:spPr bwMode="auto">
          <a:xfrm>
            <a:off x="395288" y="1989138"/>
            <a:ext cx="8497887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Documentación Requerida: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Informe del Incidente de Emergencia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Documentos: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Reporte durante y después del evento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Seguimiento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Reporte posterior al incidente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Colección de datos y sucesos, luego del acontecimiento: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Ventaja/Importancia: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Permite desarrollar un informe evaluativo más preciso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Se establecer un análisis reflexivo más profundo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Tipo/fuentes de informacion: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Entrevistas con testigos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Posibles componetes estructurales del equipo roto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Fotos de importancia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Equipos de ejercicio disfuncionales durante el evento</a:t>
            </a:r>
            <a:endParaRPr lang="en-US" altLang="en-US" i="1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pic>
        <p:nvPicPr>
          <p:cNvPr id="572422" name="Picture 6">
            <a:extLst>
              <a:ext uri="{FF2B5EF4-FFF2-40B4-BE49-F238E27FC236}">
                <a16:creationId xmlns:a16="http://schemas.microsoft.com/office/drawing/2014/main" id="{0FCE15E9-C440-430A-951A-4034C6D4B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9275"/>
            <a:ext cx="1582738" cy="142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468" name="Picture 4">
            <a:extLst>
              <a:ext uri="{FF2B5EF4-FFF2-40B4-BE49-F238E27FC236}">
                <a16:creationId xmlns:a16="http://schemas.microsoft.com/office/drawing/2014/main" id="{88DA0B6C-983B-454C-B7DC-974C14108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924175"/>
            <a:ext cx="1309687" cy="333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4470" name="Picture 6">
            <a:extLst>
              <a:ext uri="{FF2B5EF4-FFF2-40B4-BE49-F238E27FC236}">
                <a16:creationId xmlns:a16="http://schemas.microsoft.com/office/drawing/2014/main" id="{AE400461-181B-4F92-A03A-3D71F8B09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1076325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0A3C2BD-3408-453B-87A1-B0EA17743543}"/>
              </a:ext>
            </a:extLst>
          </p:cNvPr>
          <p:cNvSpPr>
            <a:spLocks/>
          </p:cNvSpPr>
          <p:nvPr/>
        </p:nvSpPr>
        <p:spPr bwMode="auto">
          <a:xfrm>
            <a:off x="395288" y="1916113"/>
            <a:ext cx="8497887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Documentación Requerida: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Informe del Incidente de Emergencia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Documentos: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Reporte durante y después del evento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Seguimiento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Reporte posterior al incidente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Informe del incidente: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Dirigido 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La persona encargada del seguro de la instalación física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El consejero legal</a:t>
            </a:r>
            <a:r>
              <a:rPr lang="es-PR" altLang="en-US" sz="17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17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Confidencialidad: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Circunstancias indicadas 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Documentos deben contener un sello rotulado como: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”privilegiado”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”confidencialidad”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8C8103-BA81-4121-8C48-78E84CC04826}"/>
              </a:ext>
            </a:extLst>
          </p:cNvPr>
          <p:cNvSpPr>
            <a:spLocks/>
          </p:cNvSpPr>
          <p:nvPr/>
        </p:nvSpPr>
        <p:spPr bwMode="auto">
          <a:xfrm>
            <a:off x="1835150" y="908050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zoom dir="in"/>
    <p:sndAc>
      <p:stSnd>
        <p:snd r:embed="rId4" name="chimes.wav"/>
      </p:stSnd>
    </p:sndAc>
  </p:transition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7F3BB-3CC9-4203-8448-9E9F70AA0229}"/>
              </a:ext>
            </a:extLst>
          </p:cNvPr>
          <p:cNvSpPr>
            <a:spLocks/>
          </p:cNvSpPr>
          <p:nvPr/>
        </p:nvSpPr>
        <p:spPr bwMode="auto">
          <a:xfrm>
            <a:off x="2268538" y="1052513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</a:t>
            </a:r>
            <a:b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29764" name="Picture 4">
            <a:extLst>
              <a:ext uri="{FF2B5EF4-FFF2-40B4-BE49-F238E27FC236}">
                <a16:creationId xmlns:a16="http://schemas.microsoft.com/office/drawing/2014/main" id="{B84A08B0-7493-4A02-B2B8-5492020B4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3429000"/>
            <a:ext cx="944563" cy="299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DE5BC3F-EF71-466A-8388-E17D85575B41}"/>
              </a:ext>
            </a:extLst>
          </p:cNvPr>
          <p:cNvSpPr>
            <a:spLocks/>
          </p:cNvSpPr>
          <p:nvPr/>
        </p:nvSpPr>
        <p:spPr bwMode="auto">
          <a:xfrm>
            <a:off x="395288" y="2492375"/>
            <a:ext cx="8497887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Documentación Requerida: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Informe del Incidente de Emergencia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Componentes/Renglones: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Fecha y Hora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que ocurrió el evento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Lugar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donde ocurrió el suceso de emergencia evento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Personas Involucradas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del acontecimiento de urgencia: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Ejemplos: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Participante afectado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Otras personas: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Testigos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Personal del programa involucrado</a:t>
            </a:r>
          </a:p>
        </p:txBody>
      </p:sp>
      <p:pic>
        <p:nvPicPr>
          <p:cNvPr id="629766" name="Picture 6">
            <a:extLst>
              <a:ext uri="{FF2B5EF4-FFF2-40B4-BE49-F238E27FC236}">
                <a16:creationId xmlns:a16="http://schemas.microsoft.com/office/drawing/2014/main" id="{7B4E185F-44CF-4F2B-AC5F-235DDFD5F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549275"/>
            <a:ext cx="1824037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2"/>
    <p:sndAc>
      <p:stSnd>
        <p:snd r:embed="rId4" name="chimes.wav"/>
      </p:stSnd>
    </p:sndAc>
  </p:transition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908" name="Picture 4">
            <a:extLst>
              <a:ext uri="{FF2B5EF4-FFF2-40B4-BE49-F238E27FC236}">
                <a16:creationId xmlns:a16="http://schemas.microsoft.com/office/drawing/2014/main" id="{275F8810-2981-4892-9F4E-A9C8B709E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652963"/>
            <a:ext cx="3529012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911" name="Picture 7">
            <a:extLst>
              <a:ext uri="{FF2B5EF4-FFF2-40B4-BE49-F238E27FC236}">
                <a16:creationId xmlns:a16="http://schemas.microsoft.com/office/drawing/2014/main" id="{9BA7B721-5225-40B4-BBA2-E517FAE44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66750"/>
            <a:ext cx="3744913" cy="254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B0F2EF-A362-4E38-BFEF-B4F03CFB1CEA}"/>
              </a:ext>
            </a:extLst>
          </p:cNvPr>
          <p:cNvSpPr>
            <a:spLocks/>
          </p:cNvSpPr>
          <p:nvPr/>
        </p:nvSpPr>
        <p:spPr bwMode="auto">
          <a:xfrm>
            <a:off x="3851275" y="1196975"/>
            <a:ext cx="496887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3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</a:t>
            </a:r>
            <a:b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95D8F91-C337-491C-831F-023FE48E5FF0}"/>
              </a:ext>
            </a:extLst>
          </p:cNvPr>
          <p:cNvSpPr>
            <a:spLocks/>
          </p:cNvSpPr>
          <p:nvPr/>
        </p:nvSpPr>
        <p:spPr bwMode="auto">
          <a:xfrm>
            <a:off x="395288" y="3068638"/>
            <a:ext cx="8497887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Documentación Requerida: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Informe del Incidente de Emergencia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Componentes/Renglones: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Personas Involucradas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del acontecimiento de urgencia: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Incluir -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Información relevante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Datos de contacto: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Teléfono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Correo electrónico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Dirección residencial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Otros</a:t>
            </a:r>
          </a:p>
        </p:txBody>
      </p:sp>
    </p:spTree>
    <p:custDataLst>
      <p:tags r:id="rId1"/>
    </p:custDataLst>
  </p:cSld>
  <p:clrMapOvr>
    <a:masterClrMapping/>
  </p:clrMapOvr>
  <p:transition spd="slow">
    <p:wedge/>
    <p:sndAc>
      <p:stSnd>
        <p:snd r:embed="rId4" name="chimes.wav"/>
      </p:stSnd>
    </p:sndAc>
  </p:transition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E688A21-5DE2-49C5-BA8C-1B841C0E9637}"/>
              </a:ext>
            </a:extLst>
          </p:cNvPr>
          <p:cNvSpPr>
            <a:spLocks/>
          </p:cNvSpPr>
          <p:nvPr/>
        </p:nvSpPr>
        <p:spPr bwMode="auto">
          <a:xfrm>
            <a:off x="395288" y="2060575"/>
            <a:ext cx="8497887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Documentación Requerida: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Informe del Incidente de Emergencia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Componentes/Renglones: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Testigos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 la emergencia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Incluir - Información relevante: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Datos de contato</a:t>
            </a:r>
            <a:endParaRPr lang="es-PR" altLang="en-US" sz="17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Descripción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detallada del incidente de urgencia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Acciones de ayuda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, y preventivas, efecuadas por el equipo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Firma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 la persona encargada de redactar el informe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Aspectos sobresalientes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del acaecimiento de emergencia: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Incluir: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Comunicación de seguimiento -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El accidentado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Familia de la víctima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ABD6DE-41B1-4C01-AB2F-A95F8B4A4D0C}"/>
              </a:ext>
            </a:extLst>
          </p:cNvPr>
          <p:cNvSpPr>
            <a:spLocks/>
          </p:cNvSpPr>
          <p:nvPr/>
        </p:nvSpPr>
        <p:spPr bwMode="auto">
          <a:xfrm>
            <a:off x="2700338" y="1052513"/>
            <a:ext cx="60483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</a:t>
            </a:r>
            <a:b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31812" name="Picture 4">
            <a:extLst>
              <a:ext uri="{FF2B5EF4-FFF2-40B4-BE49-F238E27FC236}">
                <a16:creationId xmlns:a16="http://schemas.microsoft.com/office/drawing/2014/main" id="{9B9A1ECB-3811-4A03-B171-94C863FA4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549275"/>
            <a:ext cx="2303463" cy="153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ver dir="r"/>
    <p:sndAc>
      <p:stSnd>
        <p:snd r:embed="rId4" name="chimes.wav"/>
      </p:stSnd>
    </p:sndAc>
  </p:transition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A0368-D77D-4D1B-AB1C-917797792F86}"/>
              </a:ext>
            </a:extLst>
          </p:cNvPr>
          <p:cNvSpPr>
            <a:spLocks/>
          </p:cNvSpPr>
          <p:nvPr/>
        </p:nvSpPr>
        <p:spPr bwMode="auto">
          <a:xfrm>
            <a:off x="4316413" y="1125538"/>
            <a:ext cx="4719637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4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</a:t>
            </a:r>
            <a:b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33860" name="Picture 4">
            <a:extLst>
              <a:ext uri="{FF2B5EF4-FFF2-40B4-BE49-F238E27FC236}">
                <a16:creationId xmlns:a16="http://schemas.microsoft.com/office/drawing/2014/main" id="{1E9FB7E2-420F-431D-BC35-28DD95C0D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2852738"/>
            <a:ext cx="2641600" cy="363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8EA840-BECA-4FB5-A553-98F8EF6C1DE8}"/>
              </a:ext>
            </a:extLst>
          </p:cNvPr>
          <p:cNvSpPr>
            <a:spLocks/>
          </p:cNvSpPr>
          <p:nvPr/>
        </p:nvSpPr>
        <p:spPr bwMode="auto">
          <a:xfrm>
            <a:off x="107950" y="3357563"/>
            <a:ext cx="6192838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Documentación Requerida: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Informe del Incidente de Emergencia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Componentes/Renglones: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Anexos/Apéndices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del informe: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Programas de enfoque clínico: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Trazo de EKG registrado en la escena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Forma del código de emergencia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Otra información médica</a:t>
            </a:r>
          </a:p>
        </p:txBody>
      </p:sp>
      <p:pic>
        <p:nvPicPr>
          <p:cNvPr id="633862" name="Picture 6">
            <a:extLst>
              <a:ext uri="{FF2B5EF4-FFF2-40B4-BE49-F238E27FC236}">
                <a16:creationId xmlns:a16="http://schemas.microsoft.com/office/drawing/2014/main" id="{55C975AF-1ED9-430A-B141-3F21240F8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147763"/>
            <a:ext cx="3816350" cy="1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 dir="rd"/>
    <p:sndAc>
      <p:stSnd>
        <p:snd r:embed="rId4" name="chimes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916" name="Picture 4">
            <a:extLst>
              <a:ext uri="{FF2B5EF4-FFF2-40B4-BE49-F238E27FC236}">
                <a16:creationId xmlns:a16="http://schemas.microsoft.com/office/drawing/2014/main" id="{5EDEFAD7-3458-49EB-8BFC-5AC5923AA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2881312" cy="220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B00E0D2-43F8-4868-9054-31BC8FA0DD38}"/>
              </a:ext>
            </a:extLst>
          </p:cNvPr>
          <p:cNvSpPr>
            <a:spLocks/>
          </p:cNvSpPr>
          <p:nvPr/>
        </p:nvSpPr>
        <p:spPr bwMode="auto">
          <a:xfrm>
            <a:off x="395288" y="2492375"/>
            <a:ext cx="7921625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Evaluación/Pruebas de la Salud</a:t>
            </a:r>
            <a:endParaRPr lang="es-PR" altLang="en-US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400">
                <a:solidFill>
                  <a:srgbClr val="000000"/>
                </a:solidFill>
              </a:rPr>
              <a:t> Ventajas/Propósitos:</a:t>
            </a:r>
            <a:endParaRPr lang="es-PR" altLang="en-US" sz="24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Identificación de:</a:t>
            </a:r>
            <a:endParaRPr lang="es-PR" altLang="en-US" sz="25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500">
                <a:solidFill>
                  <a:srgbClr val="000000"/>
                </a:solidFill>
                <a:latin typeface="Calibri" panose="020F0502020204030204" pitchFamily="34" charset="0"/>
              </a:rPr>
              <a:t> Contraindicaciones médicas a:</a:t>
            </a:r>
            <a:endParaRPr lang="es-PR" altLang="en-US" sz="25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◊ Pruebas ergométricas de esfuerzo</a:t>
            </a: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◊ Programa de ejercicio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500">
                <a:solidFill>
                  <a:srgbClr val="000000"/>
                </a:solidFill>
                <a:latin typeface="Calibri" panose="020F0502020204030204" pitchFamily="34" charset="0"/>
              </a:rPr>
              <a:t> Patologías degenerativas peligrosas:</a:t>
            </a:r>
            <a:endParaRPr lang="es-PR" altLang="en-US" sz="25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◊ Indicación para incorporarse - </a:t>
            </a:r>
            <a:r>
              <a:rPr lang="en-US" altLang="en-US" i="1">
                <a:solidFill>
                  <a:schemeClr val="tx1"/>
                </a:solidFill>
                <a:sym typeface="Wingdings" panose="05000000000000000000" pitchFamily="2" charset="2"/>
              </a:rPr>
              <a:t>Referido MD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5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 sz="2400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sz="24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40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Programa ejercicio de intervención clínica:</a:t>
            </a:r>
            <a:endParaRPr lang="es-PR" altLang="en-US" sz="25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240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     </a:t>
            </a:r>
            <a:r>
              <a:rPr lang="en-US" altLang="en-US" sz="2400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Supervisado médicamente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001AD5-5EC9-4FFC-B2F7-6E64268BDF37}"/>
              </a:ext>
            </a:extLst>
          </p:cNvPr>
          <p:cNvSpPr>
            <a:spLocks/>
          </p:cNvSpPr>
          <p:nvPr/>
        </p:nvSpPr>
        <p:spPr bwMode="auto">
          <a:xfrm>
            <a:off x="3203575" y="1125538"/>
            <a:ext cx="5688013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INTRODUCCIÓN</a:t>
            </a:r>
          </a:p>
        </p:txBody>
      </p:sp>
    </p:spTree>
    <p:custDataLst>
      <p:tags r:id="rId1"/>
    </p:custDataLst>
  </p:cSld>
  <p:clrMapOvr>
    <a:masterClrMapping/>
  </p:clrMapOvr>
  <p:transition spd="slow">
    <p:wedge/>
  </p:transition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AAB00-5722-404B-A52F-569F6939EBB8}"/>
              </a:ext>
            </a:extLst>
          </p:cNvPr>
          <p:cNvSpPr>
            <a:spLocks/>
          </p:cNvSpPr>
          <p:nvPr/>
        </p:nvSpPr>
        <p:spPr bwMode="auto">
          <a:xfrm>
            <a:off x="4210050" y="1052513"/>
            <a:ext cx="4754563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8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46148" name="Picture 4">
            <a:extLst>
              <a:ext uri="{FF2B5EF4-FFF2-40B4-BE49-F238E27FC236}">
                <a16:creationId xmlns:a16="http://schemas.microsoft.com/office/drawing/2014/main" id="{02167359-136F-456C-B9BB-D709B6DF3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363" y="4005263"/>
            <a:ext cx="14351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6150" name="Picture 6">
            <a:extLst>
              <a:ext uri="{FF2B5EF4-FFF2-40B4-BE49-F238E27FC236}">
                <a16:creationId xmlns:a16="http://schemas.microsoft.com/office/drawing/2014/main" id="{3069DFFF-686D-44B9-A9C6-946B134B3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90550"/>
            <a:ext cx="403383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7661BD0-E62C-4C8F-9808-035DC9863249}"/>
              </a:ext>
            </a:extLst>
          </p:cNvPr>
          <p:cNvSpPr>
            <a:spLocks/>
          </p:cNvSpPr>
          <p:nvPr/>
        </p:nvSpPr>
        <p:spPr bwMode="auto">
          <a:xfrm>
            <a:off x="395288" y="3284538"/>
            <a:ext cx="8497887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Documentación Requerida: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Programas de Aptitud Física en Escenarios No Clínicos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Empleado de Mayor Rango (o Antig</a:t>
            </a:r>
            <a:r>
              <a:rPr lang="es-PR" altLang="en-US" sz="1900">
                <a:solidFill>
                  <a:schemeClr val="tx1"/>
                </a:solidFill>
                <a:latin typeface="Arial" panose="020B0604020202020204" pitchFamily="34" charset="0"/>
              </a:rPr>
              <a:t>ü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edad), o el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2">
              <a:lnSpc>
                <a:spcPct val="70000"/>
              </a:lnSpc>
              <a:buClr>
                <a:schemeClr val="tx1"/>
              </a:buClr>
              <a:buFontTx/>
              <a:buNone/>
            </a:pPr>
            <a:r>
              <a:rPr lang="es-PR" altLang="en-US" sz="2300">
                <a:solidFill>
                  <a:srgbClr val="000000"/>
                </a:solidFill>
                <a:latin typeface="Calibri" panose="020F0502020204030204" pitchFamily="34" charset="0"/>
              </a:rPr>
              <a:t>   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Director del Sistema de Respuesta de Emergencia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Proveer seguimiento sobre: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Estado de salud del afectado -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A los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Familiares de la víctima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Al propio acccidentado</a:t>
            </a:r>
            <a:endParaRPr lang="es-PR" altLang="en-US" sz="17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Generar informe del incidente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endParaRPr lang="en-US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comb/>
    <p:sndAc>
      <p:stSnd>
        <p:snd r:embed="rId4" name="chimes.wav"/>
      </p:stSnd>
    </p:sndAc>
  </p:transition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A0273-9FEE-4A96-A7DD-1581761BD958}"/>
              </a:ext>
            </a:extLst>
          </p:cNvPr>
          <p:cNvSpPr>
            <a:spLocks/>
          </p:cNvSpPr>
          <p:nvPr/>
        </p:nvSpPr>
        <p:spPr bwMode="auto">
          <a:xfrm>
            <a:off x="2555875" y="908050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37956" name="Picture 4">
            <a:extLst>
              <a:ext uri="{FF2B5EF4-FFF2-40B4-BE49-F238E27FC236}">
                <a16:creationId xmlns:a16="http://schemas.microsoft.com/office/drawing/2014/main" id="{F51A7062-CB05-486B-B04E-700FA0945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3009900"/>
            <a:ext cx="1317625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7958" name="Picture 6">
            <a:extLst>
              <a:ext uri="{FF2B5EF4-FFF2-40B4-BE49-F238E27FC236}">
                <a16:creationId xmlns:a16="http://schemas.microsoft.com/office/drawing/2014/main" id="{7A4032BF-B7AC-4D01-BC22-9555B5C7B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76250"/>
            <a:ext cx="1944688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7960" name="Picture 8">
            <a:extLst>
              <a:ext uri="{FF2B5EF4-FFF2-40B4-BE49-F238E27FC236}">
                <a16:creationId xmlns:a16="http://schemas.microsoft.com/office/drawing/2014/main" id="{ADD90AB0-F0E3-49ED-95C4-B8F49F289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275" y="1773238"/>
            <a:ext cx="2301875" cy="231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0FDAE23-A277-4C78-8E27-9F3D4DF2B6C1}"/>
              </a:ext>
            </a:extLst>
          </p:cNvPr>
          <p:cNvSpPr>
            <a:spLocks/>
          </p:cNvSpPr>
          <p:nvPr/>
        </p:nvSpPr>
        <p:spPr bwMode="auto">
          <a:xfrm>
            <a:off x="395288" y="1989138"/>
            <a:ext cx="8497887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Documentación Requerida: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Reuniones Evaluativas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Integrantes del equipo de emergencia: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Dirigido por: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Líder del grupo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Propósito: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Evaluación del incidente de emergencia: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Discutir asunto relevantes del suceso</a:t>
            </a:r>
            <a:r>
              <a:rPr lang="es-PR" altLang="en-US" sz="17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17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Posibles inquietudes y contenido de la agenda: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Contratiempos y fallas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Recomentaciones para rectivicar los problemas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Expresiones psicológicas del equipo: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Miedo       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Pesar o dolor emocional por el accidentado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Ansiedades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Otros</a:t>
            </a:r>
          </a:p>
        </p:txBody>
      </p:sp>
    </p:spTree>
    <p:custDataLst>
      <p:tags r:id="rId1"/>
    </p:custDataLst>
  </p:cSld>
  <p:clrMapOvr>
    <a:masterClrMapping/>
  </p:clrMapOvr>
  <p:transition spd="slow">
    <p:checker/>
    <p:sndAc>
      <p:stSnd>
        <p:snd r:embed="rId4" name="chimes.wav"/>
      </p:stSnd>
    </p:sndAc>
  </p:transition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E3B5531-F61B-456A-91CA-99056D69D96F}"/>
              </a:ext>
            </a:extLst>
          </p:cNvPr>
          <p:cNvSpPr>
            <a:spLocks/>
          </p:cNvSpPr>
          <p:nvPr/>
        </p:nvSpPr>
        <p:spPr bwMode="auto">
          <a:xfrm>
            <a:off x="395288" y="4076700"/>
            <a:ext cx="849788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Divulgación a Terceros: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Medios de comunicación y otros representantes</a:t>
            </a:r>
            <a:endParaRPr lang="es-PR" altLang="en-US" sz="21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Información del evento de emergencia: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Orientar a todos los empleados: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Lo que pueden, y no pueden, divulgar del suceso: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Previene complicaciones legales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BAB975-F4A3-46A4-BBD9-F3F5E8B740D4}"/>
              </a:ext>
            </a:extLst>
          </p:cNvPr>
          <p:cNvSpPr>
            <a:spLocks/>
          </p:cNvSpPr>
          <p:nvPr/>
        </p:nvSpPr>
        <p:spPr bwMode="auto">
          <a:xfrm>
            <a:off x="3995738" y="1484313"/>
            <a:ext cx="4827587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4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82660" name="Picture 4">
            <a:extLst>
              <a:ext uri="{FF2B5EF4-FFF2-40B4-BE49-F238E27FC236}">
                <a16:creationId xmlns:a16="http://schemas.microsoft.com/office/drawing/2014/main" id="{799178A4-0C9D-49FA-97D2-08AD8D005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96975"/>
            <a:ext cx="3635375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 dir="d"/>
    <p:sndAc>
      <p:stSnd>
        <p:snd r:embed="rId4" name="chimes.wav"/>
      </p:stSnd>
    </p:sndAc>
  </p:transition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A5E0D2D-BF38-44A0-A0D4-8E5570195AE2}"/>
              </a:ext>
            </a:extLst>
          </p:cNvPr>
          <p:cNvSpPr>
            <a:spLocks/>
          </p:cNvSpPr>
          <p:nvPr/>
        </p:nvSpPr>
        <p:spPr bwMode="auto">
          <a:xfrm>
            <a:off x="250825" y="4365625"/>
            <a:ext cx="8497888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Prácticas y Simulacros: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Meta: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Asegurar una alta efectividad para la acción de emergencia: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Se espera/busca: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     Un resultado efectivo y rápido al surgir el evento</a:t>
            </a:r>
            <a:endParaRPr lang="es-PR" altLang="en-US" sz="15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EB32C6-DD70-47B7-A7C7-440FE4AC546B}"/>
              </a:ext>
            </a:extLst>
          </p:cNvPr>
          <p:cNvSpPr>
            <a:spLocks/>
          </p:cNvSpPr>
          <p:nvPr/>
        </p:nvSpPr>
        <p:spPr bwMode="auto">
          <a:xfrm>
            <a:off x="3849688" y="1341438"/>
            <a:ext cx="48990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22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76516" name="Picture 4">
            <a:extLst>
              <a:ext uri="{FF2B5EF4-FFF2-40B4-BE49-F238E27FC236}">
                <a16:creationId xmlns:a16="http://schemas.microsoft.com/office/drawing/2014/main" id="{1116EBE9-98B0-45B2-8451-44053B47A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92150"/>
            <a:ext cx="3163887" cy="348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 dir="u"/>
    <p:sndAc>
      <p:stSnd>
        <p:snd r:embed="rId4" name="chimes.wav"/>
      </p:stSnd>
    </p:sndAc>
  </p:transition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0F641-4F43-41A9-8879-CB14C682DF19}"/>
              </a:ext>
            </a:extLst>
          </p:cNvPr>
          <p:cNvSpPr>
            <a:spLocks/>
          </p:cNvSpPr>
          <p:nvPr/>
        </p:nvSpPr>
        <p:spPr bwMode="auto">
          <a:xfrm>
            <a:off x="3635375" y="908050"/>
            <a:ext cx="496887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6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84708" name="Picture 4">
            <a:extLst>
              <a:ext uri="{FF2B5EF4-FFF2-40B4-BE49-F238E27FC236}">
                <a16:creationId xmlns:a16="http://schemas.microsoft.com/office/drawing/2014/main" id="{78FF7831-2661-4761-BDAB-205DBB3E1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5157788"/>
            <a:ext cx="2016125" cy="120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4709" name="Picture 5">
            <a:extLst>
              <a:ext uri="{FF2B5EF4-FFF2-40B4-BE49-F238E27FC236}">
                <a16:creationId xmlns:a16="http://schemas.microsoft.com/office/drawing/2014/main" id="{1C7783C5-175F-4637-AB3F-E08A6450F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75" y="3284538"/>
            <a:ext cx="1781175" cy="136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96CA00B-3180-4FEB-B9AD-672106592EBE}"/>
              </a:ext>
            </a:extLst>
          </p:cNvPr>
          <p:cNvSpPr>
            <a:spLocks/>
          </p:cNvSpPr>
          <p:nvPr/>
        </p:nvSpPr>
        <p:spPr bwMode="auto">
          <a:xfrm>
            <a:off x="250825" y="2708275"/>
            <a:ext cx="849788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Prácticas y Simulacros: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Planificar un itinerario regular – </a:t>
            </a:r>
            <a:r>
              <a:rPr lang="es-PR" altLang="en-US" sz="1900" i="1">
                <a:solidFill>
                  <a:srgbClr val="000000"/>
                </a:solidFill>
                <a:latin typeface="Tahoma" panose="020B0604030504040204" pitchFamily="34" charset="0"/>
              </a:rPr>
              <a:t>Fechas y Horas</a:t>
            </a: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Colocar fechas en un calendario: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Virtual 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Excel, tipo Gantt chart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Físico 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Pizarra, Boletín de Edictos</a:t>
            </a:r>
            <a:endParaRPr lang="es-PR" altLang="en-US" sz="15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Personal constituyentes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Equipo de emergencias médicas de la instalación física: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Técnicos de emergencias médicas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Enfermeras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Médicos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Otros</a:t>
            </a:r>
            <a:endParaRPr lang="es-PR" altLang="en-US" sz="15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pic>
        <p:nvPicPr>
          <p:cNvPr id="584711" name="Picture 7">
            <a:extLst>
              <a:ext uri="{FF2B5EF4-FFF2-40B4-BE49-F238E27FC236}">
                <a16:creationId xmlns:a16="http://schemas.microsoft.com/office/drawing/2014/main" id="{49676453-E40A-4F22-8A63-247A1C59F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574675"/>
            <a:ext cx="3048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/>
    <p:sndAc>
      <p:stSnd>
        <p:snd r:embed="rId4" name="chimes.wav"/>
      </p:stSnd>
    </p:sndAc>
  </p:transition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6867B-C815-423A-A7B4-C92A8EAE800D}"/>
              </a:ext>
            </a:extLst>
          </p:cNvPr>
          <p:cNvSpPr>
            <a:spLocks/>
          </p:cNvSpPr>
          <p:nvPr/>
        </p:nvSpPr>
        <p:spPr bwMode="auto">
          <a:xfrm>
            <a:off x="3706813" y="981075"/>
            <a:ext cx="46831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6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78564" name="Picture 4">
            <a:extLst>
              <a:ext uri="{FF2B5EF4-FFF2-40B4-BE49-F238E27FC236}">
                <a16:creationId xmlns:a16="http://schemas.microsoft.com/office/drawing/2014/main" id="{0635579E-A06E-4EC3-B5B6-DF28343A0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561975"/>
            <a:ext cx="31686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8565" name="Picture 5">
            <a:extLst>
              <a:ext uri="{FF2B5EF4-FFF2-40B4-BE49-F238E27FC236}">
                <a16:creationId xmlns:a16="http://schemas.microsoft.com/office/drawing/2014/main" id="{6757F83B-BC9C-4AD8-AD2F-E2CA4A645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508500"/>
            <a:ext cx="2087563" cy="17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49458C-4A3E-4C44-9CD8-784F64FC0556}"/>
              </a:ext>
            </a:extLst>
          </p:cNvPr>
          <p:cNvSpPr>
            <a:spLocks/>
          </p:cNvSpPr>
          <p:nvPr/>
        </p:nvSpPr>
        <p:spPr bwMode="auto">
          <a:xfrm>
            <a:off x="250825" y="3068638"/>
            <a:ext cx="8497888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Prácticas y Simulacros: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Informes evaluativos: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Simulacros y prácticas: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Documentar y evaluar cara práctica y simulacro: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Frecuencia: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Cada 3 meses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Uno anual</a:t>
            </a:r>
            <a:endParaRPr lang="es-PR" altLang="en-US" sz="17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Componentes del reporte: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Resultados de la evaluación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Recomendaciones para evaluar estos proceso</a:t>
            </a:r>
            <a:endParaRPr lang="en-US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ru"/>
    <p:sndAc>
      <p:stSnd>
        <p:snd r:embed="rId4" name="chimes.wav"/>
      </p:stSnd>
    </p:sndAc>
  </p:transition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9099E-B5DC-4D54-83B5-04036859CFCB}"/>
              </a:ext>
            </a:extLst>
          </p:cNvPr>
          <p:cNvSpPr>
            <a:spLocks/>
          </p:cNvSpPr>
          <p:nvPr/>
        </p:nvSpPr>
        <p:spPr bwMode="auto">
          <a:xfrm>
            <a:off x="1763713" y="765175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</a:t>
            </a:r>
            <a:b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86756" name="Picture 4">
            <a:extLst>
              <a:ext uri="{FF2B5EF4-FFF2-40B4-BE49-F238E27FC236}">
                <a16:creationId xmlns:a16="http://schemas.microsoft.com/office/drawing/2014/main" id="{E56FC595-20B7-48F9-8B33-5D06AFA72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549275"/>
            <a:ext cx="1046163" cy="115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6758" name="Picture 6">
            <a:extLst>
              <a:ext uri="{FF2B5EF4-FFF2-40B4-BE49-F238E27FC236}">
                <a16:creationId xmlns:a16="http://schemas.microsoft.com/office/drawing/2014/main" id="{61A9CBDC-B5DC-4D62-87E2-716587FE9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506538"/>
            <a:ext cx="3095625" cy="163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96A2CB4-C15B-4C90-905B-864AC052C255}"/>
              </a:ext>
            </a:extLst>
          </p:cNvPr>
          <p:cNvSpPr>
            <a:spLocks/>
          </p:cNvSpPr>
          <p:nvPr/>
        </p:nvSpPr>
        <p:spPr bwMode="auto">
          <a:xfrm>
            <a:off x="395288" y="1700213"/>
            <a:ext cx="8497887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Prácticas y Simulacros: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Informes evaluativos: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Simulacros y prácticas: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Descripción: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Se e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xplica el ejercicio de práctica, o simulacro, realizado</a:t>
            </a:r>
            <a:r>
              <a:rPr lang="es-PR" altLang="en-US" sz="17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17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Asistencia: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Mencionar los nombres del equipo de emergencia que</a:t>
            </a: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partriciparon en este ensayo, o simulacro</a:t>
            </a:r>
            <a:r>
              <a:rPr lang="es-PR" altLang="en-US" sz="17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17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Evaluación de Competencias: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Documentos que provean información sobre el nivel de</a:t>
            </a: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competencia evaluado para cada personal del equipo de</a:t>
            </a: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emergencia</a:t>
            </a:r>
            <a:endParaRPr lang="es-PR" altLang="en-US" sz="17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Recomendaciones: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Otros requisistos que habrá de requerir futuros talleres</a:t>
            </a: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de entrenamiento concerniente a este asunto.</a:t>
            </a:r>
            <a:endParaRPr lang="en-US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u"/>
    <p:sndAc>
      <p:stSnd>
        <p:snd r:embed="rId4" name="chimes.wav"/>
      </p:stSnd>
    </p:sndAc>
  </p:transition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7C21156-3DEB-4084-B5B3-D5F19A363D10}"/>
              </a:ext>
            </a:extLst>
          </p:cNvPr>
          <p:cNvSpPr>
            <a:spLocks/>
          </p:cNvSpPr>
          <p:nvPr/>
        </p:nvSpPr>
        <p:spPr bwMode="auto">
          <a:xfrm>
            <a:off x="395288" y="3644900"/>
            <a:ext cx="849788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Prácticas y Simulacros: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Sugerencias: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Simulacros: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No anunciar estos tipos de eventos: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Justificación: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Asegura un simulacro más real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Resultado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Se genera una evaluación más real y efectiva</a:t>
            </a:r>
            <a:endParaRPr lang="en-US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pic>
        <p:nvPicPr>
          <p:cNvPr id="580612" name="Picture 4">
            <a:extLst>
              <a:ext uri="{FF2B5EF4-FFF2-40B4-BE49-F238E27FC236}">
                <a16:creationId xmlns:a16="http://schemas.microsoft.com/office/drawing/2014/main" id="{B0D9A9A1-3EAD-4E8A-93E6-397AB379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3744913" cy="30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DA1BF1-086A-4D31-8E9E-CCFC1ACEA3C3}"/>
              </a:ext>
            </a:extLst>
          </p:cNvPr>
          <p:cNvSpPr>
            <a:spLocks/>
          </p:cNvSpPr>
          <p:nvPr/>
        </p:nvSpPr>
        <p:spPr bwMode="auto">
          <a:xfrm>
            <a:off x="4140200" y="1341438"/>
            <a:ext cx="47545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4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sh dir="r"/>
    <p:sndAc>
      <p:stSnd>
        <p:snd r:embed="rId4" name="chimes.wav"/>
      </p:stSnd>
    </p:sndAc>
  </p:transition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17CEE-F66F-4003-A0AA-BDFD1925A91E}"/>
              </a:ext>
            </a:extLst>
          </p:cNvPr>
          <p:cNvSpPr>
            <a:spLocks/>
          </p:cNvSpPr>
          <p:nvPr/>
        </p:nvSpPr>
        <p:spPr bwMode="auto">
          <a:xfrm>
            <a:off x="4137025" y="1268413"/>
            <a:ext cx="4827588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5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</a:t>
            </a:r>
            <a:b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88804" name="Picture 4">
            <a:extLst>
              <a:ext uri="{FF2B5EF4-FFF2-40B4-BE49-F238E27FC236}">
                <a16:creationId xmlns:a16="http://schemas.microsoft.com/office/drawing/2014/main" id="{70C0A74B-EC80-450A-AD0D-80202C367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3924300" cy="150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47BF70-C97B-4515-8F59-4477BEDB9D11}"/>
              </a:ext>
            </a:extLst>
          </p:cNvPr>
          <p:cNvSpPr>
            <a:spLocks/>
          </p:cNvSpPr>
          <p:nvPr/>
        </p:nvSpPr>
        <p:spPr bwMode="auto">
          <a:xfrm>
            <a:off x="323850" y="3141663"/>
            <a:ext cx="8497888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Transporte a la Sala de Emergencia de un Hospital: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Toma de la Decisión: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Programas de aptitud física  -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No requieren supervisión médica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Fundamento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para la decisión de trasladar al hospital: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Gravedad del evento: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Ejemplo: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Emergencias Cardiacas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En caso de duda -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Si realmente es de Vida o Muerte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La opción correcta es: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Enviar al accidentado a la sala de emergencia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endParaRPr lang="en-US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plus/>
    <p:sndAc>
      <p:stSnd>
        <p:snd r:embed="rId4" name="chimes.wav"/>
      </p:stSnd>
    </p:sndAc>
  </p:transition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A66F7-12BC-44B9-BE1B-B6E3F45DBF37}"/>
              </a:ext>
            </a:extLst>
          </p:cNvPr>
          <p:cNvSpPr>
            <a:spLocks/>
          </p:cNvSpPr>
          <p:nvPr/>
        </p:nvSpPr>
        <p:spPr bwMode="auto">
          <a:xfrm>
            <a:off x="3995738" y="908050"/>
            <a:ext cx="46799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7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96996" name="Picture 4">
            <a:extLst>
              <a:ext uri="{FF2B5EF4-FFF2-40B4-BE49-F238E27FC236}">
                <a16:creationId xmlns:a16="http://schemas.microsoft.com/office/drawing/2014/main" id="{A92D3C39-AF89-4CC5-9098-EC33A1844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868863"/>
            <a:ext cx="1368425" cy="13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69DD5E6-4471-4AE0-9173-D5386DCF9724}"/>
              </a:ext>
            </a:extLst>
          </p:cNvPr>
          <p:cNvSpPr>
            <a:spLocks/>
          </p:cNvSpPr>
          <p:nvPr/>
        </p:nvSpPr>
        <p:spPr bwMode="auto">
          <a:xfrm>
            <a:off x="323850" y="2924175"/>
            <a:ext cx="849788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Laboratorios dedicados a Pruebas de Esfuerzo Clínicas: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Requisitos: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Plan de emergencias médicas para la instalación física</a:t>
            </a:r>
            <a:r>
              <a:rPr lang="es-PR" altLang="en-US" sz="1700">
                <a:latin typeface="Verdana" panose="020B0604030504040204" pitchFamily="34" charset="0"/>
              </a:rPr>
              <a:t>: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Consideraciones adicionales: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Modalidades cardiacas de imagen –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Estudios Nucleares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Requisito: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Plan de contingencia: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Posibles emergencias en estos tipos de pruebas: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Reacciones anafilácticas peligrosas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Contaminación vía isótopos radioactivos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Otras</a:t>
            </a:r>
            <a:endParaRPr lang="en-US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pic>
        <p:nvPicPr>
          <p:cNvPr id="596998" name="Picture 6">
            <a:extLst>
              <a:ext uri="{FF2B5EF4-FFF2-40B4-BE49-F238E27FC236}">
                <a16:creationId xmlns:a16="http://schemas.microsoft.com/office/drawing/2014/main" id="{B818FF1A-FB80-40BA-B3FD-3D8FDAD71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9275"/>
            <a:ext cx="32766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orient="vert" dir="in"/>
    <p:sndAc>
      <p:stSnd>
        <p:snd r:embed="rId4" name="chimes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87CBC-FB80-4884-84B9-0CE81691D129}"/>
              </a:ext>
            </a:extLst>
          </p:cNvPr>
          <p:cNvSpPr>
            <a:spLocks/>
          </p:cNvSpPr>
          <p:nvPr/>
        </p:nvSpPr>
        <p:spPr bwMode="auto">
          <a:xfrm>
            <a:off x="2916238" y="981075"/>
            <a:ext cx="5472112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0914801-0550-4B6D-9FB2-8C1DA96BD685}"/>
              </a:ext>
            </a:extLst>
          </p:cNvPr>
          <p:cNvSpPr>
            <a:spLocks/>
          </p:cNvSpPr>
          <p:nvPr/>
        </p:nvSpPr>
        <p:spPr bwMode="auto">
          <a:xfrm>
            <a:off x="2843213" y="1989138"/>
            <a:ext cx="583247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Evaluación/Pruebas de la Salud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Ventajas/Propósitos: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Indicación: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Referido médico:</a:t>
            </a:r>
            <a:endParaRPr lang="en-US" altLang="en-US" sz="200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Estrategias: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Examen médico completo/riguroso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Pruebas ergométricas de esfuerzo</a:t>
            </a:r>
            <a:endParaRPr lang="es-PR" altLang="en-US" sz="19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Justificación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Examen Médico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Presencia de un mayor riesgo: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Moderado Riesgo – Alto Riesgo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Presencia de síntomas particulares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Evidencia de factores de riesgo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80964" name="Picture 4">
            <a:extLst>
              <a:ext uri="{FF2B5EF4-FFF2-40B4-BE49-F238E27FC236}">
                <a16:creationId xmlns:a16="http://schemas.microsoft.com/office/drawing/2014/main" id="{1A87DAC5-6865-4DD5-AC8F-63AEE89C4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476250"/>
            <a:ext cx="2527300" cy="604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ru"/>
  </p:transition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BACA9E1-40B2-40FC-AA7E-DC4E03EB2527}"/>
              </a:ext>
            </a:extLst>
          </p:cNvPr>
          <p:cNvSpPr>
            <a:spLocks/>
          </p:cNvSpPr>
          <p:nvPr/>
        </p:nvSpPr>
        <p:spPr bwMode="auto">
          <a:xfrm>
            <a:off x="395288" y="2349500"/>
            <a:ext cx="8497887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Laboratorios dedicados a Pruebas de Esfuerzo Clínicas: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Políticas y Protocolos Particulares de Emergencia: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Plan de emergencias médicas para la instalación física</a:t>
            </a:r>
            <a:r>
              <a:rPr lang="es-PR" altLang="en-US" sz="1700">
                <a:latin typeface="Verdana" panose="020B060403050404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Asuntos que debe atenter: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Indicaciones y contraindicaciones para: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Pruebas de esfuerzo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Criterios para la selección del protocolo prueba ejercicio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Procedimientos a seguir para detener prueba de esfuerzo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Protocolo administración fármacos y agentes contraste: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Ejemplos drogas: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Dobutamina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Atropina</a:t>
            </a:r>
            <a:endParaRPr lang="en-US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00EBCE-76E5-44F7-A356-AC90BB79BEF0}"/>
              </a:ext>
            </a:extLst>
          </p:cNvPr>
          <p:cNvSpPr>
            <a:spLocks/>
          </p:cNvSpPr>
          <p:nvPr/>
        </p:nvSpPr>
        <p:spPr bwMode="auto">
          <a:xfrm>
            <a:off x="3203575" y="765175"/>
            <a:ext cx="50419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4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</a:t>
            </a:r>
            <a:b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75112-D4A4-49AD-90B5-A9C08F4A45D5}"/>
              </a:ext>
            </a:extLst>
          </p:cNvPr>
          <p:cNvSpPr>
            <a:spLocks/>
          </p:cNvSpPr>
          <p:nvPr/>
        </p:nvSpPr>
        <p:spPr bwMode="auto">
          <a:xfrm>
            <a:off x="2411413" y="5086350"/>
            <a:ext cx="4681537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None/>
            </a:pPr>
            <a:endParaRPr lang="es-PR" altLang="en-US" sz="2900"/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Diripiridamol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Adenosina</a:t>
            </a:r>
            <a:endParaRPr lang="en-US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pic>
        <p:nvPicPr>
          <p:cNvPr id="599045" name="Picture 5">
            <a:extLst>
              <a:ext uri="{FF2B5EF4-FFF2-40B4-BE49-F238E27FC236}">
                <a16:creationId xmlns:a16="http://schemas.microsoft.com/office/drawing/2014/main" id="{32F6CCA2-70F2-470E-BD44-C3B930630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2447925" cy="1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trips/>
    <p:sndAc>
      <p:stSnd>
        <p:snd r:embed="rId4" name="chimes.wav"/>
      </p:stSnd>
    </p:sndAc>
  </p:transition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4802FB-C942-45D6-9179-6BD7C74FCA4B}"/>
              </a:ext>
            </a:extLst>
          </p:cNvPr>
          <p:cNvSpPr>
            <a:spLocks/>
          </p:cNvSpPr>
          <p:nvPr/>
        </p:nvSpPr>
        <p:spPr bwMode="auto">
          <a:xfrm>
            <a:off x="395288" y="2205038"/>
            <a:ext cx="8497887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Laboratorios dedicados a Pruebas de Esfuerzo Clínicas: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Pruebas Supervisadas por un Médico: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Estándares mínimos</a:t>
            </a:r>
            <a:r>
              <a:rPr lang="es-PR" altLang="en-US" sz="1700">
                <a:latin typeface="Verdana" panose="020B060403050404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Publicado por la ACC/AHA: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400" b="0">
                <a:solidFill>
                  <a:schemeClr val="tx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Rodgers, G. P., Ayanian, J. Z., Balady, G., Beasley, J. W., Brown, K. A.,</a:t>
            </a: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400" b="0">
                <a:solidFill>
                  <a:schemeClr val="tx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Gervino, E. V., Paridon S, Quinones, M., Schlant, R. C., Winters, W. L. Jr.,</a:t>
            </a: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400" b="0">
                <a:solidFill>
                  <a:schemeClr val="tx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Achord, J. L., Boone, A. W., Hirshfeld, J. W. Jr., Lorell, B. H., Rodgers, G. P.,</a:t>
            </a: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400" b="0">
                <a:solidFill>
                  <a:schemeClr val="tx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Tracy, C. M., &amp; Weitz, H. H. (2000). American College of Cardiology/American</a:t>
            </a: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400" b="0">
                <a:solidFill>
                  <a:schemeClr val="tx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Heart Association Clinical Competence statement on stress testing: a report of</a:t>
            </a: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400" b="0">
                <a:solidFill>
                  <a:schemeClr val="tx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the American College of Cardiology/American Heart Association/American</a:t>
            </a: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400" b="0">
                <a:solidFill>
                  <a:schemeClr val="tx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College of Physicians--American Society of Internal Medicine Task Force on</a:t>
            </a: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400" b="0">
                <a:solidFill>
                  <a:schemeClr val="tx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Clinical Competence. </a:t>
            </a:r>
            <a:r>
              <a:rPr lang="en-US" altLang="en-US" sz="1400" i="1">
                <a:solidFill>
                  <a:schemeClr val="tx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Circulation, 102</a:t>
            </a:r>
            <a:r>
              <a:rPr lang="en-US" altLang="en-US" sz="1400" b="0">
                <a:solidFill>
                  <a:schemeClr val="tx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(14), 1726-1738. doi:</a:t>
            </a: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400" b="0">
                <a:solidFill>
                  <a:schemeClr val="tx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10.1161/​01.CIR.102.14.1726. Recuperado de</a:t>
            </a: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400" b="0">
                <a:solidFill>
                  <a:schemeClr val="tx1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1400" i="1"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1400" i="1">
                <a:solidFill>
                  <a:schemeClr val="tx1"/>
                </a:solidFill>
                <a:latin typeface="Arial" panose="020B0604020202020204" pitchFamily="34" charset="0"/>
                <a:sym typeface="Wingdings" panose="05000000000000000000" pitchFamily="2" charset="2"/>
                <a:hlinkClick r:id="rId5"/>
              </a:rPr>
              <a:t>http://circ.ahajournals.org/content/102/14/1726.full.pdf+html</a:t>
            </a:r>
            <a:endParaRPr lang="en-US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3EE57C-6E38-4E3B-87A2-4EE556C0A069}"/>
              </a:ext>
            </a:extLst>
          </p:cNvPr>
          <p:cNvSpPr>
            <a:spLocks/>
          </p:cNvSpPr>
          <p:nvPr/>
        </p:nvSpPr>
        <p:spPr bwMode="auto">
          <a:xfrm>
            <a:off x="2700338" y="1123950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01092" name="Picture 4">
            <a:extLst>
              <a:ext uri="{FF2B5EF4-FFF2-40B4-BE49-F238E27FC236}">
                <a16:creationId xmlns:a16="http://schemas.microsoft.com/office/drawing/2014/main" id="{EE98805B-B3B9-4517-8CB7-B5E2164AC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92150"/>
            <a:ext cx="22320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lus/>
    <p:sndAc>
      <p:stSnd>
        <p:snd r:embed="rId4" name="chimes.wav"/>
      </p:stSnd>
    </p:sndAc>
  </p:transition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661E3D0-CC7B-4516-A8ED-3680022202FF}"/>
              </a:ext>
            </a:extLst>
          </p:cNvPr>
          <p:cNvSpPr>
            <a:spLocks/>
          </p:cNvSpPr>
          <p:nvPr/>
        </p:nvSpPr>
        <p:spPr bwMode="auto">
          <a:xfrm>
            <a:off x="395288" y="4292600"/>
            <a:ext cx="8497887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Laboratorios dedicados a Pruebas de Esfuerzo Clínicas: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Pruebas de Esfuerzo Máximas: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Recomendado</a:t>
            </a:r>
            <a:r>
              <a:rPr lang="es-PR" altLang="en-US" sz="1700">
                <a:latin typeface="Verdana" panose="020B060403050404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Supervisión Médica: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Adiestramientos y certificaciones necesarias: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Medidas avanzadas para emergencias cardiaca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615085-D74C-4AAD-92BF-48B1132FD1E8}"/>
              </a:ext>
            </a:extLst>
          </p:cNvPr>
          <p:cNvSpPr>
            <a:spLocks/>
          </p:cNvSpPr>
          <p:nvPr/>
        </p:nvSpPr>
        <p:spPr bwMode="auto">
          <a:xfrm>
            <a:off x="3203575" y="1557338"/>
            <a:ext cx="569118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40000"/>
              </a:lnSpc>
              <a:buClrTx/>
              <a:buFontTx/>
              <a:buNone/>
            </a:pPr>
            <a: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03140" name="Picture 4">
            <a:extLst>
              <a:ext uri="{FF2B5EF4-FFF2-40B4-BE49-F238E27FC236}">
                <a16:creationId xmlns:a16="http://schemas.microsoft.com/office/drawing/2014/main" id="{76B1F794-7733-4D1E-80D7-87E869587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908050"/>
            <a:ext cx="1965325" cy="309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diamond/>
    <p:sndAc>
      <p:stSnd>
        <p:snd r:embed="rId4" name="chimes.wav"/>
      </p:stSnd>
    </p:sndAc>
  </p:transition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189" name="Picture 5">
            <a:extLst>
              <a:ext uri="{FF2B5EF4-FFF2-40B4-BE49-F238E27FC236}">
                <a16:creationId xmlns:a16="http://schemas.microsoft.com/office/drawing/2014/main" id="{CFA390D7-4726-4009-9323-371D47BC4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310515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AF44FE9-BF43-4EA2-8980-41E8B136AD2A}"/>
              </a:ext>
            </a:extLst>
          </p:cNvPr>
          <p:cNvSpPr>
            <a:spLocks/>
          </p:cNvSpPr>
          <p:nvPr/>
        </p:nvSpPr>
        <p:spPr bwMode="auto">
          <a:xfrm>
            <a:off x="395288" y="2781300"/>
            <a:ext cx="8497887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Laboratorios dedicados a Pruebas de Esfuerzo Clínicas: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Pruebas de Esfuerzo Máximas: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Alternativa</a:t>
            </a:r>
            <a:r>
              <a:rPr lang="es-PR" altLang="en-US" sz="1700">
                <a:latin typeface="Verdana" panose="020B060403050404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Dirección de la prueba por profesionales de la salud: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Tipos: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Fisiólogos del ejercicio clínicos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Enfermeras entrenadas en fisiólogos del ejercicio clínico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Asistentes médicos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Requisito: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Accesiblidad de un médico cualificado: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Localizado en la instalación física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136999-4288-42C1-9EC8-6EA9D80303D8}"/>
              </a:ext>
            </a:extLst>
          </p:cNvPr>
          <p:cNvSpPr>
            <a:spLocks/>
          </p:cNvSpPr>
          <p:nvPr/>
        </p:nvSpPr>
        <p:spPr bwMode="auto">
          <a:xfrm>
            <a:off x="3348038" y="765175"/>
            <a:ext cx="56165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40000"/>
              </a:lnSpc>
              <a:buClrTx/>
              <a:buFontTx/>
              <a:buNone/>
            </a:pPr>
            <a:r>
              <a:rPr lang="es-PR" altLang="en-US" sz="2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 DE MEDIDAS DE SEGURIDAD Y EMERGENCIA</a:t>
            </a:r>
            <a:endParaRPr lang="es-PR" altLang="en-US" sz="2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/>
    <p:sndAc>
      <p:stSnd>
        <p:snd r:embed="rId4" name="chimes.wav"/>
      </p:stSnd>
    </p:sndAc>
  </p:transition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72C6C53-C0B5-4C07-A6C7-5A49E7E81708}"/>
              </a:ext>
            </a:extLst>
          </p:cNvPr>
          <p:cNvSpPr>
            <a:spLocks/>
          </p:cNvSpPr>
          <p:nvPr/>
        </p:nvSpPr>
        <p:spPr bwMode="auto">
          <a:xfrm>
            <a:off x="395288" y="2854325"/>
            <a:ext cx="8497887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Programas de Rehabilitación en Escenarios Clínicos: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Plan Estratégico de Emergencia: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Requisito</a:t>
            </a:r>
            <a:r>
              <a:rPr lang="es-PR" altLang="en-US" sz="1700">
                <a:latin typeface="Verdana" panose="020B060403050404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Protocolo a seguir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Incidentes cardiopulmonares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Paro cardiaco o evento isquémico temporero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Angina de pecho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Arritmias cardiacas peligrosas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Eventos hipoglucémicos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Hipotensións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Broncoespasmo</a:t>
            </a:r>
            <a:endParaRPr lang="en-US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D1E7F5-B466-4F75-B0D2-6023FE22C3B4}"/>
              </a:ext>
            </a:extLst>
          </p:cNvPr>
          <p:cNvSpPr>
            <a:spLocks/>
          </p:cNvSpPr>
          <p:nvPr/>
        </p:nvSpPr>
        <p:spPr bwMode="auto">
          <a:xfrm>
            <a:off x="3635375" y="908050"/>
            <a:ext cx="4897438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8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MANEJO DE EMERGENCIAS SEGÚN EL TIPO DE PROGRAMA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07237" name="Picture 5">
            <a:extLst>
              <a:ext uri="{FF2B5EF4-FFF2-40B4-BE49-F238E27FC236}">
                <a16:creationId xmlns:a16="http://schemas.microsoft.com/office/drawing/2014/main" id="{32D86090-C107-476E-BB7B-01B90123F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0713"/>
            <a:ext cx="2881312" cy="216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ver dir="r"/>
    <p:sndAc>
      <p:stSnd>
        <p:snd r:embed="rId4" name="chimes.wav"/>
      </p:stSnd>
    </p:sndAc>
  </p:transition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463D859-4985-468E-A648-A20EE8209D69}"/>
              </a:ext>
            </a:extLst>
          </p:cNvPr>
          <p:cNvSpPr>
            <a:spLocks/>
          </p:cNvSpPr>
          <p:nvPr/>
        </p:nvSpPr>
        <p:spPr bwMode="auto">
          <a:xfrm>
            <a:off x="395288" y="2205038"/>
            <a:ext cx="8497887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Programas de Rehabilitación en Escenarios Clínicos: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Plan Estratégico de Emergencia: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Requisito</a:t>
            </a:r>
            <a:r>
              <a:rPr lang="es-PR" altLang="en-US" sz="1700">
                <a:latin typeface="Verdana" panose="020B060403050404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Protocolos Especiales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Incidentes cardiopulmonares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Ejemplo: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Arritmia ventricular sintomática: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Detener la prueba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Sentar al participante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Establecer signos vitales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Consultar médico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Registar electrocardiograma de 12 derivaciones: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Si problema persiste: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Transportar a la sala de emergencias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Si el afectado presenta síntomas o cae inconsciente: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Iniciar ACLS para: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Taquicardia o arresto cardiaco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184231-19C7-4F25-9BC0-8A27994ED985}"/>
              </a:ext>
            </a:extLst>
          </p:cNvPr>
          <p:cNvSpPr>
            <a:spLocks/>
          </p:cNvSpPr>
          <p:nvPr/>
        </p:nvSpPr>
        <p:spPr bwMode="auto">
          <a:xfrm>
            <a:off x="2700338" y="1123950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MANEJO DE EMERGENCIAS SEGÚN EL TIPO DE PROGRAMA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09285" name="Picture 5">
            <a:extLst>
              <a:ext uri="{FF2B5EF4-FFF2-40B4-BE49-F238E27FC236}">
                <a16:creationId xmlns:a16="http://schemas.microsoft.com/office/drawing/2014/main" id="{1D782E62-82D5-4C77-805B-93A5C2AB9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92150"/>
            <a:ext cx="2108200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mb dir="vert"/>
    <p:sndAc>
      <p:stSnd>
        <p:snd r:embed="rId4" name="chimes.wav"/>
      </p:stSnd>
    </p:sndAc>
  </p:transition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771FE8A-BD82-47E4-BC45-572CB6ABF747}"/>
              </a:ext>
            </a:extLst>
          </p:cNvPr>
          <p:cNvSpPr>
            <a:spLocks/>
          </p:cNvSpPr>
          <p:nvPr/>
        </p:nvSpPr>
        <p:spPr bwMode="auto">
          <a:xfrm>
            <a:off x="395288" y="3573463"/>
            <a:ext cx="8497887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Programas de Rehabilitación en Escenarios Clínicos: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Plan Estratégico de Emergencia: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Equipos y Provisiones Adicionales</a:t>
            </a:r>
            <a:r>
              <a:rPr lang="es-PR" altLang="en-US" sz="1700">
                <a:latin typeface="Verdana" panose="020B060403050404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Determinantes: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Tipo de paciente –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Ejemplos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Diabéticos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Asmáticos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Enfermos del corazón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Otros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endParaRPr lang="en-US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pic>
        <p:nvPicPr>
          <p:cNvPr id="611336" name="Picture 8">
            <a:extLst>
              <a:ext uri="{FF2B5EF4-FFF2-40B4-BE49-F238E27FC236}">
                <a16:creationId xmlns:a16="http://schemas.microsoft.com/office/drawing/2014/main" id="{7C771ED8-D610-45D1-986E-CD15C1A10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692150"/>
            <a:ext cx="3529012" cy="264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B5BA3D-B0F6-4A25-B5CE-015B9331C66C}"/>
              </a:ext>
            </a:extLst>
          </p:cNvPr>
          <p:cNvSpPr>
            <a:spLocks/>
          </p:cNvSpPr>
          <p:nvPr/>
        </p:nvSpPr>
        <p:spPr bwMode="auto">
          <a:xfrm>
            <a:off x="3995738" y="908050"/>
            <a:ext cx="49688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8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MANEJO DE EMERGENCIAS SEGÚN EL TIPO DE PROGRAMA</a:t>
            </a:r>
            <a:endParaRPr lang="es-PR" altLang="en-US" sz="26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cover dir="ru"/>
    <p:sndAc>
      <p:stSnd>
        <p:snd r:embed="rId4" name="chimes.wav"/>
      </p:stSnd>
    </p:sndAc>
  </p:transition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2F4C9E5-278C-49A0-BBFF-E510CA362707}"/>
              </a:ext>
            </a:extLst>
          </p:cNvPr>
          <p:cNvSpPr>
            <a:spLocks/>
          </p:cNvSpPr>
          <p:nvPr/>
        </p:nvSpPr>
        <p:spPr bwMode="auto">
          <a:xfrm>
            <a:off x="395288" y="3427413"/>
            <a:ext cx="8497887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Programas de Rehabilitación en Escenarios Clínicos: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Plan Estratégico de Emergencia: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Equipos y Provisiones Adicionales</a:t>
            </a:r>
            <a:r>
              <a:rPr lang="es-PR" altLang="en-US" sz="1700">
                <a:latin typeface="Verdana" panose="020B060403050404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Determinantes: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Modalidades de ejercicios y actividades físicas: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Caminar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Ciclismo estático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Entrenamiento con resistencias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Otros</a:t>
            </a:r>
            <a:endParaRPr lang="en-US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036E5C-BD2B-4704-8AD5-E631430F665B}"/>
              </a:ext>
            </a:extLst>
          </p:cNvPr>
          <p:cNvSpPr>
            <a:spLocks/>
          </p:cNvSpPr>
          <p:nvPr/>
        </p:nvSpPr>
        <p:spPr bwMode="auto">
          <a:xfrm>
            <a:off x="3995738" y="908050"/>
            <a:ext cx="49688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8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MANEJO DE EMERGENCIAS SEGÚN EL TIPO DE PROGRAMA</a:t>
            </a:r>
            <a:endParaRPr lang="es-PR" altLang="en-US" sz="26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13381" name="Picture 5">
            <a:extLst>
              <a:ext uri="{FF2B5EF4-FFF2-40B4-BE49-F238E27FC236}">
                <a16:creationId xmlns:a16="http://schemas.microsoft.com/office/drawing/2014/main" id="{B75F7845-BBF3-4600-B249-156B0CA53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765175"/>
            <a:ext cx="1630363" cy="255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sh dir="d"/>
    <p:sndAc>
      <p:stSnd>
        <p:snd r:embed="rId4" name="chimes.wav"/>
      </p:stSnd>
    </p:sndAc>
  </p:transition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9A3BB5A-F3F5-4D6D-9DC2-60F19B6FDAC7}"/>
              </a:ext>
            </a:extLst>
          </p:cNvPr>
          <p:cNvSpPr>
            <a:spLocks/>
          </p:cNvSpPr>
          <p:nvPr/>
        </p:nvSpPr>
        <p:spPr bwMode="auto">
          <a:xfrm>
            <a:off x="395288" y="2781300"/>
            <a:ext cx="849788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Programas de Rehabilitación en Escenarios Clínicos: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Plan Estratégico de Emergencia: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Equipos y Provisiones Adicionales</a:t>
            </a:r>
            <a:r>
              <a:rPr lang="es-PR" altLang="en-US" sz="1700">
                <a:latin typeface="Verdana" panose="020B060403050404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Determinantes: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Escenario clínico específico –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Ejemplos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 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Rehabiitación cardiaca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Rehabilitación pulmonar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Programa para el tratamiento del síndrome metabólico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Entrenamiento para pacientes HIV positivos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Otros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Protocolo establecido en la instalación física</a:t>
            </a:r>
            <a:endParaRPr lang="es-PR" altLang="en-US" sz="18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A2E5B1-81F8-4473-83A0-64A74BD52877}"/>
              </a:ext>
            </a:extLst>
          </p:cNvPr>
          <p:cNvSpPr>
            <a:spLocks/>
          </p:cNvSpPr>
          <p:nvPr/>
        </p:nvSpPr>
        <p:spPr bwMode="auto">
          <a:xfrm>
            <a:off x="2949575" y="1268413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MANEJO DE EMERGENCIAS SEGÚN EL TIPO DE PROGRAMA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15428" name="Picture 4">
            <a:extLst>
              <a:ext uri="{FF2B5EF4-FFF2-40B4-BE49-F238E27FC236}">
                <a16:creationId xmlns:a16="http://schemas.microsoft.com/office/drawing/2014/main" id="{CEE79D8A-3BB1-44EF-B393-E4F856903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765175"/>
            <a:ext cx="255587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ver dir="d"/>
    <p:sndAc>
      <p:stSnd>
        <p:snd r:embed="rId4" name="chimes.wav"/>
      </p:stSnd>
    </p:sndAc>
  </p:transition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476" name="Picture 4">
            <a:extLst>
              <a:ext uri="{FF2B5EF4-FFF2-40B4-BE49-F238E27FC236}">
                <a16:creationId xmlns:a16="http://schemas.microsoft.com/office/drawing/2014/main" id="{E865117B-4027-481D-B2D6-107ACF47D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227513"/>
            <a:ext cx="2447925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478" name="Picture 6">
            <a:extLst>
              <a:ext uri="{FF2B5EF4-FFF2-40B4-BE49-F238E27FC236}">
                <a16:creationId xmlns:a16="http://schemas.microsoft.com/office/drawing/2014/main" id="{B6B4CD0F-0918-4EFD-BEE6-C751C5884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0713"/>
            <a:ext cx="2089150" cy="193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5413B9-26BD-4F74-BF72-B7C3F928820F}"/>
              </a:ext>
            </a:extLst>
          </p:cNvPr>
          <p:cNvSpPr>
            <a:spLocks/>
          </p:cNvSpPr>
          <p:nvPr/>
        </p:nvSpPr>
        <p:spPr bwMode="auto">
          <a:xfrm>
            <a:off x="2700338" y="1123950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MANEJO DE EMERGENCIAS SEGÚN EL TIPO DE PROGRAMA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CE63875-F675-4C13-9840-C68F1C9AF83E}"/>
              </a:ext>
            </a:extLst>
          </p:cNvPr>
          <p:cNvSpPr>
            <a:spLocks/>
          </p:cNvSpPr>
          <p:nvPr/>
        </p:nvSpPr>
        <p:spPr bwMode="auto">
          <a:xfrm>
            <a:off x="395288" y="2708275"/>
            <a:ext cx="8497887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Programas de Rehabilitación en Escenarios Clínicos: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Plan Estratégico de Emergencia: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Equipos y Provisiones Adicionales</a:t>
            </a:r>
            <a:r>
              <a:rPr lang="es-PR" altLang="en-US" sz="1700">
                <a:latin typeface="Verdana" panose="020B060403050404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Determinantes -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Pacientes, modalidad, escenarios, protocolo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Ejemplos: 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Programas para diabéticos: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Equipos y materiales requeridos: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Glucómetros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Rehabilitación pulmonar: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Equipos y materiales requeridos: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Aparatos de succión</a:t>
            </a:r>
            <a:endParaRPr lang="es-PR" altLang="en-US" sz="210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cover dir="u"/>
    <p:sndAc>
      <p:stSnd>
        <p:snd r:embed="rId4" name="chimes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F3403-942B-40D8-90B6-5D7805D480BF}"/>
              </a:ext>
            </a:extLst>
          </p:cNvPr>
          <p:cNvSpPr>
            <a:spLocks/>
          </p:cNvSpPr>
          <p:nvPr/>
        </p:nvSpPr>
        <p:spPr bwMode="auto">
          <a:xfrm>
            <a:off x="3852863" y="1628775"/>
            <a:ext cx="4752975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B487176-6917-4100-A0CB-711E12B03856}"/>
              </a:ext>
            </a:extLst>
          </p:cNvPr>
          <p:cNvSpPr>
            <a:spLocks/>
          </p:cNvSpPr>
          <p:nvPr/>
        </p:nvSpPr>
        <p:spPr bwMode="auto">
          <a:xfrm>
            <a:off x="323850" y="4076700"/>
            <a:ext cx="820896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Evaluación/Pruebas de la Salud</a:t>
            </a:r>
            <a:endParaRPr lang="es-PR" altLang="en-US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400">
                <a:solidFill>
                  <a:srgbClr val="000000"/>
                </a:solidFill>
              </a:rPr>
              <a:t> Ventajas/Propósitos:</a:t>
            </a:r>
            <a:endParaRPr lang="es-PR" altLang="en-US" sz="24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Prescripción de ejercicio:</a:t>
            </a:r>
            <a:endParaRPr lang="es-PR" altLang="en-US" sz="25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500">
                <a:solidFill>
                  <a:srgbClr val="000000"/>
                </a:solidFill>
                <a:latin typeface="Calibri" panose="020F0502020204030204" pitchFamily="34" charset="0"/>
              </a:rPr>
              <a:t> Base para la – </a:t>
            </a:r>
            <a:r>
              <a:rPr lang="es-PR" altLang="en-US" sz="2500" i="1">
                <a:solidFill>
                  <a:srgbClr val="000000"/>
                </a:solidFill>
                <a:latin typeface="Calibri" panose="020F0502020204030204" pitchFamily="34" charset="0"/>
              </a:rPr>
              <a:t>Modificaciones de PROGRESIÓN</a:t>
            </a:r>
            <a:r>
              <a:rPr lang="es-PR" altLang="en-US" sz="25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n-US" altLang="en-US" sz="240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◊ Cuantificación de las variables/dosis:</a:t>
            </a:r>
            <a:endParaRPr lang="es-PR" altLang="en-US" sz="25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sz="2400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Intensidad, duración, frecuencia, volumen, modo</a:t>
            </a:r>
            <a:endParaRPr lang="es-PR" altLang="en-US" sz="21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83012" name="Picture 4">
            <a:extLst>
              <a:ext uri="{FF2B5EF4-FFF2-40B4-BE49-F238E27FC236}">
                <a16:creationId xmlns:a16="http://schemas.microsoft.com/office/drawing/2014/main" id="{F4DC5D0A-971E-4F9A-9776-F9C8DF5E9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571500"/>
            <a:ext cx="3378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dir="in"/>
  </p:transition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4EF715B-ED83-4801-AD76-0B8D7639FD8C}"/>
              </a:ext>
            </a:extLst>
          </p:cNvPr>
          <p:cNvSpPr>
            <a:spLocks/>
          </p:cNvSpPr>
          <p:nvPr/>
        </p:nvSpPr>
        <p:spPr bwMode="auto">
          <a:xfrm>
            <a:off x="395288" y="3068638"/>
            <a:ext cx="8497887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Programas de Rehabilitación en Escenarios Clínicos: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Plan Estratégico de Emergencia: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Personal Requerido y Tipos de Competencias</a:t>
            </a:r>
            <a:r>
              <a:rPr lang="es-PR" altLang="en-US" sz="1700">
                <a:latin typeface="Verdana" panose="020B060403050404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Programas de Rehabilitación Cardiovascular y Pulmonar: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Requisitos: 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Consultoría de un médico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Equipo de emergencia dirigido por un médico: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Disponibilidad del médico de urgencias: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Durante el periodo de rehablitación: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Sesiones de ejercicio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9BF126-5B2A-4838-92E7-BCDBC4980781}"/>
              </a:ext>
            </a:extLst>
          </p:cNvPr>
          <p:cNvSpPr>
            <a:spLocks/>
          </p:cNvSpPr>
          <p:nvPr/>
        </p:nvSpPr>
        <p:spPr bwMode="auto">
          <a:xfrm>
            <a:off x="3708400" y="1052513"/>
            <a:ext cx="511333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5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MANEJO DE EMERGENCIAS SEGÚN EL TIPO</a:t>
            </a:r>
            <a:b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PROGRAMA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19524" name="Picture 4">
            <a:extLst>
              <a:ext uri="{FF2B5EF4-FFF2-40B4-BE49-F238E27FC236}">
                <a16:creationId xmlns:a16="http://schemas.microsoft.com/office/drawing/2014/main" id="{8DBDCC6E-BE41-4760-ABCA-78A3A4718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0713"/>
            <a:ext cx="3240087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heel spokes="1"/>
    <p:sndAc>
      <p:stSnd>
        <p:snd r:embed="rId4" name="chimes.wav"/>
      </p:stSnd>
    </p:sndAc>
  </p:transition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29DBF97-D268-4008-B0F8-CF5F054B7C27}"/>
              </a:ext>
            </a:extLst>
          </p:cNvPr>
          <p:cNvSpPr>
            <a:spLocks/>
          </p:cNvSpPr>
          <p:nvPr/>
        </p:nvSpPr>
        <p:spPr bwMode="auto">
          <a:xfrm>
            <a:off x="395288" y="3573463"/>
            <a:ext cx="8497887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Programas de Rehabilitación en Escenarios Clínicos: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Plan Estratégico de Emergencia: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Personal Requerido y Tipos de Competencias</a:t>
            </a:r>
            <a:r>
              <a:rPr lang="es-PR" altLang="en-US" sz="1700">
                <a:latin typeface="Verdana" panose="020B060403050404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Programas de Rehabilitación Cardiovascular y Pulmonar: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Requisitos:  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Personal adiestrado en medidas ACLS: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Médicos: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Fisiólogos del ejercicio clínicos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Enfermeros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Terapistas físicos</a:t>
            </a:r>
            <a:endParaRPr lang="en-US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C5FDB6-C1A2-4302-A314-D3251BAAF208}"/>
              </a:ext>
            </a:extLst>
          </p:cNvPr>
          <p:cNvSpPr>
            <a:spLocks/>
          </p:cNvSpPr>
          <p:nvPr/>
        </p:nvSpPr>
        <p:spPr bwMode="auto">
          <a:xfrm>
            <a:off x="4570413" y="1196975"/>
            <a:ext cx="43942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6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MANEJO DE EMERGENCIAS SEGÚN EL TIPO DE PROGRAMA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23620" name="Picture 4">
            <a:extLst>
              <a:ext uri="{FF2B5EF4-FFF2-40B4-BE49-F238E27FC236}">
                <a16:creationId xmlns:a16="http://schemas.microsoft.com/office/drawing/2014/main" id="{C5570959-7857-43E7-B728-F97D4398D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4321175" cy="287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A17FB8-96EB-439F-9385-974862970D7D}"/>
              </a:ext>
            </a:extLst>
          </p:cNvPr>
          <p:cNvSpPr>
            <a:spLocks/>
          </p:cNvSpPr>
          <p:nvPr/>
        </p:nvSpPr>
        <p:spPr bwMode="auto">
          <a:xfrm>
            <a:off x="395288" y="3141663"/>
            <a:ext cx="8497887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Programas de Rehabilitación en Escenarios Clínicos: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Plan Estratégico de Emergencia: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Personal Requerido y Tipos de Competencias</a:t>
            </a:r>
            <a:r>
              <a:rPr lang="es-PR" altLang="en-US" sz="1700">
                <a:latin typeface="Verdana" panose="020B060403050404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Programas de Rehabilitación Cardiovascular y Pulmonar: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Pacientes estratificados como -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Alto Riesgo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 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Durante pruebas de esfuerzo o sesiones de ejercicio: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Disponibilidad inmediáta: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Uno (o dos, que es lo recomedado):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           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Personal entrenado en ACLS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Un médico</a:t>
            </a:r>
            <a:endParaRPr lang="en-US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BC1E54-FC71-43E8-992B-C193D8FC9009}"/>
              </a:ext>
            </a:extLst>
          </p:cNvPr>
          <p:cNvSpPr>
            <a:spLocks/>
          </p:cNvSpPr>
          <p:nvPr/>
        </p:nvSpPr>
        <p:spPr bwMode="auto">
          <a:xfrm>
            <a:off x="4356100" y="1052513"/>
            <a:ext cx="4538663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4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MANEJO DE EMERGENCIAS SEGÚN EL TIPO DE PROGRAMA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21572" name="Picture 4">
            <a:extLst>
              <a:ext uri="{FF2B5EF4-FFF2-40B4-BE49-F238E27FC236}">
                <a16:creationId xmlns:a16="http://schemas.microsoft.com/office/drawing/2014/main" id="{B0742795-68E4-4C4A-AD15-8FA0F5FE2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92150"/>
            <a:ext cx="33845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 dir="in"/>
    <p:sndAc>
      <p:stSnd>
        <p:snd r:embed="rId4" name="chimes.wav"/>
      </p:stSnd>
    </p:sndAc>
  </p:transition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76A8F8-1A67-402E-A0FD-2E863570BCC1}"/>
              </a:ext>
            </a:extLst>
          </p:cNvPr>
          <p:cNvSpPr>
            <a:spLocks/>
          </p:cNvSpPr>
          <p:nvPr/>
        </p:nvSpPr>
        <p:spPr bwMode="auto">
          <a:xfrm>
            <a:off x="250825" y="4076700"/>
            <a:ext cx="8497888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Programas de Rehabilitación en Escenarios Clínicos: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Plan Estratégico de Emergencia: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Documentación y Reportes Necesarios</a:t>
            </a:r>
            <a:r>
              <a:rPr lang="es-PR" altLang="en-US" sz="1700">
                <a:latin typeface="Verdana" panose="020B060403050404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Informes posterior al eventos de emergencia: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Someter al departamento correspondiente: 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Deberá evaluar este reporte del incidente</a:t>
            </a:r>
            <a:endParaRPr lang="en-US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5D1250-F7F4-4288-9181-5C44DE3BD5B4}"/>
              </a:ext>
            </a:extLst>
          </p:cNvPr>
          <p:cNvSpPr>
            <a:spLocks/>
          </p:cNvSpPr>
          <p:nvPr/>
        </p:nvSpPr>
        <p:spPr bwMode="auto">
          <a:xfrm>
            <a:off x="4356100" y="1339850"/>
            <a:ext cx="4538663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7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MANEJO DE EMERGENCIAS SEGÚN EL TIPO DE PROGRAMA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25668" name="Picture 4">
            <a:extLst>
              <a:ext uri="{FF2B5EF4-FFF2-40B4-BE49-F238E27FC236}">
                <a16:creationId xmlns:a16="http://schemas.microsoft.com/office/drawing/2014/main" id="{05FE8FD6-D06D-4AE1-A42C-1FF742CCD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52513"/>
            <a:ext cx="3671887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ru"/>
    <p:sndAc>
      <p:stSnd>
        <p:snd r:embed="rId4" name="chimes.wav"/>
      </p:stSnd>
    </p:sndAc>
  </p:transition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004" name="Picture 4">
            <a:extLst>
              <a:ext uri="{FF2B5EF4-FFF2-40B4-BE49-F238E27FC236}">
                <a16:creationId xmlns:a16="http://schemas.microsoft.com/office/drawing/2014/main" id="{1B61F53B-ED4E-46C9-B9AA-90363E933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22288"/>
            <a:ext cx="3673475" cy="250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223E210-D780-4525-B690-21E9DEFA0F38}"/>
              </a:ext>
            </a:extLst>
          </p:cNvPr>
          <p:cNvSpPr>
            <a:spLocks/>
          </p:cNvSpPr>
          <p:nvPr/>
        </p:nvSpPr>
        <p:spPr bwMode="auto">
          <a:xfrm>
            <a:off x="395288" y="2924175"/>
            <a:ext cx="8497887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Programas de Aptitud Física en Escenarios No Clínicos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Plan Estratégico de Emergencia: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Formularios esenciales</a:t>
            </a:r>
            <a:r>
              <a:rPr lang="es-PR" altLang="en-US" sz="1700">
                <a:latin typeface="Verdana" panose="020B060403050404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Autorización médica firmada: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Objetivo - En una Víctima </a:t>
            </a:r>
            <a:r>
              <a:rPr lang="en-US" altLang="en-US" sz="1800" i="1" u="sng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Wingdings" panose="05000000000000000000" pitchFamily="2" charset="2"/>
              </a:rPr>
              <a:t>Inconsciente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Permitir, legalmente, el acceso al: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Historial médico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Contactos de emergencias</a:t>
            </a:r>
            <a:endParaRPr lang="es-PR" altLang="en-US" sz="17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Exencion (liberación) de responsabiliad</a:t>
            </a:r>
            <a:r>
              <a:rPr lang="es-PR" altLang="en-US" sz="1600">
                <a:latin typeface="Verdana" panose="020B060403050404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Supuesto (asunción) de riesgo</a:t>
            </a:r>
            <a:r>
              <a:rPr lang="en-US" altLang="en-US" sz="2100">
                <a:solidFill>
                  <a:schemeClr val="tx1"/>
                </a:solidFill>
                <a:sym typeface="Wingdings" panose="05000000000000000000" pitchFamily="2" charset="2"/>
              </a:rPr>
              <a:t>  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B65453-4E85-44E2-8100-497A15187343}"/>
              </a:ext>
            </a:extLst>
          </p:cNvPr>
          <p:cNvSpPr>
            <a:spLocks/>
          </p:cNvSpPr>
          <p:nvPr/>
        </p:nvSpPr>
        <p:spPr bwMode="auto">
          <a:xfrm>
            <a:off x="3851275" y="981075"/>
            <a:ext cx="482600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4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MANEJO DE EMERGENCIAS SEGÚN EL TIPO DE PROGRAMA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ld"/>
    <p:sndAc>
      <p:stSnd>
        <p:snd r:embed="rId4" name="chimes.wav"/>
      </p:stSnd>
    </p:sndAc>
  </p:transition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196" name="Picture 4">
            <a:extLst>
              <a:ext uri="{FF2B5EF4-FFF2-40B4-BE49-F238E27FC236}">
                <a16:creationId xmlns:a16="http://schemas.microsoft.com/office/drawing/2014/main" id="{0F959678-7B3C-4EB7-AD52-436CF1E25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92150"/>
            <a:ext cx="2232025" cy="179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C1338A-6FF9-4110-9A65-96D9DBE9CA64}"/>
              </a:ext>
            </a:extLst>
          </p:cNvPr>
          <p:cNvSpPr>
            <a:spLocks/>
          </p:cNvSpPr>
          <p:nvPr/>
        </p:nvSpPr>
        <p:spPr bwMode="auto">
          <a:xfrm>
            <a:off x="395288" y="2565400"/>
            <a:ext cx="8497887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Plan Preventivo para Emergencias y Traumas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Meta: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Evitar al mínimo incidentes de urgencias que surgen</a:t>
            </a:r>
            <a:r>
              <a:rPr lang="es-PR" altLang="en-US" sz="1700">
                <a:latin typeface="Verdana" panose="020B060403050404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Durante las sesiones regulares de ejercicio o actividad física</a:t>
            </a:r>
            <a:endParaRPr lang="es-PR" altLang="en-US" sz="15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Estrategias: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Evaluación de la salud pre-participación efectiva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Estratificación de los riesgos del potencial participante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Prescripción del ejercicio basados en: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Evaluación de la salud y estilos de vida pre-actividad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Historial Médico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Pruebas de aptitud física y ergométricas</a:t>
            </a:r>
            <a:endParaRPr lang="es-PR" altLang="en-US" sz="2300" i="1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439053-67C7-4933-8B41-0D31FB50FC84}"/>
              </a:ext>
            </a:extLst>
          </p:cNvPr>
          <p:cNvSpPr>
            <a:spLocks/>
          </p:cNvSpPr>
          <p:nvPr/>
        </p:nvSpPr>
        <p:spPr bwMode="auto">
          <a:xfrm>
            <a:off x="2700338" y="1195388"/>
            <a:ext cx="61944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PRÁCTICA DE EJERCICIOS PARA LA PREVENCIÓN SECUNDARIA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48199" name="Picture 7">
            <a:extLst>
              <a:ext uri="{FF2B5EF4-FFF2-40B4-BE49-F238E27FC236}">
                <a16:creationId xmlns:a16="http://schemas.microsoft.com/office/drawing/2014/main" id="{093E7D34-AB49-4DC7-A247-D7C614F2A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25538"/>
            <a:ext cx="1152525" cy="11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 dir="rd"/>
    <p:sndAc>
      <p:stSnd>
        <p:snd r:embed="rId4" name="chimes.wav"/>
      </p:stSnd>
    </p:sndAc>
  </p:transition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244" name="Picture 4">
            <a:extLst>
              <a:ext uri="{FF2B5EF4-FFF2-40B4-BE49-F238E27FC236}">
                <a16:creationId xmlns:a16="http://schemas.microsoft.com/office/drawing/2014/main" id="{52353B8F-731B-430A-9CE2-B581A9D0C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6250"/>
            <a:ext cx="2495550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60A058-01D4-4731-B0E3-C210C90D52B2}"/>
              </a:ext>
            </a:extLst>
          </p:cNvPr>
          <p:cNvSpPr>
            <a:spLocks/>
          </p:cNvSpPr>
          <p:nvPr/>
        </p:nvSpPr>
        <p:spPr bwMode="auto">
          <a:xfrm>
            <a:off x="2916238" y="1052513"/>
            <a:ext cx="56880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8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PRÁCTICA DE EJERCICIOS PARA LA </a:t>
            </a:r>
            <a:b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PREVENCIÓN SECUNDARIA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50247" name="Picture 7">
            <a:extLst>
              <a:ext uri="{FF2B5EF4-FFF2-40B4-BE49-F238E27FC236}">
                <a16:creationId xmlns:a16="http://schemas.microsoft.com/office/drawing/2014/main" id="{1FFF9CC3-727C-4C26-BDF7-C63D854A7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4221163"/>
            <a:ext cx="1530350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272B32E-3758-42BE-9ECB-EE36E724F18E}"/>
              </a:ext>
            </a:extLst>
          </p:cNvPr>
          <p:cNvSpPr>
            <a:spLocks/>
          </p:cNvSpPr>
          <p:nvPr/>
        </p:nvSpPr>
        <p:spPr bwMode="auto">
          <a:xfrm>
            <a:off x="323850" y="3357563"/>
            <a:ext cx="8497888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Plan Preventivo para Emergencias y Traumas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Estrategias: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Charlas educativas a los participantes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800">
                <a:solidFill>
                  <a:srgbClr val="000000"/>
                </a:solidFill>
                <a:latin typeface="Arial" panose="020B0604020202020204" pitchFamily="34" charset="0"/>
              </a:rPr>
              <a:t>Adiestramiento del personal, basado en competencias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Verificación de las credenciales del personal reclutado</a:t>
            </a:r>
            <a:endParaRPr lang="es-PR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Supervisión efectiva de los participantes durante: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Sesiones de ejercicio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Pruebas de aptitud física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Pruebas ergométricas de esfuerzo</a:t>
            </a:r>
            <a:endParaRPr lang="es-PR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ru"/>
    <p:sndAc>
      <p:stSnd>
        <p:snd r:embed="rId4" name="chimes.wav"/>
      </p:stSnd>
    </p:sndAc>
  </p:transition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292" name="Picture 4">
            <a:extLst>
              <a:ext uri="{FF2B5EF4-FFF2-40B4-BE49-F238E27FC236}">
                <a16:creationId xmlns:a16="http://schemas.microsoft.com/office/drawing/2014/main" id="{8EBA8930-E9A1-46FB-B916-1B3E10217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3240088" cy="248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D78AF9-B529-4E57-9FBB-600600EF7034}"/>
              </a:ext>
            </a:extLst>
          </p:cNvPr>
          <p:cNvSpPr>
            <a:spLocks/>
          </p:cNvSpPr>
          <p:nvPr/>
        </p:nvSpPr>
        <p:spPr bwMode="auto">
          <a:xfrm>
            <a:off x="3492500" y="982663"/>
            <a:ext cx="5256213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5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PRÁCTICA DE EJERCICIOS PARA LA</a:t>
            </a:r>
            <a:b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PREVENCIÓN SECUNDARIA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8B91D19-1465-410D-9812-E6EA6447F39B}"/>
              </a:ext>
            </a:extLst>
          </p:cNvPr>
          <p:cNvSpPr>
            <a:spLocks/>
          </p:cNvSpPr>
          <p:nvPr/>
        </p:nvSpPr>
        <p:spPr bwMode="auto">
          <a:xfrm>
            <a:off x="250825" y="2995613"/>
            <a:ext cx="8497888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Plan Preventivo para Emergencias y Traumas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Estrategias:</a:t>
            </a:r>
            <a:endParaRPr lang="es-PR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Protocolo apropiado de supervisión: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Determinantes: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Número adecuado del personal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Tamaño del salón de ejercicio -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Afecta el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Flujo de tráfico apropiado –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Esto ayuda a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Prevención de traumas (Ej: tropezar con equipo)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Respuesta de emergencia rápida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Nivel de competencia, y certificaciones, del personal</a:t>
            </a:r>
            <a:endParaRPr lang="es-PR" altLang="en-US" sz="2100" i="1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wedge/>
    <p:sndAc>
      <p:stSnd>
        <p:snd r:embed="rId4" name="chimes.wav"/>
      </p:stSnd>
    </p:sndAc>
  </p:transition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F6A27-F167-4F25-BA94-99C147E3DC54}"/>
              </a:ext>
            </a:extLst>
          </p:cNvPr>
          <p:cNvSpPr>
            <a:spLocks/>
          </p:cNvSpPr>
          <p:nvPr/>
        </p:nvSpPr>
        <p:spPr bwMode="auto">
          <a:xfrm>
            <a:off x="3492500" y="982663"/>
            <a:ext cx="5256213" cy="158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50000"/>
              </a:lnSpc>
              <a:buClrTx/>
              <a:buFontTx/>
              <a:buNone/>
            </a:pP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PRÁCTICA DE EJERCICIOS PARA LA</a:t>
            </a:r>
            <a:b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PREVENCIÓN SECUNDARIA</a:t>
            </a:r>
            <a:endParaRPr lang="es-PR" altLang="en-US" sz="2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54341" name="Picture 5">
            <a:extLst>
              <a:ext uri="{FF2B5EF4-FFF2-40B4-BE49-F238E27FC236}">
                <a16:creationId xmlns:a16="http://schemas.microsoft.com/office/drawing/2014/main" id="{7E851F4A-DCEC-434E-9AA7-97545EE7B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0713"/>
            <a:ext cx="3095625" cy="236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AA25218-AC48-49F0-805F-43B9DA3F7C75}"/>
              </a:ext>
            </a:extLst>
          </p:cNvPr>
          <p:cNvSpPr>
            <a:spLocks/>
          </p:cNvSpPr>
          <p:nvPr/>
        </p:nvSpPr>
        <p:spPr bwMode="auto">
          <a:xfrm>
            <a:off x="395288" y="2997200"/>
            <a:ext cx="8497887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Plan Preventivo para Emergencias y Traumas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Estrategias:</a:t>
            </a:r>
            <a:endParaRPr lang="es-PR" altLang="en-US" sz="20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Selección y uso apropiado del equipo de ejercicio: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Basado en necesidades del cliente/programa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Proveer su mantenimiento correspondiente regular</a:t>
            </a:r>
            <a:endParaRPr lang="es-PR" altLang="en-US" sz="18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Fácil acceso a formulares de emergencia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Indicaciones: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Problemas clínicos con el participante: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Identificado por e especialista del ejercicio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Participante expone sus síntomas al personal encargado</a:t>
            </a:r>
            <a:endParaRPr lang="es-PR" altLang="en-US" sz="2100" i="1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8"/>
    <p:sndAc>
      <p:stSnd>
        <p:snd r:embed="rId4" name="chimes.wav"/>
      </p:stSnd>
    </p:sndAc>
  </p:transition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DD443-3EBC-4167-927E-500D30D3E361}"/>
              </a:ext>
            </a:extLst>
          </p:cNvPr>
          <p:cNvSpPr>
            <a:spLocks/>
          </p:cNvSpPr>
          <p:nvPr/>
        </p:nvSpPr>
        <p:spPr bwMode="auto">
          <a:xfrm>
            <a:off x="2484438" y="1484313"/>
            <a:ext cx="57626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4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RESUMEN</a:t>
            </a:r>
            <a:endParaRPr lang="es-PR" altLang="en-US" sz="4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58436" name="Picture 4">
            <a:extLst>
              <a:ext uri="{FF2B5EF4-FFF2-40B4-BE49-F238E27FC236}">
                <a16:creationId xmlns:a16="http://schemas.microsoft.com/office/drawing/2014/main" id="{C6D6CCD9-136F-4C96-8098-5B5CB5252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76250"/>
            <a:ext cx="1800225" cy="265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51639E8-823E-43F7-A474-AEA9467DDADC}"/>
              </a:ext>
            </a:extLst>
          </p:cNvPr>
          <p:cNvSpPr>
            <a:spLocks/>
          </p:cNvSpPr>
          <p:nvPr/>
        </p:nvSpPr>
        <p:spPr bwMode="auto">
          <a:xfrm>
            <a:off x="323850" y="3067050"/>
            <a:ext cx="8497888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Plan Estratégico de Seguridad y de Emergencias Médicas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Documento Base: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Indicaciones: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Instalaciones físicas de ejercicios o rehabilitación: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Programas de ejercicio bajo un contexto clínico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Programas de ejercicio bajo entornos no clínicos: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Comunitario/recreativos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Corporativos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Descripción: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Mecanismos protocolarios y políticas administrativas</a:t>
            </a:r>
            <a:endParaRPr lang="es-PR" altLang="en-US" sz="15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ipe dir="d"/>
    <p:sndAc>
      <p:stSnd>
        <p:snd r:embed="rId4" name="chimes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060" name="Picture 4">
            <a:extLst>
              <a:ext uri="{FF2B5EF4-FFF2-40B4-BE49-F238E27FC236}">
                <a16:creationId xmlns:a16="http://schemas.microsoft.com/office/drawing/2014/main" id="{30D790DA-14F7-41EA-9EB5-E05226FB5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3" y="2565400"/>
            <a:ext cx="2919412" cy="292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5063" name="Picture 7">
            <a:extLst>
              <a:ext uri="{FF2B5EF4-FFF2-40B4-BE49-F238E27FC236}">
                <a16:creationId xmlns:a16="http://schemas.microsoft.com/office/drawing/2014/main" id="{15442BEA-5B1B-46CB-A1C3-0AEEE9AD6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620713"/>
            <a:ext cx="2663825" cy="15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52212C-D445-4695-8D68-DEDC0F5E5F85}"/>
              </a:ext>
            </a:extLst>
          </p:cNvPr>
          <p:cNvSpPr>
            <a:spLocks/>
          </p:cNvSpPr>
          <p:nvPr/>
        </p:nvSpPr>
        <p:spPr bwMode="auto">
          <a:xfrm>
            <a:off x="179388" y="981075"/>
            <a:ext cx="8675687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Evaluación/Pruebas de la Salud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Ventajas/Propósitos: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Determinar: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Clientes que tienen otras necesidades particulares:</a:t>
            </a:r>
            <a:endParaRPr lang="en-US" altLang="en-US" sz="200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Ejemplos -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Indicaciones de atención especial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Limitaciones ortopédicas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Estado gestacional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5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Otros</a:t>
            </a:r>
            <a:r>
              <a:rPr lang="es-PR" altLang="en-US" sz="19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n-US" altLang="en-US" sz="180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Ventajas: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Mejor adherencia al programa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6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Mayor seguridad durante: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Pruebas de esfuerzo progresiva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Prácticas de los ejercicios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Prevención de emergencias cardiacas: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Infarto al miocardio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Fibrilación ventricular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Paro cardiaco       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Otras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Prescripción de ejercicio más efectiva: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Se asegurar al: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Detectar tales necesidades especiales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endParaRPr lang="es-PR" altLang="en-US" sz="18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E40F56-0451-4055-A327-575710D9E47B}"/>
              </a:ext>
            </a:extLst>
          </p:cNvPr>
          <p:cNvSpPr>
            <a:spLocks/>
          </p:cNvSpPr>
          <p:nvPr/>
        </p:nvSpPr>
        <p:spPr bwMode="auto">
          <a:xfrm>
            <a:off x="611188" y="549275"/>
            <a:ext cx="41767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INTRODUCCIÓN</a:t>
            </a:r>
          </a:p>
        </p:txBody>
      </p:sp>
    </p:spTree>
    <p:custDataLst>
      <p:tags r:id="rId1"/>
    </p:custDataLst>
  </p:cSld>
  <p:clrMapOvr>
    <a:masterClrMapping/>
  </p:clrMapOvr>
  <p:transition spd="slow">
    <p:pull dir="u"/>
  </p:transition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485" name="Picture 5">
            <a:extLst>
              <a:ext uri="{FF2B5EF4-FFF2-40B4-BE49-F238E27FC236}">
                <a16:creationId xmlns:a16="http://schemas.microsoft.com/office/drawing/2014/main" id="{AE0BAECA-F4B7-4110-9184-05DB204DB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49275"/>
            <a:ext cx="3671887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B676E1-C85F-4EE9-A940-D4A457B41119}"/>
              </a:ext>
            </a:extLst>
          </p:cNvPr>
          <p:cNvSpPr>
            <a:spLocks/>
          </p:cNvSpPr>
          <p:nvPr/>
        </p:nvSpPr>
        <p:spPr bwMode="auto">
          <a:xfrm>
            <a:off x="395288" y="2997200"/>
            <a:ext cx="8497887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Plan Estratégico de Seguridad y de Emergencias Médicas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Documento Base</a:t>
            </a:r>
            <a:endParaRPr lang="es-PR" altLang="en-US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Meta: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Facilitar acciones de urgencias médicas:</a:t>
            </a: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   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Acciones con prontitud y efectivas para las emergencias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Disponibilidad: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Fácil acceso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Identificado apropiadamente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Revisión: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Itinerario regular</a:t>
            </a:r>
            <a:endParaRPr lang="es-PR" altLang="en-US" sz="15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ipe/>
    <p:sndAc>
      <p:stSnd>
        <p:snd r:embed="rId4" name="chimes.wav"/>
      </p:stSnd>
    </p:sndAc>
  </p:transition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533" name="Picture 5">
            <a:extLst>
              <a:ext uri="{FF2B5EF4-FFF2-40B4-BE49-F238E27FC236}">
                <a16:creationId xmlns:a16="http://schemas.microsoft.com/office/drawing/2014/main" id="{AD540E27-AA2A-44F1-AEAC-93A5DAE40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3960813" cy="267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7AB6C4-458A-4336-8604-75061A7CDBBE}"/>
              </a:ext>
            </a:extLst>
          </p:cNvPr>
          <p:cNvSpPr>
            <a:spLocks/>
          </p:cNvSpPr>
          <p:nvPr/>
        </p:nvSpPr>
        <p:spPr bwMode="auto">
          <a:xfrm>
            <a:off x="4137025" y="1484313"/>
            <a:ext cx="45386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4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RESUMEN</a:t>
            </a:r>
            <a:endParaRPr lang="es-PR" altLang="en-US" sz="4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F9BBD3A-02BC-4DC4-94DE-7F2EC761A111}"/>
              </a:ext>
            </a:extLst>
          </p:cNvPr>
          <p:cNvSpPr>
            <a:spLocks/>
          </p:cNvSpPr>
          <p:nvPr/>
        </p:nvSpPr>
        <p:spPr bwMode="auto">
          <a:xfrm>
            <a:off x="395288" y="3284538"/>
            <a:ext cx="849788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Plan Estratégico de Seguridad y de Emergencias Médicas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Requisitos: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Acreditación Correspondiente: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MFA y AACVPR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Personal: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Competencias fundamentales: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Mínimas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Actualizaciones regulares</a:t>
            </a:r>
            <a:endParaRPr lang="es-PR" altLang="en-US" sz="17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Responsabilidades definidas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ipe dir="r"/>
    <p:sndAc>
      <p:stSnd>
        <p:snd r:embed="rId4" name="chimes.wav"/>
      </p:stSnd>
    </p:sndAc>
  </p:transition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582" name="Picture 6">
            <a:extLst>
              <a:ext uri="{FF2B5EF4-FFF2-40B4-BE49-F238E27FC236}">
                <a16:creationId xmlns:a16="http://schemas.microsoft.com/office/drawing/2014/main" id="{2BEB6B62-F9BB-4908-A1F1-1EC00704D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6250"/>
            <a:ext cx="3781425" cy="255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5F87FCB-63F3-4BB0-9933-70F1045AFD72}"/>
              </a:ext>
            </a:extLst>
          </p:cNvPr>
          <p:cNvSpPr>
            <a:spLocks/>
          </p:cNvSpPr>
          <p:nvPr/>
        </p:nvSpPr>
        <p:spPr bwMode="auto">
          <a:xfrm>
            <a:off x="179388" y="2924175"/>
            <a:ext cx="8497887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1800">
                <a:latin typeface="Verdana" panose="020B0604030504040204" pitchFamily="34" charset="0"/>
              </a:rPr>
              <a:t> </a:t>
            </a:r>
            <a:r>
              <a:rPr lang="es-PR" altLang="en-US" sz="1900">
                <a:latin typeface="Verdana" panose="020B0604030504040204" pitchFamily="34" charset="0"/>
              </a:rPr>
              <a:t>Plan Estratégico de Seguridad y de Emergencias Médicas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900">
                <a:solidFill>
                  <a:srgbClr val="000000"/>
                </a:solidFill>
                <a:latin typeface="Tahoma" panose="020B0604030504040204" pitchFamily="34" charset="0"/>
              </a:rPr>
              <a:t> Requisitos: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Adiestramientos, Talleres, Prácticas y Simulacros: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Itinerario regular: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Manejo efectivo situaciones de urgencias médicas</a:t>
            </a:r>
            <a:r>
              <a:rPr lang="es-PR" altLang="en-US" sz="16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Seguimiento a la emergencia médica: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Informes del incidente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Evaluaciones correspondientes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Prevención de intervenciones legales</a:t>
            </a: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 por la víctima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Supervisión apropiada y efectiva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91FE53-8C10-41F8-A791-5EB1639F7A10}"/>
              </a:ext>
            </a:extLst>
          </p:cNvPr>
          <p:cNvSpPr>
            <a:spLocks/>
          </p:cNvSpPr>
          <p:nvPr/>
        </p:nvSpPr>
        <p:spPr bwMode="auto">
          <a:xfrm>
            <a:off x="3995738" y="1484313"/>
            <a:ext cx="45386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4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RESUMEN</a:t>
            </a:r>
            <a:endParaRPr lang="es-PR" altLang="en-US" sz="49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ipe dir="u"/>
    <p:sndAc>
      <p:stSnd>
        <p:snd r:embed="rId4" name="chimes.wav"/>
      </p:stSnd>
    </p:sndAc>
  </p:transition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166C9BE-F2AA-415B-A056-2ED4355BC50B}"/>
              </a:ext>
            </a:extLst>
          </p:cNvPr>
          <p:cNvSpPr>
            <a:spLocks/>
          </p:cNvSpPr>
          <p:nvPr/>
        </p:nvSpPr>
        <p:spPr bwMode="auto">
          <a:xfrm>
            <a:off x="179388" y="3141663"/>
            <a:ext cx="8713787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Introducción: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Asuntos que impacta la ley: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Relación: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Especialista del Ejercicio - Cliente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Actividades involucradas entre especialista y cliente</a:t>
            </a:r>
            <a:r>
              <a:rPr lang="es-PR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Escenarios donde se implementa el programa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Propósitos particulares para el servicio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El equipo utilizado</a:t>
            </a:r>
            <a:r>
              <a:rPr lang="es-PR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Las técnicas aplicadas con os clientes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Las instrucciones y supervisión provistas para los clientes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Otros factores que poseen implicaciones legales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pic>
        <p:nvPicPr>
          <p:cNvPr id="1030149" name="Picture 5">
            <a:extLst>
              <a:ext uri="{FF2B5EF4-FFF2-40B4-BE49-F238E27FC236}">
                <a16:creationId xmlns:a16="http://schemas.microsoft.com/office/drawing/2014/main" id="{7C0E8D2E-6EB0-452E-BC84-2DC525290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1697037" cy="253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6A5BD7-5254-4C79-BD93-6BA1806C2320}"/>
              </a:ext>
            </a:extLst>
          </p:cNvPr>
          <p:cNvSpPr>
            <a:spLocks/>
          </p:cNvSpPr>
          <p:nvPr/>
        </p:nvSpPr>
        <p:spPr bwMode="auto">
          <a:xfrm>
            <a:off x="2195513" y="836613"/>
            <a:ext cx="5688012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60000"/>
              </a:lnSpc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EJERCICIOS: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Consideraciones Legales</a:t>
            </a:r>
            <a:endParaRPr lang="es-PR" altLang="en-US" sz="30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ABD7E8-E3DB-4CCC-93F1-252BAFDADD53}"/>
              </a:ext>
            </a:extLst>
          </p:cNvPr>
          <p:cNvSpPr>
            <a:spLocks/>
          </p:cNvSpPr>
          <p:nvPr/>
        </p:nvSpPr>
        <p:spPr bwMode="auto">
          <a:xfrm>
            <a:off x="179388" y="3716338"/>
            <a:ext cx="871378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Introducción: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Las expectativas se afectan substancialmente por: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El ambiente del ejercicio: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Recreativo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Comercial, o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Clínico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El tipo de clientela que se sirve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La naturaleza de los servicios suministrados</a:t>
            </a:r>
            <a:endParaRPr lang="es-PR" altLang="en-US" sz="2300" i="1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0FAF17-18B7-490C-9264-5CCE24D993A5}"/>
              </a:ext>
            </a:extLst>
          </p:cNvPr>
          <p:cNvSpPr>
            <a:spLocks/>
          </p:cNvSpPr>
          <p:nvPr/>
        </p:nvSpPr>
        <p:spPr bwMode="auto">
          <a:xfrm>
            <a:off x="2484438" y="1052513"/>
            <a:ext cx="5688012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60000"/>
              </a:lnSpc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EJERCICIOS: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Consideraciones Legales</a:t>
            </a:r>
            <a:endParaRPr lang="es-PR" altLang="en-US" sz="30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032197" name="Picture 5">
            <a:extLst>
              <a:ext uri="{FF2B5EF4-FFF2-40B4-BE49-F238E27FC236}">
                <a16:creationId xmlns:a16="http://schemas.microsoft.com/office/drawing/2014/main" id="{AA63B381-32BD-413A-97C0-280CC0847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7688"/>
            <a:ext cx="2119313" cy="31686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2B319F3-C4F5-47BE-A0AD-363B54B9E857}"/>
              </a:ext>
            </a:extLst>
          </p:cNvPr>
          <p:cNvSpPr>
            <a:spLocks/>
          </p:cNvSpPr>
          <p:nvPr/>
        </p:nvSpPr>
        <p:spPr bwMode="auto">
          <a:xfrm>
            <a:off x="179388" y="4364038"/>
            <a:ext cx="8713787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Introducción: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Factores que pueden mejorar la calidad del servicio y satisfacción: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La sensitividad a controversias legales</a:t>
            </a:r>
            <a:r>
              <a:rPr lang="es-PR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Adherencia a las guías profesionales actuales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La rigurosidad para la aplicación de los principios para el manejo de los riesgos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FE3C97-8E9C-4585-8408-4B6B97F68C70}"/>
              </a:ext>
            </a:extLst>
          </p:cNvPr>
          <p:cNvSpPr>
            <a:spLocks/>
          </p:cNvSpPr>
          <p:nvPr/>
        </p:nvSpPr>
        <p:spPr bwMode="auto">
          <a:xfrm>
            <a:off x="2771775" y="1339850"/>
            <a:ext cx="5688013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60000"/>
              </a:lnSpc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EJERCICIOS: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Consideraciones Legales</a:t>
            </a:r>
            <a:endParaRPr lang="es-PR" altLang="en-US" sz="30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034245" name="Picture 5">
            <a:extLst>
              <a:ext uri="{FF2B5EF4-FFF2-40B4-BE49-F238E27FC236}">
                <a16:creationId xmlns:a16="http://schemas.microsoft.com/office/drawing/2014/main" id="{E5D418A7-1D3F-45C8-8D6A-6770A45FB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92150"/>
            <a:ext cx="2371725" cy="354806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E092732-F98E-451C-9D11-A76CD58A090A}"/>
              </a:ext>
            </a:extLst>
          </p:cNvPr>
          <p:cNvSpPr>
            <a:spLocks/>
          </p:cNvSpPr>
          <p:nvPr/>
        </p:nvSpPr>
        <p:spPr bwMode="auto">
          <a:xfrm>
            <a:off x="179388" y="4364038"/>
            <a:ext cx="8713787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Introducción: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Factores que ayudan a reducir la incidencia de acciones legales: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Uso de técnicas para el </a:t>
            </a:r>
            <a:r>
              <a:rPr lang="es-PR" altLang="en-US" sz="19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Manejo de Riesgos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Puede Reducir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Las lesiones relacionadas con el servicio proviso al cliente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La probabilidad de litigaciones de lesiones personales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La extensión del daño al proveedor, en reclamaciones/demandas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68C79D-E989-4E8F-85E7-DD20F86915A9}"/>
              </a:ext>
            </a:extLst>
          </p:cNvPr>
          <p:cNvSpPr>
            <a:spLocks/>
          </p:cNvSpPr>
          <p:nvPr/>
        </p:nvSpPr>
        <p:spPr bwMode="auto">
          <a:xfrm>
            <a:off x="2987675" y="1484313"/>
            <a:ext cx="5688013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60000"/>
              </a:lnSpc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EJERCICIOS: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Consideraciones Legales</a:t>
            </a:r>
            <a:endParaRPr lang="es-PR" altLang="en-US" sz="30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036293" name="Picture 5">
            <a:extLst>
              <a:ext uri="{FF2B5EF4-FFF2-40B4-BE49-F238E27FC236}">
                <a16:creationId xmlns:a16="http://schemas.microsoft.com/office/drawing/2014/main" id="{F26C2A78-4AB2-4413-821D-D380CCBE3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0713"/>
            <a:ext cx="2466975" cy="369093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56C2D7-94CC-40E7-A82D-EA6C852F3E9C}"/>
              </a:ext>
            </a:extLst>
          </p:cNvPr>
          <p:cNvSpPr>
            <a:spLocks/>
          </p:cNvSpPr>
          <p:nvPr/>
        </p:nvSpPr>
        <p:spPr bwMode="auto">
          <a:xfrm>
            <a:off x="179388" y="3646264"/>
            <a:ext cx="8713787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Introducción: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Asuntos de la programación con ingerencias legales: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Evaluación pre-ejercicio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Las pruebas de esfuerzo y aptitud física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Planificación del programa de ejercicio</a:t>
            </a:r>
            <a:r>
              <a:rPr lang="es-PR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Supervisión de las actividades</a:t>
            </a:r>
            <a:r>
              <a:rPr lang="es-PR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Respuesta ante un emergencia</a:t>
            </a:r>
            <a:endParaRPr lang="es-PR" altLang="en-US" sz="2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44226B-A1E1-4624-B2BF-277E6784B79F}"/>
              </a:ext>
            </a:extLst>
          </p:cNvPr>
          <p:cNvSpPr>
            <a:spLocks/>
          </p:cNvSpPr>
          <p:nvPr/>
        </p:nvSpPr>
        <p:spPr bwMode="auto">
          <a:xfrm>
            <a:off x="3492500" y="1196752"/>
            <a:ext cx="5688012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60000"/>
              </a:lnSpc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EJERCICIOS: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Consideraciones Legales</a:t>
            </a:r>
            <a:endParaRPr lang="es-PR" altLang="en-US" sz="30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038341" name="Picture 5">
            <a:extLst>
              <a:ext uri="{FF2B5EF4-FFF2-40B4-BE49-F238E27FC236}">
                <a16:creationId xmlns:a16="http://schemas.microsoft.com/office/drawing/2014/main" id="{CDFFD63D-A1A4-4074-BD75-55C240D8B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8" y="1027057"/>
            <a:ext cx="3596065" cy="240194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8D6E8B-EF58-4BFF-880C-226B8F2AD1E5}"/>
              </a:ext>
            </a:extLst>
          </p:cNvPr>
          <p:cNvSpPr>
            <a:spLocks/>
          </p:cNvSpPr>
          <p:nvPr/>
        </p:nvSpPr>
        <p:spPr bwMode="auto">
          <a:xfrm>
            <a:off x="179388" y="4294188"/>
            <a:ext cx="8713787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Reclamos Legales - </a:t>
            </a:r>
            <a:r>
              <a:rPr lang="es-PR" altLang="en-US" sz="2000" i="1">
                <a:latin typeface="Verdana" panose="020B0604030504040204" pitchFamily="34" charset="0"/>
              </a:rPr>
              <a:t>Contra Profesionales del Ejercicio</a:t>
            </a:r>
            <a:r>
              <a:rPr lang="es-PR" altLang="en-US" sz="2000">
                <a:latin typeface="Verdana" panose="020B0604030504040204" pitchFamily="34" charset="0"/>
              </a:rPr>
              <a:t>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Alegadas violaciones de: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Leyes de contrato, o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Leyes de perjuicios/daños, o de acción ilegal (tort laws)</a:t>
            </a:r>
            <a:endParaRPr lang="es-PR" altLang="en-US" sz="23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0677EE-B74D-405D-A0EF-004487233A53}"/>
              </a:ext>
            </a:extLst>
          </p:cNvPr>
          <p:cNvSpPr>
            <a:spLocks/>
          </p:cNvSpPr>
          <p:nvPr/>
        </p:nvSpPr>
        <p:spPr bwMode="auto">
          <a:xfrm>
            <a:off x="3492376" y="1484313"/>
            <a:ext cx="5472112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60000"/>
              </a:lnSpc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EJERCICIOS: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Consideraciones Legales</a:t>
            </a:r>
            <a:endParaRPr lang="es-PR" altLang="en-US" sz="30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040389" name="Picture 5">
            <a:extLst>
              <a:ext uri="{FF2B5EF4-FFF2-40B4-BE49-F238E27FC236}">
                <a16:creationId xmlns:a16="http://schemas.microsoft.com/office/drawing/2014/main" id="{2C1DF58B-AA83-4199-8DB2-C6808E694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1264313"/>
            <a:ext cx="3672333" cy="245271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B50904A-178B-49C6-8350-346FAD3B7ED4}"/>
              </a:ext>
            </a:extLst>
          </p:cNvPr>
          <p:cNvSpPr>
            <a:spLocks/>
          </p:cNvSpPr>
          <p:nvPr/>
        </p:nvSpPr>
        <p:spPr bwMode="auto">
          <a:xfrm>
            <a:off x="179388" y="3860502"/>
            <a:ext cx="878522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Contratos de Ley: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Contrato: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Promesa o negociación de ejecución para y dar en cambio por otra promesa o ejecución, todo apoyado por consideración adecuada (i. e., algo de valor)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Contrato: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Pacto o convenio entre partes que se obligan sobre materia o cosa determinada y a cuyo cumplimiento pueden ser compelidas.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EDD702-8572-45AB-9138-D0737E7027B2}"/>
              </a:ext>
            </a:extLst>
          </p:cNvPr>
          <p:cNvSpPr>
            <a:spLocks/>
          </p:cNvSpPr>
          <p:nvPr/>
        </p:nvSpPr>
        <p:spPr bwMode="auto">
          <a:xfrm>
            <a:off x="2627313" y="1341190"/>
            <a:ext cx="6192837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30000"/>
              </a:lnSpc>
              <a:buClrTx/>
              <a:buFontTx/>
              <a:buNone/>
            </a:pPr>
            <a:r>
              <a:rPr lang="es-PR" altLang="en-US" sz="3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</a:t>
            </a:r>
            <a:br>
              <a:rPr lang="es-PR" altLang="en-US" sz="3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EJERCICIOS:</a:t>
            </a:r>
            <a:br>
              <a:rPr lang="es-PR" altLang="en-US" sz="3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Consideraciones Legales</a:t>
            </a:r>
            <a:endParaRPr lang="es-PR" altLang="en-US" sz="32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044485" name="Picture 5">
            <a:extLst>
              <a:ext uri="{FF2B5EF4-FFF2-40B4-BE49-F238E27FC236}">
                <a16:creationId xmlns:a16="http://schemas.microsoft.com/office/drawing/2014/main" id="{052C029D-6A69-40FF-A4CD-67B81289B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99" y="620713"/>
            <a:ext cx="2164477" cy="323978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108" name="Picture 4">
            <a:extLst>
              <a:ext uri="{FF2B5EF4-FFF2-40B4-BE49-F238E27FC236}">
                <a16:creationId xmlns:a16="http://schemas.microsoft.com/office/drawing/2014/main" id="{125DE339-79CA-4C65-8685-0E4C61184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4716463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70521F3-3CFF-494D-A42E-D069861C712C}"/>
              </a:ext>
            </a:extLst>
          </p:cNvPr>
          <p:cNvSpPr>
            <a:spLocks/>
          </p:cNvSpPr>
          <p:nvPr/>
        </p:nvSpPr>
        <p:spPr bwMode="auto">
          <a:xfrm>
            <a:off x="395288" y="3284538"/>
            <a:ext cx="81375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Evaluación/Pruebas de la Salud</a:t>
            </a:r>
            <a:endParaRPr lang="es-PR" altLang="en-US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400">
                <a:solidFill>
                  <a:srgbClr val="000000"/>
                </a:solidFill>
              </a:rPr>
              <a:t> Extensión/Tipo de la Evaluación de la Salud:</a:t>
            </a:r>
            <a:endParaRPr lang="es-PR" altLang="en-US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Determinantes:</a:t>
            </a:r>
            <a:endParaRPr lang="es-PR" altLang="en-US" sz="25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500">
                <a:solidFill>
                  <a:srgbClr val="000000"/>
                </a:solidFill>
                <a:latin typeface="Calibri" panose="020F0502020204030204" pitchFamily="34" charset="0"/>
              </a:rPr>
              <a:t> Edad</a:t>
            </a:r>
            <a:endParaRPr lang="es-PR" altLang="en-US" sz="25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500">
                <a:solidFill>
                  <a:srgbClr val="000000"/>
                </a:solidFill>
                <a:latin typeface="Calibri" panose="020F0502020204030204" pitchFamily="34" charset="0"/>
              </a:rPr>
              <a:t> Sexo</a:t>
            </a:r>
            <a:endParaRPr lang="es-PR" altLang="en-US" sz="25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500">
                <a:solidFill>
                  <a:srgbClr val="000000"/>
                </a:solidFill>
                <a:latin typeface="Calibri" panose="020F0502020204030204" pitchFamily="34" charset="0"/>
              </a:rPr>
              <a:t> Percepción de la salud por el cliente</a:t>
            </a:r>
            <a:endParaRPr lang="es-PR" altLang="en-US" sz="25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500">
                <a:solidFill>
                  <a:srgbClr val="000000"/>
                </a:solidFill>
                <a:latin typeface="Calibri" panose="020F0502020204030204" pitchFamily="34" charset="0"/>
              </a:rPr>
              <a:t> Tipo y cantidad del personal disponible</a:t>
            </a:r>
            <a:endParaRPr lang="es-PR" altLang="en-US" sz="25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500">
                <a:solidFill>
                  <a:srgbClr val="000000"/>
                </a:solidFill>
                <a:latin typeface="Calibri" panose="020F0502020204030204" pitchFamily="34" charset="0"/>
              </a:rPr>
              <a:t> Equipos y materiales del programa de ejercicio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0807F3-E485-4A38-8A2E-374A7BB02FC5}"/>
              </a:ext>
            </a:extLst>
          </p:cNvPr>
          <p:cNvSpPr>
            <a:spLocks/>
          </p:cNvSpPr>
          <p:nvPr/>
        </p:nvSpPr>
        <p:spPr bwMode="auto">
          <a:xfrm>
            <a:off x="4284663" y="1484313"/>
            <a:ext cx="4535487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3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INTRODUCCIÓN</a:t>
            </a:r>
          </a:p>
        </p:txBody>
      </p:sp>
    </p:spTree>
    <p:custDataLst>
      <p:tags r:id="rId1"/>
    </p:custDataLst>
  </p:cSld>
  <p:clrMapOvr>
    <a:masterClrMapping/>
  </p:clrMapOvr>
  <p:transition spd="slow">
    <p:wipe dir="u"/>
  </p:transition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532" name="Picture 4">
            <a:extLst>
              <a:ext uri="{FF2B5EF4-FFF2-40B4-BE49-F238E27FC236}">
                <a16:creationId xmlns:a16="http://schemas.microsoft.com/office/drawing/2014/main" id="{57BBCE12-4B4B-4315-9D68-696BD16DF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52" y="692696"/>
            <a:ext cx="1963737" cy="131272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BF25C7-5AD2-406D-869F-FBA8EB185716}"/>
              </a:ext>
            </a:extLst>
          </p:cNvPr>
          <p:cNvSpPr>
            <a:spLocks/>
          </p:cNvSpPr>
          <p:nvPr/>
        </p:nvSpPr>
        <p:spPr bwMode="auto">
          <a:xfrm>
            <a:off x="179388" y="2060724"/>
            <a:ext cx="8964612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Contratos de Ley – </a:t>
            </a:r>
            <a:r>
              <a:rPr lang="es-PR" altLang="en-US" sz="2000" i="1">
                <a:latin typeface="Verdana" panose="020B0604030504040204" pitchFamily="34" charset="0"/>
              </a:rPr>
              <a:t>Relaciones entre profesional y Cliente: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Ejemplos (</a:t>
            </a:r>
            <a:r>
              <a:rPr lang="es-PR" altLang="en-US" sz="1800" i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Relación Contractual</a:t>
            </a: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): </a:t>
            </a:r>
            <a:r>
              <a:rPr lang="es-PR" altLang="en-US" sz="1800" i="1">
                <a:solidFill>
                  <a:srgbClr val="000000"/>
                </a:solidFill>
                <a:latin typeface="Tahoma" panose="020B0604030504040204" pitchFamily="34" charset="0"/>
              </a:rPr>
              <a:t>Clientes que reciben: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Información sobre aptitud física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Recomendaciones dado en intensidad, duración y modalidades del ejercicio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Instrucciones sobre técnicas de ejercicio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Pruebas de esfuerzo:</a:t>
            </a:r>
            <a:endParaRPr lang="es-PR" altLang="en-US" sz="19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El profesional del ejercicio realiza estas pruebas a cambio de: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Pago, o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Alguna otra consideración de valor</a:t>
            </a:r>
            <a:r>
              <a:rPr lang="es-PR" altLang="en-US" sz="17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1700" i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Cualquier actividad que ocurre antes y después de la prueba de</a:t>
            </a: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    ejercicio: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Evaluación de la salud, antes y despues de la prueba</a:t>
            </a:r>
            <a:endParaRPr lang="es-PR" altLang="en-US" sz="1900" i="1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Primeros auxilios y cuidado de emergencia</a:t>
            </a:r>
            <a:endParaRPr lang="es-PR" altLang="en-US" sz="17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E70905-005F-4042-B110-5B1024AC53D4}"/>
              </a:ext>
            </a:extLst>
          </p:cNvPr>
          <p:cNvSpPr>
            <a:spLocks/>
          </p:cNvSpPr>
          <p:nvPr/>
        </p:nvSpPr>
        <p:spPr bwMode="auto">
          <a:xfrm>
            <a:off x="2268239" y="836762"/>
            <a:ext cx="547211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</a:t>
            </a:r>
            <a:br>
              <a:rPr lang="es-PR" altLang="en-US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EJERCICIOS:</a:t>
            </a:r>
            <a:br>
              <a:rPr lang="es-PR" altLang="en-US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Consideraciones Legales</a:t>
            </a:r>
            <a:endParaRPr lang="es-PR" altLang="en-US" sz="2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28F09FB-0DD7-4161-BE4A-8E92BF1DB540}"/>
              </a:ext>
            </a:extLst>
          </p:cNvPr>
          <p:cNvSpPr>
            <a:spLocks/>
          </p:cNvSpPr>
          <p:nvPr/>
        </p:nvSpPr>
        <p:spPr bwMode="auto">
          <a:xfrm>
            <a:off x="323702" y="4797127"/>
            <a:ext cx="7921004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Contratos de Ley – </a:t>
            </a:r>
            <a:r>
              <a:rPr lang="es-PR" altLang="en-US" sz="2000" i="1">
                <a:latin typeface="Verdana" panose="020B0604030504040204" pitchFamily="34" charset="0"/>
              </a:rPr>
              <a:t>Relaciones interprofesionales: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Ejemplos (</a:t>
            </a:r>
            <a:r>
              <a:rPr lang="es-PR" altLang="en-US" sz="1800" i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Relación Contractual</a:t>
            </a: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): 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Relaciones vinculadas con compañías de equipos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Contratistas de servicio independiente, y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Empleados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FB2FCD-59DA-473D-9995-215D6EC8F96A}"/>
              </a:ext>
            </a:extLst>
          </p:cNvPr>
          <p:cNvSpPr>
            <a:spLocks/>
          </p:cNvSpPr>
          <p:nvPr/>
        </p:nvSpPr>
        <p:spPr bwMode="auto">
          <a:xfrm>
            <a:off x="3276154" y="1771800"/>
            <a:ext cx="5544318" cy="1655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40000"/>
              </a:lnSpc>
              <a:buClrTx/>
              <a:buFontTx/>
              <a:buNone/>
            </a:pPr>
            <a:r>
              <a:rPr lang="es-PR" altLang="en-US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</a:t>
            </a:r>
            <a:br>
              <a:rPr lang="es-PR" altLang="en-US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EJERCICIOS:</a:t>
            </a:r>
            <a:br>
              <a:rPr lang="es-PR" altLang="en-US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Consideraciones Legales</a:t>
            </a:r>
            <a:endParaRPr lang="es-PR" altLang="en-US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048581" name="Picture 5">
            <a:extLst>
              <a:ext uri="{FF2B5EF4-FFF2-40B4-BE49-F238E27FC236}">
                <a16:creationId xmlns:a16="http://schemas.microsoft.com/office/drawing/2014/main" id="{ECA76B73-4CC1-4FFE-9833-F5D5E9EF8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03" y="474516"/>
            <a:ext cx="2838545" cy="425045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24C732D-37A0-4200-BEF5-2B7F804DC188}"/>
              </a:ext>
            </a:extLst>
          </p:cNvPr>
          <p:cNvSpPr>
            <a:spLocks/>
          </p:cNvSpPr>
          <p:nvPr/>
        </p:nvSpPr>
        <p:spPr bwMode="auto">
          <a:xfrm>
            <a:off x="179388" y="3429000"/>
            <a:ext cx="8964612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Consentimiento Informado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De no proceder, puede implicar un tipo de incumplimiento o violación 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Antes que se administre un procedimiento de ejercicio/prueba: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es-PR" altLang="en-US" sz="2200" i="1">
                <a:solidFill>
                  <a:srgbClr val="000000"/>
                </a:solidFill>
                <a:latin typeface="Calibri" panose="020F0502020204030204" pitchFamily="34" charset="0"/>
              </a:rPr>
              <a:t>Se requiere dar un </a:t>
            </a:r>
            <a:r>
              <a:rPr lang="es-PR" altLang="en-US" sz="2200" i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Consentimiento Informado</a:t>
            </a:r>
            <a:endParaRPr lang="es-PR" altLang="en-US" sz="1700" i="1" u="sng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Para que sea válido</a:t>
            </a: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: 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Debe tener una edad legal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No estar mentalmente incapacitado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Conocer los riesgos y beneficios</a:t>
            </a:r>
            <a:r>
              <a:rPr lang="es-PR" altLang="en-US" sz="170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Dar el consentimiento voluntariamente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A74FD1-9BC8-48C5-912F-FA21FBA5D547}"/>
              </a:ext>
            </a:extLst>
          </p:cNvPr>
          <p:cNvSpPr>
            <a:spLocks/>
          </p:cNvSpPr>
          <p:nvPr/>
        </p:nvSpPr>
        <p:spPr bwMode="auto">
          <a:xfrm>
            <a:off x="2413000" y="908050"/>
            <a:ext cx="5472113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70000"/>
              </a:lnSpc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EJERCICIOS: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Consideraciones Legales</a:t>
            </a:r>
            <a:endParaRPr lang="es-PR" altLang="en-US" sz="30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050630" name="Picture 6">
            <a:extLst>
              <a:ext uri="{FF2B5EF4-FFF2-40B4-BE49-F238E27FC236}">
                <a16:creationId xmlns:a16="http://schemas.microsoft.com/office/drawing/2014/main" id="{D801BC24-4B1B-4309-8A64-B6046CC20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1854200" cy="280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25" name="Picture 5">
            <a:extLst>
              <a:ext uri="{FF2B5EF4-FFF2-40B4-BE49-F238E27FC236}">
                <a16:creationId xmlns:a16="http://schemas.microsoft.com/office/drawing/2014/main" id="{FF7E89E8-8C17-48F0-AF20-37EBE7B44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1" t="8356" r="9834" b="9006"/>
          <a:stretch>
            <a:fillRect/>
          </a:stretch>
        </p:blipFill>
        <p:spPr bwMode="auto">
          <a:xfrm>
            <a:off x="323850" y="476250"/>
            <a:ext cx="4184650" cy="597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26" name="Picture 6">
            <a:extLst>
              <a:ext uri="{FF2B5EF4-FFF2-40B4-BE49-F238E27FC236}">
                <a16:creationId xmlns:a16="http://schemas.microsoft.com/office/drawing/2014/main" id="{1859BAF4-F1EE-493C-AEB5-BD6FD67EA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8" t="9201" r="10565" b="37320"/>
          <a:stretch>
            <a:fillRect/>
          </a:stretch>
        </p:blipFill>
        <p:spPr bwMode="auto">
          <a:xfrm>
            <a:off x="4570413" y="765175"/>
            <a:ext cx="3960812" cy="369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02F4ACF-10DD-4669-B8CC-F473D22D7395}"/>
              </a:ext>
            </a:extLst>
          </p:cNvPr>
          <p:cNvSpPr>
            <a:spLocks/>
          </p:cNvSpPr>
          <p:nvPr/>
        </p:nvSpPr>
        <p:spPr bwMode="auto">
          <a:xfrm>
            <a:off x="179388" y="2349500"/>
            <a:ext cx="8964612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Estándares/Guías de Práctica, o de Cuidado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Profesionales o Asociaciones Nacionales - </a:t>
            </a:r>
            <a:r>
              <a:rPr lang="es-PR" altLang="en-US" sz="1800" i="1">
                <a:solidFill>
                  <a:srgbClr val="000000"/>
                </a:solidFill>
                <a:latin typeface="Tahoma" panose="020B0604030504040204" pitchFamily="34" charset="0"/>
              </a:rPr>
              <a:t>Establecen</a:t>
            </a: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: 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Métodos de referencias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Procedimientos, procesos y protocolos</a:t>
            </a:r>
            <a:endParaRPr lang="es-PR" altLang="en-US" sz="16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Determinantes</a:t>
            </a: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: 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Declaraciones publicadas por asociaciones profesionales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Hallazgos de investigaciones científicas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Políticas y regulaciones gubernamentales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Litigaciones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Prácticas establecidas en el campo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Otros factores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lnSpc>
                <a:spcPct val="12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El especialista del ejercicio deben estar actualizado en esto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59DCEB-A3E7-4D2C-905D-5327BA5F549C}"/>
              </a:ext>
            </a:extLst>
          </p:cNvPr>
          <p:cNvSpPr>
            <a:spLocks/>
          </p:cNvSpPr>
          <p:nvPr/>
        </p:nvSpPr>
        <p:spPr bwMode="auto">
          <a:xfrm>
            <a:off x="2484438" y="692150"/>
            <a:ext cx="5472112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EJERCICIOS: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Consideraciones Legales</a:t>
            </a:r>
            <a:endParaRPr lang="es-PR" altLang="en-US" sz="30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052677" name="Picture 5">
            <a:extLst>
              <a:ext uri="{FF2B5EF4-FFF2-40B4-BE49-F238E27FC236}">
                <a16:creationId xmlns:a16="http://schemas.microsoft.com/office/drawing/2014/main" id="{C3BFB030-F40B-4174-B2D9-7BEB89106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08013"/>
            <a:ext cx="2017712" cy="166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1797FC-EF92-4E84-8AD8-2CBC9FC7603B}"/>
              </a:ext>
            </a:extLst>
          </p:cNvPr>
          <p:cNvSpPr>
            <a:spLocks/>
          </p:cNvSpPr>
          <p:nvPr/>
        </p:nvSpPr>
        <p:spPr bwMode="auto">
          <a:xfrm>
            <a:off x="107950" y="3068638"/>
            <a:ext cx="896461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Organizaciones importantes con Estándares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American College of Sports Medicine (ACSM)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American Association of Cardiovascular and Pulmonary Rehabilitation (AAVPR)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National Strength and Conditioning Association (NSCA)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American Heart Association (AHA)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American College of Cardiology (ACC)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American Medical Association (AMA) </a:t>
            </a: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)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Agency for Healthcare Policy and Research</a:t>
            </a: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)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International Health Racquet, and Sportsclub Association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25D299-9CDB-4ABC-AB1B-32407FDB4258}"/>
              </a:ext>
            </a:extLst>
          </p:cNvPr>
          <p:cNvSpPr>
            <a:spLocks/>
          </p:cNvSpPr>
          <p:nvPr/>
        </p:nvSpPr>
        <p:spPr bwMode="auto">
          <a:xfrm>
            <a:off x="1979613" y="836613"/>
            <a:ext cx="6192837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40000"/>
              </a:lnSpc>
              <a:buClrTx/>
              <a:buFontTx/>
              <a:buNone/>
            </a:pP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</a:t>
            </a:r>
            <a:b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EJERCICIOS:</a:t>
            </a:r>
            <a:b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Consideraciones Legales</a:t>
            </a:r>
            <a:endParaRPr lang="es-PR" altLang="en-US" sz="34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056773" name="Picture 5">
            <a:extLst>
              <a:ext uri="{FF2B5EF4-FFF2-40B4-BE49-F238E27FC236}">
                <a16:creationId xmlns:a16="http://schemas.microsoft.com/office/drawing/2014/main" id="{F8D2A067-6AE1-4CAF-A4A9-1D118051A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1568450" cy="237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1C39D86-8633-458E-90CD-34ACC35F9382}"/>
              </a:ext>
            </a:extLst>
          </p:cNvPr>
          <p:cNvSpPr>
            <a:spLocks/>
          </p:cNvSpPr>
          <p:nvPr/>
        </p:nvSpPr>
        <p:spPr bwMode="auto">
          <a:xfrm>
            <a:off x="34925" y="3357563"/>
            <a:ext cx="8964613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Recomendaciones – </a:t>
            </a:r>
            <a:r>
              <a:rPr lang="es-PR" altLang="en-US" sz="2000" i="1">
                <a:latin typeface="Verdana" panose="020B0604030504040204" pitchFamily="34" charset="0"/>
              </a:rPr>
              <a:t>Para Prevenir Demandas</a:t>
            </a:r>
            <a:r>
              <a:rPr lang="es-PR" altLang="en-US" sz="2000">
                <a:latin typeface="Verdana" panose="020B0604030504040204" pitchFamily="34" charset="0"/>
              </a:rPr>
              <a:t>: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Conocer y aplicar los estándares/guías más recientes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Mantener credenciales/certificaciones actualizados (Ej: CPR)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Implementar el </a:t>
            </a:r>
            <a:r>
              <a:rPr lang="en-US" altLang="en-US" sz="1800" i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Consentimiento Informado</a:t>
            </a:r>
            <a:endParaRPr lang="es-PR" altLang="en-US" sz="1700" i="1" u="sng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Documentos de cumplimiento alineados a los estándares de cuidado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Comunicar información crítica a tiempo a las personas autorizadas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Plan de emergencia, ensayos, actualizar procedimientos/equipos/AED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Informar incidentes y mantener seguimiento para mejorar sistema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Inspección y mantenimiento de los equipos/instalaciones físicas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BF3BBC-39D7-48DA-A0E5-D79CC15B5709}"/>
              </a:ext>
            </a:extLst>
          </p:cNvPr>
          <p:cNvSpPr>
            <a:spLocks/>
          </p:cNvSpPr>
          <p:nvPr/>
        </p:nvSpPr>
        <p:spPr bwMode="auto">
          <a:xfrm>
            <a:off x="2195513" y="836613"/>
            <a:ext cx="633730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60000"/>
              </a:lnSpc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EJERCICIOS: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Consideraciones Legales</a:t>
            </a:r>
            <a:endParaRPr lang="es-PR" altLang="en-US" sz="30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058821" name="Picture 5">
            <a:extLst>
              <a:ext uri="{FF2B5EF4-FFF2-40B4-BE49-F238E27FC236}">
                <a16:creationId xmlns:a16="http://schemas.microsoft.com/office/drawing/2014/main" id="{C40A3E05-5E86-4D41-BA65-BAA3B66BA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549275"/>
            <a:ext cx="1806575" cy="273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F868435-D278-4B65-8B4B-5C1EF4B78846}"/>
              </a:ext>
            </a:extLst>
          </p:cNvPr>
          <p:cNvSpPr>
            <a:spLocks/>
          </p:cNvSpPr>
          <p:nvPr/>
        </p:nvSpPr>
        <p:spPr bwMode="auto">
          <a:xfrm>
            <a:off x="34925" y="2708275"/>
            <a:ext cx="8964613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>
                <a:latin typeface="Verdana" panose="020B0604030504040204" pitchFamily="34" charset="0"/>
              </a:rPr>
              <a:t> Recomendaciones – </a:t>
            </a:r>
            <a:r>
              <a:rPr lang="es-PR" altLang="en-US" sz="2000" i="1">
                <a:latin typeface="Verdana" panose="020B0604030504040204" pitchFamily="34" charset="0"/>
              </a:rPr>
              <a:t>Para Prevenir Demandas</a:t>
            </a:r>
            <a:r>
              <a:rPr lang="es-PR" altLang="en-US" sz="2000">
                <a:latin typeface="Verdana" panose="020B0604030504040204" pitchFamily="34" charset="0"/>
              </a:rPr>
              <a:t>: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Disponer de protocolos evaluativos apropiados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Monitorear o detener pruebas basado en criterios profesionales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Determinar las limitaciones funcionales/médicas de los clientes: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Identificar contraindicaciones (problemas de salud)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 ser necesario, referir al médico o prueba de esfuerzo</a:t>
            </a:r>
            <a:endParaRPr lang="es-PR" altLang="en-US" sz="16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Prescripción de ejercicio basado en las guías recientes (ACSM,2014):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Establecer rango de intensidades seguras</a:t>
            </a:r>
            <a:endParaRPr lang="es-PR" altLang="en-US" sz="17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Instruir clientes tipos de ejercicios recomendados y seguros</a:t>
            </a:r>
            <a:endParaRPr lang="es-PR" altLang="en-US" sz="16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Supervisar los ejercicios realizados por los participantes</a:t>
            </a:r>
            <a:endParaRPr lang="es-PR" altLang="en-US" sz="1700" i="1" u="sng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</a:rPr>
              <a:t>Consejería cómo restringir o modificar ejercicios no supervisados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pic>
        <p:nvPicPr>
          <p:cNvPr id="1062918" name="Picture 6">
            <a:extLst>
              <a:ext uri="{FF2B5EF4-FFF2-40B4-BE49-F238E27FC236}">
                <a16:creationId xmlns:a16="http://schemas.microsoft.com/office/drawing/2014/main" id="{87522C56-B9AB-4966-89AB-9F2997B84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3241675" cy="213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3DF5D3-DDDA-40F0-88E5-E571BDE558DE}"/>
              </a:ext>
            </a:extLst>
          </p:cNvPr>
          <p:cNvSpPr>
            <a:spLocks/>
          </p:cNvSpPr>
          <p:nvPr/>
        </p:nvSpPr>
        <p:spPr bwMode="auto">
          <a:xfrm>
            <a:off x="3490913" y="908050"/>
            <a:ext cx="5545137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30000"/>
              </a:lnSpc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EJERCICIOS: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Consideraciones Legales</a:t>
            </a:r>
            <a:endParaRPr lang="es-PR" altLang="en-US" sz="30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3236607-F522-4BF0-B65E-583D113D57D9}"/>
              </a:ext>
            </a:extLst>
          </p:cNvPr>
          <p:cNvSpPr>
            <a:spLocks/>
          </p:cNvSpPr>
          <p:nvPr/>
        </p:nvSpPr>
        <p:spPr bwMode="auto">
          <a:xfrm>
            <a:off x="34925" y="2773817"/>
            <a:ext cx="9109075" cy="353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000" dirty="0">
                <a:latin typeface="Verdana" panose="020B0604030504040204" pitchFamily="34" charset="0"/>
              </a:rPr>
              <a:t> Recomendaciones – </a:t>
            </a:r>
            <a:r>
              <a:rPr lang="es-PR" altLang="en-US" sz="2000" i="1" dirty="0">
                <a:latin typeface="Verdana" panose="020B0604030504040204" pitchFamily="34" charset="0"/>
              </a:rPr>
              <a:t>Para Prevenir Demandas</a:t>
            </a:r>
            <a:r>
              <a:rPr lang="es-PR" altLang="en-US" sz="2000" dirty="0">
                <a:latin typeface="Verdana" panose="020B0604030504040204" pitchFamily="34" charset="0"/>
              </a:rPr>
              <a:t>:</a:t>
            </a:r>
            <a:endParaRPr lang="es-PR" altLang="en-US" sz="1800" i="1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 dirty="0" err="1">
                <a:solidFill>
                  <a:srgbClr val="000000"/>
                </a:solidFill>
                <a:latin typeface="Tahoma" panose="020B0604030504040204" pitchFamily="34" charset="0"/>
              </a:rPr>
              <a:t>En</a:t>
            </a:r>
            <a:r>
              <a:rPr lang="en-US" altLang="en-US" sz="1800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ahoma" panose="020B0604030504040204" pitchFamily="34" charset="0"/>
              </a:rPr>
              <a:t>acorde</a:t>
            </a:r>
            <a:r>
              <a:rPr lang="en-US" altLang="en-US" sz="1800" dirty="0">
                <a:solidFill>
                  <a:srgbClr val="000000"/>
                </a:solidFill>
                <a:latin typeface="Tahoma" panose="020B0604030504040204" pitchFamily="34" charset="0"/>
              </a:rPr>
              <a:t> con </a:t>
            </a:r>
            <a:r>
              <a:rPr lang="en-US" altLang="en-US" sz="1800" dirty="0" err="1">
                <a:solidFill>
                  <a:srgbClr val="000000"/>
                </a:solidFill>
                <a:latin typeface="Tahoma" panose="020B0604030504040204" pitchFamily="34" charset="0"/>
              </a:rPr>
              <a:t>el</a:t>
            </a:r>
            <a:r>
              <a:rPr lang="en-US" altLang="en-US" sz="1800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ahoma" panose="020B0604030504040204" pitchFamily="34" charset="0"/>
              </a:rPr>
              <a:t>estado</a:t>
            </a:r>
            <a:r>
              <a:rPr lang="en-US" altLang="en-US" sz="1800" dirty="0">
                <a:solidFill>
                  <a:srgbClr val="000000"/>
                </a:solidFill>
                <a:latin typeface="Tahoma" panose="020B0604030504040204" pitchFamily="34" charset="0"/>
              </a:rPr>
              <a:t> de </a:t>
            </a:r>
            <a:r>
              <a:rPr lang="en-US" altLang="en-US" sz="1800" dirty="0" err="1">
                <a:solidFill>
                  <a:srgbClr val="000000"/>
                </a:solidFill>
                <a:latin typeface="Tahoma" panose="020B0604030504040204" pitchFamily="34" charset="0"/>
              </a:rPr>
              <a:t>salud</a:t>
            </a:r>
            <a:r>
              <a:rPr lang="en-US" altLang="en-US" sz="1800" dirty="0">
                <a:solidFill>
                  <a:srgbClr val="000000"/>
                </a:solidFill>
                <a:latin typeface="Tahoma" panose="020B0604030504040204" pitchFamily="34" charset="0"/>
              </a:rPr>
              <a:t> de </a:t>
            </a:r>
            <a:r>
              <a:rPr lang="en-US" altLang="en-US" sz="1800" dirty="0" err="1">
                <a:solidFill>
                  <a:srgbClr val="000000"/>
                </a:solidFill>
                <a:latin typeface="Tahoma" panose="020B0604030504040204" pitchFamily="34" charset="0"/>
              </a:rPr>
              <a:t>los</a:t>
            </a:r>
            <a:r>
              <a:rPr lang="en-US" altLang="en-US" sz="1800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ahoma" panose="020B0604030504040204" pitchFamily="34" charset="0"/>
              </a:rPr>
              <a:t>participantes</a:t>
            </a:r>
            <a:r>
              <a:rPr lang="en-US" altLang="en-US" sz="1800" dirty="0">
                <a:solidFill>
                  <a:srgbClr val="000000"/>
                </a:solidFill>
                <a:latin typeface="Tahoma" panose="020B0604030504040204" pitchFamily="34" charset="0"/>
              </a:rPr>
              <a:t>:</a:t>
            </a:r>
            <a:endParaRPr lang="es-PR" altLang="en-US" sz="1800" i="1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 dirty="0">
                <a:solidFill>
                  <a:srgbClr val="000000"/>
                </a:solidFill>
                <a:latin typeface="Arial" panose="020B0604020202020204" pitchFamily="34" charset="0"/>
              </a:rPr>
              <a:t>Asignar niveles de:</a:t>
            </a:r>
            <a:endParaRPr lang="es-PR" altLang="en-US" sz="1900" i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dirty="0">
                <a:solidFill>
                  <a:srgbClr val="000000"/>
                </a:solidFill>
                <a:latin typeface="Calibri" panose="020F0502020204030204" pitchFamily="34" charset="0"/>
              </a:rPr>
              <a:t> M</a:t>
            </a:r>
            <a:r>
              <a:rPr lang="es-PR" altLang="en-US" sz="1900" dirty="0">
                <a:solidFill>
                  <a:srgbClr val="000000"/>
                </a:solidFill>
                <a:latin typeface="Arial" panose="020B0604020202020204" pitchFamily="34" charset="0"/>
              </a:rPr>
              <a:t>onitoreo</a:t>
            </a:r>
            <a:endParaRPr lang="es-PR" altLang="en-US" sz="1900" i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dirty="0">
                <a:solidFill>
                  <a:srgbClr val="000000"/>
                </a:solidFill>
                <a:latin typeface="Calibri" panose="020F0502020204030204" pitchFamily="34" charset="0"/>
              </a:rPr>
              <a:t> Supervisión</a:t>
            </a:r>
            <a:endParaRPr lang="es-PR" altLang="en-US" sz="1900" i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dirty="0">
                <a:solidFill>
                  <a:srgbClr val="000000"/>
                </a:solidFill>
                <a:latin typeface="Calibri" panose="020F0502020204030204" pitchFamily="34" charset="0"/>
              </a:rPr>
              <a:t> Apoyo de emergencias médicas</a:t>
            </a:r>
            <a:endParaRPr lang="es-PR" altLang="en-US" sz="1500" i="1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en-US" sz="1800" dirty="0" err="1">
                <a:solidFill>
                  <a:srgbClr val="000000"/>
                </a:solidFill>
                <a:latin typeface="Tahoma" panose="020B0604030504040204" pitchFamily="34" charset="0"/>
              </a:rPr>
              <a:t>Evitar</a:t>
            </a:r>
            <a:r>
              <a:rPr lang="en-US" altLang="en-US" sz="1800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ahoma" panose="020B0604030504040204" pitchFamily="34" charset="0"/>
              </a:rPr>
              <a:t>ofrecer</a:t>
            </a:r>
            <a:r>
              <a:rPr lang="en-US" altLang="en-US" sz="1800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ahoma" panose="020B0604030504040204" pitchFamily="34" charset="0"/>
              </a:rPr>
              <a:t>recomendaciones</a:t>
            </a:r>
            <a:r>
              <a:rPr lang="en-US" altLang="en-US" sz="1800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ahoma" panose="020B0604030504040204" pitchFamily="34" charset="0"/>
              </a:rPr>
              <a:t>inferidas</a:t>
            </a:r>
            <a:r>
              <a:rPr lang="en-US" altLang="en-US" sz="1800" dirty="0">
                <a:solidFill>
                  <a:srgbClr val="000000"/>
                </a:solidFill>
                <a:latin typeface="Tahoma" panose="020B0604030504040204" pitchFamily="34" charset="0"/>
              </a:rPr>
              <a:t> del </a:t>
            </a:r>
            <a:r>
              <a:rPr lang="en-US" altLang="en-US" sz="1800" dirty="0" err="1">
                <a:solidFill>
                  <a:srgbClr val="000000"/>
                </a:solidFill>
                <a:latin typeface="Tahoma" panose="020B0604030504040204" pitchFamily="34" charset="0"/>
              </a:rPr>
              <a:t>diagnostico</a:t>
            </a:r>
            <a:r>
              <a:rPr lang="en-US" altLang="en-US" sz="1800" dirty="0">
                <a:solidFill>
                  <a:srgbClr val="000000"/>
                </a:solidFill>
                <a:latin typeface="Tahoma" panose="020B0604030504040204" pitchFamily="34" charset="0"/>
              </a:rPr>
              <a:t> de </a:t>
            </a:r>
            <a:r>
              <a:rPr lang="en-US" altLang="en-US" sz="1800" dirty="0" err="1">
                <a:solidFill>
                  <a:srgbClr val="000000"/>
                </a:solidFill>
                <a:latin typeface="Tahoma" panose="020B0604030504040204" pitchFamily="34" charset="0"/>
              </a:rPr>
              <a:t>alguna</a:t>
            </a:r>
            <a:r>
              <a:rPr lang="en-US" altLang="en-US" sz="1800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ahoma" panose="020B0604030504040204" pitchFamily="34" charset="0"/>
              </a:rPr>
              <a:t>patología</a:t>
            </a:r>
            <a:r>
              <a:rPr lang="en-US" altLang="en-US" sz="1800" dirty="0">
                <a:solidFill>
                  <a:srgbClr val="000000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1800" dirty="0" err="1">
                <a:solidFill>
                  <a:srgbClr val="000000"/>
                </a:solidFill>
                <a:latin typeface="Tahoma" panose="020B0604030504040204" pitchFamily="34" charset="0"/>
              </a:rPr>
              <a:t>clínica</a:t>
            </a:r>
            <a:endParaRPr lang="es-PR" altLang="en-US" sz="1700" i="1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1800" dirty="0">
                <a:solidFill>
                  <a:srgbClr val="000000"/>
                </a:solidFill>
                <a:latin typeface="Tahoma" panose="020B0604030504040204" pitchFamily="34" charset="0"/>
              </a:rPr>
              <a:t>Mantener registros apropiados y confidenciales de los clientes:</a:t>
            </a:r>
            <a:endParaRPr lang="es-PR" altLang="en-US" sz="1800" i="1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 dirty="0">
                <a:solidFill>
                  <a:srgbClr val="000000"/>
                </a:solidFill>
                <a:latin typeface="Arial" panose="020B0604020202020204" pitchFamily="34" charset="0"/>
              </a:rPr>
              <a:t>En conformidad con la ley HIPPAA del 1996:</a:t>
            </a:r>
            <a:endParaRPr lang="es-PR" altLang="en-US" sz="1900" i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2">
              <a:lnSpc>
                <a:spcPct val="70000"/>
              </a:lnSpc>
              <a:buClr>
                <a:schemeClr val="tx1"/>
              </a:buClr>
              <a:buFontTx/>
              <a:buNone/>
            </a:pPr>
            <a:r>
              <a:rPr lang="es-PR" altLang="en-US" sz="2300" dirty="0">
                <a:solidFill>
                  <a:srgbClr val="000000"/>
                </a:solidFill>
                <a:latin typeface="Calibri" panose="020F0502020204030204" pitchFamily="34" charset="0"/>
              </a:rPr>
              <a:t>   </a:t>
            </a:r>
            <a:r>
              <a:rPr lang="es-PR" altLang="en-US" sz="20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Health</a:t>
            </a:r>
            <a:r>
              <a:rPr lang="es-PR" altLang="en-US" sz="2000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0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Insurance</a:t>
            </a:r>
            <a:r>
              <a:rPr lang="es-PR" altLang="en-US" sz="2000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0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Portability</a:t>
            </a:r>
            <a:r>
              <a:rPr lang="es-PR" altLang="en-US" sz="2000" i="1" dirty="0">
                <a:solidFill>
                  <a:srgbClr val="000000"/>
                </a:solidFill>
                <a:latin typeface="Calibri" panose="020F0502020204030204" pitchFamily="34" charset="0"/>
              </a:rPr>
              <a:t> and </a:t>
            </a:r>
            <a:r>
              <a:rPr lang="es-PR" altLang="en-US" sz="20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Accountability</a:t>
            </a:r>
            <a:r>
              <a:rPr lang="es-PR" altLang="en-US" sz="2000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0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Act</a:t>
            </a:r>
            <a:endParaRPr lang="es-PR" altLang="en-US" sz="1700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1BC79-4F4D-4662-B414-77504CFBD3A9}"/>
              </a:ext>
            </a:extLst>
          </p:cNvPr>
          <p:cNvSpPr>
            <a:spLocks/>
          </p:cNvSpPr>
          <p:nvPr/>
        </p:nvSpPr>
        <p:spPr bwMode="auto">
          <a:xfrm>
            <a:off x="3348038" y="988236"/>
            <a:ext cx="5545137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PROGRAMACIÓN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EJERCICIOS:</a:t>
            </a:r>
            <a:b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Consideraciones Legales</a:t>
            </a:r>
            <a:endParaRPr lang="es-PR" altLang="en-US" sz="30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Two people exercising in a gym&#10;&#10;Description automatically generated with low confidence">
            <a:extLst>
              <a:ext uri="{FF2B5EF4-FFF2-40B4-BE49-F238E27FC236}">
                <a16:creationId xmlns:a16="http://schemas.microsoft.com/office/drawing/2014/main" id="{D145E81D-B987-417E-B851-6616F506E0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08720"/>
            <a:ext cx="2731289" cy="1820859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chimes.wav"/>
      </p:stSnd>
    </p:sndAc>
  </p:transition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2618428-1BA5-411B-8500-73492B66743A}"/>
              </a:ext>
            </a:extLst>
          </p:cNvPr>
          <p:cNvSpPr>
            <a:spLocks/>
          </p:cNvSpPr>
          <p:nvPr/>
        </p:nvSpPr>
        <p:spPr bwMode="auto">
          <a:xfrm>
            <a:off x="395288" y="1987550"/>
            <a:ext cx="8424862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Consideraciones preliminares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Conceptos</a:t>
            </a:r>
            <a:endParaRPr lang="es-PR" altLang="en-US" sz="3200" b="0">
              <a:latin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296DC73-0670-4858-910D-24C0FB17F31C}"/>
              </a:ext>
            </a:extLst>
          </p:cNvPr>
          <p:cNvSpPr>
            <a:spLocks/>
          </p:cNvSpPr>
          <p:nvPr/>
        </p:nvSpPr>
        <p:spPr bwMode="auto">
          <a:xfrm>
            <a:off x="2339975" y="836613"/>
            <a:ext cx="66246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CONSIDERACIONES LEGALES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8"/>
    <p:sndAc>
      <p:stSnd>
        <p:snd r:embed="rId4" name="whoosh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159" name="Picture 7">
            <a:extLst>
              <a:ext uri="{FF2B5EF4-FFF2-40B4-BE49-F238E27FC236}">
                <a16:creationId xmlns:a16="http://schemas.microsoft.com/office/drawing/2014/main" id="{5DC73ABC-C168-48C9-991C-A6ED59A28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549275"/>
            <a:ext cx="1651000" cy="261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2CE68E7-07C7-47DB-8B3A-350792227C5D}"/>
              </a:ext>
            </a:extLst>
          </p:cNvPr>
          <p:cNvSpPr>
            <a:spLocks/>
          </p:cNvSpPr>
          <p:nvPr/>
        </p:nvSpPr>
        <p:spPr bwMode="auto">
          <a:xfrm>
            <a:off x="468313" y="3141663"/>
            <a:ext cx="7561262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Metas Primordiales para las Evaluaciones de la  Salud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Potenciales Participantes: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Puedan seguir, de forma segura: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La programación prescrita del ejercicio, o la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Intervención de actividades físicas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Efectuar la prueba ergométrica de esfuerzo, u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Otras evaluaciones de la aptitud física</a:t>
            </a:r>
            <a:endParaRPr lang="es-PR" altLang="en-US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Prevención urgencias médicas – </a:t>
            </a:r>
            <a:r>
              <a:rPr lang="es-PR" altLang="en-US" sz="2000" i="1">
                <a:solidFill>
                  <a:srgbClr val="000000"/>
                </a:solidFill>
              </a:rPr>
              <a:t>Riesgo de una</a:t>
            </a:r>
            <a:r>
              <a:rPr lang="es-PR" altLang="en-US" sz="2000">
                <a:solidFill>
                  <a:srgbClr val="000000"/>
                </a:solidFill>
              </a:rPr>
              <a:t>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Lesión, o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Evento médico peligroso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FD5F97-EBC8-4CF1-862C-23BB77E46680}"/>
              </a:ext>
            </a:extLst>
          </p:cNvPr>
          <p:cNvSpPr>
            <a:spLocks/>
          </p:cNvSpPr>
          <p:nvPr/>
        </p:nvSpPr>
        <p:spPr bwMode="auto">
          <a:xfrm>
            <a:off x="2195513" y="1341438"/>
            <a:ext cx="6624637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OBJETIVOS DE LA EVALUACIÓN</a:t>
            </a:r>
          </a:p>
        </p:txBody>
      </p:sp>
    </p:spTree>
    <p:custDataLst>
      <p:tags r:id="rId1"/>
    </p:custDataLst>
  </p:cSld>
  <p:clrMapOvr>
    <a:masterClrMapping/>
  </p:clrMapOvr>
  <p:transition spd="slow">
    <p:wipe dir="u"/>
  </p:transition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BD6093-7CE7-4EA6-BB3F-B04C7DA83868}"/>
              </a:ext>
            </a:extLst>
          </p:cNvPr>
          <p:cNvSpPr>
            <a:spLocks/>
          </p:cNvSpPr>
          <p:nvPr/>
        </p:nvSpPr>
        <p:spPr bwMode="auto">
          <a:xfrm>
            <a:off x="395288" y="1987550"/>
            <a:ext cx="8424862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Consideraciones preliminares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Tipos de certificaciones</a:t>
            </a:r>
            <a:endParaRPr lang="es-PR" altLang="en-US" sz="3200" b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DBD27F-9377-4A5A-922E-5CA769E3EB93}"/>
              </a:ext>
            </a:extLst>
          </p:cNvPr>
          <p:cNvSpPr>
            <a:spLocks/>
          </p:cNvSpPr>
          <p:nvPr/>
        </p:nvSpPr>
        <p:spPr bwMode="auto">
          <a:xfrm>
            <a:off x="2339975" y="836613"/>
            <a:ext cx="66246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 IMPORTANCIA DE LAS CERTIFICACIONES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9182745"/>
      </p:ext>
    </p:extLst>
  </p:cSld>
  <p:clrMapOvr>
    <a:masterClrMapping/>
  </p:clrMapOvr>
  <p:transition spd="slow">
    <p:wheel spokes="8"/>
    <p:sndAc>
      <p:stSnd>
        <p:snd r:embed="rId4" name="whoosh.wav"/>
      </p:stSnd>
    </p:sndAc>
  </p:transition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862E0B0-6CEE-415A-BE57-C732580DC174}"/>
              </a:ext>
            </a:extLst>
          </p:cNvPr>
          <p:cNvSpPr>
            <a:spLocks/>
          </p:cNvSpPr>
          <p:nvPr/>
        </p:nvSpPr>
        <p:spPr bwMode="auto">
          <a:xfrm>
            <a:off x="395288" y="1987550"/>
            <a:ext cx="8424862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Consideraciones preliminares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Conceptos básicos</a:t>
            </a:r>
            <a:endParaRPr lang="es-PR" altLang="en-US" sz="3200" b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0C9132-39B0-4E96-9B4D-A96BFA0098CF}"/>
              </a:ext>
            </a:extLst>
          </p:cNvPr>
          <p:cNvSpPr>
            <a:spLocks/>
          </p:cNvSpPr>
          <p:nvPr/>
        </p:nvSpPr>
        <p:spPr bwMode="auto">
          <a:xfrm>
            <a:off x="2339975" y="836613"/>
            <a:ext cx="66246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SISTEMAS DE COMUNICACIÓN EFECTIVAS</a:t>
            </a:r>
          </a:p>
        </p:txBody>
      </p:sp>
    </p:spTree>
    <p:custDataLst>
      <p:tags r:id="rId1"/>
    </p:custData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7824" name="Picture 16">
            <a:extLst>
              <a:ext uri="{FF2B5EF4-FFF2-40B4-BE49-F238E27FC236}">
                <a16:creationId xmlns:a16="http://schemas.microsoft.com/office/drawing/2014/main" id="{1A0140B2-5BAD-40C9-8436-F4355106A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44000" cy="628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CEEC7A-AE6E-4F91-8F12-943B43DC4A9A}"/>
              </a:ext>
            </a:extLst>
          </p:cNvPr>
          <p:cNvSpPr>
            <a:spLocks/>
          </p:cNvSpPr>
          <p:nvPr/>
        </p:nvSpPr>
        <p:spPr bwMode="auto">
          <a:xfrm>
            <a:off x="144463" y="765175"/>
            <a:ext cx="874871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8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¿PREGUNTAS?</a:t>
            </a:r>
            <a:endParaRPr lang="es-PR" altLang="en-US" sz="81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71565-377A-480B-A60C-FD07C689A3D7}"/>
              </a:ext>
            </a:extLst>
          </p:cNvPr>
          <p:cNvSpPr>
            <a:spLocks/>
          </p:cNvSpPr>
          <p:nvPr/>
        </p:nvSpPr>
        <p:spPr bwMode="auto">
          <a:xfrm>
            <a:off x="1547813" y="692150"/>
            <a:ext cx="619283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REFERENCIAS FUNDAMENTALES:</a:t>
            </a:r>
            <a:endParaRPr lang="es-PR" altLang="en-US" sz="20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956422" name="Picture 6">
            <a:extLst>
              <a:ext uri="{FF2B5EF4-FFF2-40B4-BE49-F238E27FC236}">
                <a16:creationId xmlns:a16="http://schemas.microsoft.com/office/drawing/2014/main" id="{F7AF0E01-1762-4B1A-ADB4-9BB87DF02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1052513"/>
            <a:ext cx="408305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6423" name="Picture 7">
            <a:extLst>
              <a:ext uri="{FF2B5EF4-FFF2-40B4-BE49-F238E27FC236}">
                <a16:creationId xmlns:a16="http://schemas.microsoft.com/office/drawing/2014/main" id="{AAD2311D-52B0-41F5-AF48-A50576708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52513"/>
            <a:ext cx="3578225" cy="537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3AAB6-72B4-47DF-A3F2-18FEFBED8272}"/>
              </a:ext>
            </a:extLst>
          </p:cNvPr>
          <p:cNvSpPr>
            <a:spLocks/>
          </p:cNvSpPr>
          <p:nvPr/>
        </p:nvSpPr>
        <p:spPr bwMode="auto">
          <a:xfrm>
            <a:off x="4211638" y="1774825"/>
            <a:ext cx="4608512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3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OBJETIVOS DE LA EVALUACIÓN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A173EEE-329C-4E49-8E51-1302B274ECD9}"/>
              </a:ext>
            </a:extLst>
          </p:cNvPr>
          <p:cNvSpPr>
            <a:spLocks/>
          </p:cNvSpPr>
          <p:nvPr/>
        </p:nvSpPr>
        <p:spPr bwMode="auto">
          <a:xfrm>
            <a:off x="250825" y="4005263"/>
            <a:ext cx="8351838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Identificar contraindicaciones médicas</a:t>
            </a:r>
            <a:endParaRPr lang="es-PR" altLang="en-US" sz="2400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Establecer si es Necesario un Examen Médico</a:t>
            </a:r>
            <a:endParaRPr lang="es-PR" altLang="en-US" sz="2400"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Identificar elevado riesgo para patologías peligrosas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Identificar patologías crónicas de cuidado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Identificar individuos con necesidades particulares</a:t>
            </a:r>
          </a:p>
        </p:txBody>
      </p:sp>
      <p:pic>
        <p:nvPicPr>
          <p:cNvPr id="691204" name="Picture 4">
            <a:extLst>
              <a:ext uri="{FF2B5EF4-FFF2-40B4-BE49-F238E27FC236}">
                <a16:creationId xmlns:a16="http://schemas.microsoft.com/office/drawing/2014/main" id="{DAD2BDDB-2011-4FF4-A11B-D5ED2F748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839788"/>
            <a:ext cx="3743325" cy="280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edg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252" name="Picture 4">
            <a:extLst>
              <a:ext uri="{FF2B5EF4-FFF2-40B4-BE49-F238E27FC236}">
                <a16:creationId xmlns:a16="http://schemas.microsoft.com/office/drawing/2014/main" id="{3DE947C9-FE85-4CDD-8756-2AD813196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2459038" cy="372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996ACBC-765D-4A48-BBB2-EC2EB123BBE1}"/>
              </a:ext>
            </a:extLst>
          </p:cNvPr>
          <p:cNvSpPr>
            <a:spLocks/>
          </p:cNvSpPr>
          <p:nvPr/>
        </p:nvSpPr>
        <p:spPr bwMode="auto">
          <a:xfrm>
            <a:off x="395288" y="4005263"/>
            <a:ext cx="741680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Identificar Contraindicaciones Médicas: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Concepto: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Desórdenes clínicos de gravedad: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Requieren ser corregidos</a:t>
            </a:r>
            <a:endParaRPr lang="es-PR" altLang="en-US" sz="20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Decisión a Tomar - </a:t>
            </a:r>
            <a:r>
              <a:rPr lang="es-PR" altLang="en-US" sz="2000" i="1">
                <a:solidFill>
                  <a:srgbClr val="000000"/>
                </a:solidFill>
              </a:rPr>
              <a:t>Rechazados</a:t>
            </a:r>
            <a:r>
              <a:rPr lang="es-PR" altLang="en-US" sz="2000">
                <a:solidFill>
                  <a:srgbClr val="000000"/>
                </a:solidFill>
              </a:rPr>
              <a:t>: 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Prueba ergométrica de tolerancia cardiorrespiratoria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Programa de ejercicio</a:t>
            </a:r>
            <a:endParaRPr lang="es-PR" altLang="en-US" sz="20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2B6367-9833-48FE-9C2A-FCDC9C484534}"/>
              </a:ext>
            </a:extLst>
          </p:cNvPr>
          <p:cNvSpPr>
            <a:spLocks/>
          </p:cNvSpPr>
          <p:nvPr/>
        </p:nvSpPr>
        <p:spPr bwMode="auto">
          <a:xfrm>
            <a:off x="2771775" y="1700213"/>
            <a:ext cx="540067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3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OBJETIVOS DE LA EVALUACIÓN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853B8-177B-414F-B162-6E0F5C5B5E94}"/>
              </a:ext>
            </a:extLst>
          </p:cNvPr>
          <p:cNvSpPr>
            <a:spLocks/>
          </p:cNvSpPr>
          <p:nvPr/>
        </p:nvSpPr>
        <p:spPr bwMode="auto">
          <a:xfrm>
            <a:off x="0" y="1162050"/>
            <a:ext cx="91440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 A LAS PRUEBAS DE ESFUERZO:</a:t>
            </a:r>
            <a:b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 ABSOLUTAS: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(ACSM, 2014, p. 53)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21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95299" name="Picture 3">
            <a:extLst>
              <a:ext uri="{FF2B5EF4-FFF2-40B4-BE49-F238E27FC236}">
                <a16:creationId xmlns:a16="http://schemas.microsoft.com/office/drawing/2014/main" id="{CE26260C-A8D4-471B-8E05-B319ECED7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85963"/>
            <a:ext cx="8785225" cy="439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r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BE3DB-1890-4753-99F1-CAE25797CB67}"/>
              </a:ext>
            </a:extLst>
          </p:cNvPr>
          <p:cNvSpPr>
            <a:spLocks/>
          </p:cNvSpPr>
          <p:nvPr/>
        </p:nvSpPr>
        <p:spPr bwMode="auto">
          <a:xfrm>
            <a:off x="0" y="836613"/>
            <a:ext cx="91440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1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 A LAS PRUEBAS DE ESFUERZO:</a:t>
            </a:r>
            <a:br>
              <a:rPr lang="es-PR" altLang="en-US" sz="1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CONTRAINDICACIONES RELATIVAS:  ACSM, 2014, p. 53</a:t>
            </a:r>
            <a:br>
              <a:rPr lang="es-PR" altLang="en-US" sz="1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1500" b="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97347" name="Picture 3">
            <a:extLst>
              <a:ext uri="{FF2B5EF4-FFF2-40B4-BE49-F238E27FC236}">
                <a16:creationId xmlns:a16="http://schemas.microsoft.com/office/drawing/2014/main" id="{C8AEC7D6-FFAF-44EC-B194-9A45F8E3F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25538"/>
            <a:ext cx="8953500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396" name="Picture 4">
            <a:extLst>
              <a:ext uri="{FF2B5EF4-FFF2-40B4-BE49-F238E27FC236}">
                <a16:creationId xmlns:a16="http://schemas.microsoft.com/office/drawing/2014/main" id="{5EF1155C-C1FA-4303-8DB2-AFEA9F048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620713"/>
            <a:ext cx="3708400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0933E71-3F10-497E-AF6B-E45074221C86}"/>
              </a:ext>
            </a:extLst>
          </p:cNvPr>
          <p:cNvSpPr>
            <a:spLocks/>
          </p:cNvSpPr>
          <p:nvPr/>
        </p:nvSpPr>
        <p:spPr bwMode="auto">
          <a:xfrm>
            <a:off x="179388" y="3068638"/>
            <a:ext cx="835342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None/>
            </a:pPr>
            <a:endParaRPr lang="es-PR" altLang="en-US" sz="200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Establecer si es Necesario un Examen Médico:</a:t>
            </a:r>
            <a:endParaRPr lang="es-PR" altLang="en-US" sz="22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Criterios: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Factores de riesgo para cardiopatías coronarias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Manifestaciones clínicas para enfermedades</a:t>
            </a:r>
            <a:r>
              <a:rPr lang="es-PR" altLang="en-US" sz="1800">
                <a:solidFill>
                  <a:srgbClr val="000000"/>
                </a:solidFill>
              </a:rPr>
              <a:t>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Cardiovasculares, pulmonares o metabólicas</a:t>
            </a:r>
            <a:endParaRPr lang="es-PR" altLang="en-US" sz="20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Decisión a Tomar - </a:t>
            </a:r>
            <a:r>
              <a:rPr lang="es-PR" altLang="en-US" sz="2000" i="1">
                <a:solidFill>
                  <a:srgbClr val="000000"/>
                </a:solidFill>
              </a:rPr>
              <a:t>Requisito</a:t>
            </a:r>
            <a:r>
              <a:rPr lang="es-PR" altLang="en-US" sz="2000">
                <a:solidFill>
                  <a:srgbClr val="000000"/>
                </a:solidFill>
              </a:rPr>
              <a:t>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 evidenciar un elevado riesgo para enfermedades: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El candidato deberá realizar una Examen Médico, ante de:</a:t>
            </a:r>
            <a:endParaRPr lang="en-US" altLang="en-US" sz="200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Ingresar a programa de ejrcicio</a:t>
            </a: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Participar en una intervención de actividad físca</a:t>
            </a:r>
            <a:endParaRPr lang="es-PR" altLang="en-US" sz="18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AB07BF-7D14-4486-B3F4-79D89A315C80}"/>
              </a:ext>
            </a:extLst>
          </p:cNvPr>
          <p:cNvSpPr>
            <a:spLocks/>
          </p:cNvSpPr>
          <p:nvPr/>
        </p:nvSpPr>
        <p:spPr bwMode="auto">
          <a:xfrm>
            <a:off x="3636963" y="1341438"/>
            <a:ext cx="5183187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3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OBJETIVOS DE LA EVALUACIÓN</a:t>
            </a:r>
          </a:p>
        </p:txBody>
      </p:sp>
    </p:spTree>
    <p:custDataLst>
      <p:tags r:id="rId1"/>
    </p:custDataLst>
  </p:cSld>
  <p:clrMapOvr>
    <a:masterClrMapping/>
  </p:clrMapOvr>
  <p:transition spd="slow">
    <p:pull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444" name="Picture 4">
            <a:extLst>
              <a:ext uri="{FF2B5EF4-FFF2-40B4-BE49-F238E27FC236}">
                <a16:creationId xmlns:a16="http://schemas.microsoft.com/office/drawing/2014/main" id="{50914488-CCA8-4B8B-B35B-1F4B4C36F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476250"/>
            <a:ext cx="2633662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94E500C-827E-47B1-AEB8-693D90F609C0}"/>
              </a:ext>
            </a:extLst>
          </p:cNvPr>
          <p:cNvSpPr>
            <a:spLocks/>
          </p:cNvSpPr>
          <p:nvPr/>
        </p:nvSpPr>
        <p:spPr bwMode="auto">
          <a:xfrm>
            <a:off x="250825" y="3716338"/>
            <a:ext cx="871378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None/>
            </a:pPr>
            <a:endParaRPr lang="es-PR" altLang="en-US" sz="200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200">
                <a:latin typeface="Calibri" panose="020F0502020204030204" pitchFamily="34" charset="0"/>
              </a:rPr>
              <a:t> Identificar Individuos con Elevado Riesgo para Patologías Peligrosas:</a:t>
            </a:r>
            <a:endParaRPr lang="es-PR" altLang="en-US" sz="22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Criterios: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Edad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Factores de riesgo</a:t>
            </a:r>
            <a:r>
              <a:rPr lang="es-PR" altLang="en-US" sz="1800">
                <a:solidFill>
                  <a:srgbClr val="000000"/>
                </a:solidFill>
              </a:rPr>
              <a:t>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Manifestaciones clínicas</a:t>
            </a:r>
            <a:endParaRPr lang="es-PR" altLang="en-US" sz="20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Decisión a Tomar - </a:t>
            </a:r>
            <a:r>
              <a:rPr lang="es-PR" altLang="en-US" sz="2000" i="1">
                <a:solidFill>
                  <a:srgbClr val="000000"/>
                </a:solidFill>
              </a:rPr>
              <a:t>Requisito</a:t>
            </a:r>
            <a:r>
              <a:rPr lang="es-PR" altLang="en-US" sz="2000">
                <a:solidFill>
                  <a:srgbClr val="000000"/>
                </a:solidFill>
              </a:rPr>
              <a:t>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Examen médico riguroso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Prueba ergométrica de esfuerzo</a:t>
            </a:r>
            <a:endParaRPr lang="es-PR" altLang="en-US" sz="200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None/>
            </a:pPr>
            <a:endParaRPr lang="es-PR" altLang="en-US" sz="24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520AAA-F605-49D0-977B-26A96A954CFC}"/>
              </a:ext>
            </a:extLst>
          </p:cNvPr>
          <p:cNvSpPr>
            <a:spLocks/>
          </p:cNvSpPr>
          <p:nvPr/>
        </p:nvSpPr>
        <p:spPr bwMode="auto">
          <a:xfrm>
            <a:off x="3059113" y="1628775"/>
            <a:ext cx="5256212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OBJETIVOS DE LA EVALUACIÓN</a:t>
            </a:r>
          </a:p>
        </p:txBody>
      </p:sp>
    </p:spTree>
    <p:custDataLst>
      <p:tags r:id="rId1"/>
    </p:custDataLst>
  </p:cSld>
  <p:clrMapOvr>
    <a:masterClrMapping/>
  </p:clrMapOvr>
  <p:transition spd="slow">
    <p:pull dir="r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10367-0681-45B6-A722-9FBBDE3E078A}"/>
              </a:ext>
            </a:extLst>
          </p:cNvPr>
          <p:cNvSpPr>
            <a:spLocks/>
          </p:cNvSpPr>
          <p:nvPr/>
        </p:nvSpPr>
        <p:spPr bwMode="auto">
          <a:xfrm>
            <a:off x="4211638" y="1987550"/>
            <a:ext cx="43910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3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OBJETIVOS DE LA EVALUACIÓN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8D10EC7-D43B-422C-8C61-BE4F95D2CB57}"/>
              </a:ext>
            </a:extLst>
          </p:cNvPr>
          <p:cNvSpPr>
            <a:spLocks/>
          </p:cNvSpPr>
          <p:nvPr/>
        </p:nvSpPr>
        <p:spPr bwMode="auto">
          <a:xfrm>
            <a:off x="323850" y="4076700"/>
            <a:ext cx="828040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Identificar Patologías Crónicas de Cuidado: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Determinar: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PR" altLang="en-US" sz="19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Enfermedad crónica degenerativa de considerable gravedad</a:t>
            </a:r>
            <a:endParaRPr lang="es-PR" altLang="en-US" sz="20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Decisión a Tomar - </a:t>
            </a:r>
            <a:r>
              <a:rPr lang="es-PR" altLang="en-US" sz="2000" i="1">
                <a:solidFill>
                  <a:srgbClr val="000000"/>
                </a:solidFill>
              </a:rPr>
              <a:t>Requisito</a:t>
            </a:r>
            <a:r>
              <a:rPr lang="es-PR" altLang="en-US" sz="2000">
                <a:solidFill>
                  <a:srgbClr val="000000"/>
                </a:solidFill>
              </a:rPr>
              <a:t>: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Programa de ejercicio clínico: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Supervisado por un médico</a:t>
            </a:r>
            <a:endParaRPr lang="es-PR" altLang="en-US" sz="1900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703492" name="Picture 4">
            <a:extLst>
              <a:ext uri="{FF2B5EF4-FFF2-40B4-BE49-F238E27FC236}">
                <a16:creationId xmlns:a16="http://schemas.microsoft.com/office/drawing/2014/main" id="{348AE875-8CDA-41F0-ACB0-B93848729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3887788" cy="289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trips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540" name="Picture 4">
            <a:extLst>
              <a:ext uri="{FF2B5EF4-FFF2-40B4-BE49-F238E27FC236}">
                <a16:creationId xmlns:a16="http://schemas.microsoft.com/office/drawing/2014/main" id="{86AE2E30-8F75-42D9-8144-E45AAD219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6250"/>
            <a:ext cx="3529013" cy="238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883F7D-D255-488E-9B0B-702BC646FF67}"/>
              </a:ext>
            </a:extLst>
          </p:cNvPr>
          <p:cNvSpPr>
            <a:spLocks/>
          </p:cNvSpPr>
          <p:nvPr/>
        </p:nvSpPr>
        <p:spPr bwMode="auto">
          <a:xfrm>
            <a:off x="323850" y="2781300"/>
            <a:ext cx="7848600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Identificar Individuos con Necesidades Particulares: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Tipos de Necesidades: 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Diabetes sacarina (mellitus)</a:t>
            </a:r>
            <a:r>
              <a:rPr lang="es-PR" altLang="en-US" sz="1800">
                <a:solidFill>
                  <a:srgbClr val="000000"/>
                </a:solidFill>
              </a:rPr>
              <a:t> 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Restricciones ortopédicas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Embarazo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Otras</a:t>
            </a:r>
            <a:endParaRPr lang="es-PR" altLang="en-US" sz="20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Decisión a Tomar - </a:t>
            </a:r>
            <a:r>
              <a:rPr lang="es-PR" altLang="en-US" sz="2000" i="1">
                <a:solidFill>
                  <a:srgbClr val="000000"/>
                </a:solidFill>
              </a:rPr>
              <a:t>Requisito</a:t>
            </a:r>
            <a:r>
              <a:rPr lang="es-PR" altLang="en-US" sz="2000">
                <a:solidFill>
                  <a:srgbClr val="000000"/>
                </a:solidFill>
              </a:rPr>
              <a:t>: 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Disponer de adaptaciones para</a:t>
            </a: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El programa de ejercicio o actividad física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Prueba ergométrica de esfuerzo progresivo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Pruebas de aptitud físca</a:t>
            </a:r>
            <a:endParaRPr lang="es-PR" altLang="en-US" sz="1900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07FF50-4DC3-48E6-98D6-3F37146ACF56}"/>
              </a:ext>
            </a:extLst>
          </p:cNvPr>
          <p:cNvSpPr>
            <a:spLocks/>
          </p:cNvSpPr>
          <p:nvPr/>
        </p:nvSpPr>
        <p:spPr bwMode="auto">
          <a:xfrm>
            <a:off x="3708400" y="1268413"/>
            <a:ext cx="48974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3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OBJETIVOS DE LA EVALUACIÓN</a:t>
            </a:r>
          </a:p>
        </p:txBody>
      </p:sp>
    </p:spTree>
    <p:custDataLst>
      <p:tags r:id="rId1"/>
    </p:custDataLst>
  </p:cSld>
  <p:clrMapOvr>
    <a:masterClrMapping/>
  </p:clrMapOvr>
  <p:transition spd="slow">
    <p:pull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D47DD26-7707-4B08-8BC9-7D888DB86E34}"/>
              </a:ext>
            </a:extLst>
          </p:cNvPr>
          <p:cNvSpPr>
            <a:spLocks/>
          </p:cNvSpPr>
          <p:nvPr/>
        </p:nvSpPr>
        <p:spPr bwMode="auto">
          <a:xfrm>
            <a:off x="250825" y="4365625"/>
            <a:ext cx="8713788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500">
                <a:latin typeface="Calibri" panose="020F0502020204030204" pitchFamily="34" charset="0"/>
              </a:rPr>
              <a:t> Consideraciones preliminares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500">
                <a:latin typeface="Calibri" panose="020F0502020204030204" pitchFamily="34" charset="0"/>
              </a:rPr>
              <a:t> Evaluación rápida de la salud de la ACSM (Entrevista Verbal)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500">
                <a:latin typeface="Calibri" panose="020F0502020204030204" pitchFamily="34" charset="0"/>
              </a:rPr>
              <a:t> Formularios estandarizados de auto-administración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500">
                <a:latin typeface="Calibri" panose="020F0502020204030204" pitchFamily="34" charset="0"/>
              </a:rPr>
              <a:t> Evaluación y estratificación de los factores de riesgo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500">
                <a:latin typeface="Calibri" panose="020F0502020204030204" pitchFamily="34" charset="0"/>
              </a:rPr>
              <a:t> La Evaluación médica y prueba ergométrica de esfuerzo</a:t>
            </a:r>
            <a:endParaRPr lang="es-PR" altLang="en-US" sz="2500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707588" name="Picture 4">
            <a:extLst>
              <a:ext uri="{FF2B5EF4-FFF2-40B4-BE49-F238E27FC236}">
                <a16:creationId xmlns:a16="http://schemas.microsoft.com/office/drawing/2014/main" id="{6A5F0576-40F0-445F-9B37-BABF655F1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3360738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7707E7-E131-47F2-99D2-BDE2EECCDF90}"/>
              </a:ext>
            </a:extLst>
          </p:cNvPr>
          <p:cNvSpPr>
            <a:spLocks/>
          </p:cNvSpPr>
          <p:nvPr/>
        </p:nvSpPr>
        <p:spPr bwMode="auto">
          <a:xfrm>
            <a:off x="3779838" y="1268413"/>
            <a:ext cx="51117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</p:spTree>
    <p:custDataLst>
      <p:tags r:id="rId1"/>
    </p:custData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9636" name="Picture 4">
            <a:extLst>
              <a:ext uri="{FF2B5EF4-FFF2-40B4-BE49-F238E27FC236}">
                <a16:creationId xmlns:a16="http://schemas.microsoft.com/office/drawing/2014/main" id="{D231ECE2-CEB7-47A6-9FA8-BA968AA68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692150"/>
            <a:ext cx="2579687" cy="352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76A6CB7-CBAC-4932-92F2-FBB61B5F407D}"/>
              </a:ext>
            </a:extLst>
          </p:cNvPr>
          <p:cNvSpPr>
            <a:spLocks/>
          </p:cNvSpPr>
          <p:nvPr/>
        </p:nvSpPr>
        <p:spPr bwMode="auto">
          <a:xfrm>
            <a:off x="395288" y="4294188"/>
            <a:ext cx="8424862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Consideraciones preliminares: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Evaluaciones de la Salud Pre-Actividad: 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Objetivos: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Proveer ejercicios seguros</a:t>
            </a:r>
            <a:endParaRPr lang="es-PR" altLang="en-US" sz="2000">
              <a:solidFill>
                <a:srgbClr val="000000"/>
              </a:solidFill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Asegurar estímulo efectivo programa de entrenamiento</a:t>
            </a: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Identifica factores de riesgos/síntomas para enfermedades</a:t>
            </a:r>
            <a:endParaRPr lang="es-PR" altLang="en-US" sz="1900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7810CD-48F7-4F52-AE0A-90663A894699}"/>
              </a:ext>
            </a:extLst>
          </p:cNvPr>
          <p:cNvSpPr>
            <a:spLocks/>
          </p:cNvSpPr>
          <p:nvPr/>
        </p:nvSpPr>
        <p:spPr bwMode="auto">
          <a:xfrm>
            <a:off x="3492500" y="1268413"/>
            <a:ext cx="51117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</p:spTree>
    <p:custDataLst>
      <p:tags r:id="rId1"/>
    </p:custDataLst>
  </p:cSld>
  <p:clrMapOvr>
    <a:masterClrMapping/>
  </p:clrMapOvr>
  <p:transition spd="slow">
    <p:wheel spokes="8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886" name="Picture 6">
            <a:extLst>
              <a:ext uri="{FF2B5EF4-FFF2-40B4-BE49-F238E27FC236}">
                <a16:creationId xmlns:a16="http://schemas.microsoft.com/office/drawing/2014/main" id="{9D5F8055-0A45-404E-B498-C48099B11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71550"/>
            <a:ext cx="4187825" cy="553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6887" name="Picture 7">
            <a:extLst>
              <a:ext uri="{FF2B5EF4-FFF2-40B4-BE49-F238E27FC236}">
                <a16:creationId xmlns:a16="http://schemas.microsoft.com/office/drawing/2014/main" id="{C15F051E-D835-41AA-A0DC-F4ECEA947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976313"/>
            <a:ext cx="4217987" cy="554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F4B473-FCD4-4D1C-92E9-6C31D8DB29CD}"/>
              </a:ext>
            </a:extLst>
          </p:cNvPr>
          <p:cNvSpPr>
            <a:spLocks/>
          </p:cNvSpPr>
          <p:nvPr/>
        </p:nvSpPr>
        <p:spPr bwMode="auto">
          <a:xfrm>
            <a:off x="1692275" y="692150"/>
            <a:ext cx="55435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0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REFERENCIAS FUNDAMENTALES:</a:t>
            </a:r>
          </a:p>
        </p:txBody>
      </p:sp>
    </p:spTree>
    <p:custDataLst>
      <p:tags r:id="rId1"/>
    </p:custDataLst>
  </p:cSld>
  <p:clrMapOvr>
    <a:masterClrMapping/>
  </p:clrMapOvr>
  <p:transition spd="slow">
    <p:zoom dir="in"/>
    <p:sndAc>
      <p:stSnd>
        <p:snd r:embed="rId4" name="breeze.wav"/>
      </p:stSnd>
    </p:sndAc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BCBED07-8FA8-4145-8594-CE33B0E159B1}"/>
              </a:ext>
            </a:extLst>
          </p:cNvPr>
          <p:cNvSpPr>
            <a:spLocks/>
          </p:cNvSpPr>
          <p:nvPr/>
        </p:nvSpPr>
        <p:spPr bwMode="auto">
          <a:xfrm>
            <a:off x="395288" y="2997200"/>
            <a:ext cx="8424862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Consideraciones preliminares: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Evaluaciones de la Salud Pre-Actividad: 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Concepto: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Evaluar el cliente por factores de riesgo para enfermedades:</a:t>
            </a:r>
            <a:endParaRPr lang="en-US" altLang="en-US" sz="200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Cardiovascular</a:t>
            </a: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Pulmonar</a:t>
            </a: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Metabólica</a:t>
            </a:r>
            <a:endParaRPr lang="es-PR" altLang="en-US" sz="19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Evaluar por problemas que requieren atención especial:</a:t>
            </a:r>
            <a:endParaRPr lang="en-US" altLang="en-US" sz="200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Estado gestacional</a:t>
            </a: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Impedimentos ortopédicos</a:t>
            </a: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Otros</a:t>
            </a:r>
            <a:endParaRPr lang="es-PR" altLang="en-US" sz="1700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5ACAC9-29A9-4431-AF2B-F5848F460838}"/>
              </a:ext>
            </a:extLst>
          </p:cNvPr>
          <p:cNvSpPr>
            <a:spLocks/>
          </p:cNvSpPr>
          <p:nvPr/>
        </p:nvSpPr>
        <p:spPr bwMode="auto">
          <a:xfrm>
            <a:off x="2916238" y="620713"/>
            <a:ext cx="511175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711685" name="Picture 5">
            <a:extLst>
              <a:ext uri="{FF2B5EF4-FFF2-40B4-BE49-F238E27FC236}">
                <a16:creationId xmlns:a16="http://schemas.microsoft.com/office/drawing/2014/main" id="{8ABFFE5E-8438-4B54-9159-19740978E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2211387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sh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9C0D2C3-4B45-419F-917B-A7C44B783773}"/>
              </a:ext>
            </a:extLst>
          </p:cNvPr>
          <p:cNvSpPr>
            <a:spLocks/>
          </p:cNvSpPr>
          <p:nvPr/>
        </p:nvSpPr>
        <p:spPr bwMode="auto">
          <a:xfrm>
            <a:off x="395288" y="1916113"/>
            <a:ext cx="842486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Consideraciones preliminares: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Evaluaciones de la Salud Pre-Actividad: 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Mecanismo requeridos para la evaluación de la salud: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Evaluación rápida de la salud, o entrevista verbal</a:t>
            </a:r>
            <a:r>
              <a:rPr lang="en-US" altLang="en-US" sz="2000">
                <a:solidFill>
                  <a:schemeClr val="tx1"/>
                </a:solidFill>
                <a:sym typeface="Wingdings" panose="05000000000000000000" pitchFamily="2" charset="2"/>
              </a:rPr>
              <a:t>, de ACSM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Formularios estandarizados de auto-administración:</a:t>
            </a:r>
            <a:endParaRPr lang="en-US" altLang="en-US" sz="200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Cuestionario de preparación PAR-Q &amp; YOU</a:t>
            </a: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Cuestionario de la AHA/ACSM</a:t>
            </a:r>
            <a:endParaRPr lang="es-PR" altLang="en-US" sz="19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Análisis y estratificación factores de riesgo para patologías:</a:t>
            </a:r>
            <a:endParaRPr lang="en-US" altLang="en-US" sz="200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Cardiovasculares</a:t>
            </a: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Pulmonares</a:t>
            </a: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Metabólicas</a:t>
            </a:r>
            <a:endParaRPr lang="es-PR" altLang="en-US" sz="19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Evaluaciones médicas completas y rigurosas:</a:t>
            </a:r>
            <a:endParaRPr lang="en-US" altLang="en-US" sz="200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Historial médico personal y familiar</a:t>
            </a: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Examen físico</a:t>
            </a: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Pruebas de laboratorios</a:t>
            </a: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◊ Pruebas de esfuerzo, máximas o submáximas</a:t>
            </a:r>
            <a:endParaRPr lang="es-PR" altLang="en-US" sz="1700" i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AC9B61-C08E-49C7-B4F2-C2D894E732E7}"/>
              </a:ext>
            </a:extLst>
          </p:cNvPr>
          <p:cNvSpPr>
            <a:spLocks/>
          </p:cNvSpPr>
          <p:nvPr/>
        </p:nvSpPr>
        <p:spPr bwMode="auto">
          <a:xfrm>
            <a:off x="2195513" y="908050"/>
            <a:ext cx="66246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713732" name="Picture 4">
            <a:extLst>
              <a:ext uri="{FF2B5EF4-FFF2-40B4-BE49-F238E27FC236}">
                <a16:creationId xmlns:a16="http://schemas.microsoft.com/office/drawing/2014/main" id="{536FCE29-1C71-4611-9082-BA702B04E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66738"/>
            <a:ext cx="1800225" cy="134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sh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778" name="Picture 2">
            <a:extLst>
              <a:ext uri="{FF2B5EF4-FFF2-40B4-BE49-F238E27FC236}">
                <a16:creationId xmlns:a16="http://schemas.microsoft.com/office/drawing/2014/main" id="{2C745457-361A-4366-BF87-8E87B6350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692150"/>
            <a:ext cx="7129463" cy="58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ver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36FDF3D-A5F3-4587-9139-C82592F76F20}"/>
              </a:ext>
            </a:extLst>
          </p:cNvPr>
          <p:cNvSpPr>
            <a:spLocks/>
          </p:cNvSpPr>
          <p:nvPr/>
        </p:nvSpPr>
        <p:spPr bwMode="auto">
          <a:xfrm>
            <a:off x="395288" y="1989138"/>
            <a:ext cx="842486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Evaluación Rápida de la Salud de ACSM - </a:t>
            </a:r>
            <a:r>
              <a:rPr lang="es-PR" altLang="en-US" sz="2400" i="1">
                <a:latin typeface="Calibri" panose="020F0502020204030204" pitchFamily="34" charset="0"/>
              </a:rPr>
              <a:t>Entrevista Verbal</a:t>
            </a:r>
            <a:r>
              <a:rPr lang="es-PR" altLang="en-US" sz="2400">
                <a:latin typeface="Calibri" panose="020F0502020204030204" pitchFamily="34" charset="0"/>
              </a:rPr>
              <a:t>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Indicaciones: 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Ejercicios en grupo -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ACSM Quick Screen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Clientes que regresan a la instrucción grupal: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   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Previamente han cumplimentado un cuestionario de salud</a:t>
            </a:r>
            <a:endParaRPr lang="es-PR" altLang="en-US" sz="20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Ventajas: 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Determinar: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La clase de ejercicio grupal adecuada para el cliente</a:t>
            </a:r>
            <a:r>
              <a:rPr lang="es-PR" altLang="en-US" sz="1800">
                <a:solidFill>
                  <a:srgbClr val="000000"/>
                </a:solidFill>
              </a:rPr>
              <a:t> 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Establecer Seguridad -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De los ejercicios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Entorno libre de riesgos para emergencias medicas</a:t>
            </a:r>
            <a:r>
              <a:rPr lang="es-PR" altLang="en-US" sz="1800">
                <a:solidFill>
                  <a:srgbClr val="000000"/>
                </a:solidFill>
              </a:rPr>
              <a:t> 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Identificar Problemas de Salud: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Concretar necesidades particulares</a:t>
            </a:r>
            <a:r>
              <a:rPr lang="en-US" altLang="en-US" sz="2000" i="1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Realizar adaptaciones correspondientes en los ejercicios</a:t>
            </a:r>
            <a:endParaRPr lang="es-PR" altLang="en-US" sz="18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687A04-A56D-4999-8F68-1DF1FAC5B745}"/>
              </a:ext>
            </a:extLst>
          </p:cNvPr>
          <p:cNvSpPr>
            <a:spLocks/>
          </p:cNvSpPr>
          <p:nvPr/>
        </p:nvSpPr>
        <p:spPr bwMode="auto">
          <a:xfrm>
            <a:off x="1619250" y="836613"/>
            <a:ext cx="66246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717828" name="Picture 4">
            <a:extLst>
              <a:ext uri="{FF2B5EF4-FFF2-40B4-BE49-F238E27FC236}">
                <a16:creationId xmlns:a16="http://schemas.microsoft.com/office/drawing/2014/main" id="{4EF71C55-C556-439E-9845-7A3969795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942975" cy="141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hecker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F63D82-A220-44CA-AD4E-E337F33BCA30}"/>
              </a:ext>
            </a:extLst>
          </p:cNvPr>
          <p:cNvSpPr>
            <a:spLocks/>
          </p:cNvSpPr>
          <p:nvPr/>
        </p:nvSpPr>
        <p:spPr bwMode="auto">
          <a:xfrm>
            <a:off x="395288" y="2060575"/>
            <a:ext cx="8424862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Evaluación Rápida de la Salud de ACSM:</a:t>
            </a:r>
            <a:endParaRPr lang="es-PR" altLang="en-US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400">
                <a:solidFill>
                  <a:srgbClr val="000000"/>
                </a:solidFill>
              </a:rPr>
              <a:t> Protocolo a seguir – </a:t>
            </a:r>
            <a:r>
              <a:rPr lang="es-PR" altLang="en-US" sz="2400" i="1">
                <a:solidFill>
                  <a:srgbClr val="000000"/>
                </a:solidFill>
              </a:rPr>
              <a:t>Entrevista Verbal</a:t>
            </a:r>
            <a:r>
              <a:rPr lang="es-PR" altLang="en-US" sz="2400">
                <a:solidFill>
                  <a:srgbClr val="000000"/>
                </a:solidFill>
              </a:rPr>
              <a:t>: </a:t>
            </a:r>
            <a:endParaRPr lang="es-PR" altLang="en-US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Procedimientos Preliminares:</a:t>
            </a:r>
            <a:endParaRPr lang="es-PR" altLang="en-US" sz="25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500">
                <a:solidFill>
                  <a:srgbClr val="000000"/>
                </a:solidFill>
                <a:latin typeface="Calibri" panose="020F0502020204030204" pitchFamily="34" charset="0"/>
              </a:rPr>
              <a:t> Bienvenida:</a:t>
            </a:r>
            <a:endParaRPr lang="en-US" altLang="en-US" sz="240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◊ Saludos</a:t>
            </a: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◊ Instructor se presenta</a:t>
            </a:r>
            <a:r>
              <a:rPr lang="es-PR" altLang="en-US" sz="18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DB4935-F47D-4B1B-A6C0-EB25E88361CD}"/>
              </a:ext>
            </a:extLst>
          </p:cNvPr>
          <p:cNvSpPr>
            <a:spLocks/>
          </p:cNvSpPr>
          <p:nvPr/>
        </p:nvSpPr>
        <p:spPr bwMode="auto">
          <a:xfrm>
            <a:off x="2051050" y="908050"/>
            <a:ext cx="6624638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719876" name="Picture 4">
            <a:extLst>
              <a:ext uri="{FF2B5EF4-FFF2-40B4-BE49-F238E27FC236}">
                <a16:creationId xmlns:a16="http://schemas.microsoft.com/office/drawing/2014/main" id="{5DDE8987-F117-4ECB-8B5B-12F6004F7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508500"/>
            <a:ext cx="3744912" cy="19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877" name="Picture 5">
            <a:extLst>
              <a:ext uri="{FF2B5EF4-FFF2-40B4-BE49-F238E27FC236}">
                <a16:creationId xmlns:a16="http://schemas.microsoft.com/office/drawing/2014/main" id="{F4186A84-45FF-44A1-81E5-E44BBEF72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1574800" cy="161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mb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D4AF24A-4F57-4898-A22C-1F6A7A1E6A44}"/>
              </a:ext>
            </a:extLst>
          </p:cNvPr>
          <p:cNvSpPr>
            <a:spLocks/>
          </p:cNvSpPr>
          <p:nvPr/>
        </p:nvSpPr>
        <p:spPr bwMode="auto">
          <a:xfrm>
            <a:off x="250825" y="1268413"/>
            <a:ext cx="864235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42938" indent="-533400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906463" indent="-495300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60463" indent="-457200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398588" indent="-419100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587500" indent="-381000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044700" indent="-381000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501900" indent="-381000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959100" indent="-381000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416300" indent="-381000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buClr>
                <a:schemeClr val="tx1"/>
              </a:buClr>
              <a:buFont typeface="Georgia" panose="02040502050405020303" pitchFamily="18" charset="0"/>
              <a:buAutoNum type="arabicPeriod"/>
            </a:pPr>
            <a:r>
              <a:rPr lang="es-ES" altLang="en-US" sz="1800">
                <a:latin typeface="Arial" panose="020B0604020202020204" pitchFamily="34" charset="0"/>
                <a:sym typeface="Wingdings" panose="05000000000000000000" pitchFamily="2" charset="2"/>
              </a:rPr>
              <a:t>¿Al presente se encuentra en algún otro programa de ejercicio o actividad física? De ser afirmativo, ¿Qué tipo de programa?, ¿Cuándo fue la última vez que asistió al mismo? o ¿Cuál otros tipos de actividades al presente te encuentras practicando?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Georgia" panose="02040502050405020303" pitchFamily="18" charset="0"/>
              <a:buAutoNum type="arabicPeriod"/>
            </a:pPr>
            <a:r>
              <a:rPr lang="es-ES" altLang="en-US" sz="1800">
                <a:latin typeface="Arial" panose="020B0604020202020204" pitchFamily="34" charset="0"/>
                <a:sym typeface="Wingdings" panose="05000000000000000000" pitchFamily="2" charset="2"/>
              </a:rPr>
              <a:t>¿Posee algún problema, o lesión, en alguna coyuntura del cuerpo, como la rodilla, tobillo, hombro, espalda u otro?, ¿Posees una enfermedad que afecte tus huesos?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Georgia" panose="02040502050405020303" pitchFamily="18" charset="0"/>
              <a:buAutoNum type="arabicPeriod"/>
            </a:pPr>
            <a:r>
              <a:rPr lang="es-ES" altLang="en-US" sz="1800">
                <a:latin typeface="Arial" panose="020B0604020202020204" pitchFamily="34" charset="0"/>
                <a:sym typeface="Wingdings" panose="05000000000000000000" pitchFamily="2" charset="2"/>
              </a:rPr>
              <a:t>¿En estos momentos, padeces de algún tipo de enfermedad que debamos saber, como alta presión enfermedad del corazón, diabetes u otra?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Georgia" panose="02040502050405020303" pitchFamily="18" charset="0"/>
              <a:buAutoNum type="arabicPeriod"/>
            </a:pPr>
            <a:r>
              <a:rPr lang="es-ES" altLang="en-US" sz="1800">
                <a:latin typeface="Arial" panose="020B0604020202020204" pitchFamily="34" charset="0"/>
                <a:sym typeface="Wingdings" panose="05000000000000000000" pitchFamily="2" charset="2"/>
              </a:rPr>
              <a:t>¿Cuándo fue la última vez que se visitó al médico para un examen completo?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Georgia" panose="02040502050405020303" pitchFamily="18" charset="0"/>
              <a:buAutoNum type="arabicPeriod"/>
            </a:pPr>
            <a:r>
              <a:rPr lang="es-ES" altLang="en-US" sz="1800">
                <a:latin typeface="Arial" panose="020B0604020202020204" pitchFamily="34" charset="0"/>
                <a:sym typeface="Wingdings" panose="05000000000000000000" pitchFamily="2" charset="2"/>
              </a:rPr>
              <a:t>¿Al presente, te encuentras bajo un régimen farmacológico o tratamiento clínico especializado?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Georgia" panose="02040502050405020303" pitchFamily="18" charset="0"/>
              <a:buAutoNum type="arabicPeriod"/>
            </a:pPr>
            <a:r>
              <a:rPr lang="es-ES" altLang="en-US" sz="1800">
                <a:latin typeface="Arial" panose="020B0604020202020204" pitchFamily="34" charset="0"/>
                <a:sym typeface="Wingdings" panose="05000000000000000000" pitchFamily="2" charset="2"/>
              </a:rPr>
              <a:t>¿En algún momento de tu vida, un médico te mencionó que no podías hacer ejercicios debido a un tipo de problema de salud?</a:t>
            </a:r>
          </a:p>
          <a:p>
            <a:pPr>
              <a:lnSpc>
                <a:spcPct val="100000"/>
              </a:lnSpc>
              <a:buClr>
                <a:schemeClr val="tx1"/>
              </a:buClr>
              <a:buFont typeface="Georgia" panose="02040502050405020303" pitchFamily="18" charset="0"/>
              <a:buAutoNum type="arabicPeriod"/>
            </a:pPr>
            <a:r>
              <a:rPr lang="es-ES" altLang="en-US" sz="1800">
                <a:latin typeface="Arial" panose="020B0604020202020204" pitchFamily="34" charset="0"/>
                <a:sym typeface="Wingdings" panose="05000000000000000000" pitchFamily="2" charset="2"/>
              </a:rPr>
              <a:t>¿En estos momentos, usted tiene cambios físicos que puedan afectar su ejecutoria del ejercicio?</a:t>
            </a:r>
            <a:endParaRPr lang="es-PR" altLang="en-US" sz="1800" i="1">
              <a:latin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35D6EF-2A0B-4E3A-BD98-B0396DA8E694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1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EVALUACIÓN DE LA SALUD PRE-EJERCICIO:</a:t>
            </a:r>
            <a:br>
              <a:rPr lang="es-PR" altLang="en-US" sz="19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9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EVALUACIÓN RÁPIDA DE ACSM: ENTREVISTA VERBAL</a:t>
            </a:r>
            <a:endParaRPr lang="es-PR" altLang="en-US" sz="19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ipe dir="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972" name="Picture 4">
            <a:extLst>
              <a:ext uri="{FF2B5EF4-FFF2-40B4-BE49-F238E27FC236}">
                <a16:creationId xmlns:a16="http://schemas.microsoft.com/office/drawing/2014/main" id="{25E4C280-08DD-4B96-8D6B-111765A6F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1279525" cy="151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34A2B63-04E0-4AAB-9E90-24177FE5C3AE}"/>
              </a:ext>
            </a:extLst>
          </p:cNvPr>
          <p:cNvSpPr>
            <a:spLocks/>
          </p:cNvSpPr>
          <p:nvPr/>
        </p:nvSpPr>
        <p:spPr bwMode="auto">
          <a:xfrm>
            <a:off x="395288" y="1916113"/>
            <a:ext cx="842486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Formularios Estandarizados de Auto-Administración: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Propósitos: 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Determinar si el cliente se encuentra cualificado para: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Efectuar una prueba de esfuerzo progresiva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Incorporarse a un programa de ejercicio o actividad física</a:t>
            </a:r>
            <a:r>
              <a:rPr lang="es-PR" altLang="en-US" sz="1800">
                <a:solidFill>
                  <a:srgbClr val="000000"/>
                </a:solidFill>
              </a:rPr>
              <a:t> </a:t>
            </a:r>
            <a:endParaRPr lang="es-PR" altLang="en-US" sz="17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Estratificar los riesgos del potencial participante: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Identificar candidatos con factores de riesgo: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Moderado - Alto: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Indicación: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Referido médico: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Cumplimentar: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    </a:t>
            </a:r>
            <a:r>
              <a:rPr lang="en-US" altLang="en-US">
                <a:solidFill>
                  <a:schemeClr val="tx1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○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Formulario de autorización médica: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    </a:t>
            </a:r>
            <a:r>
              <a:rPr lang="en-US" altLang="en-US">
                <a:solidFill>
                  <a:schemeClr val="tx1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  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Se requiere para poder ingresar al programa</a:t>
            </a:r>
            <a:endParaRPr lang="es-PR" altLang="en-US" sz="1800" i="1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C65B33-2920-4A43-BBEA-CC09EF78633F}"/>
              </a:ext>
            </a:extLst>
          </p:cNvPr>
          <p:cNvSpPr>
            <a:spLocks/>
          </p:cNvSpPr>
          <p:nvPr/>
        </p:nvSpPr>
        <p:spPr bwMode="auto">
          <a:xfrm>
            <a:off x="1979613" y="908050"/>
            <a:ext cx="66246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</p:spTree>
    <p:custDataLst>
      <p:tags r:id="rId1"/>
    </p:custDataLst>
  </p:cSld>
  <p:clrMapOvr>
    <a:masterClrMapping/>
  </p:clrMapOvr>
  <p:transition spd="slow">
    <p:wedg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E7DDE45-8775-45F6-A72F-E3FA10DC3F79}"/>
              </a:ext>
            </a:extLst>
          </p:cNvPr>
          <p:cNvSpPr>
            <a:spLocks/>
          </p:cNvSpPr>
          <p:nvPr/>
        </p:nvSpPr>
        <p:spPr bwMode="auto">
          <a:xfrm>
            <a:off x="395288" y="2779713"/>
            <a:ext cx="8424862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Formularios Estandarizados de Auto-Administración: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Objetivos: 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Determinar el historial de salud del cliente</a:t>
            </a:r>
            <a:r>
              <a:rPr lang="es-PR" altLang="en-US" sz="1800">
                <a:solidFill>
                  <a:srgbClr val="000000"/>
                </a:solidFill>
              </a:rPr>
              <a:t> 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Identificar enfermedades que posee en el presente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Reconocer factores de riesgo para otras patologías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Detectar signos y síntomas de alguna enfermedad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Establecer los hábitos actuales de ejercicio/actividad física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Comprobar los medicamentos que requiere consumir</a:t>
            </a:r>
            <a:endParaRPr lang="es-PR" altLang="en-US" sz="20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Importancia: 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Primer paso para evaluar a los candidatos: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Que desean ingresar al programa de ejercicio o actividad física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4F20CF-DAC2-4F54-B7A8-3079DBDE8156}"/>
              </a:ext>
            </a:extLst>
          </p:cNvPr>
          <p:cNvSpPr>
            <a:spLocks/>
          </p:cNvSpPr>
          <p:nvPr/>
        </p:nvSpPr>
        <p:spPr bwMode="auto">
          <a:xfrm>
            <a:off x="1835150" y="1196975"/>
            <a:ext cx="6624638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726020" name="Picture 4">
            <a:extLst>
              <a:ext uri="{FF2B5EF4-FFF2-40B4-BE49-F238E27FC236}">
                <a16:creationId xmlns:a16="http://schemas.microsoft.com/office/drawing/2014/main" id="{E799C4D8-F32D-429B-8AC1-5DC9C03E7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549275"/>
            <a:ext cx="1149350" cy="225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ver dir="r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79DD66A-F9ED-4691-BCDB-7D2CBCAE1771}"/>
              </a:ext>
            </a:extLst>
          </p:cNvPr>
          <p:cNvSpPr>
            <a:spLocks/>
          </p:cNvSpPr>
          <p:nvPr/>
        </p:nvSpPr>
        <p:spPr bwMode="auto">
          <a:xfrm>
            <a:off x="254000" y="1916113"/>
            <a:ext cx="863917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Formularios Estandarizados de Auto-Administración: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Objetivos: 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Conocer más a fondo el historial clínico del candidato</a:t>
            </a:r>
            <a:r>
              <a:rPr lang="es-PR" altLang="en-US" sz="1800">
                <a:solidFill>
                  <a:srgbClr val="000000"/>
                </a:solidFill>
              </a:rPr>
              <a:t> 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Reconocer los síntomas que experimenta, o ha experimentado</a:t>
            </a:r>
            <a:r>
              <a:rPr lang="es-PR" altLang="en-US" sz="1800">
                <a:solidFill>
                  <a:srgbClr val="000000"/>
                </a:solidFill>
              </a:rPr>
              <a:t> 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Detectar posibles factores de riesgo del cliente</a:t>
            </a:r>
            <a:endParaRPr lang="es-PR" altLang="en-US" sz="20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Resultado de este proceso: </a:t>
            </a:r>
            <a:endParaRPr lang="es-PR" altLang="en-US" sz="19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Prescripción de ejercicio –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Individualizada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Establece un diseño óptimo para la: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Programación de ejercicios y actividades físicas: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Entrenamiento efectivo de los componentes de la: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Aptitud física -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Relacionadas con la salud</a:t>
            </a:r>
            <a:r>
              <a:rPr lang="es-PR" altLang="en-US" sz="1700">
                <a:solidFill>
                  <a:srgbClr val="000000"/>
                </a:solidFill>
              </a:rPr>
              <a:t> 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Pruebas clínicas adicionales/especializadas: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Determina si es requerido otras: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Evaluaciones médicas – </a:t>
            </a:r>
            <a:r>
              <a:rPr lang="en-US" altLang="en-US" sz="1800" i="1">
                <a:solidFill>
                  <a:schemeClr val="tx1"/>
                </a:solidFill>
                <a:sym typeface="Wingdings" panose="05000000000000000000" pitchFamily="2" charset="2"/>
              </a:rPr>
              <a:t>más avanzadas</a:t>
            </a:r>
            <a:endParaRPr lang="es-PR" altLang="en-US" sz="17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366CFA-416D-42EE-812A-90593DCDA167}"/>
              </a:ext>
            </a:extLst>
          </p:cNvPr>
          <p:cNvSpPr>
            <a:spLocks/>
          </p:cNvSpPr>
          <p:nvPr/>
        </p:nvSpPr>
        <p:spPr bwMode="auto">
          <a:xfrm>
            <a:off x="2195513" y="908050"/>
            <a:ext cx="66246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728068" name="Picture 4">
            <a:extLst>
              <a:ext uri="{FF2B5EF4-FFF2-40B4-BE49-F238E27FC236}">
                <a16:creationId xmlns:a16="http://schemas.microsoft.com/office/drawing/2014/main" id="{5240B99E-DC12-4565-A2B8-085CB574E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1655762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sh dir="r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1C5FE5C-B691-48B1-8B6A-A737C415B853}"/>
              </a:ext>
            </a:extLst>
          </p:cNvPr>
          <p:cNvSpPr>
            <a:spLocks/>
          </p:cNvSpPr>
          <p:nvPr/>
        </p:nvSpPr>
        <p:spPr bwMode="auto">
          <a:xfrm>
            <a:off x="179388" y="3933825"/>
            <a:ext cx="87852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Formularios Estandarizados de Auto-Administración: 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Cuestionarios de salud y estilos de vida: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Sirve de base para establecer si es requerido el: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Seguimiento por parte de los</a:t>
            </a:r>
            <a:endParaRPr lang="es-PR" altLang="en-US" sz="23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Especialistas del ejericio o profesionales de la salud: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Previo a que: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            </a:t>
            </a:r>
            <a:r>
              <a:rPr lang="es-PR" altLang="en-US" sz="1700" i="1">
                <a:solidFill>
                  <a:srgbClr val="000000"/>
                </a:solidFill>
                <a:latin typeface="Arial" panose="020B0604020202020204" pitchFamily="34" charset="0"/>
              </a:rPr>
              <a:t>Se incorpore en el programa de actividad física o ejercicio</a:t>
            </a:r>
            <a:endParaRPr lang="es-PR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D56FA4-A0E2-45E8-AD09-7A1AE09C26F2}"/>
              </a:ext>
            </a:extLst>
          </p:cNvPr>
          <p:cNvSpPr>
            <a:spLocks/>
          </p:cNvSpPr>
          <p:nvPr/>
        </p:nvSpPr>
        <p:spPr bwMode="auto">
          <a:xfrm>
            <a:off x="3852863" y="1123950"/>
            <a:ext cx="511175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730118" name="Picture 6">
            <a:extLst>
              <a:ext uri="{FF2B5EF4-FFF2-40B4-BE49-F238E27FC236}">
                <a16:creationId xmlns:a16="http://schemas.microsoft.com/office/drawing/2014/main" id="{F870B9FC-2E1C-4B75-98A7-125AF1BE0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96975"/>
            <a:ext cx="3744912" cy="250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blinds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A04CE78-D4BE-4713-B1A9-81E7492F9C21}"/>
              </a:ext>
            </a:extLst>
          </p:cNvPr>
          <p:cNvSpPr>
            <a:spLocks/>
          </p:cNvSpPr>
          <p:nvPr/>
        </p:nvSpPr>
        <p:spPr bwMode="auto">
          <a:xfrm>
            <a:off x="395288" y="1773238"/>
            <a:ext cx="8424862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Introducción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Estrategias preventivas preparticipación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Seguridad durante el programa de ejercicio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Acciones ante manifestaciones clínicas peligrosas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Medidas ante circunstancias ambientales adversas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Desarrollo de un plan para procedimientos de emergencias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Consideraciones legales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La importancia de las certificaciones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Sistemas de comunicación efectiva  </a:t>
            </a:r>
          </a:p>
          <a:p>
            <a:pPr>
              <a:lnSpc>
                <a:spcPct val="100000"/>
              </a:lnSpc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Conclusión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Referencias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Recursos en la Internet/Web</a:t>
            </a:r>
            <a:r>
              <a:rPr lang="es-PR" altLang="en-US" sz="2000">
                <a:latin typeface="Calibri" panose="020F0502020204030204" pitchFamily="34" charset="0"/>
              </a:rPr>
              <a:t> </a:t>
            </a:r>
            <a:endParaRPr lang="es-PR" altLang="en-US" b="0">
              <a:latin typeface="Arial" panose="020B0604020202020204" pitchFamily="34" charset="0"/>
            </a:endParaRPr>
          </a:p>
        </p:txBody>
      </p:sp>
      <p:pic>
        <p:nvPicPr>
          <p:cNvPr id="504835" name="Picture 3">
            <a:extLst>
              <a:ext uri="{FF2B5EF4-FFF2-40B4-BE49-F238E27FC236}">
                <a16:creationId xmlns:a16="http://schemas.microsoft.com/office/drawing/2014/main" id="{66933CF5-FB3F-49AC-8631-FF92B2F90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01650"/>
            <a:ext cx="1871662" cy="126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76DF77-F700-4014-B4B7-AEFF98A30169}"/>
              </a:ext>
            </a:extLst>
          </p:cNvPr>
          <p:cNvSpPr>
            <a:spLocks/>
          </p:cNvSpPr>
          <p:nvPr/>
        </p:nvSpPr>
        <p:spPr bwMode="auto">
          <a:xfrm>
            <a:off x="2268538" y="836613"/>
            <a:ext cx="66960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CONTENIDO DE LA PRESENTACIÓN</a:t>
            </a:r>
          </a:p>
        </p:txBody>
      </p:sp>
    </p:spTree>
    <p:custDataLst>
      <p:tags r:id="rId1"/>
    </p:custDataLst>
  </p:cSld>
  <p:clrMapOvr>
    <a:masterClrMapping/>
  </p:clrMapOvr>
  <p:transition spd="slow">
    <p:zoom/>
    <p:sndAc>
      <p:stSnd>
        <p:snd r:embed="rId4" name="breeze.wav"/>
      </p:stSnd>
    </p:sndAc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164" name="Picture 4">
            <a:extLst>
              <a:ext uri="{FF2B5EF4-FFF2-40B4-BE49-F238E27FC236}">
                <a16:creationId xmlns:a16="http://schemas.microsoft.com/office/drawing/2014/main" id="{3AB4FADA-DC36-4EBC-A9B5-94F2E0C0D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1770063" cy="177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0896E53-8523-4EE7-8712-A42A3D0AEE33}"/>
              </a:ext>
            </a:extLst>
          </p:cNvPr>
          <p:cNvSpPr>
            <a:spLocks/>
          </p:cNvSpPr>
          <p:nvPr/>
        </p:nvSpPr>
        <p:spPr bwMode="auto">
          <a:xfrm>
            <a:off x="254000" y="2276475"/>
            <a:ext cx="863917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Formularios Estandarizados de Auto-Administración: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Physical Activity Readiness Questinaire (PAR-Q)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Origen –</a:t>
            </a:r>
            <a:r>
              <a:rPr lang="es-PR" altLang="en-US" sz="1800">
                <a:solidFill>
                  <a:srgbClr val="000000"/>
                </a:solidFill>
              </a:rPr>
              <a:t> </a:t>
            </a:r>
            <a:r>
              <a:rPr lang="es-PR" altLang="en-US" sz="1800" i="1">
                <a:solidFill>
                  <a:srgbClr val="000000"/>
                </a:solidFill>
              </a:rPr>
              <a:t>Canadience</a:t>
            </a:r>
            <a:r>
              <a:rPr lang="es-PR" altLang="en-US" sz="1800">
                <a:solidFill>
                  <a:srgbClr val="000000"/>
                </a:solidFill>
              </a:rPr>
              <a:t>: British Columbia Ministry of Health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7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es-PR" altLang="en-US" sz="1700" i="1">
                <a:solidFill>
                  <a:srgbClr val="000000"/>
                </a:solidFill>
                <a:latin typeface="Arial" panose="020B0604020202020204" pitchFamily="34" charset="0"/>
              </a:rPr>
              <a:t>Public Health Agency of Canada</a:t>
            </a:r>
            <a:r>
              <a:rPr lang="es-PR" altLang="en-US" sz="1700">
                <a:solidFill>
                  <a:srgbClr val="000000"/>
                </a:solidFill>
              </a:rPr>
              <a:t>)</a:t>
            </a:r>
            <a:r>
              <a:rPr lang="es-PR" altLang="en-US" sz="1800">
                <a:solidFill>
                  <a:srgbClr val="000000"/>
                </a:solidFill>
              </a:rPr>
              <a:t> 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2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Distribución –</a:t>
            </a:r>
            <a:r>
              <a:rPr lang="es-PR" altLang="en-US" sz="1800">
                <a:solidFill>
                  <a:srgbClr val="000000"/>
                </a:solidFill>
              </a:rPr>
              <a:t> </a:t>
            </a:r>
            <a:r>
              <a:rPr lang="es-PR" altLang="en-US" sz="1800" i="1">
                <a:solidFill>
                  <a:srgbClr val="000000"/>
                </a:solidFill>
              </a:rPr>
              <a:t>CSEP</a:t>
            </a:r>
            <a:r>
              <a:rPr lang="es-PR" altLang="en-US" sz="1800">
                <a:solidFill>
                  <a:srgbClr val="000000"/>
                </a:solidFill>
              </a:rPr>
              <a:t>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7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es-PR" altLang="en-US" sz="1700" i="1">
                <a:solidFill>
                  <a:srgbClr val="000000"/>
                </a:solidFill>
                <a:latin typeface="Arial" panose="020B0604020202020204" pitchFamily="34" charset="0"/>
              </a:rPr>
              <a:t>Canadian Societey for Exercise Physiology</a:t>
            </a:r>
            <a:r>
              <a:rPr lang="es-PR" altLang="en-US" sz="1800">
                <a:solidFill>
                  <a:srgbClr val="000000"/>
                </a:solidFill>
              </a:rPr>
              <a:t> 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Propósitos: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Identificar posibles síntomas para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Cardiopatías Coronarias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Establecer presencia de problemas en músculos esqueléticos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Si Resultado Positivo –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Se confirma objetivo del cuestionario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Indicación: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Evaluar el problema de salud: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Antes de su ingreso al programa de ejercicio/actividad física</a:t>
            </a:r>
            <a:endParaRPr lang="es-PR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170809-7FD8-46CD-AF14-384FC5FB36E4}"/>
              </a:ext>
            </a:extLst>
          </p:cNvPr>
          <p:cNvSpPr>
            <a:spLocks/>
          </p:cNvSpPr>
          <p:nvPr/>
        </p:nvSpPr>
        <p:spPr bwMode="auto">
          <a:xfrm>
            <a:off x="2051050" y="979488"/>
            <a:ext cx="66246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</p:spTree>
    <p:custDataLst>
      <p:tags r:id="rId1"/>
    </p:custDataLst>
  </p:cSld>
  <p:clrMapOvr>
    <a:masterClrMapping/>
  </p:clrMapOvr>
  <p:transition spd="slow">
    <p:strips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210" name="Picture 2">
            <a:extLst>
              <a:ext uri="{FF2B5EF4-FFF2-40B4-BE49-F238E27FC236}">
                <a16:creationId xmlns:a16="http://schemas.microsoft.com/office/drawing/2014/main" id="{62851D0D-07FB-4885-8C8D-C52D6609E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765175"/>
            <a:ext cx="8875712" cy="562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ircl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261" name="Picture 5">
            <a:extLst>
              <a:ext uri="{FF2B5EF4-FFF2-40B4-BE49-F238E27FC236}">
                <a16:creationId xmlns:a16="http://schemas.microsoft.com/office/drawing/2014/main" id="{6C238D0A-7C8B-42FA-BDAB-15BB19008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1800225" cy="136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707D61-BFC8-4C7F-9C00-2F2CE7B4C125}"/>
              </a:ext>
            </a:extLst>
          </p:cNvPr>
          <p:cNvSpPr>
            <a:spLocks/>
          </p:cNvSpPr>
          <p:nvPr/>
        </p:nvSpPr>
        <p:spPr bwMode="auto">
          <a:xfrm>
            <a:off x="2124075" y="836613"/>
            <a:ext cx="66246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B7CB265-EBC9-48FD-B761-7F4CDCBF7ED6}"/>
              </a:ext>
            </a:extLst>
          </p:cNvPr>
          <p:cNvSpPr>
            <a:spLocks/>
          </p:cNvSpPr>
          <p:nvPr/>
        </p:nvSpPr>
        <p:spPr bwMode="auto">
          <a:xfrm>
            <a:off x="254000" y="1916113"/>
            <a:ext cx="863917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Formularios Estandarizados de Auto-Administración: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Physical Activity Readiness Questinaire (PAR-Q)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Propósito</a:t>
            </a:r>
            <a:r>
              <a:rPr lang="es-PR" altLang="en-US" sz="1800">
                <a:solidFill>
                  <a:srgbClr val="000000"/>
                </a:solidFill>
              </a:rPr>
              <a:t>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Determinar un criterio mínimo: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Para poder ingresar a un programa de actividad física: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Establecido como –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Intensidad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            </a:t>
            </a:r>
            <a:r>
              <a:rPr lang="es-PR" altLang="en-US" sz="1700" i="1">
                <a:solidFill>
                  <a:srgbClr val="000000"/>
                </a:solidFill>
                <a:latin typeface="Arial" panose="020B0604020202020204" pitchFamily="34" charset="0"/>
              </a:rPr>
              <a:t>LEVE a MODERADA</a:t>
            </a:r>
            <a:r>
              <a:rPr lang="es-PR" altLang="en-US" sz="1800">
                <a:solidFill>
                  <a:srgbClr val="000000"/>
                </a:solidFill>
              </a:rPr>
              <a:t> 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Características</a:t>
            </a:r>
            <a:r>
              <a:rPr lang="es-PR" altLang="en-US" sz="1800">
                <a:solidFill>
                  <a:srgbClr val="000000"/>
                </a:solidFill>
              </a:rPr>
              <a:t>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Simple</a:t>
            </a:r>
            <a:endParaRPr lang="es-PR" altLang="en-US" sz="23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Fácil de administrar entre los posibles candidatos</a:t>
            </a:r>
            <a:r>
              <a:rPr lang="es-PR" altLang="en-US" sz="1800">
                <a:solidFill>
                  <a:srgbClr val="000000"/>
                </a:solidFill>
              </a:rPr>
              <a:t> 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Desventajas/Limitaciones</a:t>
            </a:r>
            <a:r>
              <a:rPr lang="es-PR" altLang="en-US" sz="1800">
                <a:solidFill>
                  <a:srgbClr val="000000"/>
                </a:solidFill>
              </a:rPr>
              <a:t>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Son distigue entre las estratas de riesgo: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BAJO a MODERADO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Solo puede – Reconocer los candidados de: ALTO RIESGO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Para alguna enfermedad crónico-degenerativo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diamond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308" name="Picture 4">
            <a:extLst>
              <a:ext uri="{FF2B5EF4-FFF2-40B4-BE49-F238E27FC236}">
                <a16:creationId xmlns:a16="http://schemas.microsoft.com/office/drawing/2014/main" id="{46CC7498-98AE-474D-B0D9-A8EAFBB8A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76250"/>
            <a:ext cx="2232025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A5983F-9D04-4D36-BDF5-EA342D61CDE6}"/>
              </a:ext>
            </a:extLst>
          </p:cNvPr>
          <p:cNvSpPr>
            <a:spLocks/>
          </p:cNvSpPr>
          <p:nvPr/>
        </p:nvSpPr>
        <p:spPr bwMode="auto">
          <a:xfrm>
            <a:off x="2195513" y="1195388"/>
            <a:ext cx="6624637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E9B40F4-37C9-4755-8A33-2C48D35E728A}"/>
              </a:ext>
            </a:extLst>
          </p:cNvPr>
          <p:cNvSpPr>
            <a:spLocks/>
          </p:cNvSpPr>
          <p:nvPr/>
        </p:nvSpPr>
        <p:spPr bwMode="auto">
          <a:xfrm>
            <a:off x="179388" y="2636838"/>
            <a:ext cx="8785225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Formularios Estandarizados de Auto-Administración: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Health/Fitness Facility Preparticipation Screening Questio.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Ventajas: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Rapidez en su cumplimentación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Identificación niveles para factores de riesgo: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es-PR" altLang="en-US" sz="1700" i="1">
                <a:solidFill>
                  <a:srgbClr val="000000"/>
                </a:solidFill>
                <a:latin typeface="Arial" panose="020B0604020202020204" pitchFamily="34" charset="0"/>
              </a:rPr>
              <a:t>         MODERADA</a:t>
            </a:r>
            <a:r>
              <a:rPr lang="es-PR" altLang="en-US" sz="1800">
                <a:solidFill>
                  <a:srgbClr val="000000"/>
                </a:solidFill>
              </a:rPr>
              <a:t> </a:t>
            </a:r>
            <a:r>
              <a:rPr lang="es-PR" altLang="en-US" sz="1700" i="1">
                <a:solidFill>
                  <a:srgbClr val="000000"/>
                </a:solidFill>
                <a:latin typeface="Arial" panose="020B0604020202020204" pitchFamily="34" charset="0"/>
              </a:rPr>
              <a:t>hasta ALTO</a:t>
            </a:r>
            <a:endParaRPr lang="es-PR" altLang="en-US" sz="23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Documenta los resultados de la evaluación </a:t>
            </a:r>
            <a:r>
              <a:rPr lang="es-PR" altLang="en-US" sz="1600" i="1">
                <a:solidFill>
                  <a:srgbClr val="000000"/>
                </a:solidFill>
                <a:latin typeface="Arial" panose="020B0604020202020204" pitchFamily="34" charset="0"/>
              </a:rPr>
              <a:t>ALTO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Provee bases educativas para:</a:t>
            </a:r>
            <a:r>
              <a:rPr lang="es-PR" altLang="en-US" sz="1600" i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Clientes</a:t>
            </a:r>
            <a:r>
              <a:rPr lang="es-PR" altLang="en-US" sz="1500" i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Personal del programa de ejercicio</a:t>
            </a:r>
            <a:endParaRPr lang="es-PR" altLang="en-US" sz="19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Fomenta el uso adecuado del:</a:t>
            </a:r>
            <a:r>
              <a:rPr lang="es-PR" altLang="en-US" sz="1600" i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7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      </a:t>
            </a:r>
            <a:r>
              <a:rPr lang="es-PR" altLang="en-US" sz="1700" i="1">
                <a:solidFill>
                  <a:srgbClr val="000000"/>
                </a:solidFill>
                <a:latin typeface="Arial" panose="020B0604020202020204" pitchFamily="34" charset="0"/>
              </a:rPr>
              <a:t>Sistema para el cuidado de la salud</a:t>
            </a:r>
            <a:r>
              <a:rPr lang="es-PR" altLang="en-US" sz="1800">
                <a:solidFill>
                  <a:srgbClr val="000000"/>
                </a:solidFill>
              </a:rPr>
              <a:t> </a:t>
            </a:r>
            <a:endParaRPr lang="es-PR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l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354" name="Picture 2">
            <a:extLst>
              <a:ext uri="{FF2B5EF4-FFF2-40B4-BE49-F238E27FC236}">
                <a16:creationId xmlns:a16="http://schemas.microsoft.com/office/drawing/2014/main" id="{39FEEB8C-1406-45C9-BD2F-ECE6CC4EC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2060575"/>
            <a:ext cx="8710612" cy="416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533732-DAD3-4728-BACE-A75A9AF01792}"/>
              </a:ext>
            </a:extLst>
          </p:cNvPr>
          <p:cNvSpPr>
            <a:spLocks/>
          </p:cNvSpPr>
          <p:nvPr/>
        </p:nvSpPr>
        <p:spPr bwMode="auto">
          <a:xfrm>
            <a:off x="0" y="1233488"/>
            <a:ext cx="9144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EVALUACIÓN DE LA SALUD PRE-PARTICIPACIÓN:</a:t>
            </a:r>
            <a:b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CUESTIONARIOS DE SALUD ESTANDARIZADOS *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(PAR-Q &amp; YOU)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21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2402" name="Picture 2">
            <a:extLst>
              <a:ext uri="{FF2B5EF4-FFF2-40B4-BE49-F238E27FC236}">
                <a16:creationId xmlns:a16="http://schemas.microsoft.com/office/drawing/2014/main" id="{278B0491-0B1C-47B3-9EDC-2EDED8C33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620713"/>
            <a:ext cx="4273550" cy="592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 dir="r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450" name="Picture 2">
            <a:extLst>
              <a:ext uri="{FF2B5EF4-FFF2-40B4-BE49-F238E27FC236}">
                <a16:creationId xmlns:a16="http://schemas.microsoft.com/office/drawing/2014/main" id="{C1D78EF8-6E0E-43AC-9CA6-FF563327F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22325"/>
            <a:ext cx="8855075" cy="559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heel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500" name="Picture 4">
            <a:extLst>
              <a:ext uri="{FF2B5EF4-FFF2-40B4-BE49-F238E27FC236}">
                <a16:creationId xmlns:a16="http://schemas.microsoft.com/office/drawing/2014/main" id="{0EA5D059-9036-42B9-AFEE-A6F6AE848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259E625-BD45-4B13-B72B-E6F014AB084D}"/>
              </a:ext>
            </a:extLst>
          </p:cNvPr>
          <p:cNvSpPr>
            <a:spLocks/>
          </p:cNvSpPr>
          <p:nvPr/>
        </p:nvSpPr>
        <p:spPr bwMode="auto">
          <a:xfrm>
            <a:off x="179388" y="2133600"/>
            <a:ext cx="8785225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Formularios Estandarizados de Auto-Administración: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Health/Fitness Facility Preparticipation Screening Questio.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Origen:</a:t>
            </a:r>
            <a:r>
              <a:rPr lang="es-PR" altLang="en-US" sz="1800">
                <a:solidFill>
                  <a:srgbClr val="000000"/>
                </a:solidFill>
              </a:rPr>
              <a:t> </a:t>
            </a:r>
            <a:r>
              <a:rPr lang="es-PR" altLang="en-US" sz="1800" i="1">
                <a:solidFill>
                  <a:srgbClr val="000000"/>
                </a:solidFill>
              </a:rPr>
              <a:t>AHA y ACSM (1998)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Comparación con el PAR-Q: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Incorpora elementos evaluativos más extensos: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Historial de disturbios cardiovasculares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Síntomas de problemas cardiacos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Factores de riesgo para afecciones cardiovasculares</a:t>
            </a:r>
            <a:endParaRPr lang="es-PR" altLang="en-US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Propósito: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Determinar: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Si cliente preparado para ingresar al programa ejercicio, o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Si el candidato requiere examen médico: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Antes de su ingreso al programa de ejercicio/actividad física</a:t>
            </a:r>
            <a:endParaRPr lang="es-PR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D54852-B2BE-47B7-9453-C8B115589155}"/>
              </a:ext>
            </a:extLst>
          </p:cNvPr>
          <p:cNvSpPr>
            <a:spLocks/>
          </p:cNvSpPr>
          <p:nvPr/>
        </p:nvSpPr>
        <p:spPr bwMode="auto">
          <a:xfrm>
            <a:off x="2124075" y="979488"/>
            <a:ext cx="66246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</p:spTree>
    <p:custDataLst>
      <p:tags r:id="rId1"/>
    </p:custDataLst>
  </p:cSld>
  <p:clrMapOvr>
    <a:masterClrMapping/>
  </p:clrMapOvr>
  <p:transition spd="slow">
    <p:pull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8546" name="Picture 2">
            <a:extLst>
              <a:ext uri="{FF2B5EF4-FFF2-40B4-BE49-F238E27FC236}">
                <a16:creationId xmlns:a16="http://schemas.microsoft.com/office/drawing/2014/main" id="{C6476B58-1038-43D6-ADAE-1249A6C0D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620713"/>
            <a:ext cx="4122738" cy="588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ver dir="r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594" name="Picture 2">
            <a:extLst>
              <a:ext uri="{FF2B5EF4-FFF2-40B4-BE49-F238E27FC236}">
                <a16:creationId xmlns:a16="http://schemas.microsoft.com/office/drawing/2014/main" id="{65231784-F085-4E0E-B126-C8FA69AE4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79488"/>
            <a:ext cx="8785225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ver dir="r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C172FF6-12A0-40F5-A4A3-E209E80EA6D6}"/>
              </a:ext>
            </a:extLst>
          </p:cNvPr>
          <p:cNvSpPr>
            <a:spLocks/>
          </p:cNvSpPr>
          <p:nvPr/>
        </p:nvSpPr>
        <p:spPr bwMode="auto">
          <a:xfrm>
            <a:off x="395288" y="1987550"/>
            <a:ext cx="8424862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Emergencias cardiacas súbitas y mortales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Riesgos de eventos médicos mortales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Asociación con factores genéticos y congénitos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Vínculo con la intensidad del ejercicio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Relación con la aptitud física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Correspondencia con la práctica regular de ejercicios</a:t>
            </a:r>
          </a:p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Seguridad para los programas de ejercicio</a:t>
            </a:r>
            <a:endParaRPr lang="es-PR" altLang="en-US" sz="3200" b="0">
              <a:latin typeface="Arial" panose="020B0604020202020204" pitchFamily="34" charset="0"/>
            </a:endParaRPr>
          </a:p>
        </p:txBody>
      </p:sp>
      <p:pic>
        <p:nvPicPr>
          <p:cNvPr id="16396" name="Picture 12">
            <a:extLst>
              <a:ext uri="{FF2B5EF4-FFF2-40B4-BE49-F238E27FC236}">
                <a16:creationId xmlns:a16="http://schemas.microsoft.com/office/drawing/2014/main" id="{4CAE30F2-BD78-45B4-9769-22594F6FC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92150"/>
            <a:ext cx="1922463" cy="129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EE42DC-43BA-4E43-A9FC-00B1ACB2B8EE}"/>
              </a:ext>
            </a:extLst>
          </p:cNvPr>
          <p:cNvSpPr>
            <a:spLocks/>
          </p:cNvSpPr>
          <p:nvPr/>
        </p:nvSpPr>
        <p:spPr bwMode="auto">
          <a:xfrm>
            <a:off x="2339975" y="836613"/>
            <a:ext cx="648017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INTRODUCCIÓN</a:t>
            </a:r>
          </a:p>
        </p:txBody>
      </p:sp>
    </p:spTree>
    <p:custDataLst>
      <p:tags r:id="rId1"/>
    </p:custData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644" name="Picture 4">
            <a:extLst>
              <a:ext uri="{FF2B5EF4-FFF2-40B4-BE49-F238E27FC236}">
                <a16:creationId xmlns:a16="http://schemas.microsoft.com/office/drawing/2014/main" id="{943255B4-EFD2-4C9A-8129-7A1D6E868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63588"/>
            <a:ext cx="2160588" cy="216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0D00E16-72B1-41C0-9CB3-CF46B67B8F02}"/>
              </a:ext>
            </a:extLst>
          </p:cNvPr>
          <p:cNvSpPr>
            <a:spLocks/>
          </p:cNvSpPr>
          <p:nvPr/>
        </p:nvSpPr>
        <p:spPr bwMode="auto">
          <a:xfrm>
            <a:off x="179388" y="3068638"/>
            <a:ext cx="8785225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Estratificación de los Factores de Riesgo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Ventajas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Permite proponer recomendaciones sobre: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Evaluación y supervisión médica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Pruebas ergométricas funcionales/diagnósticas</a:t>
            </a:r>
            <a:endParaRPr lang="es-PR" altLang="en-US" sz="23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Estratificación de un programa de actividad física y ejercicio</a:t>
            </a:r>
            <a:endParaRPr lang="es-PR" altLang="en-US" sz="20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Estratos – </a:t>
            </a:r>
            <a:r>
              <a:rPr lang="es-PR" altLang="en-US" sz="2000" i="1">
                <a:solidFill>
                  <a:srgbClr val="000000"/>
                </a:solidFill>
              </a:rPr>
              <a:t>Categorías de riesgo</a:t>
            </a:r>
            <a:r>
              <a:rPr lang="es-PR" altLang="en-US" sz="2000">
                <a:solidFill>
                  <a:srgbClr val="000000"/>
                </a:solidFill>
              </a:rPr>
              <a:t>: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Riesgo bajo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Riesgo moderado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Riesgo alto</a:t>
            </a:r>
            <a:endParaRPr lang="es-PR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7E487E-FA10-4BA0-9A88-50B1B453B697}"/>
              </a:ext>
            </a:extLst>
          </p:cNvPr>
          <p:cNvSpPr>
            <a:spLocks/>
          </p:cNvSpPr>
          <p:nvPr/>
        </p:nvSpPr>
        <p:spPr bwMode="auto">
          <a:xfrm>
            <a:off x="2339975" y="1339850"/>
            <a:ext cx="6624638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</p:spTree>
    <p:custDataLst>
      <p:tags r:id="rId1"/>
    </p:custDataLst>
  </p:cSld>
  <p:clrMapOvr>
    <a:masterClrMapping/>
  </p:clrMapOvr>
  <p:transition spd="slow">
    <p:cover dir="d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4A265-B84C-441D-B668-1B1520987325}"/>
              </a:ext>
            </a:extLst>
          </p:cNvPr>
          <p:cNvSpPr>
            <a:spLocks/>
          </p:cNvSpPr>
          <p:nvPr/>
        </p:nvSpPr>
        <p:spPr bwMode="auto">
          <a:xfrm>
            <a:off x="0" y="1528763"/>
            <a:ext cx="9144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RIESGO:</a:t>
            </a:r>
            <a:b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ESTRATOS O CATEGORÍAS DE RIESGO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21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54691" name="Picture 3">
            <a:extLst>
              <a:ext uri="{FF2B5EF4-FFF2-40B4-BE49-F238E27FC236}">
                <a16:creationId xmlns:a16="http://schemas.microsoft.com/office/drawing/2014/main" id="{819C2ECA-E924-4E47-AFC6-1E55FCFFC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538413"/>
            <a:ext cx="8893175" cy="319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zo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740" name="Picture 4">
            <a:extLst>
              <a:ext uri="{FF2B5EF4-FFF2-40B4-BE49-F238E27FC236}">
                <a16:creationId xmlns:a16="http://schemas.microsoft.com/office/drawing/2014/main" id="{E5DC3B27-D7F9-484B-9E57-B8E2FF9E2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1368425" cy="13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6741" name="Picture 5">
            <a:extLst>
              <a:ext uri="{FF2B5EF4-FFF2-40B4-BE49-F238E27FC236}">
                <a16:creationId xmlns:a16="http://schemas.microsoft.com/office/drawing/2014/main" id="{21D3E9C9-D894-4166-BE6A-8758F89BB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5" y="2924175"/>
            <a:ext cx="1671638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8A37E18-2A23-4365-91AE-3FD7D32AAE10}"/>
              </a:ext>
            </a:extLst>
          </p:cNvPr>
          <p:cNvSpPr>
            <a:spLocks/>
          </p:cNvSpPr>
          <p:nvPr/>
        </p:nvSpPr>
        <p:spPr bwMode="auto">
          <a:xfrm>
            <a:off x="179388" y="1700213"/>
            <a:ext cx="8785225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Estratificación de los Factores de Riesgo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Concepto: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Proceso que consiste en: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Evaluar y estratificar los posibles factores de riesgo para: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Diversas patologías incapacitantes: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Cardiovasculares: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Cardiaca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Vascular periférica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Cerebrovascular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Pulmonar: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Pulmonar obstructiva crónica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Asma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Intersticial pulmonar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Fibrósis cística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Metabólica: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Renal</a:t>
            </a:r>
            <a:endParaRPr lang="es-PR" altLang="en-US" sz="2100" i="1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Diabetes sacarina (tipo 1 y 2)</a:t>
            </a:r>
            <a:endParaRPr lang="es-PR" altLang="en-US" sz="1600" i="1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5D7A3C-9F9B-4B41-9778-4D4613C15417}"/>
              </a:ext>
            </a:extLst>
          </p:cNvPr>
          <p:cNvSpPr>
            <a:spLocks/>
          </p:cNvSpPr>
          <p:nvPr/>
        </p:nvSpPr>
        <p:spPr bwMode="auto">
          <a:xfrm>
            <a:off x="1763713" y="765175"/>
            <a:ext cx="66246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</p:spTree>
    <p:custDataLst>
      <p:tags r:id="rId1"/>
    </p:custDataLst>
  </p:cSld>
  <p:clrMapOvr>
    <a:masterClrMapping/>
  </p:clrMapOvr>
  <p:transition spd="slow">
    <p:zoom dir="in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8788" name="Picture 4">
            <a:extLst>
              <a:ext uri="{FF2B5EF4-FFF2-40B4-BE49-F238E27FC236}">
                <a16:creationId xmlns:a16="http://schemas.microsoft.com/office/drawing/2014/main" id="{71AB6AB5-14D0-493F-817F-FA56108F9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1439862" cy="143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EA504AC-7463-4CAA-80B2-C461B3E957EF}"/>
              </a:ext>
            </a:extLst>
          </p:cNvPr>
          <p:cNvSpPr>
            <a:spLocks/>
          </p:cNvSpPr>
          <p:nvPr/>
        </p:nvSpPr>
        <p:spPr bwMode="auto">
          <a:xfrm>
            <a:off x="179388" y="1916113"/>
            <a:ext cx="878522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Estratificación de los Factores de Riesgo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Propósito – </a:t>
            </a:r>
            <a:r>
              <a:rPr lang="es-PR" altLang="en-US" sz="2000" i="1">
                <a:solidFill>
                  <a:srgbClr val="000000"/>
                </a:solidFill>
              </a:rPr>
              <a:t>Mecanismo Protocolar</a:t>
            </a:r>
            <a:r>
              <a:rPr lang="es-PR" altLang="en-US" sz="2000">
                <a:solidFill>
                  <a:srgbClr val="000000"/>
                </a:solidFill>
              </a:rPr>
              <a:t>: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Determinar clientes que posean factores de riesgo para: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Enfermedad crónico-degenerativas, de índole: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Cardiovascular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Pulmonar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Metabólica</a:t>
            </a:r>
            <a:endParaRPr lang="es-PR" altLang="en-US" sz="18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Meta: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Determinar si es requerido, para riesgos: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MODERADO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-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ALTO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Examen riguroso, con autorización médica para poder participar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      </a:t>
            </a:r>
            <a:r>
              <a:rPr lang="es-PR" altLang="en-US" sz="1700" i="1">
                <a:solidFill>
                  <a:srgbClr val="000000"/>
                </a:solidFill>
                <a:latin typeface="Arial" panose="020B0604020202020204" pitchFamily="34" charset="0"/>
              </a:rPr>
              <a:t>EN - Ejercicios con intensidades: Moderada a Vigorosa</a:t>
            </a:r>
            <a:endParaRPr lang="es-PR" altLang="en-US" sz="23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Esta evaluación médica habrá de estabecer la necesidad de: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Pruebas de laboratios particulares –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como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            </a:t>
            </a:r>
            <a:r>
              <a:rPr lang="es-PR" altLang="en-US" sz="1700" i="1">
                <a:solidFill>
                  <a:srgbClr val="000000"/>
                </a:solidFill>
                <a:latin typeface="Arial" panose="020B0604020202020204" pitchFamily="34" charset="0"/>
              </a:rPr>
              <a:t>Prueba ergométrica de esfuerzo, máxima o submáxima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0467BA-13F8-4586-8683-9EFE5AACB47B}"/>
              </a:ext>
            </a:extLst>
          </p:cNvPr>
          <p:cNvSpPr>
            <a:spLocks/>
          </p:cNvSpPr>
          <p:nvPr/>
        </p:nvSpPr>
        <p:spPr bwMode="auto">
          <a:xfrm>
            <a:off x="2195513" y="908050"/>
            <a:ext cx="66246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758791" name="Picture 7">
            <a:extLst>
              <a:ext uri="{FF2B5EF4-FFF2-40B4-BE49-F238E27FC236}">
                <a16:creationId xmlns:a16="http://schemas.microsoft.com/office/drawing/2014/main" id="{3E87AD2B-5F29-4B84-984E-F04810054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357563"/>
            <a:ext cx="15113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sh dir="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0836" name="Picture 4">
            <a:extLst>
              <a:ext uri="{FF2B5EF4-FFF2-40B4-BE49-F238E27FC236}">
                <a16:creationId xmlns:a16="http://schemas.microsoft.com/office/drawing/2014/main" id="{1EEA95ED-4A88-44CF-A037-C5BB5DA38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1368425" cy="136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B0F302-5300-4396-87F9-2FC6E69D1213}"/>
              </a:ext>
            </a:extLst>
          </p:cNvPr>
          <p:cNvSpPr>
            <a:spLocks/>
          </p:cNvSpPr>
          <p:nvPr/>
        </p:nvSpPr>
        <p:spPr bwMode="auto">
          <a:xfrm>
            <a:off x="1908175" y="836613"/>
            <a:ext cx="66246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2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760838" name="Picture 6">
            <a:extLst>
              <a:ext uri="{FF2B5EF4-FFF2-40B4-BE49-F238E27FC236}">
                <a16:creationId xmlns:a16="http://schemas.microsoft.com/office/drawing/2014/main" id="{CCC919DB-D045-44B7-9A85-C268F0BF0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213100"/>
            <a:ext cx="2808287" cy="183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744C50C-7F76-4DA1-ACCC-8792583725A5}"/>
              </a:ext>
            </a:extLst>
          </p:cNvPr>
          <p:cNvSpPr>
            <a:spLocks/>
          </p:cNvSpPr>
          <p:nvPr/>
        </p:nvSpPr>
        <p:spPr bwMode="auto">
          <a:xfrm>
            <a:off x="179388" y="1773238"/>
            <a:ext cx="878522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Estratificación de los Factores de Riesgo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Fnfoque en factores de riesgo - </a:t>
            </a:r>
            <a:r>
              <a:rPr lang="es-PR" altLang="en-US" sz="2000" i="1">
                <a:solidFill>
                  <a:srgbClr val="000000"/>
                </a:solidFill>
              </a:rPr>
              <a:t>Cardiopatías Coronarias</a:t>
            </a:r>
            <a:r>
              <a:rPr lang="es-PR" altLang="en-US" sz="2000">
                <a:solidFill>
                  <a:srgbClr val="000000"/>
                </a:solidFill>
              </a:rPr>
              <a:t>: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Utilidad: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Establecer dosis apropiada para la prescripción de ejercicio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23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Intensidad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Duración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Frecuencia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Volumen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Tipo de ejercicio</a:t>
            </a:r>
            <a:r>
              <a:rPr lang="es-PR" altLang="en-US" sz="17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PR" altLang="en-US" sz="19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Toma de decisiones:</a:t>
            </a:r>
            <a:endParaRPr lang="es-PR" altLang="en-US" sz="23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Nivel de autorización médica para partipar en el ejercicio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Posible indicación de una prueba de esfuerzo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Grado necesario de supervisión para las: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Pruebas ergométricas de tolerancia cardiorrespiratoria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Sesiones de ejercicio</a:t>
            </a:r>
            <a:endParaRPr lang="es-PR" altLang="en-US" sz="210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push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885" name="Picture 5">
            <a:extLst>
              <a:ext uri="{FF2B5EF4-FFF2-40B4-BE49-F238E27FC236}">
                <a16:creationId xmlns:a16="http://schemas.microsoft.com/office/drawing/2014/main" id="{631D28EC-3EDF-42A2-8022-4626080FA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5175"/>
            <a:ext cx="2160587" cy="216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357F62-6F7B-431A-BE30-CAF4C577B753}"/>
              </a:ext>
            </a:extLst>
          </p:cNvPr>
          <p:cNvSpPr>
            <a:spLocks/>
          </p:cNvSpPr>
          <p:nvPr/>
        </p:nvSpPr>
        <p:spPr bwMode="auto">
          <a:xfrm>
            <a:off x="2339975" y="1484313"/>
            <a:ext cx="66246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762888" name="Picture 8">
            <a:extLst>
              <a:ext uri="{FF2B5EF4-FFF2-40B4-BE49-F238E27FC236}">
                <a16:creationId xmlns:a16="http://schemas.microsoft.com/office/drawing/2014/main" id="{7C7A661B-B704-439F-A395-379533E53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413" y="2446338"/>
            <a:ext cx="2362200" cy="357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4BD9CB8-DA1B-4543-AD16-29BC2AA505FC}"/>
              </a:ext>
            </a:extLst>
          </p:cNvPr>
          <p:cNvSpPr>
            <a:spLocks/>
          </p:cNvSpPr>
          <p:nvPr/>
        </p:nvSpPr>
        <p:spPr bwMode="auto">
          <a:xfrm>
            <a:off x="179388" y="3068638"/>
            <a:ext cx="8785225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Estratificación de los Factores de Riesgo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Criterios – </a:t>
            </a:r>
            <a:r>
              <a:rPr lang="es-PR" altLang="en-US" sz="2000" i="1">
                <a:solidFill>
                  <a:srgbClr val="000000"/>
                </a:solidFill>
              </a:rPr>
              <a:t>Base</a:t>
            </a:r>
            <a:r>
              <a:rPr lang="es-PR" altLang="en-US" sz="2000">
                <a:solidFill>
                  <a:srgbClr val="000000"/>
                </a:solidFill>
              </a:rPr>
              <a:t>: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Fuente Principal: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Cuestionarios de salud y de los estilos de vida: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Cuestionario PAR-Q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Cuestionario de la AHA/ACSM</a:t>
            </a:r>
            <a:r>
              <a:rPr lang="es-PR" altLang="en-US" sz="1600">
                <a:solidFill>
                  <a:srgbClr val="000000"/>
                </a:solidFill>
              </a:rPr>
              <a:t> 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Fuente alterna: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Examen Médico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Pruebas de esfuerzo progresivas</a:t>
            </a:r>
            <a:endParaRPr lang="es-PR" altLang="en-US" sz="23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Estratificación de un programa de actividad física y ejercicio</a:t>
            </a:r>
            <a:endParaRPr lang="es-PR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932" name="Picture 4">
            <a:extLst>
              <a:ext uri="{FF2B5EF4-FFF2-40B4-BE49-F238E27FC236}">
                <a16:creationId xmlns:a16="http://schemas.microsoft.com/office/drawing/2014/main" id="{CC890964-F8A9-479D-8D4E-2FA1CE32A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49275"/>
            <a:ext cx="1625600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4936B0-8777-428D-8404-CB6A0EDEC9EC}"/>
              </a:ext>
            </a:extLst>
          </p:cNvPr>
          <p:cNvSpPr>
            <a:spLocks/>
          </p:cNvSpPr>
          <p:nvPr/>
        </p:nvSpPr>
        <p:spPr bwMode="auto">
          <a:xfrm>
            <a:off x="1763713" y="981075"/>
            <a:ext cx="66246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764935" name="Picture 7">
            <a:extLst>
              <a:ext uri="{FF2B5EF4-FFF2-40B4-BE49-F238E27FC236}">
                <a16:creationId xmlns:a16="http://schemas.microsoft.com/office/drawing/2014/main" id="{8F654EB7-5C63-4592-9F4E-AEC1A3F44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4076700"/>
            <a:ext cx="1614488" cy="199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4937" name="Picture 9">
            <a:extLst>
              <a:ext uri="{FF2B5EF4-FFF2-40B4-BE49-F238E27FC236}">
                <a16:creationId xmlns:a16="http://schemas.microsoft.com/office/drawing/2014/main" id="{8E0D04EA-5F18-44B5-AA3F-2EDA9E25E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525" y="1720850"/>
            <a:ext cx="1376363" cy="213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B4C56C8-7495-4E84-9AB7-E306390823BB}"/>
              </a:ext>
            </a:extLst>
          </p:cNvPr>
          <p:cNvSpPr>
            <a:spLocks/>
          </p:cNvSpPr>
          <p:nvPr/>
        </p:nvSpPr>
        <p:spPr bwMode="auto">
          <a:xfrm>
            <a:off x="179388" y="2205038"/>
            <a:ext cx="8785225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Estratificación de los Factores de Riesgo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Asociación: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Dosis Prescrita -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Intensidad del Ejercicio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Se evalúa la posible necesidad para un examen médico:</a:t>
            </a:r>
            <a:r>
              <a:rPr lang="es-PR" altLang="en-US" sz="1600" i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      </a:t>
            </a:r>
            <a:r>
              <a:rPr lang="es-PR" altLang="en-US" sz="1700" i="1">
                <a:solidFill>
                  <a:srgbClr val="000000"/>
                </a:solidFill>
                <a:latin typeface="Arial" panose="020B0604020202020204" pitchFamily="34" charset="0"/>
              </a:rPr>
              <a:t>Antes de ingresar a un programa de ejercicio</a:t>
            </a:r>
            <a:endParaRPr lang="es-PR" altLang="en-US" sz="20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Requisito – </a:t>
            </a:r>
            <a:r>
              <a:rPr lang="es-PR" altLang="en-US" sz="2000" i="1">
                <a:solidFill>
                  <a:srgbClr val="000000"/>
                </a:solidFill>
              </a:rPr>
              <a:t>Preparación/Credenciales del Personal</a:t>
            </a:r>
            <a:r>
              <a:rPr lang="es-PR" altLang="en-US" sz="2000">
                <a:solidFill>
                  <a:srgbClr val="000000"/>
                </a:solidFill>
              </a:rPr>
              <a:t>: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Peritaje correspondiente para: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Identificar individuos con un alto riesgo para: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      </a:t>
            </a:r>
            <a:r>
              <a:rPr lang="es-PR" altLang="en-US" sz="1700" i="1">
                <a:solidFill>
                  <a:srgbClr val="000000"/>
                </a:solidFill>
                <a:latin typeface="Arial" panose="020B0604020202020204" pitchFamily="34" charset="0"/>
              </a:rPr>
              <a:t>Patologías cardiovasculares</a:t>
            </a:r>
            <a:endParaRPr lang="es-PR" altLang="en-US" sz="23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Determinar los síntomas relacionados con: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      </a:t>
            </a:r>
            <a:r>
              <a:rPr lang="es-PR" altLang="en-US" sz="1700" i="1">
                <a:solidFill>
                  <a:srgbClr val="000000"/>
                </a:solidFill>
                <a:latin typeface="Arial" panose="020B0604020202020204" pitchFamily="34" charset="0"/>
              </a:rPr>
              <a:t>Disturbios cardio-circulatorios</a:t>
            </a:r>
            <a:r>
              <a:rPr lang="es-PR" altLang="en-US" sz="1800">
                <a:solidFill>
                  <a:srgbClr val="000000"/>
                </a:solidFill>
              </a:rPr>
              <a:t>: 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Justificación/Importancia: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Asegurar un mayor nivel de seguridad para los clientes</a:t>
            </a:r>
            <a:endParaRPr lang="es-PR" altLang="en-US" i="1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checker dir="vert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6980" name="Picture 4">
            <a:extLst>
              <a:ext uri="{FF2B5EF4-FFF2-40B4-BE49-F238E27FC236}">
                <a16:creationId xmlns:a16="http://schemas.microsoft.com/office/drawing/2014/main" id="{EB5214C5-87FB-4E1B-A1D6-2238D0C5B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5175"/>
            <a:ext cx="2232025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56F2E7-52E8-4C86-82AE-37639EF734F6}"/>
              </a:ext>
            </a:extLst>
          </p:cNvPr>
          <p:cNvSpPr>
            <a:spLocks/>
          </p:cNvSpPr>
          <p:nvPr/>
        </p:nvSpPr>
        <p:spPr bwMode="auto">
          <a:xfrm>
            <a:off x="2268538" y="1412875"/>
            <a:ext cx="66246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766982" name="Picture 6">
            <a:extLst>
              <a:ext uri="{FF2B5EF4-FFF2-40B4-BE49-F238E27FC236}">
                <a16:creationId xmlns:a16="http://schemas.microsoft.com/office/drawing/2014/main" id="{20089193-249E-4606-8FF8-5C4DED566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088" y="2276475"/>
            <a:ext cx="1770062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BD0A6B9-E9FF-4B4B-8BF2-A646266B8006}"/>
              </a:ext>
            </a:extLst>
          </p:cNvPr>
          <p:cNvSpPr>
            <a:spLocks/>
          </p:cNvSpPr>
          <p:nvPr/>
        </p:nvSpPr>
        <p:spPr bwMode="auto">
          <a:xfrm>
            <a:off x="179388" y="3357563"/>
            <a:ext cx="8785225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Estratificación de los Factores de Riesgo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Determinantes: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Competencias de los especialistas del ejercicio: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Tipo de conocimento/experiencia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Interpretación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Historial médico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Síntomas que requieren la evalución por un medico</a:t>
            </a:r>
            <a:r>
              <a:rPr lang="es-PR" altLang="en-US" sz="170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endParaRPr lang="es-PR" altLang="en-US" sz="19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Importancia: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Incrementa el grado de seguridad para el programa</a:t>
            </a:r>
            <a:endParaRPr lang="es-PR" altLang="en-US" sz="19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Dispone de una prescripción del ejercicio efectivo</a:t>
            </a:r>
            <a:r>
              <a:rPr lang="es-PR" altLang="en-US" sz="1600">
                <a:solidFill>
                  <a:srgbClr val="000000"/>
                </a:solidFill>
              </a:rPr>
              <a:t> </a:t>
            </a:r>
            <a:endParaRPr lang="es-PR" altLang="en-US" sz="19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1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036" name="Picture 12">
            <a:extLst>
              <a:ext uri="{FF2B5EF4-FFF2-40B4-BE49-F238E27FC236}">
                <a16:creationId xmlns:a16="http://schemas.microsoft.com/office/drawing/2014/main" id="{648EA3DE-1E1E-484E-8E12-987860E92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0713"/>
            <a:ext cx="1296987" cy="129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6E1083-89E9-4C36-A712-4236C9A0B37C}"/>
              </a:ext>
            </a:extLst>
          </p:cNvPr>
          <p:cNvSpPr>
            <a:spLocks/>
          </p:cNvSpPr>
          <p:nvPr/>
        </p:nvSpPr>
        <p:spPr bwMode="auto">
          <a:xfrm>
            <a:off x="2195513" y="908050"/>
            <a:ext cx="66246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769038" name="Picture 14">
            <a:extLst>
              <a:ext uri="{FF2B5EF4-FFF2-40B4-BE49-F238E27FC236}">
                <a16:creationId xmlns:a16="http://schemas.microsoft.com/office/drawing/2014/main" id="{29606D82-895F-47B8-9EE6-599489639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844675"/>
            <a:ext cx="2376487" cy="206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9039" name="Picture 15">
            <a:extLst>
              <a:ext uri="{FF2B5EF4-FFF2-40B4-BE49-F238E27FC236}">
                <a16:creationId xmlns:a16="http://schemas.microsoft.com/office/drawing/2014/main" id="{FFC057D4-5FFE-42BF-934D-99F1DBD7A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538" y="4292600"/>
            <a:ext cx="1365250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5EAE5B8-3BD3-4818-896A-FFF7F4516675}"/>
              </a:ext>
            </a:extLst>
          </p:cNvPr>
          <p:cNvSpPr>
            <a:spLocks/>
          </p:cNvSpPr>
          <p:nvPr/>
        </p:nvSpPr>
        <p:spPr bwMode="auto">
          <a:xfrm>
            <a:off x="179388" y="1916113"/>
            <a:ext cx="878522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Estratificación de los Factores de Riesgo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Fundamentos/Criterios: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Factores de riesgo para patologías: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Cardiovasculares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Pulmonares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Metabólicas</a:t>
            </a:r>
            <a:r>
              <a:rPr lang="es-PR" altLang="en-US" sz="1800">
                <a:solidFill>
                  <a:srgbClr val="000000"/>
                </a:solidFill>
              </a:rPr>
              <a:t> 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Signos y síntomas que podrían indicar enfermedad crónica: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Cardiovascular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Pulmonar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Metabólica</a:t>
            </a:r>
            <a:r>
              <a:rPr lang="es-PR" altLang="en-US" sz="1800">
                <a:solidFill>
                  <a:srgbClr val="000000"/>
                </a:solidFill>
              </a:rPr>
              <a:t> 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Diagnóstico de la enfermedad crónico-degenerativa: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Cardiovascular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Pulmonar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Metabólica</a:t>
            </a:r>
            <a:endParaRPr lang="es-PR" altLang="en-US" sz="1800">
              <a:solidFill>
                <a:srgbClr val="0000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cover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1076" name="Picture 4">
            <a:extLst>
              <a:ext uri="{FF2B5EF4-FFF2-40B4-BE49-F238E27FC236}">
                <a16:creationId xmlns:a16="http://schemas.microsoft.com/office/drawing/2014/main" id="{894122CE-EEC3-4C7C-9AAF-1D272A9C0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0713"/>
            <a:ext cx="3168650" cy="31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F9EEFF-B2BB-47F5-A556-5C809C303793}"/>
              </a:ext>
            </a:extLst>
          </p:cNvPr>
          <p:cNvSpPr>
            <a:spLocks/>
          </p:cNvSpPr>
          <p:nvPr/>
        </p:nvSpPr>
        <p:spPr bwMode="auto">
          <a:xfrm>
            <a:off x="3276600" y="1125538"/>
            <a:ext cx="51847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771078" name="Picture 6">
            <a:extLst>
              <a:ext uri="{FF2B5EF4-FFF2-40B4-BE49-F238E27FC236}">
                <a16:creationId xmlns:a16="http://schemas.microsoft.com/office/drawing/2014/main" id="{B45F6BE3-3734-435D-B6E1-561FD4A7D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652963"/>
            <a:ext cx="1244600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5B21015-CC34-485F-AEC5-FDF24BD12312}"/>
              </a:ext>
            </a:extLst>
          </p:cNvPr>
          <p:cNvSpPr>
            <a:spLocks/>
          </p:cNvSpPr>
          <p:nvPr/>
        </p:nvSpPr>
        <p:spPr bwMode="auto">
          <a:xfrm>
            <a:off x="179388" y="3860800"/>
            <a:ext cx="87852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Estratificación de los Factores de Riesgo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Fnfoque en factores de riesgo - </a:t>
            </a:r>
            <a:r>
              <a:rPr lang="es-PR" altLang="en-US" sz="2000" i="1">
                <a:solidFill>
                  <a:srgbClr val="000000"/>
                </a:solidFill>
              </a:rPr>
              <a:t>Cardiopatías Coronarias</a:t>
            </a:r>
            <a:r>
              <a:rPr lang="es-PR" altLang="en-US" sz="2000">
                <a:solidFill>
                  <a:srgbClr val="000000"/>
                </a:solidFill>
              </a:rPr>
              <a:t>: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Estratificación de los riesgos: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Determinar la posible presencia de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23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Enfermedades cardiovasculares: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Particularmente –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Origen</a:t>
            </a:r>
            <a:r>
              <a:rPr lang="es-PR" altLang="en-US" sz="17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PR" altLang="en-US" sz="1500" i="1">
                <a:solidFill>
                  <a:srgbClr val="000000"/>
                </a:solidFill>
                <a:latin typeface="Arial" panose="020B0604020202020204" pitchFamily="34" charset="0"/>
              </a:rPr>
              <a:t>ISQUÉMICO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            </a:t>
            </a:r>
            <a:r>
              <a:rPr lang="es-PR" altLang="en-US" sz="1700" i="1">
                <a:solidFill>
                  <a:srgbClr val="000000"/>
                </a:solidFill>
                <a:latin typeface="Arial" panose="020B0604020202020204" pitchFamily="34" charset="0"/>
              </a:rPr>
              <a:t>Isquemia miocárdica</a:t>
            </a:r>
          </a:p>
        </p:txBody>
      </p:sp>
    </p:spTree>
    <p:custDataLst>
      <p:tags r:id="rId1"/>
    </p:custDataLst>
  </p:cSld>
  <p:clrMapOvr>
    <a:masterClrMapping/>
  </p:clrMapOvr>
  <p:transition spd="slow">
    <p:pull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3C56FA9-3F31-44AD-BF41-911BF2C44810}"/>
              </a:ext>
            </a:extLst>
          </p:cNvPr>
          <p:cNvSpPr>
            <a:spLocks/>
          </p:cNvSpPr>
          <p:nvPr/>
        </p:nvSpPr>
        <p:spPr bwMode="auto">
          <a:xfrm>
            <a:off x="250825" y="2205038"/>
            <a:ext cx="856932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Riesgo de muerte cardiaca súbita durante el ejercicio:</a:t>
            </a:r>
            <a:endParaRPr lang="es-PR" altLang="en-US" sz="21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100">
                <a:solidFill>
                  <a:srgbClr val="000000"/>
                </a:solidFill>
                <a:latin typeface="Tahoma" panose="020B0604030504040204" pitchFamily="34" charset="0"/>
              </a:rPr>
              <a:t> Poblaciones:</a:t>
            </a:r>
          </a:p>
          <a:p>
            <a:pPr lvl="2">
              <a:lnSpc>
                <a:spcPct val="12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Aparentemente aparentemente saludables:</a:t>
            </a:r>
            <a:endParaRPr lang="es-PR" altLang="en-US" sz="21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300">
                <a:solidFill>
                  <a:srgbClr val="000000"/>
                </a:solidFill>
                <a:latin typeface="Calibri" panose="020F0502020204030204" pitchFamily="34" charset="0"/>
              </a:rPr>
              <a:t> Niños y adolescentes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300">
                <a:solidFill>
                  <a:srgbClr val="000000"/>
                </a:solidFill>
                <a:latin typeface="Calibri" panose="020F0502020204030204" pitchFamily="34" charset="0"/>
              </a:rPr>
              <a:t> Adultos, adultos mayores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300">
                <a:solidFill>
                  <a:srgbClr val="000000"/>
                </a:solidFill>
                <a:latin typeface="Calibri" panose="020F0502020204030204" pitchFamily="34" charset="0"/>
              </a:rPr>
              <a:t> Atletas</a:t>
            </a: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300">
                <a:solidFill>
                  <a:srgbClr val="000000"/>
                </a:solidFill>
                <a:latin typeface="Calibri" panose="020F0502020204030204" pitchFamily="34" charset="0"/>
              </a:rPr>
              <a:t> Mujeres y varones</a:t>
            </a:r>
            <a:endParaRPr lang="es-PR" altLang="en-US" sz="21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Individuos con patologías:</a:t>
            </a:r>
            <a:endParaRPr lang="es-PR" altLang="en-US" sz="21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300">
                <a:solidFill>
                  <a:srgbClr val="000000"/>
                </a:solidFill>
                <a:latin typeface="Calibri" panose="020F0502020204030204" pitchFamily="34" charset="0"/>
              </a:rPr>
              <a:t> Cardiopatías coronarias</a:t>
            </a:r>
            <a:endParaRPr lang="es-PR" altLang="en-US" sz="210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Personas físicamente inactivas</a:t>
            </a:r>
            <a:endParaRPr lang="es-PR" altLang="en-US">
              <a:latin typeface="Calibri" panose="020F0502020204030204" pitchFamily="34" charset="0"/>
            </a:endParaRPr>
          </a:p>
        </p:txBody>
      </p:sp>
      <p:pic>
        <p:nvPicPr>
          <p:cNvPr id="457733" name="Picture 5">
            <a:extLst>
              <a:ext uri="{FF2B5EF4-FFF2-40B4-BE49-F238E27FC236}">
                <a16:creationId xmlns:a16="http://schemas.microsoft.com/office/drawing/2014/main" id="{605E747B-8AD1-4CCE-A0B4-71E77E049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26670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794251-08E0-4A4A-B10B-A140AE63331B}"/>
              </a:ext>
            </a:extLst>
          </p:cNvPr>
          <p:cNvSpPr>
            <a:spLocks/>
          </p:cNvSpPr>
          <p:nvPr/>
        </p:nvSpPr>
        <p:spPr bwMode="auto">
          <a:xfrm>
            <a:off x="2771775" y="895350"/>
            <a:ext cx="60483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EMERGENCIAS CARDIACAS</a:t>
            </a:r>
            <a:br>
              <a:rPr lang="es-PR" altLang="en-US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SÚBITAS Y MORTALES</a:t>
            </a:r>
          </a:p>
        </p:txBody>
      </p:sp>
    </p:spTree>
    <p:custDataLst>
      <p:tags r:id="rId1"/>
    </p:custDataLst>
  </p:cSld>
  <p:clrMapOvr>
    <a:masterClrMapping/>
  </p:clrMapOvr>
  <p:transition spd="slow">
    <p:strips/>
    <p:sndAc>
      <p:stSnd>
        <p:snd r:embed="rId4" name="whoosh.wav"/>
      </p:stSnd>
    </p:sndAc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3124" name="Picture 4">
            <a:extLst>
              <a:ext uri="{FF2B5EF4-FFF2-40B4-BE49-F238E27FC236}">
                <a16:creationId xmlns:a16="http://schemas.microsoft.com/office/drawing/2014/main" id="{70E6D17C-06CF-4C12-ADEC-4FA603257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08050"/>
            <a:ext cx="3168650" cy="31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DAADAD-9E6C-4789-9DBB-C912F981FC57}"/>
              </a:ext>
            </a:extLst>
          </p:cNvPr>
          <p:cNvSpPr>
            <a:spLocks/>
          </p:cNvSpPr>
          <p:nvPr/>
        </p:nvSpPr>
        <p:spPr bwMode="auto">
          <a:xfrm>
            <a:off x="3490913" y="1268413"/>
            <a:ext cx="51847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773126" name="Picture 6">
            <a:extLst>
              <a:ext uri="{FF2B5EF4-FFF2-40B4-BE49-F238E27FC236}">
                <a16:creationId xmlns:a16="http://schemas.microsoft.com/office/drawing/2014/main" id="{190DDEE3-4334-422E-823D-2FA033A67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4221163"/>
            <a:ext cx="1711325" cy="194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7170BB9-E32B-4ECF-B50C-CF60B1AC190B}"/>
              </a:ext>
            </a:extLst>
          </p:cNvPr>
          <p:cNvSpPr>
            <a:spLocks/>
          </p:cNvSpPr>
          <p:nvPr/>
        </p:nvSpPr>
        <p:spPr bwMode="auto">
          <a:xfrm>
            <a:off x="179388" y="4292600"/>
            <a:ext cx="72009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Estratificación de los Factores de Riesgo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Protocolo para la estratificación de los riesgos: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Determinar el nivel de riesgo (estrato o categoría):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Bajo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Moderado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Alto</a:t>
            </a:r>
            <a:endParaRPr lang="es-PR" altLang="en-US" sz="17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ld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B2B4A-F571-4F90-AF40-6AE9C2C199CB}"/>
              </a:ext>
            </a:extLst>
          </p:cNvPr>
          <p:cNvSpPr>
            <a:spLocks/>
          </p:cNvSpPr>
          <p:nvPr/>
        </p:nvSpPr>
        <p:spPr bwMode="auto">
          <a:xfrm>
            <a:off x="2195513" y="908050"/>
            <a:ext cx="6624637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 DE LA SALUD</a:t>
            </a:r>
          </a:p>
        </p:txBody>
      </p:sp>
      <p:pic>
        <p:nvPicPr>
          <p:cNvPr id="775173" name="Picture 5">
            <a:extLst>
              <a:ext uri="{FF2B5EF4-FFF2-40B4-BE49-F238E27FC236}">
                <a16:creationId xmlns:a16="http://schemas.microsoft.com/office/drawing/2014/main" id="{681E3547-37ED-4B49-9A8A-097B145DB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7838"/>
            <a:ext cx="1511300" cy="151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5174" name="Picture 6">
            <a:extLst>
              <a:ext uri="{FF2B5EF4-FFF2-40B4-BE49-F238E27FC236}">
                <a16:creationId xmlns:a16="http://schemas.microsoft.com/office/drawing/2014/main" id="{6D57ED8F-A34C-46C9-99FD-66EBAE5B8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3141663"/>
            <a:ext cx="1406525" cy="322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5175" name="Picture 7">
            <a:extLst>
              <a:ext uri="{FF2B5EF4-FFF2-40B4-BE49-F238E27FC236}">
                <a16:creationId xmlns:a16="http://schemas.microsoft.com/office/drawing/2014/main" id="{FACD4300-B7ED-4281-B2FA-0A9652FA9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821113"/>
            <a:ext cx="223202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CC96B06-8C2D-4F88-923C-774BE0BE77B1}"/>
              </a:ext>
            </a:extLst>
          </p:cNvPr>
          <p:cNvSpPr>
            <a:spLocks/>
          </p:cNvSpPr>
          <p:nvPr/>
        </p:nvSpPr>
        <p:spPr bwMode="auto">
          <a:xfrm>
            <a:off x="179388" y="1916113"/>
            <a:ext cx="878522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Estratificación de los Factores de Riesgo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>
                <a:solidFill>
                  <a:srgbClr val="000000"/>
                </a:solidFill>
              </a:rPr>
              <a:t> Protocolo para la estratificación de los riesgos: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9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Programas que enfatizan en la actividad física: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Cumplimentar uno de los dos cuestionarios de salud estándar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s-PR" altLang="en-US" sz="23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Propósitos: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Identificar posibles factores de riesgo para enfermedades: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            </a:t>
            </a:r>
            <a:r>
              <a:rPr lang="es-PR" altLang="en-US" sz="1700" i="1">
                <a:solidFill>
                  <a:srgbClr val="000000"/>
                </a:solidFill>
                <a:latin typeface="Arial" panose="020B0604020202020204" pitchFamily="34" charset="0"/>
              </a:rPr>
              <a:t>Cardiovascular, pulmonar y metabólica</a:t>
            </a:r>
            <a:r>
              <a:rPr lang="en-US" altLang="en-US" sz="20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5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</a:t>
            </a:r>
            <a:r>
              <a:rPr lang="pt-BR" altLang="en-US">
                <a:solidFill>
                  <a:srgbClr val="000000"/>
                </a:solidFill>
                <a:sym typeface="Wingdings" panose="05000000000000000000" pitchFamily="2" charset="2"/>
              </a:rPr>
              <a:t>◘</a:t>
            </a:r>
            <a:r>
              <a:rPr lang="en-US" altLang="en-US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Reconocer otros problemas clínicos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Ejemplos: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Limitaciones ortopédicas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6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Embarazo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Otras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</a:t>
            </a:r>
            <a:r>
              <a:rPr lang="pt-BR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►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Consideraciones especiales: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Estas afecciones médicas de atención especial: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    </a:t>
            </a:r>
            <a:r>
              <a:rPr lang="en-US" altLang="en-US">
                <a:solidFill>
                  <a:schemeClr val="tx1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○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Requieren un análisis particular durante el: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                  </a:t>
            </a:r>
            <a:r>
              <a:rPr lang="en-US" altLang="en-US">
                <a:solidFill>
                  <a:schemeClr val="tx1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   </a:t>
            </a:r>
            <a:r>
              <a:rPr lang="en-US" altLang="en-US" i="1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Diseño de la prescripción de ejercicio</a:t>
            </a:r>
            <a:endParaRPr lang="es-PR" altLang="en-US">
              <a:solidFill>
                <a:schemeClr val="tx1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r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218" name="Picture 2">
            <a:extLst>
              <a:ext uri="{FF2B5EF4-FFF2-40B4-BE49-F238E27FC236}">
                <a16:creationId xmlns:a16="http://schemas.microsoft.com/office/drawing/2014/main" id="{84FA7AD8-BF70-419B-8426-DED9F18AD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776288"/>
            <a:ext cx="9069387" cy="56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trips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268" name="Picture 4">
            <a:extLst>
              <a:ext uri="{FF2B5EF4-FFF2-40B4-BE49-F238E27FC236}">
                <a16:creationId xmlns:a16="http://schemas.microsoft.com/office/drawing/2014/main" id="{82D2F29C-DCDE-4938-98DF-9BCF9F89B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476250"/>
            <a:ext cx="3313112" cy="331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5EFA6F-A8B8-4BBB-A433-F5B61F404498}"/>
              </a:ext>
            </a:extLst>
          </p:cNvPr>
          <p:cNvSpPr>
            <a:spLocks/>
          </p:cNvSpPr>
          <p:nvPr/>
        </p:nvSpPr>
        <p:spPr bwMode="auto">
          <a:xfrm>
            <a:off x="3779838" y="11969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779270" name="Picture 6">
            <a:extLst>
              <a:ext uri="{FF2B5EF4-FFF2-40B4-BE49-F238E27FC236}">
                <a16:creationId xmlns:a16="http://schemas.microsoft.com/office/drawing/2014/main" id="{91DDE146-71A8-47D4-AE0B-3A9B58E6F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288" y="4797425"/>
            <a:ext cx="14732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4421CA-D999-47BF-A0B6-0CD8CBEC462A}"/>
              </a:ext>
            </a:extLst>
          </p:cNvPr>
          <p:cNvSpPr>
            <a:spLocks/>
          </p:cNvSpPr>
          <p:nvPr/>
        </p:nvSpPr>
        <p:spPr bwMode="auto">
          <a:xfrm>
            <a:off x="179388" y="3932238"/>
            <a:ext cx="8856662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Estratificación de los Factores de Riesgo – </a:t>
            </a:r>
            <a:r>
              <a:rPr lang="es-PR" altLang="en-US" sz="2400" i="1">
                <a:latin typeface="Calibri" panose="020F0502020204030204" pitchFamily="34" charset="0"/>
              </a:rPr>
              <a:t>PASOS</a:t>
            </a:r>
            <a:r>
              <a:rPr lang="es-PR" altLang="en-US" sz="2400">
                <a:latin typeface="Calibri" panose="020F0502020204030204" pitchFamily="34" charset="0"/>
              </a:rPr>
              <a:t>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4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600" b="0">
                <a:solidFill>
                  <a:srgbClr val="000000"/>
                </a:solidFill>
                <a:latin typeface="Arial Black" panose="020B0A04020102020204" pitchFamily="34" charset="0"/>
              </a:rPr>
              <a:t>1.</a:t>
            </a:r>
            <a:r>
              <a:rPr lang="es-PR" altLang="en-US" sz="2000">
                <a:solidFill>
                  <a:srgbClr val="000000"/>
                </a:solidFill>
              </a:rPr>
              <a:t> Administración de los cuestionarios/inventario de salud y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2000">
                <a:solidFill>
                  <a:srgbClr val="000000"/>
                </a:solidFill>
              </a:rPr>
              <a:t>estilos de vida</a:t>
            </a:r>
          </a:p>
          <a:p>
            <a:pPr lvl="2">
              <a:lnSpc>
                <a:spcPct val="14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Proveer los respectivos formularios de salud a: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7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   L</a:t>
            </a:r>
            <a:r>
              <a:rPr lang="es-PR" altLang="en-US" sz="1700" i="1">
                <a:solidFill>
                  <a:srgbClr val="000000"/>
                </a:solidFill>
                <a:latin typeface="Arial" panose="020B0604020202020204" pitchFamily="34" charset="0"/>
              </a:rPr>
              <a:t>os participantes prospectos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Cuestionario PAR-Q- &amp; YOU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6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Cuestionario AHA/ACSM</a:t>
            </a:r>
            <a:r>
              <a:rPr lang="en-US" altLang="en-US" sz="2000">
                <a:solidFill>
                  <a:schemeClr val="tx1"/>
                </a:solidFill>
                <a:sym typeface="Wingdings" panose="05000000000000000000" pitchFamily="2" charset="2"/>
              </a:rPr>
              <a:t>    </a:t>
            </a:r>
            <a:endParaRPr lang="es-PR" altLang="en-US" sz="20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wipe dir="u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314" name="Picture 2">
            <a:extLst>
              <a:ext uri="{FF2B5EF4-FFF2-40B4-BE49-F238E27FC236}">
                <a16:creationId xmlns:a16="http://schemas.microsoft.com/office/drawing/2014/main" id="{63998F4B-5237-42E5-BAAE-42721F069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620713"/>
            <a:ext cx="4273550" cy="592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 dir="r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3362" name="Picture 2">
            <a:extLst>
              <a:ext uri="{FF2B5EF4-FFF2-40B4-BE49-F238E27FC236}">
                <a16:creationId xmlns:a16="http://schemas.microsoft.com/office/drawing/2014/main" id="{DDE06175-D272-4133-9E69-0AABA8531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22325"/>
            <a:ext cx="8855075" cy="559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plit orient="vert" dir="in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410" name="Picture 2">
            <a:extLst>
              <a:ext uri="{FF2B5EF4-FFF2-40B4-BE49-F238E27FC236}">
                <a16:creationId xmlns:a16="http://schemas.microsoft.com/office/drawing/2014/main" id="{BCFD4C93-049D-4833-A9C9-2CBFD79DE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620713"/>
            <a:ext cx="4122738" cy="588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mb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7458" name="Picture 2">
            <a:extLst>
              <a:ext uri="{FF2B5EF4-FFF2-40B4-BE49-F238E27FC236}">
                <a16:creationId xmlns:a16="http://schemas.microsoft.com/office/drawing/2014/main" id="{8BEDB243-7A64-473D-A4DE-582BDEE6E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79488"/>
            <a:ext cx="8785225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 dir="r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9508" name="Picture 4">
            <a:extLst>
              <a:ext uri="{FF2B5EF4-FFF2-40B4-BE49-F238E27FC236}">
                <a16:creationId xmlns:a16="http://schemas.microsoft.com/office/drawing/2014/main" id="{9F0BBD68-7F4A-41B2-A4CD-498450DD5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3024187" cy="302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A854DD-F843-478F-BE8D-06E750AB37EC}"/>
              </a:ext>
            </a:extLst>
          </p:cNvPr>
          <p:cNvSpPr>
            <a:spLocks/>
          </p:cNvSpPr>
          <p:nvPr/>
        </p:nvSpPr>
        <p:spPr bwMode="auto">
          <a:xfrm>
            <a:off x="3779838" y="836613"/>
            <a:ext cx="51847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789510" name="Picture 6">
            <a:extLst>
              <a:ext uri="{FF2B5EF4-FFF2-40B4-BE49-F238E27FC236}">
                <a16:creationId xmlns:a16="http://schemas.microsoft.com/office/drawing/2014/main" id="{1F958A7E-177A-4CA1-AC57-2DFA85550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013325"/>
            <a:ext cx="2447925" cy="155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20B4BA1-131D-4773-B661-6144363C88BE}"/>
              </a:ext>
            </a:extLst>
          </p:cNvPr>
          <p:cNvSpPr>
            <a:spLocks/>
          </p:cNvSpPr>
          <p:nvPr/>
        </p:nvSpPr>
        <p:spPr bwMode="auto">
          <a:xfrm>
            <a:off x="107950" y="3427413"/>
            <a:ext cx="8928100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Estratificación de los Factores de Riesgo – </a:t>
            </a:r>
            <a:r>
              <a:rPr lang="es-PR" altLang="en-US" sz="2400" i="1">
                <a:latin typeface="Calibri" panose="020F0502020204030204" pitchFamily="34" charset="0"/>
              </a:rPr>
              <a:t>PASOS</a:t>
            </a:r>
            <a:r>
              <a:rPr lang="es-PR" altLang="en-US" sz="2400">
                <a:latin typeface="Calibri" panose="020F0502020204030204" pitchFamily="34" charset="0"/>
              </a:rPr>
              <a:t>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6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600" b="0">
                <a:solidFill>
                  <a:srgbClr val="000000"/>
                </a:solidFill>
                <a:latin typeface="Arial Black" panose="020B0A04020102020204" pitchFamily="34" charset="0"/>
              </a:rPr>
              <a:t> 2.</a:t>
            </a:r>
            <a:r>
              <a:rPr lang="es-PR" altLang="en-US" sz="2000">
                <a:solidFill>
                  <a:srgbClr val="000000"/>
                </a:solidFill>
              </a:rPr>
              <a:t> Establecer número de riesgo y manifestaciones clínicas para: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6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cardiopatías coronarias, afecciones pulmonares y metabólicas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6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A: Determinar cantidad/total de factores riesgo para</a:t>
            </a:r>
            <a:r>
              <a:rPr lang="es-PR" altLang="en-US" sz="1800">
                <a:solidFill>
                  <a:srgbClr val="000000"/>
                </a:solidFill>
              </a:rPr>
              <a:t>: 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6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     cardiopatías coronarias</a:t>
            </a:r>
            <a:r>
              <a:rPr lang="en-US" altLang="en-US" sz="20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6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Para este propósito se utiliza la Tabla 14: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Umbral de los factores de riesgo para</a:t>
            </a:r>
            <a:r>
              <a:rPr lang="es-PR" altLang="en-US" sz="1600">
                <a:solidFill>
                  <a:srgbClr val="000000"/>
                </a:solidFill>
              </a:rPr>
              <a:t>: 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6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            cardiopatías coronarias</a:t>
            </a:r>
            <a:r>
              <a:rPr lang="en-US" altLang="en-US" sz="20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endParaRPr lang="es-PR" altLang="en-US" sz="20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lu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9D7C2-9749-4D95-8098-37B1794FA3EB}"/>
              </a:ext>
            </a:extLst>
          </p:cNvPr>
          <p:cNvSpPr>
            <a:spLocks/>
          </p:cNvSpPr>
          <p:nvPr/>
        </p:nvSpPr>
        <p:spPr bwMode="auto">
          <a:xfrm>
            <a:off x="0" y="1125538"/>
            <a:ext cx="9144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RIESGO:</a:t>
            </a:r>
            <a:b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FACTORES DE RIESGO PARA CARDIOPATÍAS CORONARIAS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21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91555" name="Picture 3">
            <a:extLst>
              <a:ext uri="{FF2B5EF4-FFF2-40B4-BE49-F238E27FC236}">
                <a16:creationId xmlns:a16="http://schemas.microsoft.com/office/drawing/2014/main" id="{64FFF64A-27E9-4C19-8C1B-25FF5DEB6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917700"/>
            <a:ext cx="8639175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780" name="Picture 4">
            <a:extLst>
              <a:ext uri="{FF2B5EF4-FFF2-40B4-BE49-F238E27FC236}">
                <a16:creationId xmlns:a16="http://schemas.microsoft.com/office/drawing/2014/main" id="{19CE1515-D7FB-4F52-97BF-196A10713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295275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C8EF024-7251-44E5-8A3E-DBD9E063495F}"/>
              </a:ext>
            </a:extLst>
          </p:cNvPr>
          <p:cNvSpPr>
            <a:spLocks/>
          </p:cNvSpPr>
          <p:nvPr/>
        </p:nvSpPr>
        <p:spPr bwMode="auto">
          <a:xfrm>
            <a:off x="250825" y="2924175"/>
            <a:ext cx="856932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>
                <a:latin typeface="Calibri" panose="020F0502020204030204" pitchFamily="34" charset="0"/>
              </a:rPr>
              <a:t> </a:t>
            </a:r>
            <a:r>
              <a:rPr lang="es-PR" altLang="en-US" sz="2300">
                <a:latin typeface="Verdana" panose="020B0604030504040204" pitchFamily="34" charset="0"/>
              </a:rPr>
              <a:t>Eventos cardiacos fatales durante el ejercicio:</a:t>
            </a:r>
            <a:endParaRPr lang="es-PR" altLang="en-US" sz="23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100">
                <a:solidFill>
                  <a:srgbClr val="000000"/>
                </a:solidFill>
                <a:latin typeface="Tahoma" panose="020B0604030504040204" pitchFamily="34" charset="0"/>
              </a:rPr>
              <a:t> Poblaciones:</a:t>
            </a: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Menor que 40 años de edad:</a:t>
            </a:r>
            <a:endParaRPr lang="es-PR" altLang="en-US" sz="21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3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500">
                <a:solidFill>
                  <a:srgbClr val="000000"/>
                </a:solidFill>
                <a:latin typeface="Calibri" panose="020F0502020204030204" pitchFamily="34" charset="0"/>
              </a:rPr>
              <a:t>Etiología</a:t>
            </a:r>
            <a:r>
              <a:rPr lang="en-US" altLang="en-US" sz="2500">
                <a:solidFill>
                  <a:schemeClr val="tx1"/>
                </a:solidFill>
              </a:rPr>
              <a:t>:</a:t>
            </a:r>
            <a:endParaRPr lang="es-PR" altLang="en-US" sz="25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2100">
                <a:solidFill>
                  <a:schemeClr val="tx1"/>
                </a:solidFill>
                <a:sym typeface="Wingdings" panose="05000000000000000000" pitchFamily="2" charset="2"/>
              </a:rPr>
              <a:t> ◊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Problema médico de origen genético</a:t>
            </a: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2100">
                <a:solidFill>
                  <a:schemeClr val="tx1"/>
                </a:solidFill>
                <a:sym typeface="Wingdings" panose="05000000000000000000" pitchFamily="2" charset="2"/>
              </a:rPr>
              <a:t> ◊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Patología cardiovasculares congénitas</a:t>
            </a:r>
            <a:endParaRPr lang="es-PR" altLang="en-US" sz="1500">
              <a:solidFill>
                <a:srgbClr val="000000"/>
              </a:solidFill>
            </a:endParaRPr>
          </a:p>
          <a:p>
            <a:pPr lvl="2">
              <a:lnSpc>
                <a:spcPct val="10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2100">
                <a:solidFill>
                  <a:srgbClr val="000000"/>
                </a:solidFill>
                <a:latin typeface="Arial" panose="020B0604020202020204" pitchFamily="34" charset="0"/>
              </a:rPr>
              <a:t>Mayor que 40 años de edad:</a:t>
            </a:r>
            <a:endParaRPr lang="es-PR" altLang="en-US" sz="21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3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3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500">
                <a:solidFill>
                  <a:srgbClr val="000000"/>
                </a:solidFill>
                <a:latin typeface="Calibri" panose="020F0502020204030204" pitchFamily="34" charset="0"/>
              </a:rPr>
              <a:t>Etiología</a:t>
            </a:r>
            <a:r>
              <a:rPr lang="en-US" altLang="en-US" sz="2500">
                <a:solidFill>
                  <a:schemeClr val="tx1"/>
                </a:solidFill>
              </a:rPr>
              <a:t>:</a:t>
            </a:r>
            <a:endParaRPr lang="es-PR" altLang="en-US" sz="25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2100">
                <a:solidFill>
                  <a:schemeClr val="tx1"/>
                </a:solidFill>
                <a:sym typeface="Wingdings" panose="05000000000000000000" pitchFamily="2" charset="2"/>
              </a:rPr>
              <a:t> ◊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Cardiopatías coronarias</a:t>
            </a:r>
            <a:endParaRPr lang="es-PR" altLang="en-US">
              <a:latin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C83CD5-BF02-4911-813E-228F75408045}"/>
              </a:ext>
            </a:extLst>
          </p:cNvPr>
          <p:cNvSpPr>
            <a:spLocks/>
          </p:cNvSpPr>
          <p:nvPr/>
        </p:nvSpPr>
        <p:spPr bwMode="auto">
          <a:xfrm>
            <a:off x="3059113" y="1268413"/>
            <a:ext cx="58324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es-PR" altLang="en-US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EMERGENCIAS CARDIACAS</a:t>
            </a:r>
            <a:br>
              <a:rPr lang="es-PR" altLang="en-US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SÚBITAS Y MORTALES</a:t>
            </a: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whoosh.wav"/>
      </p:stSnd>
    </p:sndAc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00022-A5CB-4BC5-BA3F-30AFDEF6FEEF}"/>
              </a:ext>
            </a:extLst>
          </p:cNvPr>
          <p:cNvSpPr>
            <a:spLocks/>
          </p:cNvSpPr>
          <p:nvPr/>
        </p:nvSpPr>
        <p:spPr bwMode="auto">
          <a:xfrm>
            <a:off x="0" y="1052513"/>
            <a:ext cx="9144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RIESGO:</a:t>
            </a:r>
            <a:b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FACTORES DE RIESGO PARA CARDIOPATÍAS CORONARIAS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21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93603" name="Picture 3">
            <a:extLst>
              <a:ext uri="{FF2B5EF4-FFF2-40B4-BE49-F238E27FC236}">
                <a16:creationId xmlns:a16="http://schemas.microsoft.com/office/drawing/2014/main" id="{D1A8C225-BD1D-44BA-A3A2-0E09ECEF3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770063"/>
            <a:ext cx="8639175" cy="461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ru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CA55D-DB3B-4033-AC47-8558684F1377}"/>
              </a:ext>
            </a:extLst>
          </p:cNvPr>
          <p:cNvSpPr>
            <a:spLocks/>
          </p:cNvSpPr>
          <p:nvPr/>
        </p:nvSpPr>
        <p:spPr bwMode="auto">
          <a:xfrm>
            <a:off x="0" y="981075"/>
            <a:ext cx="91440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RIESGO:</a:t>
            </a:r>
            <a:b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FACTORES DE RIESGO PARA CARDIOPATÍAS CORONARIAS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21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95651" name="Picture 3">
            <a:extLst>
              <a:ext uri="{FF2B5EF4-FFF2-40B4-BE49-F238E27FC236}">
                <a16:creationId xmlns:a16="http://schemas.microsoft.com/office/drawing/2014/main" id="{25B26857-3CA4-4311-AC2F-ACD182BC4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7338"/>
            <a:ext cx="8699500" cy="480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 dir="r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7B25E-D5B7-4AEA-9B20-A7F7DA085374}"/>
              </a:ext>
            </a:extLst>
          </p:cNvPr>
          <p:cNvSpPr>
            <a:spLocks/>
          </p:cNvSpPr>
          <p:nvPr/>
        </p:nvSpPr>
        <p:spPr bwMode="auto">
          <a:xfrm>
            <a:off x="0" y="981075"/>
            <a:ext cx="9144000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1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RIESGO:</a:t>
            </a:r>
            <a:br>
              <a:rPr lang="es-PR" altLang="en-US" sz="15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FACTORES DE RIESGO PARA CARDIOPATÍAS CORONARIAS</a:t>
            </a:r>
            <a:br>
              <a:rPr lang="es-PR" altLang="en-US" sz="15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15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97699" name="Picture 3">
            <a:extLst>
              <a:ext uri="{FF2B5EF4-FFF2-40B4-BE49-F238E27FC236}">
                <a16:creationId xmlns:a16="http://schemas.microsoft.com/office/drawing/2014/main" id="{FDF80495-1191-49ED-8505-64DC3D425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1209675"/>
            <a:ext cx="8642350" cy="525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 dir="d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11BDE-EAE7-444D-8420-82CA54EF5A14}"/>
              </a:ext>
            </a:extLst>
          </p:cNvPr>
          <p:cNvSpPr>
            <a:spLocks/>
          </p:cNvSpPr>
          <p:nvPr/>
        </p:nvSpPr>
        <p:spPr bwMode="auto">
          <a:xfrm>
            <a:off x="0" y="1125538"/>
            <a:ext cx="9144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RIESGO:</a:t>
            </a:r>
            <a:b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FACTORES DE RIESGO PARA CARDIOPATÍAS CORONARIAS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21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799747" name="Picture 3">
            <a:extLst>
              <a:ext uri="{FF2B5EF4-FFF2-40B4-BE49-F238E27FC236}">
                <a16:creationId xmlns:a16="http://schemas.microsoft.com/office/drawing/2014/main" id="{2B3E5936-E6FF-448C-8E93-E02BE7F18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1844675"/>
            <a:ext cx="8964612" cy="437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 dir="d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B0736-4F2A-488F-9F0D-6391D9C17AAD}"/>
              </a:ext>
            </a:extLst>
          </p:cNvPr>
          <p:cNvSpPr>
            <a:spLocks/>
          </p:cNvSpPr>
          <p:nvPr/>
        </p:nvSpPr>
        <p:spPr bwMode="auto">
          <a:xfrm>
            <a:off x="0" y="1882775"/>
            <a:ext cx="91440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RIESGO:</a:t>
            </a:r>
            <a:b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FACTORES DE RIESGO PARA CARDIOPATÍAS CORONARIAS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21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01795" name="Picture 3">
            <a:extLst>
              <a:ext uri="{FF2B5EF4-FFF2-40B4-BE49-F238E27FC236}">
                <a16:creationId xmlns:a16="http://schemas.microsoft.com/office/drawing/2014/main" id="{AE39E1F9-347B-4FC0-8482-04542933F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178175"/>
            <a:ext cx="8936037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mb dir="vert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845" name="Picture 5">
            <a:extLst>
              <a:ext uri="{FF2B5EF4-FFF2-40B4-BE49-F238E27FC236}">
                <a16:creationId xmlns:a16="http://schemas.microsoft.com/office/drawing/2014/main" id="{24EEACD3-39B2-4355-A37E-F6F69F3F3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2808287" cy="280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7D3C2D-E417-4750-AEAE-B4894D2B1F1A}"/>
              </a:ext>
            </a:extLst>
          </p:cNvPr>
          <p:cNvSpPr>
            <a:spLocks/>
          </p:cNvSpPr>
          <p:nvPr/>
        </p:nvSpPr>
        <p:spPr bwMode="auto">
          <a:xfrm>
            <a:off x="3779838" y="836613"/>
            <a:ext cx="51847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803848" name="Picture 8">
            <a:extLst>
              <a:ext uri="{FF2B5EF4-FFF2-40B4-BE49-F238E27FC236}">
                <a16:creationId xmlns:a16="http://schemas.microsoft.com/office/drawing/2014/main" id="{27DD936D-3906-44AE-A803-A2A6946E8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5100638"/>
            <a:ext cx="1657350" cy="123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0D9E7C5-1CA4-435E-83C9-5952B749763C}"/>
              </a:ext>
            </a:extLst>
          </p:cNvPr>
          <p:cNvSpPr>
            <a:spLocks/>
          </p:cNvSpPr>
          <p:nvPr/>
        </p:nvSpPr>
        <p:spPr bwMode="auto">
          <a:xfrm>
            <a:off x="107950" y="3429000"/>
            <a:ext cx="8964613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Estratificación de los Factores de Riesgo – </a:t>
            </a:r>
            <a:r>
              <a:rPr lang="es-PR" altLang="en-US" sz="2400" i="1">
                <a:latin typeface="Calibri" panose="020F0502020204030204" pitchFamily="34" charset="0"/>
              </a:rPr>
              <a:t>PASOS</a:t>
            </a:r>
            <a:r>
              <a:rPr lang="es-PR" altLang="en-US" sz="2400">
                <a:latin typeface="Calibri" panose="020F0502020204030204" pitchFamily="34" charset="0"/>
              </a:rPr>
              <a:t>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6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600" b="0">
                <a:solidFill>
                  <a:srgbClr val="000000"/>
                </a:solidFill>
                <a:latin typeface="Arial Black" panose="020B0A04020102020204" pitchFamily="34" charset="0"/>
              </a:rPr>
              <a:t>2.</a:t>
            </a:r>
            <a:r>
              <a:rPr lang="es-PR" altLang="en-US" sz="2000">
                <a:solidFill>
                  <a:srgbClr val="000000"/>
                </a:solidFill>
              </a:rPr>
              <a:t> Establecer número de riesgo y manifestaciones clínicas para: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6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cardiopatías coronarias, afecciones pulmonares y metabólicas</a:t>
            </a:r>
            <a:endParaRPr lang="es-PR" altLang="en-US" sz="1800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160000"/>
              </a:lnSpc>
              <a:buClr>
                <a:schemeClr val="tx1"/>
              </a:buClr>
              <a:buFontTx/>
              <a:buNone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B: Identificar cantidad/total de signos y síntomas para enfermedades</a:t>
            </a:r>
            <a:r>
              <a:rPr lang="es-PR" altLang="en-US" sz="1800">
                <a:solidFill>
                  <a:srgbClr val="000000"/>
                </a:solidFill>
              </a:rPr>
              <a:t>: 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6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     cardiovasculares, pulmonares y metabólicas</a:t>
            </a:r>
            <a:r>
              <a:rPr lang="en-US" altLang="en-US" sz="20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6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Para este fin se requiere consultar la Tabla 15:</a:t>
            </a:r>
            <a:endParaRPr lang="es-PR" altLang="en-US" sz="2100">
              <a:solidFill>
                <a:schemeClr val="tx1"/>
              </a:solidFill>
            </a:endParaRPr>
          </a:p>
          <a:p>
            <a:pPr lvl="4">
              <a:lnSpc>
                <a:spcPct val="10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9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1800">
                <a:solidFill>
                  <a:schemeClr val="tx1"/>
                </a:solidFill>
                <a:sym typeface="Wingdings" panose="05000000000000000000" pitchFamily="2" charset="2"/>
              </a:rPr>
              <a:t>◊ Principales signos y síntomas para patologías</a:t>
            </a:r>
            <a:r>
              <a:rPr lang="es-PR" altLang="en-US" sz="1600">
                <a:solidFill>
                  <a:srgbClr val="000000"/>
                </a:solidFill>
              </a:rPr>
              <a:t>: </a:t>
            </a:r>
            <a:endParaRPr lang="es-PR" altLang="en-US" sz="16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            cardiovasculares, pulmonares y metabólicas</a:t>
            </a:r>
            <a:endParaRPr lang="es-PR" altLang="en-US" sz="200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custDataLst>
      <p:tags r:id="rId1"/>
    </p:custDataLst>
  </p:cSld>
  <p:clrMapOvr>
    <a:masterClrMapping/>
  </p:clrMapOvr>
  <p:transition spd="slow">
    <p:zoom dir="in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D4712-4DBF-4980-90C9-D2290095D855}"/>
              </a:ext>
            </a:extLst>
          </p:cNvPr>
          <p:cNvSpPr>
            <a:spLocks/>
          </p:cNvSpPr>
          <p:nvPr/>
        </p:nvSpPr>
        <p:spPr bwMode="auto">
          <a:xfrm>
            <a:off x="0" y="1773238"/>
            <a:ext cx="91440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</a:t>
            </a:r>
            <a:br>
              <a:rPr lang="es-PR" altLang="en-US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SIGNOS Y SÍNTOMAS INDICATIVOS DE UNA POSIBLE ENFERMEDAD:</a:t>
            </a:r>
            <a:br>
              <a:rPr lang="es-PR" altLang="en-US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Cardiovascular, Pulmonar o Metabólica</a:t>
            </a:r>
            <a:br>
              <a:rPr lang="es-PR" altLang="en-US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18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05891" name="Picture 3">
            <a:extLst>
              <a:ext uri="{FF2B5EF4-FFF2-40B4-BE49-F238E27FC236}">
                <a16:creationId xmlns:a16="http://schemas.microsoft.com/office/drawing/2014/main" id="{065D9ADE-B336-4A1B-914C-EBBF0E204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493963"/>
            <a:ext cx="8893175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ru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EB18F-7078-4AFC-9366-4A955EE84A56}"/>
              </a:ext>
            </a:extLst>
          </p:cNvPr>
          <p:cNvSpPr>
            <a:spLocks/>
          </p:cNvSpPr>
          <p:nvPr/>
        </p:nvSpPr>
        <p:spPr bwMode="auto">
          <a:xfrm>
            <a:off x="0" y="979488"/>
            <a:ext cx="9144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</a:t>
            </a:r>
            <a:br>
              <a:rPr lang="es-PR" altLang="en-US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SIGNOS Y SÍNTOMAS INDICATIVOS DE UNA POSIBLE ENFERMEDAD:</a:t>
            </a:r>
            <a:br>
              <a:rPr lang="es-PR" altLang="en-US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Cardiovascular, Pulmonar o Metabólica</a:t>
            </a:r>
            <a:br>
              <a:rPr lang="es-PR" altLang="en-US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18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07939" name="Picture 3">
            <a:extLst>
              <a:ext uri="{FF2B5EF4-FFF2-40B4-BE49-F238E27FC236}">
                <a16:creationId xmlns:a16="http://schemas.microsoft.com/office/drawing/2014/main" id="{442CEDF2-2A94-4459-9EFF-2DBFA9FA2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530350"/>
            <a:ext cx="8764588" cy="492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 dir="lu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3793A-D1AE-4F61-96F1-E7304D53F533}"/>
              </a:ext>
            </a:extLst>
          </p:cNvPr>
          <p:cNvSpPr>
            <a:spLocks/>
          </p:cNvSpPr>
          <p:nvPr/>
        </p:nvSpPr>
        <p:spPr bwMode="auto">
          <a:xfrm>
            <a:off x="0" y="1182688"/>
            <a:ext cx="9144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</a:t>
            </a:r>
            <a:br>
              <a:rPr lang="es-PR" altLang="en-US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SIGNOS Y SÍNTOMAS INDICATIVOS DE UNA POSIBLE ENFERMEDAD:</a:t>
            </a:r>
            <a:br>
              <a:rPr lang="es-PR" altLang="en-US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Cardiovascular, Pulmonar o Metabólica</a:t>
            </a:r>
            <a:br>
              <a:rPr lang="es-PR" altLang="en-US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18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09987" name="Picture 3">
            <a:extLst>
              <a:ext uri="{FF2B5EF4-FFF2-40B4-BE49-F238E27FC236}">
                <a16:creationId xmlns:a16="http://schemas.microsoft.com/office/drawing/2014/main" id="{E3062EAC-C394-4DB4-9DA4-B2DF5F7C7C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831975"/>
            <a:ext cx="8947150" cy="447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heel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53DF1-1479-4015-961A-40FA2376B7F9}"/>
              </a:ext>
            </a:extLst>
          </p:cNvPr>
          <p:cNvSpPr>
            <a:spLocks/>
          </p:cNvSpPr>
          <p:nvPr/>
        </p:nvSpPr>
        <p:spPr bwMode="auto">
          <a:xfrm>
            <a:off x="0" y="836613"/>
            <a:ext cx="9144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1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</a:t>
            </a:r>
            <a:br>
              <a:rPr lang="es-PR" altLang="en-US" sz="1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SIGNOS Y SÍNTOMAS INDICATIVOS DE UNA POSIBLE ENFERMEDAD:</a:t>
            </a:r>
            <a:br>
              <a:rPr lang="es-PR" altLang="en-US" sz="1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Cardiovascular, Pulmonar o Metabólica</a:t>
            </a:r>
            <a:br>
              <a:rPr lang="es-PR" altLang="en-US" sz="14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14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12035" name="Picture 3">
            <a:extLst>
              <a:ext uri="{FF2B5EF4-FFF2-40B4-BE49-F238E27FC236}">
                <a16:creationId xmlns:a16="http://schemas.microsoft.com/office/drawing/2014/main" id="{5455FB0A-EC71-4F8D-8A42-E90E39552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1438"/>
            <a:ext cx="8785225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mb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6">
            <a:extLst>
              <a:ext uri="{FF2B5EF4-FFF2-40B4-BE49-F238E27FC236}">
                <a16:creationId xmlns:a16="http://schemas.microsoft.com/office/drawing/2014/main" id="{9C1A94C9-B304-4CB8-B8A3-17DCE72CA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092825"/>
            <a:ext cx="864076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s-ES" altLang="en-US" sz="1200" i="1">
                <a:latin typeface="Times New Roman" panose="02020603050405020304" pitchFamily="18" charset="0"/>
              </a:rPr>
              <a:t>NOTA</a:t>
            </a:r>
            <a:r>
              <a:rPr lang="es-ES" altLang="en-US" sz="1200">
                <a:latin typeface="Times New Roman" panose="02020603050405020304" pitchFamily="18" charset="0"/>
              </a:rPr>
              <a:t>.</a:t>
            </a:r>
            <a:r>
              <a:rPr lang="es-ES" altLang="en-US" sz="1200" b="0">
                <a:latin typeface="Times New Roman" panose="02020603050405020304" pitchFamily="18" charset="0"/>
              </a:rPr>
              <a:t> De</a:t>
            </a:r>
            <a:r>
              <a:rPr lang="en-US" altLang="en-US" sz="1200" b="0">
                <a:latin typeface="Times New Roman" panose="02020603050405020304" pitchFamily="18" charset="0"/>
              </a:rPr>
              <a:t>: “Exercise and Acute Cardiovascular Events: Placing the Risks into Perspective", por P. D. Thompson, et al, 2007, </a:t>
            </a:r>
            <a:r>
              <a:rPr lang="en-US" altLang="en-US" sz="1200" i="1">
                <a:latin typeface="Times New Roman" panose="02020603050405020304" pitchFamily="18" charset="0"/>
              </a:rPr>
              <a:t>Circulation, 115</a:t>
            </a:r>
            <a:r>
              <a:rPr lang="en-US" altLang="en-US" sz="1200" b="0">
                <a:latin typeface="Times New Roman" panose="02020603050405020304" pitchFamily="18" charset="0"/>
              </a:rPr>
              <a:t>(17), p. 2359. Recuperado de </a:t>
            </a:r>
            <a:r>
              <a:rPr lang="en-US" altLang="en-US" sz="1200" i="1">
                <a:latin typeface="Times New Roman" panose="02020603050405020304" pitchFamily="18" charset="0"/>
                <a:hlinkClick r:id="rId5"/>
              </a:rPr>
              <a:t>http://circ.ahajournals.org/content/115/17/2358.full.pdf+html</a:t>
            </a:r>
            <a:endParaRPr lang="en-US" altLang="en-US" sz="1200" i="1">
              <a:latin typeface="Times New Roman" panose="02020603050405020304" pitchFamily="18" charset="0"/>
            </a:endParaRPr>
          </a:p>
        </p:txBody>
      </p:sp>
      <p:pic>
        <p:nvPicPr>
          <p:cNvPr id="451592" name="Picture 8">
            <a:extLst>
              <a:ext uri="{FF2B5EF4-FFF2-40B4-BE49-F238E27FC236}">
                <a16:creationId xmlns:a16="http://schemas.microsoft.com/office/drawing/2014/main" id="{AE2A9433-1DE1-48F1-AB6E-C3AFA391D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692150"/>
            <a:ext cx="4545012" cy="539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2ADF0-E935-4C47-B25B-0A2E448B89E0}"/>
              </a:ext>
            </a:extLst>
          </p:cNvPr>
          <p:cNvSpPr>
            <a:spLocks/>
          </p:cNvSpPr>
          <p:nvPr/>
        </p:nvSpPr>
        <p:spPr bwMode="auto">
          <a:xfrm>
            <a:off x="0" y="1047750"/>
            <a:ext cx="91440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</a:t>
            </a:r>
            <a:br>
              <a:rPr lang="es-PR" altLang="en-US" sz="18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SIGNOS Y SÍNTOMAS INDICATIVOS DE UNA POSIBLE ENFERMEDAD:</a:t>
            </a:r>
            <a:br>
              <a:rPr lang="es-PR" altLang="en-US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Cardiovascular, Pulmonar o Metabólica</a:t>
            </a:r>
            <a:br>
              <a:rPr lang="es-PR" altLang="en-US" sz="18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18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14083" name="Picture 3">
            <a:extLst>
              <a:ext uri="{FF2B5EF4-FFF2-40B4-BE49-F238E27FC236}">
                <a16:creationId xmlns:a16="http://schemas.microsoft.com/office/drawing/2014/main" id="{9985BECE-7244-4495-B48F-EEAAA9C72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1624013"/>
            <a:ext cx="8815388" cy="482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strips dir="ru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7DC5F-775D-441E-9E29-AFAE7FF39223}"/>
              </a:ext>
            </a:extLst>
          </p:cNvPr>
          <p:cNvSpPr>
            <a:spLocks/>
          </p:cNvSpPr>
          <p:nvPr/>
        </p:nvSpPr>
        <p:spPr bwMode="auto">
          <a:xfrm>
            <a:off x="3779838" y="836613"/>
            <a:ext cx="51847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816133" name="Picture 5">
            <a:extLst>
              <a:ext uri="{FF2B5EF4-FFF2-40B4-BE49-F238E27FC236}">
                <a16:creationId xmlns:a16="http://schemas.microsoft.com/office/drawing/2014/main" id="{836EEEAA-1DEA-472F-AF03-9E45C431A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76250"/>
            <a:ext cx="3025775" cy="302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0E3B4C0-9B50-4A81-BA5B-A4BB58395A40}"/>
              </a:ext>
            </a:extLst>
          </p:cNvPr>
          <p:cNvSpPr>
            <a:spLocks/>
          </p:cNvSpPr>
          <p:nvPr/>
        </p:nvSpPr>
        <p:spPr bwMode="auto">
          <a:xfrm>
            <a:off x="34925" y="3355975"/>
            <a:ext cx="8964613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Estratificación de los Factores de Riesgo – </a:t>
            </a:r>
            <a:r>
              <a:rPr lang="es-PR" altLang="en-US" sz="2400" i="1">
                <a:latin typeface="Calibri" panose="020F0502020204030204" pitchFamily="34" charset="0"/>
              </a:rPr>
              <a:t>PASOS</a:t>
            </a:r>
            <a:r>
              <a:rPr lang="es-PR" altLang="en-US" sz="2400">
                <a:latin typeface="Calibri" panose="020F0502020204030204" pitchFamily="34" charset="0"/>
              </a:rPr>
              <a:t>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600" b="0">
                <a:solidFill>
                  <a:srgbClr val="000000"/>
                </a:solidFill>
                <a:latin typeface="Arial Black" panose="020B0A04020102020204" pitchFamily="34" charset="0"/>
              </a:rPr>
              <a:t>3.</a:t>
            </a:r>
            <a:r>
              <a:rPr lang="es-PR" altLang="en-US" sz="2000">
                <a:solidFill>
                  <a:srgbClr val="000000"/>
                </a:solidFill>
              </a:rPr>
              <a:t> Concretar el estrato/nivel de riesgo para el candidato: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Bajo, Moderado, Alto</a:t>
            </a:r>
            <a:endParaRPr lang="es-PR" altLang="en-US" sz="2000">
              <a:solidFill>
                <a:srgbClr val="000000"/>
              </a:solidFill>
            </a:endParaRPr>
          </a:p>
          <a:p>
            <a:pPr lvl="2">
              <a:lnSpc>
                <a:spcPct val="14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Criterios/bases necesarios para identificar la categoría de riesgo: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4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Gráfico 33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ACSM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6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         Modelo lógico para establecer los estratos de riesgo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6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Tabla 13: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AACVPR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Criterios para la estratificación de riesgos en</a:t>
            </a:r>
            <a:r>
              <a:rPr lang="en-US" altLang="en-US" sz="2000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6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         Pacientes con enfermedades cardiovasculares</a:t>
            </a:r>
          </a:p>
        </p:txBody>
      </p:sp>
    </p:spTree>
    <p:custDataLst>
      <p:tags r:id="rId1"/>
    </p:custDataLst>
  </p:cSld>
  <p:clrMapOvr>
    <a:masterClrMapping/>
  </p:clrMapOvr>
  <p:transition spd="slow">
    <p:cover dir="rd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178" name="Picture 2">
            <a:extLst>
              <a:ext uri="{FF2B5EF4-FFF2-40B4-BE49-F238E27FC236}">
                <a16:creationId xmlns:a16="http://schemas.microsoft.com/office/drawing/2014/main" id="{112C1147-A80C-42B6-9AD0-1D71B43E5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20713"/>
            <a:ext cx="7700963" cy="591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ver dir="rd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26" name="Picture 2">
            <a:extLst>
              <a:ext uri="{FF2B5EF4-FFF2-40B4-BE49-F238E27FC236}">
                <a16:creationId xmlns:a16="http://schemas.microsoft.com/office/drawing/2014/main" id="{FCD33843-B513-4A89-8C66-3F17D67D4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16063"/>
            <a:ext cx="8780462" cy="494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405C8B-A11F-42A7-8CD3-254C38E11A97}"/>
              </a:ext>
            </a:extLst>
          </p:cNvPr>
          <p:cNvSpPr>
            <a:spLocks/>
          </p:cNvSpPr>
          <p:nvPr/>
        </p:nvSpPr>
        <p:spPr bwMode="auto">
          <a:xfrm>
            <a:off x="0" y="981075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</a:t>
            </a:r>
            <a:br>
              <a:rPr lang="es-PR" altLang="en-US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CRITERIOS PARA PACIENTES CON ENFERMEDADES CARDIOVASCULARES:</a:t>
            </a:r>
            <a:br>
              <a:rPr lang="es-PR" altLang="en-US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Según la AACVPR</a:t>
            </a:r>
            <a:br>
              <a:rPr lang="es-PR" altLang="en-US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16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u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2274" name="Picture 2">
            <a:extLst>
              <a:ext uri="{FF2B5EF4-FFF2-40B4-BE49-F238E27FC236}">
                <a16:creationId xmlns:a16="http://schemas.microsoft.com/office/drawing/2014/main" id="{D5BAE7A2-CC59-47CF-B5C9-764BDE410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57325"/>
            <a:ext cx="8785225" cy="499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C4430C-EA26-489C-8D64-BA09A9B9A9D3}"/>
              </a:ext>
            </a:extLst>
          </p:cNvPr>
          <p:cNvSpPr>
            <a:spLocks/>
          </p:cNvSpPr>
          <p:nvPr/>
        </p:nvSpPr>
        <p:spPr bwMode="auto">
          <a:xfrm>
            <a:off x="0" y="981075"/>
            <a:ext cx="91440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</a:t>
            </a:r>
            <a:br>
              <a:rPr lang="es-PR" altLang="en-US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CRITERIOS PARA PACIENTES CON ENFERMEDADES CARDIOVASCULARES:</a:t>
            </a:r>
            <a:br>
              <a:rPr lang="es-PR" altLang="en-US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Según la AACVPR</a:t>
            </a:r>
            <a:br>
              <a:rPr lang="es-PR" altLang="en-US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16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cover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D9635-8539-4A95-9F27-7765EC15CAE0}"/>
              </a:ext>
            </a:extLst>
          </p:cNvPr>
          <p:cNvSpPr>
            <a:spLocks/>
          </p:cNvSpPr>
          <p:nvPr/>
        </p:nvSpPr>
        <p:spPr bwMode="auto">
          <a:xfrm>
            <a:off x="0" y="981075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</a:t>
            </a:r>
            <a:br>
              <a:rPr lang="es-PR" altLang="en-US" sz="16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CRITERIOS PARA PACIENTES CON ENFERMEDADES CARDIOVASCULARES:</a:t>
            </a:r>
            <a:br>
              <a:rPr lang="es-PR" altLang="en-US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Según la AACVPR</a:t>
            </a:r>
            <a:br>
              <a:rPr lang="es-PR" altLang="en-US" sz="16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16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824323" name="Picture 3">
            <a:extLst>
              <a:ext uri="{FF2B5EF4-FFF2-40B4-BE49-F238E27FC236}">
                <a16:creationId xmlns:a16="http://schemas.microsoft.com/office/drawing/2014/main" id="{BC747E18-9B5E-4DBB-BCD9-411D63AD2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495425"/>
            <a:ext cx="87884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wipe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691F490-469A-46EF-BC71-30F8A2CB4C0F}"/>
              </a:ext>
            </a:extLst>
          </p:cNvPr>
          <p:cNvSpPr>
            <a:spLocks/>
          </p:cNvSpPr>
          <p:nvPr/>
        </p:nvSpPr>
        <p:spPr bwMode="auto">
          <a:xfrm>
            <a:off x="34925" y="3644900"/>
            <a:ext cx="8929688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>
                <a:latin typeface="Calibri" panose="020F0502020204030204" pitchFamily="34" charset="0"/>
              </a:rPr>
              <a:t> Estratificación de los Factores de Riesgo – </a:t>
            </a:r>
            <a:r>
              <a:rPr lang="es-PR" altLang="en-US" sz="2400" i="1">
                <a:latin typeface="Calibri" panose="020F0502020204030204" pitchFamily="34" charset="0"/>
              </a:rPr>
              <a:t>PASOS</a:t>
            </a:r>
            <a:r>
              <a:rPr lang="es-PR" altLang="en-US" sz="2400">
                <a:latin typeface="Calibri" panose="020F0502020204030204" pitchFamily="34" charset="0"/>
              </a:rPr>
              <a:t>:</a:t>
            </a:r>
            <a:endParaRPr lang="es-PR" altLang="en-US" sz="2400">
              <a:solidFill>
                <a:srgbClr val="000000"/>
              </a:solidFill>
            </a:endParaRPr>
          </a:p>
          <a:p>
            <a:pPr lvl="1">
              <a:lnSpc>
                <a:spcPct val="16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1600" b="0">
                <a:solidFill>
                  <a:srgbClr val="000000"/>
                </a:solidFill>
                <a:latin typeface="Arial Black" panose="020B0A04020102020204" pitchFamily="34" charset="0"/>
              </a:rPr>
              <a:t>4.</a:t>
            </a:r>
            <a:r>
              <a:rPr lang="es-PR" altLang="en-US" sz="2000">
                <a:solidFill>
                  <a:srgbClr val="000000"/>
                </a:solidFill>
              </a:rPr>
              <a:t> Determinar si el cliente requiere: </a:t>
            </a:r>
            <a:endParaRPr lang="es-PR" altLang="en-US" sz="20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6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Examen Médico o Prueba Ergométrica de Esfuerzo</a:t>
            </a:r>
            <a:endParaRPr lang="es-PR" altLang="en-US" sz="2000">
              <a:solidFill>
                <a:srgbClr val="000000"/>
              </a:solidFill>
            </a:endParaRPr>
          </a:p>
          <a:p>
            <a:pPr lvl="2">
              <a:lnSpc>
                <a:spcPct val="16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Fundamento – </a:t>
            </a: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Estratos/Niveles Establecido en los Clientes</a:t>
            </a:r>
            <a:r>
              <a:rPr lang="es-PR" altLang="en-US" sz="190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21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>
              <a:lnSpc>
                <a:spcPct val="16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PR" altLang="en-US" sz="2100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Estudiar el Gráfico 34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 – </a:t>
            </a:r>
            <a:r>
              <a:rPr lang="es-PR" altLang="en-US" sz="2100" i="1">
                <a:solidFill>
                  <a:srgbClr val="000000"/>
                </a:solidFill>
                <a:latin typeface="Calibri" panose="020F0502020204030204" pitchFamily="34" charset="0"/>
              </a:rPr>
              <a:t>Recomendaciones para el</a:t>
            </a:r>
            <a:r>
              <a:rPr lang="es-PR" altLang="en-US" sz="210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         Examen Médico, Pruebas de Esfuerzo, y Nivel de Supervisión,</a:t>
            </a:r>
            <a:endParaRPr lang="es-PR" altLang="en-US" sz="180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>
              <a:lnSpc>
                <a:spcPct val="70000"/>
              </a:lnSpc>
              <a:buClr>
                <a:schemeClr val="tx1"/>
              </a:buClr>
              <a:buFontTx/>
              <a:buNone/>
            </a:pPr>
            <a:r>
              <a:rPr lang="es-PR" altLang="en-US" sz="1900" i="1">
                <a:solidFill>
                  <a:srgbClr val="000000"/>
                </a:solidFill>
                <a:latin typeface="Arial" panose="020B0604020202020204" pitchFamily="34" charset="0"/>
              </a:rPr>
              <a:t>         basado en la Estratificación de los Riesgos</a:t>
            </a:r>
            <a:endParaRPr lang="es-PR" altLang="en-US" sz="220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2">
              <a:lnSpc>
                <a:spcPct val="80000"/>
              </a:lnSpc>
              <a:buClr>
                <a:schemeClr val="tx1"/>
              </a:buClr>
              <a:buFontTx/>
              <a:buNone/>
            </a:pPr>
            <a:endParaRPr lang="es-PR" altLang="en-US" sz="1900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2">
              <a:lnSpc>
                <a:spcPct val="60000"/>
              </a:lnSpc>
              <a:buClr>
                <a:schemeClr val="tx1"/>
              </a:buClr>
              <a:buFontTx/>
              <a:buNone/>
            </a:pPr>
            <a:endParaRPr lang="es-PR" altLang="en-US" sz="1900" i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BB57E9-F6A9-43D2-918C-B02F43E6C3C4}"/>
              </a:ext>
            </a:extLst>
          </p:cNvPr>
          <p:cNvSpPr>
            <a:spLocks/>
          </p:cNvSpPr>
          <p:nvPr/>
        </p:nvSpPr>
        <p:spPr bwMode="auto">
          <a:xfrm>
            <a:off x="3779838" y="836613"/>
            <a:ext cx="51847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>
              <a:lnSpc>
                <a:spcPct val="120000"/>
              </a:lnSpc>
              <a:buClrTx/>
              <a:buFontTx/>
              <a:buNone/>
            </a:pP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ESTRATEGIAS DISPONIBLES PARA LA EVALUACIÓN</a:t>
            </a:r>
            <a:b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4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 LA SALUD</a:t>
            </a:r>
          </a:p>
        </p:txBody>
      </p:sp>
      <p:pic>
        <p:nvPicPr>
          <p:cNvPr id="826374" name="Picture 6">
            <a:extLst>
              <a:ext uri="{FF2B5EF4-FFF2-40B4-BE49-F238E27FC236}">
                <a16:creationId xmlns:a16="http://schemas.microsoft.com/office/drawing/2014/main" id="{1AD44951-BA1E-4E2D-97D6-9517CEAEC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3024188" cy="302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ver dir="r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8418" name="Picture 2">
            <a:extLst>
              <a:ext uri="{FF2B5EF4-FFF2-40B4-BE49-F238E27FC236}">
                <a16:creationId xmlns:a16="http://schemas.microsoft.com/office/drawing/2014/main" id="{F25F5EF1-2550-4372-9223-681CBFB11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66750"/>
            <a:ext cx="7488237" cy="58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cover dir="d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0466" name="Picture 2">
            <a:extLst>
              <a:ext uri="{FF2B5EF4-FFF2-40B4-BE49-F238E27FC236}">
                <a16:creationId xmlns:a16="http://schemas.microsoft.com/office/drawing/2014/main" id="{05F6E82D-0926-43F0-9BAE-54ED5626A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196975"/>
            <a:ext cx="8893175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EF0491-E3F2-49DF-9AAB-ACE7F6DCC7A5}"/>
              </a:ext>
            </a:extLst>
          </p:cNvPr>
          <p:cNvSpPr>
            <a:spLocks/>
          </p:cNvSpPr>
          <p:nvPr/>
        </p:nvSpPr>
        <p:spPr bwMode="auto">
          <a:xfrm>
            <a:off x="0" y="836613"/>
            <a:ext cx="91440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1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RIESGO:</a:t>
            </a:r>
            <a:br>
              <a:rPr lang="es-PR" altLang="en-US" sz="17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7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UTILIDADES</a:t>
            </a:r>
            <a:br>
              <a:rPr lang="es-PR" altLang="en-US" sz="17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17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C37B67F5-3329-4A02-A203-509A401E7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94413"/>
            <a:ext cx="896461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</a:rPr>
              <a:t>Nota.</a:t>
            </a:r>
            <a:r>
              <a:rPr lang="en-US" altLang="en-US" sz="1200" b="0">
                <a:latin typeface="Times New Roman" panose="02020603050405020304" pitchFamily="18" charset="0"/>
              </a:rPr>
              <a:t> Adaptado de:  </a:t>
            </a:r>
            <a:r>
              <a:rPr lang="en-US" altLang="en-US" sz="1200" i="1">
                <a:latin typeface="Times New Roman" panose="02020603050405020304" pitchFamily="18" charset="0"/>
              </a:rPr>
              <a:t>Guidelines for Exercise Testing and Prescription</a:t>
            </a:r>
            <a:r>
              <a:rPr lang="en-US" altLang="en-US" sz="1200" b="0">
                <a:latin typeface="Times New Roman" panose="02020603050405020304" pitchFamily="18" charset="0"/>
              </a:rPr>
              <a:t>. 9na. ed.; p. 28, por American College of Sports Medicine, 2014, Philadelphia: Lippincott Williams &amp; Wilkins. Copyright 2014 por American College of Sports Medicine</a:t>
            </a:r>
          </a:p>
        </p:txBody>
      </p:sp>
    </p:spTree>
    <p:custDataLst>
      <p:tags r:id="rId1"/>
    </p:custDataLst>
  </p:cSld>
  <p:clrMapOvr>
    <a:masterClrMapping/>
  </p:clrMapOvr>
  <p:transition spd="slow">
    <p:pull dir="u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BA72D-CA5B-4FE9-A77A-E4A0D721D162}"/>
              </a:ext>
            </a:extLst>
          </p:cNvPr>
          <p:cNvSpPr>
            <a:spLocks/>
          </p:cNvSpPr>
          <p:nvPr/>
        </p:nvSpPr>
        <p:spPr bwMode="auto">
          <a:xfrm>
            <a:off x="0" y="1989138"/>
            <a:ext cx="91440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>
              <a:spcBef>
                <a:spcPct val="0"/>
              </a:spcBef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ESTRATIFICACIÓN DE LOS FACTORES DE RIESGO:</a:t>
            </a:r>
            <a:br>
              <a:rPr lang="es-PR" altLang="en-US" sz="2100" b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UTILIDADES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Notas Aclaratorias *</a:t>
            </a:r>
            <a:br>
              <a:rPr lang="es-PR" altLang="en-US" sz="2100" b="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es-PR" altLang="en-US" sz="2100" b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355A5C11-03C7-495A-B2D4-88073CEAE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94413"/>
            <a:ext cx="896461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ct val="0"/>
              </a:spcBef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</a:rPr>
              <a:t>Nota.</a:t>
            </a:r>
            <a:r>
              <a:rPr lang="en-US" altLang="en-US" sz="1200" b="0">
                <a:latin typeface="Times New Roman" panose="02020603050405020304" pitchFamily="18" charset="0"/>
              </a:rPr>
              <a:t> Adaptado de:  </a:t>
            </a:r>
            <a:r>
              <a:rPr lang="en-US" altLang="en-US" sz="1200" i="1">
                <a:latin typeface="Times New Roman" panose="02020603050405020304" pitchFamily="18" charset="0"/>
              </a:rPr>
              <a:t>Guidelines for Exercise Testing and Prescription</a:t>
            </a:r>
            <a:r>
              <a:rPr lang="en-US" altLang="en-US" sz="1200" b="0">
                <a:latin typeface="Times New Roman" panose="02020603050405020304" pitchFamily="18" charset="0"/>
              </a:rPr>
              <a:t>. 9na. ed.; p. 28, por American College of Sports Medicine, 2014, Philadelphia: Lippincott Williams &amp; Wilkins. Copyright 2014 por American College of Sports Medicine</a:t>
            </a:r>
          </a:p>
        </p:txBody>
      </p:sp>
      <p:pic>
        <p:nvPicPr>
          <p:cNvPr id="832516" name="Picture 4">
            <a:extLst>
              <a:ext uri="{FF2B5EF4-FFF2-40B4-BE49-F238E27FC236}">
                <a16:creationId xmlns:a16="http://schemas.microsoft.com/office/drawing/2014/main" id="{E47803E5-6108-4A58-AC39-4FF516D5A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70213"/>
            <a:ext cx="8785225" cy="199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slow">
    <p:pull dir="ld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0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20"/>
  <p:tag name="CUSTOMGRIDBACKCOLOR" val="-2830136"/>
  <p:tag name="DISPLAYDEVICENUMBER" val="True"/>
  <p:tag name="POLLINGCYCLE" val="2"/>
  <p:tag name="ALLOWUSERFEEDBACK" val="True"/>
  <p:tag name="ADVANCEDSETTINGSVIEW" val="Fals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20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(None)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POWERPOINTVERSION" val="14.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22979</TotalTime>
  <Words>20489</Words>
  <Application>Microsoft Office PowerPoint</Application>
  <PresentationFormat>On-screen Show (4:3)</PresentationFormat>
  <Paragraphs>2927</Paragraphs>
  <Slides>292</Slides>
  <Notes>292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292</vt:i4>
      </vt:variant>
    </vt:vector>
  </HeadingPairs>
  <TitlesOfParts>
    <vt:vector size="303" baseType="lpstr">
      <vt:lpstr>Arial</vt:lpstr>
      <vt:lpstr>Arial Black</vt:lpstr>
      <vt:lpstr>Calibri</vt:lpstr>
      <vt:lpstr>Georgia</vt:lpstr>
      <vt:lpstr>Tahoma</vt:lpstr>
      <vt:lpstr>Times New Roman</vt:lpstr>
      <vt:lpstr>Trebuchet MS</vt:lpstr>
      <vt:lpstr>Verdana</vt:lpstr>
      <vt:lpstr>Wingdings</vt:lpstr>
      <vt:lpstr>Wingdings 2</vt:lpstr>
      <vt:lpstr>Urban</vt:lpstr>
      <vt:lpstr>SEGURIDAD: ELEMENTO IMPORTANTE PARA UNA Actividad Física Saludable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Seguridad: Elemento Importante para una Actividad Física Saludable</dc:title>
  <dc:creator>Valued Acer Customer</dc:creator>
  <cp:lastModifiedBy>Edgar Lopategui Corsino</cp:lastModifiedBy>
  <cp:revision>2795</cp:revision>
  <cp:lastPrinted>2012-03-26T19:37:01Z</cp:lastPrinted>
  <dcterms:created xsi:type="dcterms:W3CDTF">2012-03-25T21:01:47Z</dcterms:created>
  <dcterms:modified xsi:type="dcterms:W3CDTF">2022-04-04T10:42:47Z</dcterms:modified>
</cp:coreProperties>
</file>