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96"/>
  </p:notesMasterIdLst>
  <p:sldIdLst>
    <p:sldId id="256" r:id="rId2"/>
    <p:sldId id="292" r:id="rId3"/>
    <p:sldId id="293" r:id="rId4"/>
    <p:sldId id="294" r:id="rId5"/>
    <p:sldId id="295" r:id="rId6"/>
    <p:sldId id="296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7" r:id="rId16"/>
    <p:sldId id="318" r:id="rId17"/>
    <p:sldId id="319" r:id="rId18"/>
    <p:sldId id="320" r:id="rId19"/>
    <p:sldId id="321" r:id="rId20"/>
    <p:sldId id="322" r:id="rId21"/>
    <p:sldId id="326" r:id="rId22"/>
    <p:sldId id="328" r:id="rId23"/>
    <p:sldId id="330" r:id="rId24"/>
    <p:sldId id="323" r:id="rId25"/>
    <p:sldId id="298" r:id="rId26"/>
    <p:sldId id="299" r:id="rId27"/>
    <p:sldId id="324" r:id="rId28"/>
    <p:sldId id="325" r:id="rId29"/>
    <p:sldId id="300" r:id="rId30"/>
    <p:sldId id="301" r:id="rId31"/>
    <p:sldId id="331" r:id="rId32"/>
    <p:sldId id="332" r:id="rId33"/>
    <p:sldId id="297" r:id="rId34"/>
    <p:sldId id="290" r:id="rId35"/>
    <p:sldId id="291" r:id="rId36"/>
    <p:sldId id="259" r:id="rId37"/>
    <p:sldId id="333" r:id="rId38"/>
    <p:sldId id="334" r:id="rId39"/>
    <p:sldId id="335" r:id="rId40"/>
    <p:sldId id="336" r:id="rId41"/>
    <p:sldId id="337" r:id="rId42"/>
    <p:sldId id="339" r:id="rId43"/>
    <p:sldId id="338" r:id="rId44"/>
    <p:sldId id="494" r:id="rId45"/>
    <p:sldId id="340" r:id="rId46"/>
    <p:sldId id="341" r:id="rId47"/>
    <p:sldId id="343" r:id="rId48"/>
    <p:sldId id="342" r:id="rId49"/>
    <p:sldId id="360" r:id="rId50"/>
    <p:sldId id="361" r:id="rId51"/>
    <p:sldId id="362" r:id="rId52"/>
    <p:sldId id="363" r:id="rId53"/>
    <p:sldId id="364" r:id="rId54"/>
    <p:sldId id="365" r:id="rId55"/>
    <p:sldId id="366" r:id="rId56"/>
    <p:sldId id="367" r:id="rId57"/>
    <p:sldId id="368" r:id="rId58"/>
    <p:sldId id="369" r:id="rId59"/>
    <p:sldId id="370" r:id="rId60"/>
    <p:sldId id="371" r:id="rId61"/>
    <p:sldId id="373" r:id="rId62"/>
    <p:sldId id="374" r:id="rId63"/>
    <p:sldId id="375" r:id="rId64"/>
    <p:sldId id="376" r:id="rId65"/>
    <p:sldId id="377" r:id="rId66"/>
    <p:sldId id="378" r:id="rId67"/>
    <p:sldId id="379" r:id="rId68"/>
    <p:sldId id="380" r:id="rId69"/>
    <p:sldId id="381" r:id="rId70"/>
    <p:sldId id="382" r:id="rId71"/>
    <p:sldId id="383" r:id="rId72"/>
    <p:sldId id="384" r:id="rId73"/>
    <p:sldId id="385" r:id="rId74"/>
    <p:sldId id="386" r:id="rId75"/>
    <p:sldId id="387" r:id="rId76"/>
    <p:sldId id="388" r:id="rId77"/>
    <p:sldId id="389" r:id="rId78"/>
    <p:sldId id="390" r:id="rId79"/>
    <p:sldId id="391" r:id="rId80"/>
    <p:sldId id="392" r:id="rId81"/>
    <p:sldId id="393" r:id="rId82"/>
    <p:sldId id="394" r:id="rId83"/>
    <p:sldId id="395" r:id="rId84"/>
    <p:sldId id="344" r:id="rId85"/>
    <p:sldId id="396" r:id="rId86"/>
    <p:sldId id="345" r:id="rId87"/>
    <p:sldId id="397" r:id="rId88"/>
    <p:sldId id="398" r:id="rId89"/>
    <p:sldId id="399" r:id="rId90"/>
    <p:sldId id="400" r:id="rId91"/>
    <p:sldId id="401" r:id="rId92"/>
    <p:sldId id="402" r:id="rId93"/>
    <p:sldId id="403" r:id="rId94"/>
    <p:sldId id="404" r:id="rId95"/>
    <p:sldId id="405" r:id="rId96"/>
    <p:sldId id="406" r:id="rId97"/>
    <p:sldId id="407" r:id="rId98"/>
    <p:sldId id="408" r:id="rId99"/>
    <p:sldId id="409" r:id="rId100"/>
    <p:sldId id="410" r:id="rId101"/>
    <p:sldId id="411" r:id="rId102"/>
    <p:sldId id="412" r:id="rId103"/>
    <p:sldId id="413" r:id="rId104"/>
    <p:sldId id="414" r:id="rId105"/>
    <p:sldId id="415" r:id="rId106"/>
    <p:sldId id="416" r:id="rId107"/>
    <p:sldId id="417" r:id="rId108"/>
    <p:sldId id="418" r:id="rId109"/>
    <p:sldId id="419" r:id="rId110"/>
    <p:sldId id="441" r:id="rId111"/>
    <p:sldId id="420" r:id="rId112"/>
    <p:sldId id="421" r:id="rId113"/>
    <p:sldId id="422" r:id="rId114"/>
    <p:sldId id="423" r:id="rId115"/>
    <p:sldId id="424" r:id="rId116"/>
    <p:sldId id="425" r:id="rId117"/>
    <p:sldId id="426" r:id="rId118"/>
    <p:sldId id="429" r:id="rId119"/>
    <p:sldId id="430" r:id="rId120"/>
    <p:sldId id="431" r:id="rId121"/>
    <p:sldId id="432" r:id="rId122"/>
    <p:sldId id="433" r:id="rId123"/>
    <p:sldId id="434" r:id="rId124"/>
    <p:sldId id="435" r:id="rId125"/>
    <p:sldId id="436" r:id="rId126"/>
    <p:sldId id="437" r:id="rId127"/>
    <p:sldId id="438" r:id="rId128"/>
    <p:sldId id="439" r:id="rId129"/>
    <p:sldId id="427" r:id="rId130"/>
    <p:sldId id="440" r:id="rId131"/>
    <p:sldId id="442" r:id="rId132"/>
    <p:sldId id="443" r:id="rId133"/>
    <p:sldId id="444" r:id="rId134"/>
    <p:sldId id="445" r:id="rId135"/>
    <p:sldId id="446" r:id="rId136"/>
    <p:sldId id="447" r:id="rId137"/>
    <p:sldId id="448" r:id="rId138"/>
    <p:sldId id="449" r:id="rId139"/>
    <p:sldId id="450" r:id="rId140"/>
    <p:sldId id="451" r:id="rId141"/>
    <p:sldId id="452" r:id="rId142"/>
    <p:sldId id="453" r:id="rId143"/>
    <p:sldId id="454" r:id="rId144"/>
    <p:sldId id="455" r:id="rId145"/>
    <p:sldId id="456" r:id="rId146"/>
    <p:sldId id="457" r:id="rId147"/>
    <p:sldId id="458" r:id="rId148"/>
    <p:sldId id="459" r:id="rId149"/>
    <p:sldId id="460" r:id="rId150"/>
    <p:sldId id="461" r:id="rId151"/>
    <p:sldId id="462" r:id="rId152"/>
    <p:sldId id="463" r:id="rId153"/>
    <p:sldId id="464" r:id="rId154"/>
    <p:sldId id="465" r:id="rId155"/>
    <p:sldId id="466" r:id="rId156"/>
    <p:sldId id="467" r:id="rId157"/>
    <p:sldId id="468" r:id="rId158"/>
    <p:sldId id="469" r:id="rId159"/>
    <p:sldId id="470" r:id="rId160"/>
    <p:sldId id="471" r:id="rId161"/>
    <p:sldId id="472" r:id="rId162"/>
    <p:sldId id="473" r:id="rId163"/>
    <p:sldId id="474" r:id="rId164"/>
    <p:sldId id="475" r:id="rId165"/>
    <p:sldId id="476" r:id="rId166"/>
    <p:sldId id="477" r:id="rId167"/>
    <p:sldId id="478" r:id="rId168"/>
    <p:sldId id="479" r:id="rId169"/>
    <p:sldId id="480" r:id="rId170"/>
    <p:sldId id="481" r:id="rId171"/>
    <p:sldId id="482" r:id="rId172"/>
    <p:sldId id="483" r:id="rId173"/>
    <p:sldId id="484" r:id="rId174"/>
    <p:sldId id="485" r:id="rId175"/>
    <p:sldId id="486" r:id="rId176"/>
    <p:sldId id="487" r:id="rId177"/>
    <p:sldId id="488" r:id="rId178"/>
    <p:sldId id="489" r:id="rId179"/>
    <p:sldId id="490" r:id="rId180"/>
    <p:sldId id="491" r:id="rId181"/>
    <p:sldId id="492" r:id="rId182"/>
    <p:sldId id="493" r:id="rId183"/>
    <p:sldId id="260" r:id="rId184"/>
    <p:sldId id="302" r:id="rId185"/>
    <p:sldId id="303" r:id="rId186"/>
    <p:sldId id="304" r:id="rId187"/>
    <p:sldId id="305" r:id="rId188"/>
    <p:sldId id="306" r:id="rId189"/>
    <p:sldId id="307" r:id="rId190"/>
    <p:sldId id="356" r:id="rId191"/>
    <p:sldId id="355" r:id="rId192"/>
    <p:sldId id="357" r:id="rId193"/>
    <p:sldId id="358" r:id="rId194"/>
    <p:sldId id="359" r:id="rId19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3366"/>
    <a:srgbClr val="333399"/>
    <a:srgbClr val="006600"/>
    <a:srgbClr val="CC3300"/>
    <a:srgbClr val="FF3300"/>
    <a:srgbClr val="FFFF00"/>
    <a:srgbClr val="FF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516" y="-13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712"/>
    </p:cViewPr>
  </p:sorterViewPr>
  <p:notesViewPr>
    <p:cSldViewPr>
      <p:cViewPr varScale="1">
        <p:scale>
          <a:sx n="28" d="100"/>
          <a:sy n="28" d="100"/>
        </p:scale>
        <p:origin x="-1266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notesMaster" Target="notesMasters/notesMaster1.xml"/><Relationship Id="rId200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viewProps" Target="viewProps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D6D8EA32-BCDD-4E9C-BE53-B420686F4B2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269EA044-ED27-4B51-BBD1-840CBCFEFD8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39940" name="Rectangle 4">
            <a:extLst>
              <a:ext uri="{FF2B5EF4-FFF2-40B4-BE49-F238E27FC236}">
                <a16:creationId xmlns:a16="http://schemas.microsoft.com/office/drawing/2014/main" id="{C629C875-3C42-4625-AB87-9CCC9501966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B09FA054-3A7A-4DB8-9F29-AB608F38EF0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9942" name="Rectangle 6">
            <a:extLst>
              <a:ext uri="{FF2B5EF4-FFF2-40B4-BE49-F238E27FC236}">
                <a16:creationId xmlns:a16="http://schemas.microsoft.com/office/drawing/2014/main" id="{61D2B90A-82C0-4608-B383-9D4AC12451A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9943" name="Rectangle 7">
            <a:extLst>
              <a:ext uri="{FF2B5EF4-FFF2-40B4-BE49-F238E27FC236}">
                <a16:creationId xmlns:a16="http://schemas.microsoft.com/office/drawing/2014/main" id="{1A4B46D5-AE24-4129-BC63-8EFCB2B6D7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1C1FD6C-FE21-4327-931D-85398D31C5A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864C871-7818-434B-8861-D2C3BC7656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AC5914-95CE-4040-9890-27722261E456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22C0FC3C-A24A-4CB0-B9F9-39CDA8CF72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00641AE2-BF2B-46C7-88C1-B7B21FB1E2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B875C6A-6B25-45D4-8954-5FFC1BC18F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D9232E-B992-4897-9B06-84D19813E961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FBA414DB-9E10-44FD-9254-B643E3ABE0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54551AA1-A4E0-4AE5-943C-07C04F353B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4844282-2C71-413A-9962-5D5608287E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B404A-6FCC-4D04-9946-E2E631E363BA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B7B1DB8F-0D4F-4A18-975F-8BC8B1AB69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E09667C3-D850-4911-973D-B992D8E038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C5820C4-C5E4-413A-876E-085E5B1D7F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E470A3-7A3A-446C-8844-7E58A4B709F7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3192C0B1-CEBA-491D-B718-78FABA92D7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462C2EA5-E4AC-4D83-8810-187CEBE3BE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4CDBA05-5C5A-419A-994D-10966B152E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B441A2-3824-4C13-A197-4AF92C10EA16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AB0D2B1F-D4B8-471D-8F95-1C9DFACC43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7488275A-6320-4453-AAD8-FF799B11D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642AEC3-0468-482E-AA18-60E8FF1237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483B7A-B6F2-4BF2-8284-CD43BBA42C4B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16DC317B-4350-499E-9260-11C18C2C94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DA403DDB-AAA3-43D0-ACF6-CB684EB52C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479A07A-D34E-48AF-BDAB-EBD17B6200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966DF1-2AB4-4A99-8BAB-7028178AC652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B4A55FF5-9B40-463D-8396-F155B209C8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E0BC9B11-009D-4B0B-821D-54D322E10D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1A29407-ACBC-46CE-B9A4-69682FF00A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3E95E5-69D1-4950-9090-C83AB1C3B843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41620030-0027-4B47-BDEF-8AE502D3BA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B953098E-8E46-4D39-B7E2-A2C550E377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28C9E97-2818-4702-93AA-9B62793B6F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16E278-0A44-4819-99C4-235CBC58C5EB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1AB8F3B2-81D3-4D64-BD45-5DCFF44EBF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8318B64A-093F-4277-BF86-FCB2DECCD1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D3F451A-1CB5-49E8-8960-2974BB3347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3E03F7-C2AE-484B-84C3-3B1A032DA823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E9CFEF52-695B-4B16-90C8-9C69CDDD51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5D330A3F-E2FD-4CB2-AFDF-799E97E4EB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F36FC21-CAF7-4814-B438-0FACB1B54F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DF180B-2A76-4966-BB79-6CF4760C114D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85D217C5-6507-4AB0-8DDC-4B99A5FC6C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86219237-4E9D-4A9C-A654-FB4258B867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8882A60-899B-4674-8EE3-D4AB3013E7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910DB1-9B27-433F-BF9A-826A8F88869E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6493254A-668E-4D85-9C02-38DF605A01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5D668EAF-56C0-487C-8BE3-484AB50934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DB5C2B5-BF42-461D-8207-9DF1DCF8C9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4251AC-C0AC-4A2D-A42C-EEA60779F858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8A6803B9-0947-4229-A3C6-51656B0706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F4BC1E9D-76BD-4804-811B-D01AABB302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269A6-2721-4979-B4FD-F4076E8C8F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345750-93D8-4D19-94E6-3A82853BFDBC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B85E4B81-E170-484A-BACD-B2DA3B85A8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F3C68B23-2668-4502-83B3-0B15FFDC98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71628C5-E30F-4C4C-A024-5B770F09F1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5A42E3-4F5B-4A35-B80A-E2B128E3A110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178EA288-A82E-4063-84FD-A084F1B79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6571AF3D-4B10-4147-AF4D-C76C91470A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9D5D243-4D6C-4B75-99BB-844EBB0EB9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CEB832-8A1E-4D08-88B6-95C688FBC0CB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A31B77EF-4D36-40B5-BDE0-D5D0C15834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2B56DC0F-54EF-4D23-8393-A4968F195F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7607537-EFE8-4467-B67E-A79E9FB82E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A524C0-4A47-46C0-B150-0740A9ED6D7C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5DCCC284-2E9C-4EC6-881F-A5AEFE9DD1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739DC3D9-5FC0-43D3-8C13-6384A387B0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8EDEAED-BBAB-4358-8ACB-3B5895D5D3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54F915-E59D-4C06-AA29-C0609D8A9918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DC3F986B-8FCB-4419-BA6A-076E91C4F2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E4FCB8ED-5404-4E3E-A17A-CBF71C14E7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26C21A0-A2CD-43FC-B1B7-3FB7D67BB8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118897-E519-4B96-8992-D4719F71E882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0C324ECF-540E-4E3E-A7C3-0DAA81EBD1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74A40CFB-A584-4E69-B7E5-54F4681D36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6A3629D-D12B-4318-B73C-5A11F8591E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10AEEF-5EF5-45EA-ACDE-532EAFC9D791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248D7A68-A606-4F7D-9D68-C3C8368FB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D789031C-8E00-4BBE-94B5-31106CFF76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3011037-EB69-4A39-9CC3-50A085FB90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ED96D0-56A7-46BB-9C10-E85785AE25B1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5E3C2195-ED64-4699-AF56-6C93A37688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5DD19857-896D-430D-AF9E-42CFC4BE8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FA9A43C-B434-40ED-BF84-6E4EBB6373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EF7910-98B6-423F-94B8-32CDDCF52CFE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29A6AAB2-6CDF-414F-91E5-4DE1040DEB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6FBC64E4-2057-443A-A651-57D0AF5405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2365928-4901-418A-8704-AE506B4399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18CCD1-8809-437A-B6A5-3D118A40EB80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21CC9F2D-6436-4B09-900B-A96818D357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4588F2B5-C9BA-41AF-9C67-EBEAED48E1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1C5CAA2-ABC9-4082-A979-75634E726F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576E19-229A-4D14-B771-5D76977C3D49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30B6452C-E591-4EA3-A9F2-23E9F95C30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C237AED9-6092-4E89-ACBA-C0CCFCB424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3E8B8DA-F580-48F4-8A65-142A9FCDF4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146416-CF7E-4FE1-9825-F2106E2AA9DA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4141B3A6-74BC-43D6-AC21-A108ABA9DA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820CC8DB-152C-46F1-9B05-FC3853B6C8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436CAB1-C4B8-49F7-9353-3F7E490F79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B9555F-ABD5-4E85-BC60-EE581C1E3A4D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3118DD43-2489-45F5-8DFD-91F4F8C76E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C4775460-C685-4E8A-97BC-D5D0A41D36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E6A24A3-2953-4888-8098-1505EDA993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331952-FC9A-49B1-9D00-CBDF91089517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07DC9438-B1F7-4B10-BBE3-CDE287195F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9690A587-BF46-47E8-922E-657452B2BE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567743B-E527-46DD-B2C2-68FBF39507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0EB5BD-25D6-4587-A42E-FA57AC5C1F1A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B1979A15-0864-41F0-9C48-9004FFC980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0EE3A7D6-11AC-4EF5-A62A-DA78223BEB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EEF4950-75CB-42A2-9B70-1967A6FAEE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6160FC-E7F5-498D-9A40-116EBEBF6044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5A245830-15AD-4B27-87CD-5E945E28D8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6F1BE49B-38D2-4B75-891B-F5C3A5E68D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F345273-10CD-4773-B1A0-6B49563994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4D23B4-A73D-4EE0-BE15-3ED052620CFE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82E4DB37-625F-4AD8-A158-60364D19B0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5BED5875-70A4-4CC4-BBC2-EDBC53B9AC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34234A0-274F-4AF1-9205-7149A03D03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8087DE-B65D-45F2-B336-8A22BC71C4C5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9E4021CA-BC57-456A-A233-E05853C7E0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ABC5A1E6-12A8-463A-B35B-89752798D4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0B6DE7C-0812-41AB-B3A6-A42982DD44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77758B-0CFE-4EA5-AC8F-685616204E35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DFBC0DB7-E5D6-4E11-BD4F-F2904130F3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A33E3893-B4D7-41BF-B965-5AA2771A36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67DA3-A5C9-4BF8-9AA0-0DB15ED069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AF369E-D535-4DA3-B89F-307459B75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14CE5-41EB-4182-B269-33A252269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7D880-57B6-46DE-80A0-B688B09F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74575-D02D-4925-B4A1-B41AC8A34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A823AC-531E-4B0C-93FE-31A2A83BF1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067207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A4104-6E12-4837-974E-F21F7F47E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759BAD-99DB-46F7-AC59-FF418105C4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EB5F5-0603-4F5A-803E-80BFF9FC9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D249E-5962-4C5D-8408-1CF029D4A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B9AAD-EA0E-4FF4-8E84-F4B8BB601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B7B44-3379-48C1-9BC9-40340FB94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23780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05425D-29FD-4A1A-890F-967CFBAEDF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A872A9-EA0F-4C8F-95F9-8E498109B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F05B3-197C-40BC-9422-9CC366EFE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A79BA-14B4-453B-ABF2-4D9526551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6206A-035F-4EF8-8E4F-D53E55A01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B7883-FEF6-4D3B-AA5D-1539BDB973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707772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CCCB0-E6D1-4247-823E-1C010DAFF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D14FC-891B-4D6F-9703-EB7D03A01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30BCC-3EB6-499E-89BB-C01D61510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09686-4C39-4532-9FC1-8E3B2C321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0E2CB-E90D-415C-942C-2EC1BBD1C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0905EC-B922-4D2A-AD2D-4396D03C97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97328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EED67-F4D5-486D-A81E-0C8798510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920F7-5915-404E-BAEB-161772E1A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7080E-E151-4050-A1D3-3FF7EB94E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34502-F532-4F36-B906-8A995906B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7A541-9AF2-4871-B9A7-45435B9A7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2D098-D792-424C-BFDA-A8323027EF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998183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ACB55-5B4B-431B-8F0D-542DE2FB6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AE1CE-C815-4331-8E9A-80DE15737F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14B5C2-9B94-4A36-AA7D-94C12B6DF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7A2FD9-6D74-4CBC-A23F-D901085FC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6DC38B-31EF-4716-8CBD-D616892E5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95DFA9-0FD3-452E-AD95-10A7CD667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C33B7F-0AF6-49CB-A22A-B2A3A3C111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406300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DC5A9-516E-4856-B621-5D807220A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286B05-C1C6-4D3E-9B96-A9A5DCD4E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285746-B305-419D-B423-CDF2EA2823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BF477B-378D-4ACB-BF14-481EB37D11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CA6AA9-E636-43CC-A0F6-6624914538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EAF87D-BE01-4C2E-A5A7-2C3921973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F77EAB-C577-43AF-B4D8-F9FEC8DE4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8E9020-E71B-4D7F-80D7-C594E8F2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1991B-75C3-4BC6-A9D0-0BDC8C712F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945479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C477F-053F-41A6-BB9A-EED7716C3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C4B421-1420-4935-96B3-491463EAA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857163-1D3B-4272-B54A-C1E88B74C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AC9EB-5F73-4085-811A-231DEDDC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8A2E12-E92B-46E0-8FF9-0ABB9DAAD2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528160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800B1E-98FB-4B75-A79C-DC42262BB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C62810-6AD4-48E4-8721-C7A6321BB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B20AE7-DAA0-4DB2-A69D-A93B6C90A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5ED755-68D6-4069-9D71-2A49A16864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763908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096A0-E84E-4FAF-ABF6-21A7A35B2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10073-8C2C-4B95-898C-1223499BF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4CAF9C-48B9-407B-849F-DD11FB4B3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46A8D7-90F7-4571-8B59-9AB073965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2C6AA-DB9C-4054-86A5-3EFCEAF9A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4C8DD1-3A29-45C2-8955-69C0E8073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8CB0C8-6799-4A2C-B8D3-F464E27FEA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128946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CF8A4-72F2-4BC3-A92B-EC8571347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62D9E3-B2BF-4133-8319-31ED996808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8BC811-83FC-42FD-AD17-1F6D42195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94168-5380-4AE2-A220-2C9CB8AF5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EA3A8F-D785-4CB1-9200-6A2C225D5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EB283-0428-4CC0-A038-A2771BC17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D249E6-F2C1-42AE-8131-6E662E692F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33384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28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16F3C42-F903-44F6-B520-8DAB226977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1A29290-5607-4DE4-A6FB-D64566E6F4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A516CAD-48C2-4614-BDD3-35252A15E9D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E6C75FC-F514-46BE-9BDF-BAAF5313843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986B8B9-0564-4420-B64C-9B52EA50DD9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66752E9-2C0D-485A-A86C-EA372FA0E50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9.wmf"/><Relationship Id="rId4" Type="http://schemas.openxmlformats.org/officeDocument/2006/relationships/image" Target="../media/image358.wmf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4.wmf"/><Relationship Id="rId3" Type="http://schemas.openxmlformats.org/officeDocument/2006/relationships/image" Target="../media/image343.wmf"/><Relationship Id="rId7" Type="http://schemas.openxmlformats.org/officeDocument/2006/relationships/image" Target="../media/image363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2.wmf"/><Relationship Id="rId5" Type="http://schemas.openxmlformats.org/officeDocument/2006/relationships/image" Target="../media/image361.wmf"/><Relationship Id="rId4" Type="http://schemas.openxmlformats.org/officeDocument/2006/relationships/image" Target="../media/image360.w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6.wmf"/><Relationship Id="rId5" Type="http://schemas.openxmlformats.org/officeDocument/2006/relationships/image" Target="../media/image365.wmf"/><Relationship Id="rId4" Type="http://schemas.openxmlformats.org/officeDocument/2006/relationships/image" Target="../media/image360.w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8.wmf"/><Relationship Id="rId5" Type="http://schemas.openxmlformats.org/officeDocument/2006/relationships/image" Target="../media/image367.wmf"/><Relationship Id="rId4" Type="http://schemas.openxmlformats.org/officeDocument/2006/relationships/image" Target="../media/image360.w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1.wmf"/><Relationship Id="rId5" Type="http://schemas.openxmlformats.org/officeDocument/2006/relationships/image" Target="../media/image370.wmf"/><Relationship Id="rId4" Type="http://schemas.openxmlformats.org/officeDocument/2006/relationships/image" Target="../media/image369.w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wmf"/><Relationship Id="rId7" Type="http://schemas.openxmlformats.org/officeDocument/2006/relationships/image" Target="../media/image375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4.wmf"/><Relationship Id="rId5" Type="http://schemas.openxmlformats.org/officeDocument/2006/relationships/image" Target="../media/image373.wmf"/><Relationship Id="rId4" Type="http://schemas.openxmlformats.org/officeDocument/2006/relationships/image" Target="../media/image372.w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8.wmf"/><Relationship Id="rId4" Type="http://schemas.openxmlformats.org/officeDocument/2006/relationships/image" Target="../media/image377.wm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9.wmf"/><Relationship Id="rId4" Type="http://schemas.openxmlformats.org/officeDocument/2006/relationships/image" Target="../media/image317.wm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1.wm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3.wmf"/><Relationship Id="rId4" Type="http://schemas.openxmlformats.org/officeDocument/2006/relationships/image" Target="../media/image38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4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5.wm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6.wmf"/><Relationship Id="rId4" Type="http://schemas.openxmlformats.org/officeDocument/2006/relationships/image" Target="../media/image317.wm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9.wmf"/><Relationship Id="rId4" Type="http://schemas.openxmlformats.org/officeDocument/2006/relationships/image" Target="../media/image388.w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0.wmf"/><Relationship Id="rId4" Type="http://schemas.openxmlformats.org/officeDocument/2006/relationships/image" Target="../media/image317.wm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3.wmf"/><Relationship Id="rId4" Type="http://schemas.openxmlformats.org/officeDocument/2006/relationships/image" Target="../media/image392.wm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4.wmf"/><Relationship Id="rId4" Type="http://schemas.openxmlformats.org/officeDocument/2006/relationships/image" Target="../media/image317.wm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7.wmf"/><Relationship Id="rId4" Type="http://schemas.openxmlformats.org/officeDocument/2006/relationships/image" Target="../media/image396.wm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8.wmf"/><Relationship Id="rId4" Type="http://schemas.openxmlformats.org/officeDocument/2006/relationships/image" Target="../media/image317.wm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9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1.wmf"/><Relationship Id="rId4" Type="http://schemas.openxmlformats.org/officeDocument/2006/relationships/image" Target="../media/image400.wm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2.wmf"/><Relationship Id="rId4" Type="http://schemas.openxmlformats.org/officeDocument/2006/relationships/image" Target="../media/image31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3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4.wm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6.wmf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7.wm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8.wmf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1.wmf"/><Relationship Id="rId4" Type="http://schemas.openxmlformats.org/officeDocument/2006/relationships/image" Target="../media/image410.wmf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2.wmf"/><Relationship Id="rId4" Type="http://schemas.openxmlformats.org/officeDocument/2006/relationships/image" Target="../media/image317.wmf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3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4.wmf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7.wmf"/><Relationship Id="rId4" Type="http://schemas.openxmlformats.org/officeDocument/2006/relationships/image" Target="../media/image416.wmf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8.wmf"/><Relationship Id="rId4" Type="http://schemas.openxmlformats.org/officeDocument/2006/relationships/image" Target="../media/image317.wmf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9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0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1.wmf"/><Relationship Id="rId4" Type="http://schemas.openxmlformats.org/officeDocument/2006/relationships/image" Target="../media/image317.wmf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3.wmf"/><Relationship Id="rId4" Type="http://schemas.openxmlformats.org/officeDocument/2006/relationships/image" Target="../media/image422.wmf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4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6.wmf"/><Relationship Id="rId4" Type="http://schemas.openxmlformats.org/officeDocument/2006/relationships/image" Target="../media/image425.wmf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7" Type="http://schemas.openxmlformats.org/officeDocument/2006/relationships/image" Target="../media/image430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9.wmf"/><Relationship Id="rId5" Type="http://schemas.openxmlformats.org/officeDocument/2006/relationships/image" Target="../media/image428.wmf"/><Relationship Id="rId4" Type="http://schemas.openxmlformats.org/officeDocument/2006/relationships/image" Target="../media/image427.wmf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1.wmf"/><Relationship Id="rId4" Type="http://schemas.openxmlformats.org/officeDocument/2006/relationships/image" Target="../media/image317.wmf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2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4.wmf"/><Relationship Id="rId4" Type="http://schemas.openxmlformats.org/officeDocument/2006/relationships/image" Target="../media/image433.wmf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5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6.wmf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7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8.wmf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9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7.wmf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wmf"/><Relationship Id="rId2" Type="http://schemas.openxmlformats.org/officeDocument/2006/relationships/image" Target="../media/image437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1.wmf"/><Relationship Id="rId4" Type="http://schemas.openxmlformats.org/officeDocument/2006/relationships/image" Target="../media/image317.wmf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2.wmf"/><Relationship Id="rId7" Type="http://schemas.openxmlformats.org/officeDocument/2006/relationships/image" Target="../media/image446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5.wmf"/><Relationship Id="rId5" Type="http://schemas.openxmlformats.org/officeDocument/2006/relationships/image" Target="../media/image444.wmf"/><Relationship Id="rId4" Type="http://schemas.openxmlformats.org/officeDocument/2006/relationships/image" Target="../media/image443.wmf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7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8.wmf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9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1.wmf"/><Relationship Id="rId4" Type="http://schemas.openxmlformats.org/officeDocument/2006/relationships/image" Target="../media/image450.wmf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2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4.wmf"/><Relationship Id="rId4" Type="http://schemas.openxmlformats.org/officeDocument/2006/relationships/image" Target="../media/image453.wmf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5.wmf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6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7.wmf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8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9.wmf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1.wmf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4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5.wmf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6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7.wmf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8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9.wmf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1.wmf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2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3.wmf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4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5.wmf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7.wmf"/><Relationship Id="rId4" Type="http://schemas.openxmlformats.org/officeDocument/2006/relationships/image" Target="../media/image476.wmf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8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0.wmf"/><Relationship Id="rId4" Type="http://schemas.openxmlformats.org/officeDocument/2006/relationships/image" Target="../media/image479.wmf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5.wmf"/><Relationship Id="rId3" Type="http://schemas.openxmlformats.org/officeDocument/2006/relationships/image" Target="../media/image145.wmf"/><Relationship Id="rId7" Type="http://schemas.openxmlformats.org/officeDocument/2006/relationships/image" Target="../media/image484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3.wmf"/><Relationship Id="rId5" Type="http://schemas.openxmlformats.org/officeDocument/2006/relationships/image" Target="../media/image482.wmf"/><Relationship Id="rId4" Type="http://schemas.openxmlformats.org/officeDocument/2006/relationships/image" Target="../media/image481.wmf"/><Relationship Id="rId9" Type="http://schemas.openxmlformats.org/officeDocument/2006/relationships/image" Target="../media/image486.wmf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7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9.wmf"/><Relationship Id="rId4" Type="http://schemas.openxmlformats.org/officeDocument/2006/relationships/image" Target="../media/image48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wmf"/><Relationship Id="rId5" Type="http://schemas.openxmlformats.org/officeDocument/2006/relationships/image" Target="../media/image64.wmf"/><Relationship Id="rId4" Type="http://schemas.openxmlformats.org/officeDocument/2006/relationships/image" Target="../media/image63.wmf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0.wmf"/><Relationship Id="rId4" Type="http://schemas.openxmlformats.org/officeDocument/2006/relationships/image" Target="../media/image317.wmf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1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4.wmf"/><Relationship Id="rId5" Type="http://schemas.openxmlformats.org/officeDocument/2006/relationships/image" Target="../media/image493.wmf"/><Relationship Id="rId4" Type="http://schemas.openxmlformats.org/officeDocument/2006/relationships/image" Target="../media/image492.wmf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wmf"/><Relationship Id="rId3" Type="http://schemas.openxmlformats.org/officeDocument/2006/relationships/image" Target="../media/image495.wmf"/><Relationship Id="rId7" Type="http://schemas.openxmlformats.org/officeDocument/2006/relationships/image" Target="../media/image499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8.wmf"/><Relationship Id="rId5" Type="http://schemas.openxmlformats.org/officeDocument/2006/relationships/image" Target="../media/image497.wmf"/><Relationship Id="rId4" Type="http://schemas.openxmlformats.org/officeDocument/2006/relationships/image" Target="../media/image496.wmf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1.wmf"/><Relationship Id="rId4" Type="http://schemas.openxmlformats.org/officeDocument/2006/relationships/image" Target="../media/image317.wmf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2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4.wmf"/><Relationship Id="rId4" Type="http://schemas.openxmlformats.org/officeDocument/2006/relationships/image" Target="../media/image503.wmf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2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5.wmf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2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6.wmf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7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8.wmf"/><Relationship Id="rId4" Type="http://schemas.openxmlformats.org/officeDocument/2006/relationships/image" Target="../media/image502.wmf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9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0.wmf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7" Type="http://schemas.openxmlformats.org/officeDocument/2006/relationships/image" Target="../media/image70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wmf"/><Relationship Id="rId5" Type="http://schemas.openxmlformats.org/officeDocument/2006/relationships/image" Target="../media/image68.wmf"/><Relationship Id="rId4" Type="http://schemas.openxmlformats.org/officeDocument/2006/relationships/image" Target="../media/image67.wmf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3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5.wmf"/><Relationship Id="rId4" Type="http://schemas.openxmlformats.org/officeDocument/2006/relationships/image" Target="../media/image514.wmf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6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8.wmf"/><Relationship Id="rId4" Type="http://schemas.openxmlformats.org/officeDocument/2006/relationships/image" Target="../media/image517.wmf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9.wmf"/><Relationship Id="rId4" Type="http://schemas.openxmlformats.org/officeDocument/2006/relationships/image" Target="../media/image317.wmf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2.wmf"/><Relationship Id="rId4" Type="http://schemas.openxmlformats.org/officeDocument/2006/relationships/image" Target="../media/image521.wmf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3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4.wmf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5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6.wmf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5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7.wmf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8.wmf"/><Relationship Id="rId4" Type="http://schemas.openxmlformats.org/officeDocument/2006/relationships/image" Target="../media/image317.wmf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9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1.wmf"/><Relationship Id="rId4" Type="http://schemas.openxmlformats.org/officeDocument/2006/relationships/image" Target="../media/image530.wmf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3.wmf"/><Relationship Id="rId4" Type="http://schemas.openxmlformats.org/officeDocument/2006/relationships/image" Target="../media/image532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wmf"/><Relationship Id="rId5" Type="http://schemas.openxmlformats.org/officeDocument/2006/relationships/image" Target="../media/image73.wmf"/><Relationship Id="rId4" Type="http://schemas.openxmlformats.org/officeDocument/2006/relationships/image" Target="../media/image72.wmf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4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6.wmf"/><Relationship Id="rId4" Type="http://schemas.openxmlformats.org/officeDocument/2006/relationships/image" Target="../media/image535.wmf"/></Relationships>
</file>

<file path=ppt/slides/_rels/slide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2.wmf"/><Relationship Id="rId3" Type="http://schemas.openxmlformats.org/officeDocument/2006/relationships/image" Target="../media/image537.wmf"/><Relationship Id="rId7" Type="http://schemas.openxmlformats.org/officeDocument/2006/relationships/image" Target="../media/image541.wmf"/><Relationship Id="rId12" Type="http://schemas.openxmlformats.org/officeDocument/2006/relationships/image" Target="../media/image546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0.wmf"/><Relationship Id="rId11" Type="http://schemas.openxmlformats.org/officeDocument/2006/relationships/image" Target="../media/image545.wmf"/><Relationship Id="rId5" Type="http://schemas.openxmlformats.org/officeDocument/2006/relationships/image" Target="../media/image539.wmf"/><Relationship Id="rId10" Type="http://schemas.openxmlformats.org/officeDocument/2006/relationships/image" Target="../media/image544.wmf"/><Relationship Id="rId4" Type="http://schemas.openxmlformats.org/officeDocument/2006/relationships/image" Target="../media/image538.wmf"/><Relationship Id="rId9" Type="http://schemas.openxmlformats.org/officeDocument/2006/relationships/image" Target="../media/image543.wmf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7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8.wmf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wmf"/><Relationship Id="rId2" Type="http://schemas.openxmlformats.org/officeDocument/2006/relationships/image" Target="../media/image549.wmf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1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3.wmf"/><Relationship Id="rId4" Type="http://schemas.openxmlformats.org/officeDocument/2006/relationships/image" Target="../media/image552.wmf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1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5.wmf"/><Relationship Id="rId4" Type="http://schemas.openxmlformats.org/officeDocument/2006/relationships/image" Target="../media/image554.wmf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1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6.wmf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1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7.wmf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1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8.wmf"/></Relationships>
</file>

<file path=ppt/slides/_rels/slide1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3.wmf"/><Relationship Id="rId3" Type="http://schemas.openxmlformats.org/officeDocument/2006/relationships/image" Target="../media/image551.wmf"/><Relationship Id="rId7" Type="http://schemas.openxmlformats.org/officeDocument/2006/relationships/image" Target="../media/image562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1.wmf"/><Relationship Id="rId11" Type="http://schemas.openxmlformats.org/officeDocument/2006/relationships/image" Target="../media/image566.wmf"/><Relationship Id="rId5" Type="http://schemas.openxmlformats.org/officeDocument/2006/relationships/image" Target="../media/image560.wmf"/><Relationship Id="rId10" Type="http://schemas.openxmlformats.org/officeDocument/2006/relationships/image" Target="../media/image565.wmf"/><Relationship Id="rId4" Type="http://schemas.openxmlformats.org/officeDocument/2006/relationships/image" Target="../media/image559.wmf"/><Relationship Id="rId9" Type="http://schemas.openxmlformats.org/officeDocument/2006/relationships/image" Target="../media/image56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wmf"/><Relationship Id="rId5" Type="http://schemas.openxmlformats.org/officeDocument/2006/relationships/image" Target="../media/image77.wmf"/><Relationship Id="rId4" Type="http://schemas.openxmlformats.org/officeDocument/2006/relationships/image" Target="../media/image76.wmf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7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8.wmf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1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0.wmf"/><Relationship Id="rId4" Type="http://schemas.openxmlformats.org/officeDocument/2006/relationships/image" Target="../media/image569.wmf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1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2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3.wmf"/></Relationships>
</file>

<file path=ppt/slides/_rels/slide1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8.wmf"/><Relationship Id="rId13" Type="http://schemas.openxmlformats.org/officeDocument/2006/relationships/image" Target="../media/image583.wmf"/><Relationship Id="rId3" Type="http://schemas.openxmlformats.org/officeDocument/2006/relationships/image" Target="../media/image551.wmf"/><Relationship Id="rId7" Type="http://schemas.openxmlformats.org/officeDocument/2006/relationships/image" Target="../media/image577.wmf"/><Relationship Id="rId12" Type="http://schemas.openxmlformats.org/officeDocument/2006/relationships/image" Target="../media/image582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6.wmf"/><Relationship Id="rId11" Type="http://schemas.openxmlformats.org/officeDocument/2006/relationships/image" Target="../media/image581.wmf"/><Relationship Id="rId5" Type="http://schemas.openxmlformats.org/officeDocument/2006/relationships/image" Target="../media/image575.wmf"/><Relationship Id="rId10" Type="http://schemas.openxmlformats.org/officeDocument/2006/relationships/image" Target="../media/image580.wmf"/><Relationship Id="rId4" Type="http://schemas.openxmlformats.org/officeDocument/2006/relationships/image" Target="../media/image574.wmf"/><Relationship Id="rId9" Type="http://schemas.openxmlformats.org/officeDocument/2006/relationships/image" Target="../media/image579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wmf"/><Relationship Id="rId5" Type="http://schemas.openxmlformats.org/officeDocument/2006/relationships/image" Target="../media/image81.wmf"/><Relationship Id="rId4" Type="http://schemas.openxmlformats.org/officeDocument/2006/relationships/image" Target="../media/image80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wmf"/><Relationship Id="rId5" Type="http://schemas.openxmlformats.org/officeDocument/2006/relationships/image" Target="../media/image88.wmf"/><Relationship Id="rId4" Type="http://schemas.openxmlformats.org/officeDocument/2006/relationships/image" Target="../media/image87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3" Type="http://schemas.openxmlformats.org/officeDocument/2006/relationships/image" Target="../media/image3.jpeg"/><Relationship Id="rId7" Type="http://schemas.openxmlformats.org/officeDocument/2006/relationships/image" Target="../media/image95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wmf"/><Relationship Id="rId5" Type="http://schemas.openxmlformats.org/officeDocument/2006/relationships/image" Target="../media/image93.wmf"/><Relationship Id="rId4" Type="http://schemas.openxmlformats.org/officeDocument/2006/relationships/image" Target="../media/image92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0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wmf"/><Relationship Id="rId5" Type="http://schemas.openxmlformats.org/officeDocument/2006/relationships/image" Target="../media/image98.wmf"/><Relationship Id="rId4" Type="http://schemas.openxmlformats.org/officeDocument/2006/relationships/image" Target="../media/image9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4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wmf"/><Relationship Id="rId5" Type="http://schemas.openxmlformats.org/officeDocument/2006/relationships/image" Target="../media/image102.wmf"/><Relationship Id="rId4" Type="http://schemas.openxmlformats.org/officeDocument/2006/relationships/image" Target="../media/image101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wmf"/><Relationship Id="rId13" Type="http://schemas.openxmlformats.org/officeDocument/2006/relationships/image" Target="../media/image114.wmf"/><Relationship Id="rId3" Type="http://schemas.openxmlformats.org/officeDocument/2006/relationships/image" Target="../media/image3.jpeg"/><Relationship Id="rId7" Type="http://schemas.openxmlformats.org/officeDocument/2006/relationships/image" Target="../media/image108.wmf"/><Relationship Id="rId12" Type="http://schemas.openxmlformats.org/officeDocument/2006/relationships/image" Target="../media/image113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wmf"/><Relationship Id="rId11" Type="http://schemas.openxmlformats.org/officeDocument/2006/relationships/image" Target="../media/image112.wmf"/><Relationship Id="rId5" Type="http://schemas.openxmlformats.org/officeDocument/2006/relationships/image" Target="../media/image106.wmf"/><Relationship Id="rId10" Type="http://schemas.openxmlformats.org/officeDocument/2006/relationships/image" Target="../media/image111.wmf"/><Relationship Id="rId4" Type="http://schemas.openxmlformats.org/officeDocument/2006/relationships/image" Target="../media/image105.wmf"/><Relationship Id="rId9" Type="http://schemas.openxmlformats.org/officeDocument/2006/relationships/image" Target="../media/image110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18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wmf"/><Relationship Id="rId5" Type="http://schemas.openxmlformats.org/officeDocument/2006/relationships/image" Target="../media/image116.wmf"/><Relationship Id="rId4" Type="http://schemas.openxmlformats.org/officeDocument/2006/relationships/image" Target="../media/image11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22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wmf"/><Relationship Id="rId5" Type="http://schemas.openxmlformats.org/officeDocument/2006/relationships/image" Target="../media/image120.wmf"/><Relationship Id="rId4" Type="http://schemas.openxmlformats.org/officeDocument/2006/relationships/image" Target="../media/image119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wmf"/><Relationship Id="rId3" Type="http://schemas.openxmlformats.org/officeDocument/2006/relationships/image" Target="../media/image3.jpeg"/><Relationship Id="rId7" Type="http://schemas.openxmlformats.org/officeDocument/2006/relationships/image" Target="../media/image126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wmf"/><Relationship Id="rId11" Type="http://schemas.openxmlformats.org/officeDocument/2006/relationships/image" Target="../media/image130.wmf"/><Relationship Id="rId5" Type="http://schemas.openxmlformats.org/officeDocument/2006/relationships/image" Target="../media/image124.wmf"/><Relationship Id="rId10" Type="http://schemas.openxmlformats.org/officeDocument/2006/relationships/image" Target="../media/image129.wmf"/><Relationship Id="rId4" Type="http://schemas.openxmlformats.org/officeDocument/2006/relationships/image" Target="../media/image123.wmf"/><Relationship Id="rId9" Type="http://schemas.openxmlformats.org/officeDocument/2006/relationships/image" Target="../media/image128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34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wmf"/><Relationship Id="rId5" Type="http://schemas.openxmlformats.org/officeDocument/2006/relationships/image" Target="../media/image132.wmf"/><Relationship Id="rId4" Type="http://schemas.openxmlformats.org/officeDocument/2006/relationships/image" Target="../media/image131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wmf"/><Relationship Id="rId4" Type="http://schemas.openxmlformats.org/officeDocument/2006/relationships/image" Target="../media/image135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wmf"/><Relationship Id="rId4" Type="http://schemas.openxmlformats.org/officeDocument/2006/relationships/image" Target="../media/image138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wmf"/><Relationship Id="rId4" Type="http://schemas.openxmlformats.org/officeDocument/2006/relationships/image" Target="../media/image143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wmf"/><Relationship Id="rId4" Type="http://schemas.openxmlformats.org/officeDocument/2006/relationships/image" Target="../media/image146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wmf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wmf"/><Relationship Id="rId5" Type="http://schemas.openxmlformats.org/officeDocument/2006/relationships/image" Target="../media/image151.wmf"/><Relationship Id="rId4" Type="http://schemas.openxmlformats.org/officeDocument/2006/relationships/image" Target="../media/image150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wmf"/><Relationship Id="rId3" Type="http://schemas.openxmlformats.org/officeDocument/2006/relationships/image" Target="../media/image153.wmf"/><Relationship Id="rId7" Type="http://schemas.openxmlformats.org/officeDocument/2006/relationships/image" Target="../media/image157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wmf"/><Relationship Id="rId5" Type="http://schemas.openxmlformats.org/officeDocument/2006/relationships/image" Target="../media/image155.wmf"/><Relationship Id="rId4" Type="http://schemas.openxmlformats.org/officeDocument/2006/relationships/image" Target="../media/image15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wmf"/><Relationship Id="rId7" Type="http://schemas.openxmlformats.org/officeDocument/2006/relationships/image" Target="../media/image163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wmf"/><Relationship Id="rId5" Type="http://schemas.openxmlformats.org/officeDocument/2006/relationships/image" Target="../media/image161.wmf"/><Relationship Id="rId4" Type="http://schemas.openxmlformats.org/officeDocument/2006/relationships/image" Target="../media/image160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wmf"/><Relationship Id="rId7" Type="http://schemas.openxmlformats.org/officeDocument/2006/relationships/image" Target="../media/image167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wmf"/><Relationship Id="rId5" Type="http://schemas.openxmlformats.org/officeDocument/2006/relationships/image" Target="../media/image154.wmf"/><Relationship Id="rId4" Type="http://schemas.openxmlformats.org/officeDocument/2006/relationships/image" Target="../media/image165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w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wmf"/><Relationship Id="rId3" Type="http://schemas.openxmlformats.org/officeDocument/2006/relationships/image" Target="../media/image169.wmf"/><Relationship Id="rId7" Type="http://schemas.openxmlformats.org/officeDocument/2006/relationships/image" Target="../media/image173.wmf"/><Relationship Id="rId12" Type="http://schemas.openxmlformats.org/officeDocument/2006/relationships/image" Target="../media/image178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wmf"/><Relationship Id="rId11" Type="http://schemas.openxmlformats.org/officeDocument/2006/relationships/image" Target="../media/image177.wmf"/><Relationship Id="rId5" Type="http://schemas.openxmlformats.org/officeDocument/2006/relationships/image" Target="../media/image171.wmf"/><Relationship Id="rId10" Type="http://schemas.openxmlformats.org/officeDocument/2006/relationships/image" Target="../media/image176.wmf"/><Relationship Id="rId4" Type="http://schemas.openxmlformats.org/officeDocument/2006/relationships/image" Target="../media/image170.wmf"/><Relationship Id="rId9" Type="http://schemas.openxmlformats.org/officeDocument/2006/relationships/image" Target="../media/image175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w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wmf"/><Relationship Id="rId13" Type="http://schemas.openxmlformats.org/officeDocument/2006/relationships/image" Target="../media/image190.wmf"/><Relationship Id="rId3" Type="http://schemas.openxmlformats.org/officeDocument/2006/relationships/image" Target="../media/image180.wmf"/><Relationship Id="rId7" Type="http://schemas.openxmlformats.org/officeDocument/2006/relationships/image" Target="../media/image184.wmf"/><Relationship Id="rId12" Type="http://schemas.openxmlformats.org/officeDocument/2006/relationships/image" Target="../media/image189.wmf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wmf"/><Relationship Id="rId11" Type="http://schemas.openxmlformats.org/officeDocument/2006/relationships/image" Target="../media/image188.wmf"/><Relationship Id="rId5" Type="http://schemas.openxmlformats.org/officeDocument/2006/relationships/image" Target="../media/image182.wmf"/><Relationship Id="rId10" Type="http://schemas.openxmlformats.org/officeDocument/2006/relationships/image" Target="../media/image187.wmf"/><Relationship Id="rId4" Type="http://schemas.openxmlformats.org/officeDocument/2006/relationships/image" Target="../media/image181.wmf"/><Relationship Id="rId9" Type="http://schemas.openxmlformats.org/officeDocument/2006/relationships/image" Target="../media/image186.wmf"/><Relationship Id="rId14" Type="http://schemas.openxmlformats.org/officeDocument/2006/relationships/image" Target="../media/image191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wmf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wmf"/><Relationship Id="rId5" Type="http://schemas.openxmlformats.org/officeDocument/2006/relationships/image" Target="../media/image194.wmf"/><Relationship Id="rId4" Type="http://schemas.openxmlformats.org/officeDocument/2006/relationships/image" Target="../media/image193.w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wmf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wmf"/><Relationship Id="rId5" Type="http://schemas.openxmlformats.org/officeDocument/2006/relationships/image" Target="../media/image198.wmf"/><Relationship Id="rId4" Type="http://schemas.openxmlformats.org/officeDocument/2006/relationships/image" Target="../media/image197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.wmf"/><Relationship Id="rId5" Type="http://schemas.openxmlformats.org/officeDocument/2006/relationships/image" Target="../media/image202.wmf"/><Relationship Id="rId4" Type="http://schemas.openxmlformats.org/officeDocument/2006/relationships/image" Target="../media/image201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5.wmf"/><Relationship Id="rId4" Type="http://schemas.openxmlformats.org/officeDocument/2006/relationships/image" Target="../media/image204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wmf"/><Relationship Id="rId5" Type="http://schemas.openxmlformats.org/officeDocument/2006/relationships/image" Target="../media/image207.wmf"/><Relationship Id="rId4" Type="http://schemas.openxmlformats.org/officeDocument/2006/relationships/image" Target="../media/image206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wmf"/><Relationship Id="rId5" Type="http://schemas.openxmlformats.org/officeDocument/2006/relationships/image" Target="../media/image211.wmf"/><Relationship Id="rId4" Type="http://schemas.openxmlformats.org/officeDocument/2006/relationships/image" Target="../media/image210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5.wmf"/><Relationship Id="rId4" Type="http://schemas.openxmlformats.org/officeDocument/2006/relationships/image" Target="../media/image214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7.w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wmf"/><Relationship Id="rId3" Type="http://schemas.openxmlformats.org/officeDocument/2006/relationships/image" Target="../media/image218.wmf"/><Relationship Id="rId7" Type="http://schemas.openxmlformats.org/officeDocument/2006/relationships/image" Target="../media/image222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1.wmf"/><Relationship Id="rId5" Type="http://schemas.openxmlformats.org/officeDocument/2006/relationships/image" Target="../media/image220.wmf"/><Relationship Id="rId10" Type="http://schemas.openxmlformats.org/officeDocument/2006/relationships/image" Target="../media/image225.wmf"/><Relationship Id="rId4" Type="http://schemas.openxmlformats.org/officeDocument/2006/relationships/image" Target="../media/image219.wmf"/><Relationship Id="rId9" Type="http://schemas.openxmlformats.org/officeDocument/2006/relationships/image" Target="../media/image224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8.wmf"/><Relationship Id="rId4" Type="http://schemas.openxmlformats.org/officeDocument/2006/relationships/image" Target="../media/image227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.wmf"/><Relationship Id="rId5" Type="http://schemas.openxmlformats.org/officeDocument/2006/relationships/image" Target="../media/image231.wmf"/><Relationship Id="rId4" Type="http://schemas.openxmlformats.org/officeDocument/2006/relationships/image" Target="../media/image230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4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4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wmf"/><Relationship Id="rId2" Type="http://schemas.openxmlformats.org/officeDocument/2006/relationships/image" Target="../media/image236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9.wmf"/><Relationship Id="rId4" Type="http://schemas.openxmlformats.org/officeDocument/2006/relationships/image" Target="../media/image238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wmf"/><Relationship Id="rId2" Type="http://schemas.openxmlformats.org/officeDocument/2006/relationships/image" Target="../media/image240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3.wmf"/><Relationship Id="rId4" Type="http://schemas.openxmlformats.org/officeDocument/2006/relationships/image" Target="../media/image242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5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7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0.wmf"/><Relationship Id="rId4" Type="http://schemas.openxmlformats.org/officeDocument/2006/relationships/image" Target="../media/image249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4.wmf"/><Relationship Id="rId5" Type="http://schemas.openxmlformats.org/officeDocument/2006/relationships/image" Target="../media/image253.wmf"/><Relationship Id="rId4" Type="http://schemas.openxmlformats.org/officeDocument/2006/relationships/image" Target="../media/image252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8.wmf"/><Relationship Id="rId5" Type="http://schemas.openxmlformats.org/officeDocument/2006/relationships/image" Target="../media/image257.wmf"/><Relationship Id="rId4" Type="http://schemas.openxmlformats.org/officeDocument/2006/relationships/image" Target="../media/image256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2.wmf"/><Relationship Id="rId5" Type="http://schemas.openxmlformats.org/officeDocument/2006/relationships/image" Target="../media/image261.wmf"/><Relationship Id="rId4" Type="http://schemas.openxmlformats.org/officeDocument/2006/relationships/image" Target="../media/image260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5.wmf"/><Relationship Id="rId4" Type="http://schemas.openxmlformats.org/officeDocument/2006/relationships/image" Target="../media/image264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7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image" Target="../media/image35.wmf"/><Relationship Id="rId3" Type="http://schemas.openxmlformats.org/officeDocument/2006/relationships/image" Target="../media/image25.png"/><Relationship Id="rId7" Type="http://schemas.openxmlformats.org/officeDocument/2006/relationships/image" Target="../media/image29.wmf"/><Relationship Id="rId12" Type="http://schemas.openxmlformats.org/officeDocument/2006/relationships/image" Target="../media/image3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wmf"/><Relationship Id="rId11" Type="http://schemas.openxmlformats.org/officeDocument/2006/relationships/image" Target="../media/image33.wmf"/><Relationship Id="rId5" Type="http://schemas.openxmlformats.org/officeDocument/2006/relationships/image" Target="../media/image27.wmf"/><Relationship Id="rId10" Type="http://schemas.openxmlformats.org/officeDocument/2006/relationships/image" Target="../media/image32.wmf"/><Relationship Id="rId4" Type="http://schemas.openxmlformats.org/officeDocument/2006/relationships/image" Target="../media/image26.wmf"/><Relationship Id="rId9" Type="http://schemas.openxmlformats.org/officeDocument/2006/relationships/image" Target="../media/image31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0.wmf"/><Relationship Id="rId4" Type="http://schemas.openxmlformats.org/officeDocument/2006/relationships/image" Target="../media/image269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6.jpeg"/><Relationship Id="rId7" Type="http://schemas.openxmlformats.org/officeDocument/2006/relationships/image" Target="../media/image27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73.wmf"/><Relationship Id="rId9" Type="http://schemas.openxmlformats.org/officeDocument/2006/relationships/image" Target="../media/image272.wmf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6.jpeg"/><Relationship Id="rId7" Type="http://schemas.openxmlformats.org/officeDocument/2006/relationships/image" Target="../media/image27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5.wmf"/><Relationship Id="rId5" Type="http://schemas.openxmlformats.org/officeDocument/2006/relationships/image" Target="../media/image273.wmf"/><Relationship Id="rId10" Type="http://schemas.openxmlformats.org/officeDocument/2006/relationships/image" Target="../media/image276.png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5.bin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wmf"/><Relationship Id="rId13" Type="http://schemas.openxmlformats.org/officeDocument/2006/relationships/image" Target="../media/image285.wmf"/><Relationship Id="rId3" Type="http://schemas.openxmlformats.org/officeDocument/2006/relationships/image" Target="../media/image16.jpeg"/><Relationship Id="rId7" Type="http://schemas.openxmlformats.org/officeDocument/2006/relationships/image" Target="../media/image279.wmf"/><Relationship Id="rId12" Type="http://schemas.openxmlformats.org/officeDocument/2006/relationships/image" Target="../media/image284.wmf"/><Relationship Id="rId17" Type="http://schemas.openxmlformats.org/officeDocument/2006/relationships/image" Target="../media/image289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88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8.wmf"/><Relationship Id="rId11" Type="http://schemas.openxmlformats.org/officeDocument/2006/relationships/image" Target="../media/image283.wmf"/><Relationship Id="rId5" Type="http://schemas.openxmlformats.org/officeDocument/2006/relationships/image" Target="../media/image273.wmf"/><Relationship Id="rId15" Type="http://schemas.openxmlformats.org/officeDocument/2006/relationships/image" Target="../media/image287.wmf"/><Relationship Id="rId10" Type="http://schemas.openxmlformats.org/officeDocument/2006/relationships/image" Target="../media/image282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281.wmf"/><Relationship Id="rId14" Type="http://schemas.openxmlformats.org/officeDocument/2006/relationships/image" Target="../media/image286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9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90.wmf"/><Relationship Id="rId4" Type="http://schemas.openxmlformats.org/officeDocument/2006/relationships/image" Target="../media/image145.w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9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93.wmf"/><Relationship Id="rId5" Type="http://schemas.openxmlformats.org/officeDocument/2006/relationships/image" Target="../media/image292.wmf"/><Relationship Id="rId4" Type="http://schemas.openxmlformats.org/officeDocument/2006/relationships/oleObject" Target="../embeddings/oleObject8.bin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8.wmf"/><Relationship Id="rId3" Type="http://schemas.openxmlformats.org/officeDocument/2006/relationships/image" Target="../media/image16.jpeg"/><Relationship Id="rId7" Type="http://schemas.openxmlformats.org/officeDocument/2006/relationships/image" Target="../media/image29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96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95.w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30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00.wmf"/><Relationship Id="rId5" Type="http://schemas.openxmlformats.org/officeDocument/2006/relationships/image" Target="../media/image299.wmf"/><Relationship Id="rId4" Type="http://schemas.openxmlformats.org/officeDocument/2006/relationships/oleObject" Target="../embeddings/oleObject10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03.wmf"/><Relationship Id="rId5" Type="http://schemas.openxmlformats.org/officeDocument/2006/relationships/image" Target="../media/image302.wmf"/><Relationship Id="rId4" Type="http://schemas.openxmlformats.org/officeDocument/2006/relationships/oleObject" Target="../embeddings/oleObject1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05.wmf"/><Relationship Id="rId5" Type="http://schemas.openxmlformats.org/officeDocument/2006/relationships/image" Target="../media/image304.wmf"/><Relationship Id="rId4" Type="http://schemas.openxmlformats.org/officeDocument/2006/relationships/oleObject" Target="../embeddings/oleObject12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07.wmf"/><Relationship Id="rId5" Type="http://schemas.openxmlformats.org/officeDocument/2006/relationships/image" Target="../media/image306.wmf"/><Relationship Id="rId4" Type="http://schemas.openxmlformats.org/officeDocument/2006/relationships/oleObject" Target="../embeddings/oleObject13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31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09.wmf"/><Relationship Id="rId5" Type="http://schemas.openxmlformats.org/officeDocument/2006/relationships/image" Target="../media/image308.wmf"/><Relationship Id="rId4" Type="http://schemas.openxmlformats.org/officeDocument/2006/relationships/oleObject" Target="../embeddings/oleObject14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12.wmf"/><Relationship Id="rId5" Type="http://schemas.openxmlformats.org/officeDocument/2006/relationships/image" Target="../media/image311.wmf"/><Relationship Id="rId4" Type="http://schemas.openxmlformats.org/officeDocument/2006/relationships/oleObject" Target="../embeddings/oleObject15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4.w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6.w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8.wmf"/><Relationship Id="rId4" Type="http://schemas.openxmlformats.org/officeDocument/2006/relationships/image" Target="../media/image317.w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wmf"/><Relationship Id="rId7" Type="http://schemas.openxmlformats.org/officeDocument/2006/relationships/image" Target="../media/image323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2.wmf"/><Relationship Id="rId5" Type="http://schemas.openxmlformats.org/officeDocument/2006/relationships/image" Target="../media/image321.wmf"/><Relationship Id="rId4" Type="http://schemas.openxmlformats.org/officeDocument/2006/relationships/image" Target="../media/image320.w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3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wmf"/><Relationship Id="rId7" Type="http://schemas.openxmlformats.org/officeDocument/2006/relationships/image" Target="../media/image323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8.wmf"/><Relationship Id="rId5" Type="http://schemas.openxmlformats.org/officeDocument/2006/relationships/image" Target="../media/image327.wmf"/><Relationship Id="rId4" Type="http://schemas.openxmlformats.org/officeDocument/2006/relationships/image" Target="../media/image326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wmf"/><Relationship Id="rId7" Type="http://schemas.openxmlformats.org/officeDocument/2006/relationships/image" Target="../media/image332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1.wmf"/><Relationship Id="rId5" Type="http://schemas.openxmlformats.org/officeDocument/2006/relationships/image" Target="../media/image330.wmf"/><Relationship Id="rId4" Type="http://schemas.openxmlformats.org/officeDocument/2006/relationships/image" Target="../media/image329.w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5.wmf"/><Relationship Id="rId5" Type="http://schemas.openxmlformats.org/officeDocument/2006/relationships/image" Target="../media/image334.wmf"/><Relationship Id="rId4" Type="http://schemas.openxmlformats.org/officeDocument/2006/relationships/image" Target="../media/image323.w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7.wmf"/><Relationship Id="rId5" Type="http://schemas.openxmlformats.org/officeDocument/2006/relationships/image" Target="../media/image336.wmf"/><Relationship Id="rId4" Type="http://schemas.openxmlformats.org/officeDocument/2006/relationships/image" Target="../media/image323.wmf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1.wmf"/><Relationship Id="rId3" Type="http://schemas.openxmlformats.org/officeDocument/2006/relationships/image" Target="../media/image333.wmf"/><Relationship Id="rId7" Type="http://schemas.openxmlformats.org/officeDocument/2006/relationships/image" Target="../media/image340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9.wmf"/><Relationship Id="rId5" Type="http://schemas.openxmlformats.org/officeDocument/2006/relationships/image" Target="../media/image338.wmf"/><Relationship Id="rId4" Type="http://schemas.openxmlformats.org/officeDocument/2006/relationships/image" Target="../media/image323.w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2.wmf"/><Relationship Id="rId4" Type="http://schemas.openxmlformats.org/officeDocument/2006/relationships/image" Target="../media/image317.wmf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8.wmf"/><Relationship Id="rId3" Type="http://schemas.openxmlformats.org/officeDocument/2006/relationships/image" Target="../media/image343.wmf"/><Relationship Id="rId7" Type="http://schemas.openxmlformats.org/officeDocument/2006/relationships/image" Target="../media/image347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6.wmf"/><Relationship Id="rId5" Type="http://schemas.openxmlformats.org/officeDocument/2006/relationships/image" Target="../media/image345.wmf"/><Relationship Id="rId4" Type="http://schemas.openxmlformats.org/officeDocument/2006/relationships/image" Target="../media/image344.w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1.wmf"/><Relationship Id="rId5" Type="http://schemas.openxmlformats.org/officeDocument/2006/relationships/image" Target="../media/image350.wmf"/><Relationship Id="rId4" Type="http://schemas.openxmlformats.org/officeDocument/2006/relationships/image" Target="../media/image349.w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3.wmf"/><Relationship Id="rId4" Type="http://schemas.openxmlformats.org/officeDocument/2006/relationships/image" Target="../media/image352.w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5.wmf"/><Relationship Id="rId4" Type="http://schemas.openxmlformats.org/officeDocument/2006/relationships/image" Target="../media/image354.w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7.wmf"/><Relationship Id="rId4" Type="http://schemas.openxmlformats.org/officeDocument/2006/relationships/image" Target="../media/image35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Rectangle 43">
            <a:extLst>
              <a:ext uri="{FF2B5EF4-FFF2-40B4-BE49-F238E27FC236}">
                <a16:creationId xmlns:a16="http://schemas.microsoft.com/office/drawing/2014/main" id="{69322EE3-B752-427B-A93D-5F14E401A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81000"/>
            <a:ext cx="768667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s-PR" altLang="en-US" sz="8100" b="1">
                <a:solidFill>
                  <a:srgbClr val="FFFFFF"/>
                </a:solidFill>
              </a:rPr>
              <a:t>CONCEPTOS</a:t>
            </a:r>
          </a:p>
          <a:p>
            <a:pPr algn="ctr"/>
            <a:r>
              <a:rPr lang="es-PR" altLang="en-US" sz="8100" b="1">
                <a:solidFill>
                  <a:srgbClr val="FFFFFF"/>
                </a:solidFill>
              </a:rPr>
              <a:t>BÁSICOS</a:t>
            </a:r>
          </a:p>
          <a:p>
            <a:pPr algn="ctr"/>
            <a:r>
              <a:rPr lang="es-PR" altLang="en-US" sz="8100" b="1">
                <a:solidFill>
                  <a:srgbClr val="FFFFFF"/>
                </a:solidFill>
              </a:rPr>
              <a:t>DE NUTRICIÓN</a:t>
            </a:r>
            <a:endParaRPr lang="es-PR" altLang="en-US"/>
          </a:p>
        </p:txBody>
      </p:sp>
      <p:sp>
        <p:nvSpPr>
          <p:cNvPr id="2094" name="Freeform 46">
            <a:extLst>
              <a:ext uri="{FF2B5EF4-FFF2-40B4-BE49-F238E27FC236}">
                <a16:creationId xmlns:a16="http://schemas.microsoft.com/office/drawing/2014/main" id="{9C2A79E7-AB71-4114-A204-DF9B010FB675}"/>
              </a:ext>
            </a:extLst>
          </p:cNvPr>
          <p:cNvSpPr>
            <a:spLocks/>
          </p:cNvSpPr>
          <p:nvPr/>
        </p:nvSpPr>
        <p:spPr bwMode="auto">
          <a:xfrm>
            <a:off x="3382963" y="1652587"/>
            <a:ext cx="146050" cy="119063"/>
          </a:xfrm>
          <a:custGeom>
            <a:avLst/>
            <a:gdLst>
              <a:gd name="T0" fmla="*/ 0 w 183"/>
              <a:gd name="T1" fmla="*/ 149 h 149"/>
              <a:gd name="T2" fmla="*/ 65 w 183"/>
              <a:gd name="T3" fmla="*/ 0 h 149"/>
              <a:gd name="T4" fmla="*/ 183 w 183"/>
              <a:gd name="T5" fmla="*/ 0 h 149"/>
              <a:gd name="T6" fmla="*/ 73 w 183"/>
              <a:gd name="T7" fmla="*/ 149 h 149"/>
              <a:gd name="T8" fmla="*/ 0 w 183"/>
              <a:gd name="T9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3" h="149">
                <a:moveTo>
                  <a:pt x="0" y="149"/>
                </a:moveTo>
                <a:lnTo>
                  <a:pt x="65" y="0"/>
                </a:lnTo>
                <a:lnTo>
                  <a:pt x="183" y="0"/>
                </a:lnTo>
                <a:lnTo>
                  <a:pt x="73" y="149"/>
                </a:lnTo>
                <a:lnTo>
                  <a:pt x="0" y="1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5" name="Freeform 47">
            <a:extLst>
              <a:ext uri="{FF2B5EF4-FFF2-40B4-BE49-F238E27FC236}">
                <a16:creationId xmlns:a16="http://schemas.microsoft.com/office/drawing/2014/main" id="{7FE22C40-4EAF-422B-A939-9A5A3544BE39}"/>
              </a:ext>
            </a:extLst>
          </p:cNvPr>
          <p:cNvSpPr>
            <a:spLocks/>
          </p:cNvSpPr>
          <p:nvPr/>
        </p:nvSpPr>
        <p:spPr bwMode="auto">
          <a:xfrm>
            <a:off x="7253288" y="2830512"/>
            <a:ext cx="146050" cy="119063"/>
          </a:xfrm>
          <a:custGeom>
            <a:avLst/>
            <a:gdLst>
              <a:gd name="T0" fmla="*/ 0 w 183"/>
              <a:gd name="T1" fmla="*/ 149 h 149"/>
              <a:gd name="T2" fmla="*/ 64 w 183"/>
              <a:gd name="T3" fmla="*/ 0 h 149"/>
              <a:gd name="T4" fmla="*/ 183 w 183"/>
              <a:gd name="T5" fmla="*/ 0 h 149"/>
              <a:gd name="T6" fmla="*/ 73 w 183"/>
              <a:gd name="T7" fmla="*/ 149 h 149"/>
              <a:gd name="T8" fmla="*/ 0 w 183"/>
              <a:gd name="T9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3" h="149">
                <a:moveTo>
                  <a:pt x="0" y="149"/>
                </a:moveTo>
                <a:lnTo>
                  <a:pt x="64" y="0"/>
                </a:lnTo>
                <a:lnTo>
                  <a:pt x="183" y="0"/>
                </a:lnTo>
                <a:lnTo>
                  <a:pt x="73" y="149"/>
                </a:lnTo>
                <a:lnTo>
                  <a:pt x="0" y="1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8" name="Rectangle 50">
            <a:extLst>
              <a:ext uri="{FF2B5EF4-FFF2-40B4-BE49-F238E27FC236}">
                <a16:creationId xmlns:a16="http://schemas.microsoft.com/office/drawing/2014/main" id="{63792E5F-7592-4D4B-A963-7A85BFC61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3438" y="4637087"/>
            <a:ext cx="505936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s-PR" altLang="en-US" sz="3000" b="1">
                <a:solidFill>
                  <a:srgbClr val="FFFFFF"/>
                </a:solidFill>
              </a:rPr>
              <a:t>Preparado por:</a:t>
            </a:r>
          </a:p>
          <a:p>
            <a:pPr algn="ctr"/>
            <a:r>
              <a:rPr lang="es-PR" altLang="en-US" sz="3000" b="1">
                <a:solidFill>
                  <a:srgbClr val="FFFFFF"/>
                </a:solidFill>
              </a:rPr>
              <a:t>Prof. Edgar Lopategui Corsino</a:t>
            </a:r>
          </a:p>
          <a:p>
            <a:pPr algn="ctr"/>
            <a:r>
              <a:rPr lang="es-PR" altLang="en-US" sz="3000" b="1">
                <a:solidFill>
                  <a:srgbClr val="FFFFFF"/>
                </a:solidFill>
              </a:rPr>
              <a:t>M.A., Fisiología del Ejercicio</a:t>
            </a:r>
            <a:endParaRPr lang="es-PR" altLang="en-US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621FB819-1F6D-426E-9220-7D2B8D448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D5E15444-BB14-4EBC-B1B3-A318BAE69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863" y="6157913"/>
            <a:ext cx="741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defRPr/>
            </a:pPr>
            <a:r>
              <a:rPr lang="es-PR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Saludmed</a:t>
            </a:r>
            <a:r>
              <a:rPr lang="es-PR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2019, por </a:t>
            </a:r>
            <a:r>
              <a:rPr lang="es-PR" altLang="en-US" sz="1200" b="1" i="1" dirty="0">
                <a:latin typeface="Arial" panose="020B0604020202020204" pitchFamily="34" charset="0"/>
                <a:hlinkClick r:id="rId4"/>
              </a:rPr>
              <a:t>Edgar Lopategui Corsino</a:t>
            </a:r>
            <a:r>
              <a:rPr lang="es-PR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, se encuentra bajo una licencia </a:t>
            </a:r>
            <a:r>
              <a:rPr lang="es-PR" altLang="en-US" sz="1200" i="1" dirty="0">
                <a:latin typeface="Arial" panose="020B0604020202020204" pitchFamily="34" charset="0"/>
                <a:hlinkClick r:id="rId5"/>
              </a:rPr>
              <a:t>"</a:t>
            </a:r>
            <a:r>
              <a:rPr lang="es-PR" altLang="en-US" sz="1200" i="1" dirty="0" err="1">
                <a:latin typeface="Arial" panose="020B0604020202020204" pitchFamily="34" charset="0"/>
                <a:hlinkClick r:id="rId5"/>
              </a:rPr>
              <a:t>Creative</a:t>
            </a:r>
            <a:r>
              <a:rPr lang="es-PR" altLang="en-US" sz="1200" i="1" dirty="0">
                <a:latin typeface="Arial" panose="020B0604020202020204" pitchFamily="34" charset="0"/>
                <a:hlinkClick r:id="rId5"/>
              </a:rPr>
              <a:t> </a:t>
            </a:r>
            <a:r>
              <a:rPr lang="es-PR" altLang="en-US" sz="1200" i="1" dirty="0" err="1">
                <a:latin typeface="Arial" panose="020B0604020202020204" pitchFamily="34" charset="0"/>
                <a:hlinkClick r:id="rId5"/>
              </a:rPr>
              <a:t>Commons</a:t>
            </a:r>
            <a:r>
              <a:rPr lang="es-PR" altLang="en-US" sz="1200" i="1" dirty="0">
                <a:latin typeface="Arial" panose="020B0604020202020204" pitchFamily="34" charset="0"/>
                <a:hlinkClick r:id="rId5"/>
              </a:rPr>
              <a:t>"</a:t>
            </a:r>
            <a:r>
              <a:rPr lang="es-PR" altLang="en-US" sz="1200" dirty="0">
                <a:latin typeface="Arial" panose="020B0604020202020204" pitchFamily="34" charset="0"/>
              </a:rPr>
              <a:t>, </a:t>
            </a:r>
          </a:p>
          <a:p>
            <a:pPr eaLnBrk="1" hangingPunct="1">
              <a:defRPr/>
            </a:pPr>
            <a:r>
              <a:rPr lang="es-PR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de tipo: </a:t>
            </a:r>
            <a:r>
              <a:rPr lang="es-PR" altLang="en-US" sz="1200" b="1" i="1" dirty="0">
                <a:latin typeface="Arial" panose="020B0604020202020204" pitchFamily="34" charset="0"/>
                <a:hlinkClick r:id="rId5"/>
              </a:rPr>
              <a:t>Reconocimiento-</a:t>
            </a:r>
            <a:r>
              <a:rPr lang="es-PR" altLang="en-US" sz="1200" b="1" i="1" dirty="0" err="1">
                <a:latin typeface="Arial" panose="020B0604020202020204" pitchFamily="34" charset="0"/>
                <a:hlinkClick r:id="rId5"/>
              </a:rPr>
              <a:t>NoComercial</a:t>
            </a:r>
            <a:r>
              <a:rPr lang="es-PR" altLang="en-US" sz="1200" b="1" i="1" dirty="0">
                <a:latin typeface="Arial" panose="020B0604020202020204" pitchFamily="34" charset="0"/>
                <a:hlinkClick r:id="rId5"/>
              </a:rPr>
              <a:t>-Sin Obras Derivadas 3.0.  Licencia de Puerto Rico</a:t>
            </a:r>
            <a:r>
              <a:rPr lang="es-PR" altLang="en-US" sz="1200" dirty="0">
                <a:latin typeface="Arial" panose="020B0604020202020204" pitchFamily="34" charset="0"/>
              </a:rPr>
              <a:t>.  </a:t>
            </a:r>
          </a:p>
          <a:p>
            <a:pPr eaLnBrk="1" hangingPunct="1">
              <a:defRPr/>
            </a:pPr>
            <a:r>
              <a:rPr lang="es-PR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Basado en las páginas publicadas para el sitio Web: </a:t>
            </a:r>
            <a:r>
              <a:rPr lang="es-PR" altLang="en-US" sz="1200" b="1" i="1" dirty="0">
                <a:latin typeface="Arial" panose="020B0604020202020204" pitchFamily="34" charset="0"/>
                <a:hlinkClick r:id="rId4"/>
              </a:rPr>
              <a:t>www.saludmed.com</a:t>
            </a:r>
            <a:r>
              <a:rPr lang="es-PR" altLang="en-US" sz="1200" dirty="0">
                <a:latin typeface="Arial" panose="020B0604020202020204" pitchFamily="34" charset="0"/>
              </a:rPr>
              <a:t>.</a:t>
            </a:r>
            <a:endParaRPr lang="es-PR" altLang="en-US" sz="1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3300">
                <a:gamma/>
                <a:shade val="0"/>
                <a:invGamma/>
              </a:srgbClr>
            </a:gs>
            <a:gs pos="100000">
              <a:srgbClr val="CC33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66" name="Group 18">
            <a:extLst>
              <a:ext uri="{FF2B5EF4-FFF2-40B4-BE49-F238E27FC236}">
                <a16:creationId xmlns:a16="http://schemas.microsoft.com/office/drawing/2014/main" id="{5A9B567D-A2C7-467F-A20C-AAB747F6329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0" y="-76200"/>
            <a:ext cx="9220200" cy="7315200"/>
            <a:chOff x="0" y="-48"/>
            <a:chExt cx="5808" cy="4608"/>
          </a:xfrm>
        </p:grpSpPr>
        <p:sp>
          <p:nvSpPr>
            <p:cNvPr id="78865" name="AutoShape 17">
              <a:extLst>
                <a:ext uri="{FF2B5EF4-FFF2-40B4-BE49-F238E27FC236}">
                  <a16:creationId xmlns:a16="http://schemas.microsoft.com/office/drawing/2014/main" id="{D100E367-7480-46DC-88B3-4DD5B19E8CD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-48"/>
              <a:ext cx="5808" cy="4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78867" name="Picture 19">
              <a:extLst>
                <a:ext uri="{FF2B5EF4-FFF2-40B4-BE49-F238E27FC236}">
                  <a16:creationId xmlns:a16="http://schemas.microsoft.com/office/drawing/2014/main" id="{9B1107C4-C16F-4C48-8CAB-FF4B682A38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-32"/>
              <a:ext cx="5787" cy="4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8855" name="Picture 7">
            <a:extLst>
              <a:ext uri="{FF2B5EF4-FFF2-40B4-BE49-F238E27FC236}">
                <a16:creationId xmlns:a16="http://schemas.microsoft.com/office/drawing/2014/main" id="{49DA52C5-72A1-48F3-B660-4E7779D81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"/>
            <a:ext cx="7010400" cy="107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6" name="Picture 8">
            <a:extLst>
              <a:ext uri="{FF2B5EF4-FFF2-40B4-BE49-F238E27FC236}">
                <a16:creationId xmlns:a16="http://schemas.microsoft.com/office/drawing/2014/main" id="{26CECA93-E5C0-4F8F-9718-F31E473CD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05000"/>
            <a:ext cx="73152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8859" name="Group 11">
            <a:extLst>
              <a:ext uri="{FF2B5EF4-FFF2-40B4-BE49-F238E27FC236}">
                <a16:creationId xmlns:a16="http://schemas.microsoft.com/office/drawing/2014/main" id="{15F912C5-ECAB-423F-844A-A6316C7AD20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8600" y="3276600"/>
            <a:ext cx="8458200" cy="2976563"/>
            <a:chOff x="144" y="2064"/>
            <a:chExt cx="5328" cy="1875"/>
          </a:xfrm>
        </p:grpSpPr>
        <p:sp>
          <p:nvSpPr>
            <p:cNvPr id="78858" name="AutoShape 10">
              <a:extLst>
                <a:ext uri="{FF2B5EF4-FFF2-40B4-BE49-F238E27FC236}">
                  <a16:creationId xmlns:a16="http://schemas.microsoft.com/office/drawing/2014/main" id="{895711B8-3CC8-4877-8B92-2199152709C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4" y="2064"/>
              <a:ext cx="5328" cy="1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60" name="Rectangle 12">
              <a:extLst>
                <a:ext uri="{FF2B5EF4-FFF2-40B4-BE49-F238E27FC236}">
                  <a16:creationId xmlns:a16="http://schemas.microsoft.com/office/drawing/2014/main" id="{8AFEBC65-1C2B-4553-8F98-FECED6D9A5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" y="2091"/>
              <a:ext cx="4375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PR" altLang="en-US" sz="3900" b="1">
                  <a:solidFill>
                    <a:srgbClr val="FFFFFF"/>
                  </a:solidFill>
                </a:rPr>
                <a:t>Una Dieta que Tiene Como Fin</a:t>
              </a:r>
              <a:endParaRPr lang="es-PR" altLang="en-US"/>
            </a:p>
          </p:txBody>
        </p:sp>
        <p:sp>
          <p:nvSpPr>
            <p:cNvPr id="78861" name="Rectangle 13">
              <a:extLst>
                <a:ext uri="{FF2B5EF4-FFF2-40B4-BE49-F238E27FC236}">
                  <a16:creationId xmlns:a16="http://schemas.microsoft.com/office/drawing/2014/main" id="{2CE66BF6-6D25-4F69-BE3A-D1E774E484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" y="2459"/>
              <a:ext cx="5248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PR" altLang="en-US" sz="3900" b="1">
                  <a:solidFill>
                    <a:srgbClr val="FFFFFF"/>
                  </a:solidFill>
                </a:rPr>
                <a:t> Mantener al Individuo en un Estado </a:t>
              </a:r>
              <a:endParaRPr lang="es-PR" altLang="en-US"/>
            </a:p>
          </p:txBody>
        </p:sp>
        <p:sp>
          <p:nvSpPr>
            <p:cNvPr id="78862" name="Rectangle 14">
              <a:extLst>
                <a:ext uri="{FF2B5EF4-FFF2-40B4-BE49-F238E27FC236}">
                  <a16:creationId xmlns:a16="http://schemas.microsoft.com/office/drawing/2014/main" id="{47AAA039-8490-4F41-9F05-DC1A7E75A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" y="2828"/>
              <a:ext cx="5344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PR" altLang="en-US" sz="3900" b="1">
                  <a:solidFill>
                    <a:srgbClr val="FFFFFF"/>
                  </a:solidFill>
                </a:rPr>
                <a:t>de Suficiencia Nutritiva, Satisfaciendo</a:t>
              </a:r>
              <a:endParaRPr lang="es-PR" altLang="en-US"/>
            </a:p>
          </p:txBody>
        </p:sp>
        <p:sp>
          <p:nvSpPr>
            <p:cNvPr id="78863" name="Rectangle 15">
              <a:extLst>
                <a:ext uri="{FF2B5EF4-FFF2-40B4-BE49-F238E27FC236}">
                  <a16:creationId xmlns:a16="http://schemas.microsoft.com/office/drawing/2014/main" id="{3E2DE60C-ACB2-4EAB-8F2E-8584BE73F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" y="3197"/>
              <a:ext cx="5406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PR" altLang="en-US" sz="3900" b="1">
                  <a:solidFill>
                    <a:srgbClr val="FFFFFF"/>
                  </a:solidFill>
                </a:rPr>
                <a:t>sus Necesidades en la Etapa Particular</a:t>
              </a:r>
              <a:endParaRPr lang="es-PR" altLang="en-US"/>
            </a:p>
          </p:txBody>
        </p:sp>
        <p:sp>
          <p:nvSpPr>
            <p:cNvPr id="78864" name="Rectangle 16">
              <a:extLst>
                <a:ext uri="{FF2B5EF4-FFF2-40B4-BE49-F238E27FC236}">
                  <a16:creationId xmlns:a16="http://schemas.microsoft.com/office/drawing/2014/main" id="{624F0CA8-2841-44E0-9F73-2B61A27180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" y="3566"/>
              <a:ext cx="5397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PR" altLang="en-US" sz="3900" b="1">
                  <a:solidFill>
                    <a:srgbClr val="FFFFFF"/>
                  </a:solidFill>
                </a:rPr>
                <a:t> del Ciclo de Vida en que se Encuentra</a:t>
              </a:r>
              <a:endParaRPr lang="es-PR" altLang="en-US"/>
            </a:p>
          </p:txBody>
        </p:sp>
      </p:grpSp>
      <p:sp>
        <p:nvSpPr>
          <p:cNvPr id="14" name="Text Box 6">
            <a:extLst>
              <a:ext uri="{FF2B5EF4-FFF2-40B4-BE49-F238E27FC236}">
                <a16:creationId xmlns:a16="http://schemas.microsoft.com/office/drawing/2014/main" id="{C12478EC-3AE9-4FC6-874B-5713C49E3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>
            <a:extLst>
              <a:ext uri="{FF2B5EF4-FFF2-40B4-BE49-F238E27FC236}">
                <a16:creationId xmlns:a16="http://schemas.microsoft.com/office/drawing/2014/main" id="{237D9B5B-1734-4E84-953F-C6BDE6F79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0675"/>
            <a:ext cx="7696200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29" name="Picture 5">
            <a:extLst>
              <a:ext uri="{FF2B5EF4-FFF2-40B4-BE49-F238E27FC236}">
                <a16:creationId xmlns:a16="http://schemas.microsoft.com/office/drawing/2014/main" id="{0EAE641D-AD1A-4194-9A37-C96C3EDFC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808163"/>
            <a:ext cx="2162175" cy="116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30" name="Picture 6">
            <a:extLst>
              <a:ext uri="{FF2B5EF4-FFF2-40B4-BE49-F238E27FC236}">
                <a16:creationId xmlns:a16="http://schemas.microsoft.com/office/drawing/2014/main" id="{9E395B1F-D742-4336-A018-F59D41B4C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46438"/>
            <a:ext cx="8077200" cy="292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>
            <a:extLst>
              <a:ext uri="{FF2B5EF4-FFF2-40B4-BE49-F238E27FC236}">
                <a16:creationId xmlns:a16="http://schemas.microsoft.com/office/drawing/2014/main" id="{2F39EB5C-5923-47F2-A920-C6C1CB2D5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0675"/>
            <a:ext cx="7696200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53" name="Picture 5">
            <a:extLst>
              <a:ext uri="{FF2B5EF4-FFF2-40B4-BE49-F238E27FC236}">
                <a16:creationId xmlns:a16="http://schemas.microsoft.com/office/drawing/2014/main" id="{34CFC347-7969-41DF-9C9D-2627BD62C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98613"/>
            <a:ext cx="5181600" cy="88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54" name="Picture 6">
            <a:extLst>
              <a:ext uri="{FF2B5EF4-FFF2-40B4-BE49-F238E27FC236}">
                <a16:creationId xmlns:a16="http://schemas.microsoft.com/office/drawing/2014/main" id="{E07490BE-4E11-4D88-AED3-14E92856D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570163"/>
            <a:ext cx="4254500" cy="169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55" name="Picture 7">
            <a:extLst>
              <a:ext uri="{FF2B5EF4-FFF2-40B4-BE49-F238E27FC236}">
                <a16:creationId xmlns:a16="http://schemas.microsoft.com/office/drawing/2014/main" id="{B7F508DB-CD9F-4540-AFB6-C68C04FD9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4348163"/>
            <a:ext cx="3578225" cy="212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56" name="Picture 8">
            <a:extLst>
              <a:ext uri="{FF2B5EF4-FFF2-40B4-BE49-F238E27FC236}">
                <a16:creationId xmlns:a16="http://schemas.microsoft.com/office/drawing/2014/main" id="{83FC4E9A-E817-4BB5-B6B6-7D5C8030A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5145088"/>
            <a:ext cx="1166812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57" name="Picture 9">
            <a:extLst>
              <a:ext uri="{FF2B5EF4-FFF2-40B4-BE49-F238E27FC236}">
                <a16:creationId xmlns:a16="http://schemas.microsoft.com/office/drawing/2014/main" id="{5F2B7D00-F1BF-4F03-9FF0-DA38599B7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813" y="4619625"/>
            <a:ext cx="3151187" cy="163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>
            <a:extLst>
              <a:ext uri="{FF2B5EF4-FFF2-40B4-BE49-F238E27FC236}">
                <a16:creationId xmlns:a16="http://schemas.microsoft.com/office/drawing/2014/main" id="{B9B6B380-F021-4B1E-BE31-498D5C604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0675"/>
            <a:ext cx="7696200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875" name="Picture 3">
            <a:extLst>
              <a:ext uri="{FF2B5EF4-FFF2-40B4-BE49-F238E27FC236}">
                <a16:creationId xmlns:a16="http://schemas.microsoft.com/office/drawing/2014/main" id="{3E8DF958-8322-4949-8027-517782343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98613"/>
            <a:ext cx="5181600" cy="88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880" name="Picture 8">
            <a:extLst>
              <a:ext uri="{FF2B5EF4-FFF2-40B4-BE49-F238E27FC236}">
                <a16:creationId xmlns:a16="http://schemas.microsoft.com/office/drawing/2014/main" id="{27F8D454-D475-44DC-B954-468F9FCFF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667000"/>
            <a:ext cx="4953000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881" name="Picture 9">
            <a:extLst>
              <a:ext uri="{FF2B5EF4-FFF2-40B4-BE49-F238E27FC236}">
                <a16:creationId xmlns:a16="http://schemas.microsoft.com/office/drawing/2014/main" id="{F83A5B44-A40A-4F8D-AB47-C78029A3F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846638"/>
            <a:ext cx="5256213" cy="163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7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7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>
            <a:extLst>
              <a:ext uri="{FF2B5EF4-FFF2-40B4-BE49-F238E27FC236}">
                <a16:creationId xmlns:a16="http://schemas.microsoft.com/office/drawing/2014/main" id="{BF87E7F5-44A5-401B-ACCD-8094C463B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0675"/>
            <a:ext cx="7696200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899" name="Picture 3">
            <a:extLst>
              <a:ext uri="{FF2B5EF4-FFF2-40B4-BE49-F238E27FC236}">
                <a16:creationId xmlns:a16="http://schemas.microsoft.com/office/drawing/2014/main" id="{CC793F1E-EC6C-4E98-817C-0978EAAA8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0"/>
            <a:ext cx="5181600" cy="88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902" name="Picture 6">
            <a:extLst>
              <a:ext uri="{FF2B5EF4-FFF2-40B4-BE49-F238E27FC236}">
                <a16:creationId xmlns:a16="http://schemas.microsoft.com/office/drawing/2014/main" id="{68EFCAA4-1560-4C28-BC05-ACAC70A79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716213"/>
            <a:ext cx="6019800" cy="269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903" name="Picture 7">
            <a:extLst>
              <a:ext uri="{FF2B5EF4-FFF2-40B4-BE49-F238E27FC236}">
                <a16:creationId xmlns:a16="http://schemas.microsoft.com/office/drawing/2014/main" id="{AD1E8DC6-DE4C-4F3A-A09E-E9D91FCE9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689600"/>
            <a:ext cx="6353175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>
            <a:extLst>
              <a:ext uri="{FF2B5EF4-FFF2-40B4-BE49-F238E27FC236}">
                <a16:creationId xmlns:a16="http://schemas.microsoft.com/office/drawing/2014/main" id="{0B31F6D6-5CF6-4549-BE43-03DD3BDCF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0675"/>
            <a:ext cx="7696200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926" name="Picture 6">
            <a:extLst>
              <a:ext uri="{FF2B5EF4-FFF2-40B4-BE49-F238E27FC236}">
                <a16:creationId xmlns:a16="http://schemas.microsoft.com/office/drawing/2014/main" id="{8AFAC7FD-D616-4023-9F4E-2A40F7FD9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556260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927" name="Picture 7">
            <a:extLst>
              <a:ext uri="{FF2B5EF4-FFF2-40B4-BE49-F238E27FC236}">
                <a16:creationId xmlns:a16="http://schemas.microsoft.com/office/drawing/2014/main" id="{E0B2F64D-04DD-4F7D-B324-F3142D0D3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14600"/>
            <a:ext cx="7102475" cy="331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928" name="Picture 8">
            <a:extLst>
              <a:ext uri="{FF2B5EF4-FFF2-40B4-BE49-F238E27FC236}">
                <a16:creationId xmlns:a16="http://schemas.microsoft.com/office/drawing/2014/main" id="{D227DF46-C368-4B84-A023-61633AF15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867400"/>
            <a:ext cx="6553200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>
            <a:extLst>
              <a:ext uri="{FF2B5EF4-FFF2-40B4-BE49-F238E27FC236}">
                <a16:creationId xmlns:a16="http://schemas.microsoft.com/office/drawing/2014/main" id="{87594403-235D-4A2F-8697-63FF7ABE5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73075"/>
            <a:ext cx="7696200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0950" name="Picture 6">
            <a:extLst>
              <a:ext uri="{FF2B5EF4-FFF2-40B4-BE49-F238E27FC236}">
                <a16:creationId xmlns:a16="http://schemas.microsoft.com/office/drawing/2014/main" id="{BE61F2A6-D85D-4F17-B4C2-E9475BC65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60563"/>
            <a:ext cx="2514600" cy="116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0951" name="Picture 7">
            <a:extLst>
              <a:ext uri="{FF2B5EF4-FFF2-40B4-BE49-F238E27FC236}">
                <a16:creationId xmlns:a16="http://schemas.microsoft.com/office/drawing/2014/main" id="{347D8F43-78AB-4DFF-AB70-B4BECABB1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62313"/>
            <a:ext cx="2389188" cy="283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0952" name="Picture 8">
            <a:extLst>
              <a:ext uri="{FF2B5EF4-FFF2-40B4-BE49-F238E27FC236}">
                <a16:creationId xmlns:a16="http://schemas.microsoft.com/office/drawing/2014/main" id="{CD99BA52-C54F-4B77-A8B6-23A065926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551238"/>
            <a:ext cx="2968625" cy="254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0953" name="Picture 9">
            <a:extLst>
              <a:ext uri="{FF2B5EF4-FFF2-40B4-BE49-F238E27FC236}">
                <a16:creationId xmlns:a16="http://schemas.microsoft.com/office/drawing/2014/main" id="{E78B2AE0-5AE9-4A11-B677-EF8FA2E9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3321050"/>
            <a:ext cx="2505075" cy="269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5" name="Picture 7">
            <a:extLst>
              <a:ext uri="{FF2B5EF4-FFF2-40B4-BE49-F238E27FC236}">
                <a16:creationId xmlns:a16="http://schemas.microsoft.com/office/drawing/2014/main" id="{90F58F49-A597-442C-91C3-5FAE1B8DE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990600"/>
            <a:ext cx="7104062" cy="4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1976" name="Picture 8">
            <a:extLst>
              <a:ext uri="{FF2B5EF4-FFF2-40B4-BE49-F238E27FC236}">
                <a16:creationId xmlns:a16="http://schemas.microsoft.com/office/drawing/2014/main" id="{87B6F2D0-3E12-4486-ACEE-0350A8C10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5763"/>
            <a:ext cx="6553200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1977" name="Picture 9">
            <a:extLst>
              <a:ext uri="{FF2B5EF4-FFF2-40B4-BE49-F238E27FC236}">
                <a16:creationId xmlns:a16="http://schemas.microsoft.com/office/drawing/2014/main" id="{EEA64838-4607-451D-BA60-239E93204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5851525"/>
            <a:ext cx="68230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7" name="Picture 5">
            <a:extLst>
              <a:ext uri="{FF2B5EF4-FFF2-40B4-BE49-F238E27FC236}">
                <a16:creationId xmlns:a16="http://schemas.microsoft.com/office/drawing/2014/main" id="{5D294A3E-764B-450C-B118-AD3D192A3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2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2998" name="Picture 6">
            <a:extLst>
              <a:ext uri="{FF2B5EF4-FFF2-40B4-BE49-F238E27FC236}">
                <a16:creationId xmlns:a16="http://schemas.microsoft.com/office/drawing/2014/main" id="{66C3390D-93D5-4833-8D49-180459AC9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15963"/>
            <a:ext cx="6477000" cy="9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3000" name="Picture 8">
            <a:extLst>
              <a:ext uri="{FF2B5EF4-FFF2-40B4-BE49-F238E27FC236}">
                <a16:creationId xmlns:a16="http://schemas.microsoft.com/office/drawing/2014/main" id="{48D6FDD9-7D28-406D-B2E4-5E2700E3E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05000"/>
            <a:ext cx="7467600" cy="416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1" name="Picture 5">
            <a:extLst>
              <a:ext uri="{FF2B5EF4-FFF2-40B4-BE49-F238E27FC236}">
                <a16:creationId xmlns:a16="http://schemas.microsoft.com/office/drawing/2014/main" id="{03C71546-EEF9-4174-B61A-D0F47690F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96888"/>
            <a:ext cx="7848600" cy="79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4022" name="Picture 6">
            <a:extLst>
              <a:ext uri="{FF2B5EF4-FFF2-40B4-BE49-F238E27FC236}">
                <a16:creationId xmlns:a16="http://schemas.microsoft.com/office/drawing/2014/main" id="{1E306E94-6D92-4275-853E-1D54A42AD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97038"/>
            <a:ext cx="8001000" cy="447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4" name="Picture 4">
            <a:extLst>
              <a:ext uri="{FF2B5EF4-FFF2-40B4-BE49-F238E27FC236}">
                <a16:creationId xmlns:a16="http://schemas.microsoft.com/office/drawing/2014/main" id="{7DD84F62-0FEB-4634-A730-96D53CBED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96888"/>
            <a:ext cx="7848600" cy="79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45" name="Picture 5">
            <a:extLst>
              <a:ext uri="{FF2B5EF4-FFF2-40B4-BE49-F238E27FC236}">
                <a16:creationId xmlns:a16="http://schemas.microsoft.com/office/drawing/2014/main" id="{CFEEEE47-BBB2-4549-9DB4-9CFEE25E9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68438"/>
            <a:ext cx="3352800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46" name="Picture 6">
            <a:extLst>
              <a:ext uri="{FF2B5EF4-FFF2-40B4-BE49-F238E27FC236}">
                <a16:creationId xmlns:a16="http://schemas.microsoft.com/office/drawing/2014/main" id="{9B9E632B-28BB-44E1-A80E-B3945AEF7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2538413"/>
            <a:ext cx="7797800" cy="378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00">
                <a:gamma/>
                <a:shade val="46275"/>
                <a:invGamma/>
              </a:srgbClr>
            </a:gs>
            <a:gs pos="100000">
              <a:srgbClr val="0066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907" name="Group 11">
            <a:extLst>
              <a:ext uri="{FF2B5EF4-FFF2-40B4-BE49-F238E27FC236}">
                <a16:creationId xmlns:a16="http://schemas.microsoft.com/office/drawing/2014/main" id="{3BBC7EC8-A262-4F2B-99EE-5B1DC50EDBA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76200" y="-38100"/>
            <a:ext cx="9296400" cy="6972300"/>
            <a:chOff x="0" y="0"/>
            <a:chExt cx="5760" cy="4320"/>
          </a:xfrm>
        </p:grpSpPr>
        <p:sp>
          <p:nvSpPr>
            <p:cNvPr id="80906" name="AutoShape 10">
              <a:extLst>
                <a:ext uri="{FF2B5EF4-FFF2-40B4-BE49-F238E27FC236}">
                  <a16:creationId xmlns:a16="http://schemas.microsoft.com/office/drawing/2014/main" id="{585B1A39-0339-4A0F-BC47-D18B70701AF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80908" name="Picture 12">
              <a:extLst>
                <a:ext uri="{FF2B5EF4-FFF2-40B4-BE49-F238E27FC236}">
                  <a16:creationId xmlns:a16="http://schemas.microsoft.com/office/drawing/2014/main" id="{C2DC4CB4-69AB-4AC4-9225-9DD61CB9A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15"/>
              <a:ext cx="5737" cy="4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0903" name="Picture 7">
            <a:extLst>
              <a:ext uri="{FF2B5EF4-FFF2-40B4-BE49-F238E27FC236}">
                <a16:creationId xmlns:a16="http://schemas.microsoft.com/office/drawing/2014/main" id="{A70832FF-F74F-474F-B908-4D3296F0A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76600"/>
            <a:ext cx="8534400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4" name="Picture 8">
            <a:extLst>
              <a:ext uri="{FF2B5EF4-FFF2-40B4-BE49-F238E27FC236}">
                <a16:creationId xmlns:a16="http://schemas.microsoft.com/office/drawing/2014/main" id="{2E3C9D0C-73D4-4DFB-A3B1-9CA8FACF4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1000"/>
            <a:ext cx="5486400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5" name="Picture 9">
            <a:extLst>
              <a:ext uri="{FF2B5EF4-FFF2-40B4-BE49-F238E27FC236}">
                <a16:creationId xmlns:a16="http://schemas.microsoft.com/office/drawing/2014/main" id="{AF6A9280-6B67-44ED-952C-E7682C0A5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81200"/>
            <a:ext cx="7391400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0B0A4F5B-60F2-4869-96FA-0F2A95FB2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5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3" name="Picture 5">
            <a:extLst>
              <a:ext uri="{FF2B5EF4-FFF2-40B4-BE49-F238E27FC236}">
                <a16:creationId xmlns:a16="http://schemas.microsoft.com/office/drawing/2014/main" id="{56111AEA-E101-4DEF-BB81-E3E5F8BC2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8313"/>
            <a:ext cx="8153400" cy="97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7574" name="Picture 6">
            <a:extLst>
              <a:ext uri="{FF2B5EF4-FFF2-40B4-BE49-F238E27FC236}">
                <a16:creationId xmlns:a16="http://schemas.microsoft.com/office/drawing/2014/main" id="{0DB5B26C-C6A9-414E-B8A2-380EBC321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43075"/>
            <a:ext cx="8534400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9" name="Picture 5">
            <a:extLst>
              <a:ext uri="{FF2B5EF4-FFF2-40B4-BE49-F238E27FC236}">
                <a16:creationId xmlns:a16="http://schemas.microsoft.com/office/drawing/2014/main" id="{F02BAC66-C735-4420-B4F3-77AFAFC19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2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6070" name="Picture 6">
            <a:extLst>
              <a:ext uri="{FF2B5EF4-FFF2-40B4-BE49-F238E27FC236}">
                <a16:creationId xmlns:a16="http://schemas.microsoft.com/office/drawing/2014/main" id="{7C2A08D9-3AEB-4461-8307-81E405901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85800"/>
            <a:ext cx="6477000" cy="96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6072" name="Picture 8">
            <a:extLst>
              <a:ext uri="{FF2B5EF4-FFF2-40B4-BE49-F238E27FC236}">
                <a16:creationId xmlns:a16="http://schemas.microsoft.com/office/drawing/2014/main" id="{E2EDF5A1-AEB9-4EDC-AF53-CE9DC2513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7467600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3" name="Picture 5">
            <a:extLst>
              <a:ext uri="{FF2B5EF4-FFF2-40B4-BE49-F238E27FC236}">
                <a16:creationId xmlns:a16="http://schemas.microsoft.com/office/drawing/2014/main" id="{92BD87A7-ABD0-4A4D-BB56-68D1F02EE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8950"/>
            <a:ext cx="8382000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7094" name="Picture 6">
            <a:extLst>
              <a:ext uri="{FF2B5EF4-FFF2-40B4-BE49-F238E27FC236}">
                <a16:creationId xmlns:a16="http://schemas.microsoft.com/office/drawing/2014/main" id="{18BAACD4-0933-44FD-B096-7C5A5C4E8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55800"/>
            <a:ext cx="3429000" cy="436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7095" name="Picture 7">
            <a:extLst>
              <a:ext uri="{FF2B5EF4-FFF2-40B4-BE49-F238E27FC236}">
                <a16:creationId xmlns:a16="http://schemas.microsoft.com/office/drawing/2014/main" id="{6A2205E3-655A-436A-887D-0956E42BF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933575"/>
            <a:ext cx="4495800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7" name="Picture 5">
            <a:extLst>
              <a:ext uri="{FF2B5EF4-FFF2-40B4-BE49-F238E27FC236}">
                <a16:creationId xmlns:a16="http://schemas.microsoft.com/office/drawing/2014/main" id="{1D34594E-F220-4A86-8BC7-58BFB3DD5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2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8118" name="Picture 6">
            <a:extLst>
              <a:ext uri="{FF2B5EF4-FFF2-40B4-BE49-F238E27FC236}">
                <a16:creationId xmlns:a16="http://schemas.microsoft.com/office/drawing/2014/main" id="{94200C17-E65E-46D2-9350-7F1AE10AF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09600"/>
            <a:ext cx="6477000" cy="96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8120" name="Picture 8">
            <a:extLst>
              <a:ext uri="{FF2B5EF4-FFF2-40B4-BE49-F238E27FC236}">
                <a16:creationId xmlns:a16="http://schemas.microsoft.com/office/drawing/2014/main" id="{FE8E7110-3E10-4C6D-9AA0-92DB348BA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7467600" cy="420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8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8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8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8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1" name="Picture 5">
            <a:extLst>
              <a:ext uri="{FF2B5EF4-FFF2-40B4-BE49-F238E27FC236}">
                <a16:creationId xmlns:a16="http://schemas.microsoft.com/office/drawing/2014/main" id="{B4F95FE7-39E0-4767-A220-E53E68814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30580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9143" name="Picture 7">
            <a:extLst>
              <a:ext uri="{FF2B5EF4-FFF2-40B4-BE49-F238E27FC236}">
                <a16:creationId xmlns:a16="http://schemas.microsoft.com/office/drawing/2014/main" id="{CF90DB50-8BBE-492A-AE60-FDBBE07DE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13238"/>
            <a:ext cx="8229600" cy="213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9144" name="Picture 8">
            <a:extLst>
              <a:ext uri="{FF2B5EF4-FFF2-40B4-BE49-F238E27FC236}">
                <a16:creationId xmlns:a16="http://schemas.microsoft.com/office/drawing/2014/main" id="{B98BD485-CC50-4144-9211-6B91CEB02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20813"/>
            <a:ext cx="5791200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5" name="Picture 5">
            <a:extLst>
              <a:ext uri="{FF2B5EF4-FFF2-40B4-BE49-F238E27FC236}">
                <a16:creationId xmlns:a16="http://schemas.microsoft.com/office/drawing/2014/main" id="{4F224922-6A42-4AB2-9E5E-6BFECC1BC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2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0166" name="Picture 6">
            <a:extLst>
              <a:ext uri="{FF2B5EF4-FFF2-40B4-BE49-F238E27FC236}">
                <a16:creationId xmlns:a16="http://schemas.microsoft.com/office/drawing/2014/main" id="{F130E6F2-B474-493C-8B74-29B779264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09600"/>
            <a:ext cx="6477000" cy="96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0168" name="Picture 8">
            <a:extLst>
              <a:ext uri="{FF2B5EF4-FFF2-40B4-BE49-F238E27FC236}">
                <a16:creationId xmlns:a16="http://schemas.microsoft.com/office/drawing/2014/main" id="{BF1633DE-D86D-426C-BBBF-B33A5CAB5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30388"/>
            <a:ext cx="7391400" cy="411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0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0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0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0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9" name="Picture 5">
            <a:extLst>
              <a:ext uri="{FF2B5EF4-FFF2-40B4-BE49-F238E27FC236}">
                <a16:creationId xmlns:a16="http://schemas.microsoft.com/office/drawing/2014/main" id="{BE10551D-7F21-4C71-A247-301E609C3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1703388"/>
            <a:ext cx="8408987" cy="225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1190" name="Picture 6">
            <a:extLst>
              <a:ext uri="{FF2B5EF4-FFF2-40B4-BE49-F238E27FC236}">
                <a16:creationId xmlns:a16="http://schemas.microsoft.com/office/drawing/2014/main" id="{CEA09D31-140D-4C2C-9777-1328F1C38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479425"/>
            <a:ext cx="7296150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1191" name="Picture 7">
            <a:extLst>
              <a:ext uri="{FF2B5EF4-FFF2-40B4-BE49-F238E27FC236}">
                <a16:creationId xmlns:a16="http://schemas.microsoft.com/office/drawing/2014/main" id="{005698AB-D6F6-43EB-8453-98030D5DD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98950"/>
            <a:ext cx="8153400" cy="217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3" name="Picture 5">
            <a:extLst>
              <a:ext uri="{FF2B5EF4-FFF2-40B4-BE49-F238E27FC236}">
                <a16:creationId xmlns:a16="http://schemas.microsoft.com/office/drawing/2014/main" id="{2B0128A8-E8ED-45DC-A50A-D9F448BEE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2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2214" name="Picture 6">
            <a:extLst>
              <a:ext uri="{FF2B5EF4-FFF2-40B4-BE49-F238E27FC236}">
                <a16:creationId xmlns:a16="http://schemas.microsoft.com/office/drawing/2014/main" id="{B82FB78E-224B-41AB-80CF-DCD834238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63563"/>
            <a:ext cx="6477000" cy="9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2216" name="Picture 8">
            <a:extLst>
              <a:ext uri="{FF2B5EF4-FFF2-40B4-BE49-F238E27FC236}">
                <a16:creationId xmlns:a16="http://schemas.microsoft.com/office/drawing/2014/main" id="{85CE8455-53E2-446B-B0B3-8FC5EEFD0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24025"/>
            <a:ext cx="7620000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5" name="Picture 5">
            <a:extLst>
              <a:ext uri="{FF2B5EF4-FFF2-40B4-BE49-F238E27FC236}">
                <a16:creationId xmlns:a16="http://schemas.microsoft.com/office/drawing/2014/main" id="{036C4F11-523D-4910-A95A-98DC1A53C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33400"/>
            <a:ext cx="72009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286" name="Picture 6">
            <a:extLst>
              <a:ext uri="{FF2B5EF4-FFF2-40B4-BE49-F238E27FC236}">
                <a16:creationId xmlns:a16="http://schemas.microsoft.com/office/drawing/2014/main" id="{9D7A4DBE-09AB-4436-96F6-11523D6E4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1828800"/>
            <a:ext cx="6948487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288" name="Picture 8">
            <a:extLst>
              <a:ext uri="{FF2B5EF4-FFF2-40B4-BE49-F238E27FC236}">
                <a16:creationId xmlns:a16="http://schemas.microsoft.com/office/drawing/2014/main" id="{733F0C2D-F315-4E91-A8C2-CAF569F13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52800"/>
            <a:ext cx="8534400" cy="294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10" name="Picture 6">
            <a:extLst>
              <a:ext uri="{FF2B5EF4-FFF2-40B4-BE49-F238E27FC236}">
                <a16:creationId xmlns:a16="http://schemas.microsoft.com/office/drawing/2014/main" id="{C205A9AF-7A14-4289-99F4-EA6B160E6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2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311" name="Picture 7">
            <a:extLst>
              <a:ext uri="{FF2B5EF4-FFF2-40B4-BE49-F238E27FC236}">
                <a16:creationId xmlns:a16="http://schemas.microsoft.com/office/drawing/2014/main" id="{6EA7B53F-0076-40EC-B85F-B7DE9607A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63563"/>
            <a:ext cx="6477000" cy="9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313" name="Picture 9">
            <a:extLst>
              <a:ext uri="{FF2B5EF4-FFF2-40B4-BE49-F238E27FC236}">
                <a16:creationId xmlns:a16="http://schemas.microsoft.com/office/drawing/2014/main" id="{3D00FFC9-16D2-442E-9FA8-E629B81F2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81175"/>
            <a:ext cx="7391400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6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6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6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6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3399">
                <a:gamma/>
                <a:shade val="16078"/>
                <a:invGamma/>
              </a:srgbClr>
            </a:gs>
            <a:gs pos="100000">
              <a:srgbClr val="33339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54" name="Picture 10">
            <a:extLst>
              <a:ext uri="{FF2B5EF4-FFF2-40B4-BE49-F238E27FC236}">
                <a16:creationId xmlns:a16="http://schemas.microsoft.com/office/drawing/2014/main" id="{2CA7149D-165E-4136-9E11-B0D02F69E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964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51" name="Picture 7">
            <a:extLst>
              <a:ext uri="{FF2B5EF4-FFF2-40B4-BE49-F238E27FC236}">
                <a16:creationId xmlns:a16="http://schemas.microsoft.com/office/drawing/2014/main" id="{C9C4DE02-623A-413F-A7EC-DD9E46B35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96888"/>
            <a:ext cx="3505200" cy="110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52" name="Picture 8">
            <a:extLst>
              <a:ext uri="{FF2B5EF4-FFF2-40B4-BE49-F238E27FC236}">
                <a16:creationId xmlns:a16="http://schemas.microsoft.com/office/drawing/2014/main" id="{662AAF0E-2CDD-4DDB-B574-D4B0EB9D7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8" y="1828800"/>
            <a:ext cx="6945312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53" name="Picture 9">
            <a:extLst>
              <a:ext uri="{FF2B5EF4-FFF2-40B4-BE49-F238E27FC236}">
                <a16:creationId xmlns:a16="http://schemas.microsoft.com/office/drawing/2014/main" id="{692D0B2C-9C98-4E7D-8507-E07E2006D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8455025" cy="317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1FB906E2-6AF4-4739-9739-4D589518B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3" name="Picture 5">
            <a:extLst>
              <a:ext uri="{FF2B5EF4-FFF2-40B4-BE49-F238E27FC236}">
                <a16:creationId xmlns:a16="http://schemas.microsoft.com/office/drawing/2014/main" id="{A7C50793-AFC4-4C11-96AB-79CD50E6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7334" name="Picture 6">
            <a:extLst>
              <a:ext uri="{FF2B5EF4-FFF2-40B4-BE49-F238E27FC236}">
                <a16:creationId xmlns:a16="http://schemas.microsoft.com/office/drawing/2014/main" id="{DBB0026E-1F0D-45BA-91BA-918A37C8C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0863"/>
            <a:ext cx="8153400" cy="450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6" name="Picture 4">
            <a:extLst>
              <a:ext uri="{FF2B5EF4-FFF2-40B4-BE49-F238E27FC236}">
                <a16:creationId xmlns:a16="http://schemas.microsoft.com/office/drawing/2014/main" id="{82E3FF05-E5CB-4882-B484-221363A37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76425"/>
            <a:ext cx="8099425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7" name="Picture 5">
            <a:extLst>
              <a:ext uri="{FF2B5EF4-FFF2-40B4-BE49-F238E27FC236}">
                <a16:creationId xmlns:a16="http://schemas.microsoft.com/office/drawing/2014/main" id="{EEE74A32-96FA-442B-B217-33215D57C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731520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9" name="Picture 3">
            <a:extLst>
              <a:ext uri="{FF2B5EF4-FFF2-40B4-BE49-F238E27FC236}">
                <a16:creationId xmlns:a16="http://schemas.microsoft.com/office/drawing/2014/main" id="{691031F5-1EAD-473B-AC42-970B60AE3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31520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9381" name="Picture 5">
            <a:extLst>
              <a:ext uri="{FF2B5EF4-FFF2-40B4-BE49-F238E27FC236}">
                <a16:creationId xmlns:a16="http://schemas.microsoft.com/office/drawing/2014/main" id="{5FC2A628-4B15-4C77-A5BF-F01546D00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8229600" cy="457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>
            <a:extLst>
              <a:ext uri="{FF2B5EF4-FFF2-40B4-BE49-F238E27FC236}">
                <a16:creationId xmlns:a16="http://schemas.microsoft.com/office/drawing/2014/main" id="{55D03611-58FA-4659-ACD3-B7CD520BE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31520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0404" name="Picture 4">
            <a:extLst>
              <a:ext uri="{FF2B5EF4-FFF2-40B4-BE49-F238E27FC236}">
                <a16:creationId xmlns:a16="http://schemas.microsoft.com/office/drawing/2014/main" id="{421B7393-3E2A-451A-8D7F-857311D81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8305800" cy="453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9" name="Picture 5">
            <a:extLst>
              <a:ext uri="{FF2B5EF4-FFF2-40B4-BE49-F238E27FC236}">
                <a16:creationId xmlns:a16="http://schemas.microsoft.com/office/drawing/2014/main" id="{BB96C300-800E-4113-9FD9-382B3D7B6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49263"/>
            <a:ext cx="5334000" cy="99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1430" name="Picture 6">
            <a:extLst>
              <a:ext uri="{FF2B5EF4-FFF2-40B4-BE49-F238E27FC236}">
                <a16:creationId xmlns:a16="http://schemas.microsoft.com/office/drawing/2014/main" id="{EB8A4D49-6C8F-4708-969D-B9975D9A3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8625"/>
            <a:ext cx="7543800" cy="348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1431" name="Picture 7">
            <a:extLst>
              <a:ext uri="{FF2B5EF4-FFF2-40B4-BE49-F238E27FC236}">
                <a16:creationId xmlns:a16="http://schemas.microsoft.com/office/drawing/2014/main" id="{A746EB70-740D-4A37-9103-5DFD8B010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18138"/>
            <a:ext cx="8534400" cy="98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3" name="Picture 5">
            <a:extLst>
              <a:ext uri="{FF2B5EF4-FFF2-40B4-BE49-F238E27FC236}">
                <a16:creationId xmlns:a16="http://schemas.microsoft.com/office/drawing/2014/main" id="{BF0670CA-CB76-42C9-BD34-9DB192637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2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2454" name="Picture 6">
            <a:extLst>
              <a:ext uri="{FF2B5EF4-FFF2-40B4-BE49-F238E27FC236}">
                <a16:creationId xmlns:a16="http://schemas.microsoft.com/office/drawing/2014/main" id="{83B99F9C-AA63-438F-8A95-49962C004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63563"/>
            <a:ext cx="6477000" cy="9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2456" name="Picture 8">
            <a:extLst>
              <a:ext uri="{FF2B5EF4-FFF2-40B4-BE49-F238E27FC236}">
                <a16:creationId xmlns:a16="http://schemas.microsoft.com/office/drawing/2014/main" id="{317DB945-2B32-4980-B5D5-71D78FBE8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22438"/>
            <a:ext cx="7391400" cy="429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7" name="Picture 5">
            <a:extLst>
              <a:ext uri="{FF2B5EF4-FFF2-40B4-BE49-F238E27FC236}">
                <a16:creationId xmlns:a16="http://schemas.microsoft.com/office/drawing/2014/main" id="{3BC3C531-DFB2-4123-92FF-4365DF963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6781800" cy="98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3478" name="Picture 6">
            <a:extLst>
              <a:ext uri="{FF2B5EF4-FFF2-40B4-BE49-F238E27FC236}">
                <a16:creationId xmlns:a16="http://schemas.microsoft.com/office/drawing/2014/main" id="{DC6E1239-276D-4E3A-A06F-A13D89F84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0"/>
            <a:ext cx="4008438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500" name="Picture 4">
            <a:extLst>
              <a:ext uri="{FF2B5EF4-FFF2-40B4-BE49-F238E27FC236}">
                <a16:creationId xmlns:a16="http://schemas.microsoft.com/office/drawing/2014/main" id="{413A7271-9761-4983-ACC2-66C5AEC8A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95438"/>
            <a:ext cx="5862638" cy="99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4501" name="Picture 5">
            <a:extLst>
              <a:ext uri="{FF2B5EF4-FFF2-40B4-BE49-F238E27FC236}">
                <a16:creationId xmlns:a16="http://schemas.microsoft.com/office/drawing/2014/main" id="{270FC854-4CD0-4DC5-9FA0-5C45D9C55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04800"/>
            <a:ext cx="64770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4502" name="Picture 6">
            <a:extLst>
              <a:ext uri="{FF2B5EF4-FFF2-40B4-BE49-F238E27FC236}">
                <a16:creationId xmlns:a16="http://schemas.microsoft.com/office/drawing/2014/main" id="{5CE10450-B729-43A9-BAC2-BDA327F73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2841625"/>
            <a:ext cx="8350250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5" name="Picture 5">
            <a:extLst>
              <a:ext uri="{FF2B5EF4-FFF2-40B4-BE49-F238E27FC236}">
                <a16:creationId xmlns:a16="http://schemas.microsoft.com/office/drawing/2014/main" id="{1764DADB-21F1-4DAA-8EC8-9A1BA984B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2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26" name="Picture 6">
            <a:extLst>
              <a:ext uri="{FF2B5EF4-FFF2-40B4-BE49-F238E27FC236}">
                <a16:creationId xmlns:a16="http://schemas.microsoft.com/office/drawing/2014/main" id="{4DBDBF03-52BA-4A0A-BC79-FD51B9631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63563"/>
            <a:ext cx="6477000" cy="9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28" name="Picture 8">
            <a:extLst>
              <a:ext uri="{FF2B5EF4-FFF2-40B4-BE49-F238E27FC236}">
                <a16:creationId xmlns:a16="http://schemas.microsoft.com/office/drawing/2014/main" id="{4D6F5839-6B4B-424F-8DDA-484755F5C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16088"/>
            <a:ext cx="7391400" cy="430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5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5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7" name="Picture 5">
            <a:extLst>
              <a:ext uri="{FF2B5EF4-FFF2-40B4-BE49-F238E27FC236}">
                <a16:creationId xmlns:a16="http://schemas.microsoft.com/office/drawing/2014/main" id="{35482532-0D71-441C-9E51-32C0DC4D7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7772400" cy="158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3238" name="Picture 6">
            <a:extLst>
              <a:ext uri="{FF2B5EF4-FFF2-40B4-BE49-F238E27FC236}">
                <a16:creationId xmlns:a16="http://schemas.microsoft.com/office/drawing/2014/main" id="{F1B39C30-ED2C-4830-A13C-81B81A1AF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11513"/>
            <a:ext cx="8383588" cy="273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00">
                <a:gamma/>
                <a:shade val="16078"/>
                <a:invGamma/>
              </a:srgbClr>
            </a:gs>
            <a:gs pos="100000">
              <a:srgbClr val="0066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04" name="Picture 12">
            <a:extLst>
              <a:ext uri="{FF2B5EF4-FFF2-40B4-BE49-F238E27FC236}">
                <a16:creationId xmlns:a16="http://schemas.microsoft.com/office/drawing/2014/main" id="{8F48BF35-186E-452C-A007-93FDB5E0E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525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9" name="Picture 7">
            <a:extLst>
              <a:ext uri="{FF2B5EF4-FFF2-40B4-BE49-F238E27FC236}">
                <a16:creationId xmlns:a16="http://schemas.microsoft.com/office/drawing/2014/main" id="{81F6B12F-3B5F-4329-8534-C173AC352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"/>
            <a:ext cx="3810000" cy="109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000" name="Picture 8">
            <a:extLst>
              <a:ext uri="{FF2B5EF4-FFF2-40B4-BE49-F238E27FC236}">
                <a16:creationId xmlns:a16="http://schemas.microsoft.com/office/drawing/2014/main" id="{F8833E10-B3D7-4EDF-8A8B-2D7BC332C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1524000"/>
            <a:ext cx="5646737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002" name="Picture 10">
            <a:extLst>
              <a:ext uri="{FF2B5EF4-FFF2-40B4-BE49-F238E27FC236}">
                <a16:creationId xmlns:a16="http://schemas.microsoft.com/office/drawing/2014/main" id="{198FDABE-9466-452A-81E2-494F9BFB0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20950"/>
            <a:ext cx="8305800" cy="395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7503C42E-2FB1-41F4-847D-2E7D2CEF2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8" name="Picture 4">
            <a:extLst>
              <a:ext uri="{FF2B5EF4-FFF2-40B4-BE49-F238E27FC236}">
                <a16:creationId xmlns:a16="http://schemas.microsoft.com/office/drawing/2014/main" id="{0C6F1359-55F7-4E45-B533-906192919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2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6549" name="Picture 5">
            <a:extLst>
              <a:ext uri="{FF2B5EF4-FFF2-40B4-BE49-F238E27FC236}">
                <a16:creationId xmlns:a16="http://schemas.microsoft.com/office/drawing/2014/main" id="{4BF6BC8C-27F2-413D-8FFC-A7F5B5FF8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63563"/>
            <a:ext cx="6477000" cy="9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6551" name="Picture 7">
            <a:extLst>
              <a:ext uri="{FF2B5EF4-FFF2-40B4-BE49-F238E27FC236}">
                <a16:creationId xmlns:a16="http://schemas.microsoft.com/office/drawing/2014/main" id="{6CAB8AB7-EDAC-40E5-833C-5B4188BC7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7543800" cy="440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>
            <a:extLst>
              <a:ext uri="{FF2B5EF4-FFF2-40B4-BE49-F238E27FC236}">
                <a16:creationId xmlns:a16="http://schemas.microsoft.com/office/drawing/2014/main" id="{A2AFE146-275B-402D-88FD-39E3640B3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2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8598" name="Picture 6">
            <a:extLst>
              <a:ext uri="{FF2B5EF4-FFF2-40B4-BE49-F238E27FC236}">
                <a16:creationId xmlns:a16="http://schemas.microsoft.com/office/drawing/2014/main" id="{1CB7FF8F-C2D9-4BB5-9099-9231B2470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47725"/>
            <a:ext cx="7620000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8597" name="Picture 5">
            <a:extLst>
              <a:ext uri="{FF2B5EF4-FFF2-40B4-BE49-F238E27FC236}">
                <a16:creationId xmlns:a16="http://schemas.microsoft.com/office/drawing/2014/main" id="{6E73E77D-03D5-4ECD-A589-0CE50624D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3" y="2590800"/>
            <a:ext cx="1404937" cy="148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8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8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8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8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238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21" name="Picture 5">
            <a:extLst>
              <a:ext uri="{FF2B5EF4-FFF2-40B4-BE49-F238E27FC236}">
                <a16:creationId xmlns:a16="http://schemas.microsoft.com/office/drawing/2014/main" id="{EC62497D-BAAE-4966-9B54-EC17ECFCE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54038"/>
            <a:ext cx="6705600" cy="112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22" name="Picture 6">
            <a:extLst>
              <a:ext uri="{FF2B5EF4-FFF2-40B4-BE49-F238E27FC236}">
                <a16:creationId xmlns:a16="http://schemas.microsoft.com/office/drawing/2014/main" id="{37238F98-6145-4FA8-8F24-81F22AA5B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09763"/>
            <a:ext cx="6789738" cy="144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23" name="Picture 7">
            <a:extLst>
              <a:ext uri="{FF2B5EF4-FFF2-40B4-BE49-F238E27FC236}">
                <a16:creationId xmlns:a16="http://schemas.microsoft.com/office/drawing/2014/main" id="{823FB85D-BDFF-4D75-BBD8-8B3429E46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400"/>
            <a:ext cx="8448675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5" name="Picture 5">
            <a:extLst>
              <a:ext uri="{FF2B5EF4-FFF2-40B4-BE49-F238E27FC236}">
                <a16:creationId xmlns:a16="http://schemas.microsoft.com/office/drawing/2014/main" id="{7B174CFD-B91B-4AF8-90A2-D51A92987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2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0648" name="Picture 8">
            <a:extLst>
              <a:ext uri="{FF2B5EF4-FFF2-40B4-BE49-F238E27FC236}">
                <a16:creationId xmlns:a16="http://schemas.microsoft.com/office/drawing/2014/main" id="{07B324F8-23A0-4879-B6C8-0EFF7158D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143000"/>
            <a:ext cx="149542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0654" name="Picture 14">
            <a:extLst>
              <a:ext uri="{FF2B5EF4-FFF2-40B4-BE49-F238E27FC236}">
                <a16:creationId xmlns:a16="http://schemas.microsoft.com/office/drawing/2014/main" id="{19FD1254-6740-4541-834B-825B735DE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44888"/>
            <a:ext cx="6705600" cy="72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0655" name="Picture 15">
            <a:extLst>
              <a:ext uri="{FF2B5EF4-FFF2-40B4-BE49-F238E27FC236}">
                <a16:creationId xmlns:a16="http://schemas.microsoft.com/office/drawing/2014/main" id="{65CFAF14-92E5-4487-AB10-7280F662F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859338"/>
            <a:ext cx="7724775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0656" name="Picture 16">
            <a:extLst>
              <a:ext uri="{FF2B5EF4-FFF2-40B4-BE49-F238E27FC236}">
                <a16:creationId xmlns:a16="http://schemas.microsoft.com/office/drawing/2014/main" id="{CFD769C7-332E-4B6A-8CAE-5FF235855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023938"/>
            <a:ext cx="5943600" cy="171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0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0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0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0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240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0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0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0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0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0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0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0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0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71" name="Picture 7">
            <a:extLst>
              <a:ext uri="{FF2B5EF4-FFF2-40B4-BE49-F238E27FC236}">
                <a16:creationId xmlns:a16="http://schemas.microsoft.com/office/drawing/2014/main" id="{E56E5B40-FF15-4915-896D-14EFCE111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2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1672" name="Picture 8">
            <a:extLst>
              <a:ext uri="{FF2B5EF4-FFF2-40B4-BE49-F238E27FC236}">
                <a16:creationId xmlns:a16="http://schemas.microsoft.com/office/drawing/2014/main" id="{965DEE0C-7B88-4131-94B9-10BF76433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63563"/>
            <a:ext cx="6477000" cy="9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1674" name="Picture 10">
            <a:extLst>
              <a:ext uri="{FF2B5EF4-FFF2-40B4-BE49-F238E27FC236}">
                <a16:creationId xmlns:a16="http://schemas.microsoft.com/office/drawing/2014/main" id="{441F3293-7E14-4ED8-AEAE-D4697F901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0863"/>
            <a:ext cx="7543800" cy="419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1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1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1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1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4" name="Picture 6">
            <a:extLst>
              <a:ext uri="{FF2B5EF4-FFF2-40B4-BE49-F238E27FC236}">
                <a16:creationId xmlns:a16="http://schemas.microsoft.com/office/drawing/2014/main" id="{96F34C3B-D6DE-4A7D-A472-74723500C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371600"/>
            <a:ext cx="7621587" cy="24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2695" name="Picture 7">
            <a:extLst>
              <a:ext uri="{FF2B5EF4-FFF2-40B4-BE49-F238E27FC236}">
                <a16:creationId xmlns:a16="http://schemas.microsoft.com/office/drawing/2014/main" id="{D8462679-1AFA-4351-940D-D601CEA1A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3986213"/>
            <a:ext cx="7824787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2697" name="Picture 9">
            <a:extLst>
              <a:ext uri="{FF2B5EF4-FFF2-40B4-BE49-F238E27FC236}">
                <a16:creationId xmlns:a16="http://schemas.microsoft.com/office/drawing/2014/main" id="{5589466A-D323-4BFD-8B51-8D4290D57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"/>
            <a:ext cx="63246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8" name="Picture 6">
            <a:extLst>
              <a:ext uri="{FF2B5EF4-FFF2-40B4-BE49-F238E27FC236}">
                <a16:creationId xmlns:a16="http://schemas.microsoft.com/office/drawing/2014/main" id="{A9A2E2D0-96B5-4C12-846E-BF2063241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6858000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3719" name="Picture 7">
            <a:extLst>
              <a:ext uri="{FF2B5EF4-FFF2-40B4-BE49-F238E27FC236}">
                <a16:creationId xmlns:a16="http://schemas.microsoft.com/office/drawing/2014/main" id="{2F2271DC-3A8C-4F58-AB22-94E8D3E64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22525"/>
            <a:ext cx="8382000" cy="397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40" name="Picture 4">
            <a:extLst>
              <a:ext uri="{FF2B5EF4-FFF2-40B4-BE49-F238E27FC236}">
                <a16:creationId xmlns:a16="http://schemas.microsoft.com/office/drawing/2014/main" id="{2CEE6B44-D243-4EEF-AEE3-2AB8453C7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30580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4741" name="Picture 5">
            <a:extLst>
              <a:ext uri="{FF2B5EF4-FFF2-40B4-BE49-F238E27FC236}">
                <a16:creationId xmlns:a16="http://schemas.microsoft.com/office/drawing/2014/main" id="{92175DA1-BF7D-4958-ACF7-B87CF3BB4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8274050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4" name="Picture 4">
            <a:extLst>
              <a:ext uri="{FF2B5EF4-FFF2-40B4-BE49-F238E27FC236}">
                <a16:creationId xmlns:a16="http://schemas.microsoft.com/office/drawing/2014/main" id="{8F273DAD-80C1-4F1D-BA50-5CE937570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8534400" cy="448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65" name="Picture 5">
            <a:extLst>
              <a:ext uri="{FF2B5EF4-FFF2-40B4-BE49-F238E27FC236}">
                <a16:creationId xmlns:a16="http://schemas.microsoft.com/office/drawing/2014/main" id="{2A572534-ADF4-4838-9498-10C52DE00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30580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>
                <a:gamma/>
                <a:shade val="16078"/>
                <a:invGamma/>
              </a:srgbClr>
            </a:gs>
            <a:gs pos="50000">
              <a:srgbClr val="0000FF"/>
            </a:gs>
            <a:gs pos="100000">
              <a:srgbClr val="0000FF">
                <a:gamma/>
                <a:shade val="16078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7" name="Picture 3">
            <a:extLst>
              <a:ext uri="{FF2B5EF4-FFF2-40B4-BE49-F238E27FC236}">
                <a16:creationId xmlns:a16="http://schemas.microsoft.com/office/drawing/2014/main" id="{E64F4988-E71A-43F7-B883-36F72457C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30580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788" name="Picture 4">
            <a:extLst>
              <a:ext uri="{FF2B5EF4-FFF2-40B4-BE49-F238E27FC236}">
                <a16:creationId xmlns:a16="http://schemas.microsoft.com/office/drawing/2014/main" id="{163B1CEB-7ADB-4A72-B4E1-BF2FEAF0E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8229600" cy="417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00">
                <a:gamma/>
                <a:shade val="16078"/>
                <a:invGamma/>
              </a:srgbClr>
            </a:gs>
            <a:gs pos="100000">
              <a:srgbClr val="0066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51" name="Group 2059">
            <a:extLst>
              <a:ext uri="{FF2B5EF4-FFF2-40B4-BE49-F238E27FC236}">
                <a16:creationId xmlns:a16="http://schemas.microsoft.com/office/drawing/2014/main" id="{F5B53743-8596-4A78-A889-4AA4D08BC0C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52400" y="-147638"/>
            <a:ext cx="9601200" cy="7158038"/>
            <a:chOff x="0" y="0"/>
            <a:chExt cx="5808" cy="4330"/>
          </a:xfrm>
        </p:grpSpPr>
        <p:sp>
          <p:nvSpPr>
            <p:cNvPr id="87050" name="AutoShape 2058">
              <a:extLst>
                <a:ext uri="{FF2B5EF4-FFF2-40B4-BE49-F238E27FC236}">
                  <a16:creationId xmlns:a16="http://schemas.microsoft.com/office/drawing/2014/main" id="{496F3018-6094-4266-ABD8-13B6EC1FE76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808" cy="4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87052" name="Picture 2060">
              <a:extLst>
                <a:ext uri="{FF2B5EF4-FFF2-40B4-BE49-F238E27FC236}">
                  <a16:creationId xmlns:a16="http://schemas.microsoft.com/office/drawing/2014/main" id="{7FF735F0-9D8F-4194-862D-F289945F9F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" y="15"/>
              <a:ext cx="5781" cy="4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7046" name="Picture 2054">
            <a:extLst>
              <a:ext uri="{FF2B5EF4-FFF2-40B4-BE49-F238E27FC236}">
                <a16:creationId xmlns:a16="http://schemas.microsoft.com/office/drawing/2014/main" id="{ADA4E2C5-39AE-4208-9E84-EE979DAC3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93700"/>
            <a:ext cx="4876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9" name="Picture 2057">
            <a:extLst>
              <a:ext uri="{FF2B5EF4-FFF2-40B4-BE49-F238E27FC236}">
                <a16:creationId xmlns:a16="http://schemas.microsoft.com/office/drawing/2014/main" id="{C02BEFB9-139D-4318-A3D8-243D8C5C9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3276600"/>
            <a:ext cx="8377237" cy="325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055" name="Rectangle 2063">
            <a:extLst>
              <a:ext uri="{FF2B5EF4-FFF2-40B4-BE49-F238E27FC236}">
                <a16:creationId xmlns:a16="http://schemas.microsoft.com/office/drawing/2014/main" id="{FF6BCDF1-40D6-4113-B0B1-2B1E06717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1927225"/>
            <a:ext cx="2824162" cy="801688"/>
          </a:xfrm>
          <a:prstGeom prst="rect">
            <a:avLst/>
          </a:prstGeom>
          <a:solidFill>
            <a:srgbClr val="008000"/>
          </a:solidFill>
          <a:ln w="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7056" name="Rectangle 2064">
            <a:extLst>
              <a:ext uri="{FF2B5EF4-FFF2-40B4-BE49-F238E27FC236}">
                <a16:creationId xmlns:a16="http://schemas.microsoft.com/office/drawing/2014/main" id="{98B9BFB1-4710-438E-A01B-F3778318B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163" y="2073275"/>
            <a:ext cx="2590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PR" altLang="en-US" sz="3600" b="1">
                <a:solidFill>
                  <a:srgbClr val="FFFFFF"/>
                </a:solidFill>
                <a:latin typeface="Arial" panose="020B0604020202020204" pitchFamily="34" charset="0"/>
              </a:rPr>
              <a:t>CONCEPTO</a:t>
            </a:r>
            <a:endParaRPr lang="es-PR" altLang="en-US"/>
          </a:p>
        </p:txBody>
      </p:sp>
      <p:sp>
        <p:nvSpPr>
          <p:cNvPr id="87057" name="Freeform 2065">
            <a:extLst>
              <a:ext uri="{FF2B5EF4-FFF2-40B4-BE49-F238E27FC236}">
                <a16:creationId xmlns:a16="http://schemas.microsoft.com/office/drawing/2014/main" id="{801EC239-1322-475D-B202-9818AB13387F}"/>
              </a:ext>
            </a:extLst>
          </p:cNvPr>
          <p:cNvSpPr>
            <a:spLocks/>
          </p:cNvSpPr>
          <p:nvPr/>
        </p:nvSpPr>
        <p:spPr bwMode="auto">
          <a:xfrm>
            <a:off x="639763" y="2017713"/>
            <a:ext cx="2154237" cy="688975"/>
          </a:xfrm>
          <a:custGeom>
            <a:avLst/>
            <a:gdLst>
              <a:gd name="T0" fmla="*/ 3370 w 4072"/>
              <a:gd name="T1" fmla="*/ 676 h 1301"/>
              <a:gd name="T2" fmla="*/ 3203 w 4072"/>
              <a:gd name="T3" fmla="*/ 870 h 1301"/>
              <a:gd name="T4" fmla="*/ 3152 w 4072"/>
              <a:gd name="T5" fmla="*/ 984 h 1301"/>
              <a:gd name="T6" fmla="*/ 3099 w 4072"/>
              <a:gd name="T7" fmla="*/ 1012 h 1301"/>
              <a:gd name="T8" fmla="*/ 3020 w 4072"/>
              <a:gd name="T9" fmla="*/ 1040 h 1301"/>
              <a:gd name="T10" fmla="*/ 2959 w 4072"/>
              <a:gd name="T11" fmla="*/ 1040 h 1301"/>
              <a:gd name="T12" fmla="*/ 3020 w 4072"/>
              <a:gd name="T13" fmla="*/ 852 h 1301"/>
              <a:gd name="T14" fmla="*/ 3470 w 4072"/>
              <a:gd name="T15" fmla="*/ 460 h 1301"/>
              <a:gd name="T16" fmla="*/ 3479 w 4072"/>
              <a:gd name="T17" fmla="*/ 341 h 1301"/>
              <a:gd name="T18" fmla="*/ 2924 w 4072"/>
              <a:gd name="T19" fmla="*/ 608 h 1301"/>
              <a:gd name="T20" fmla="*/ 2501 w 4072"/>
              <a:gd name="T21" fmla="*/ 887 h 1301"/>
              <a:gd name="T22" fmla="*/ 2108 w 4072"/>
              <a:gd name="T23" fmla="*/ 1171 h 1301"/>
              <a:gd name="T24" fmla="*/ 1799 w 4072"/>
              <a:gd name="T25" fmla="*/ 1068 h 1301"/>
              <a:gd name="T26" fmla="*/ 2209 w 4072"/>
              <a:gd name="T27" fmla="*/ 710 h 1301"/>
              <a:gd name="T28" fmla="*/ 2667 w 4072"/>
              <a:gd name="T29" fmla="*/ 352 h 1301"/>
              <a:gd name="T30" fmla="*/ 1913 w 4072"/>
              <a:gd name="T31" fmla="*/ 807 h 1301"/>
              <a:gd name="T32" fmla="*/ 1362 w 4072"/>
              <a:gd name="T33" fmla="*/ 1182 h 1301"/>
              <a:gd name="T34" fmla="*/ 1035 w 4072"/>
              <a:gd name="T35" fmla="*/ 1284 h 1301"/>
              <a:gd name="T36" fmla="*/ 1022 w 4072"/>
              <a:gd name="T37" fmla="*/ 1103 h 1301"/>
              <a:gd name="T38" fmla="*/ 1201 w 4072"/>
              <a:gd name="T39" fmla="*/ 1040 h 1301"/>
              <a:gd name="T40" fmla="*/ 1323 w 4072"/>
              <a:gd name="T41" fmla="*/ 943 h 1301"/>
              <a:gd name="T42" fmla="*/ 1275 w 4072"/>
              <a:gd name="T43" fmla="*/ 938 h 1301"/>
              <a:gd name="T44" fmla="*/ 1411 w 4072"/>
              <a:gd name="T45" fmla="*/ 846 h 1301"/>
              <a:gd name="T46" fmla="*/ 1467 w 4072"/>
              <a:gd name="T47" fmla="*/ 779 h 1301"/>
              <a:gd name="T48" fmla="*/ 1755 w 4072"/>
              <a:gd name="T49" fmla="*/ 511 h 1301"/>
              <a:gd name="T50" fmla="*/ 1183 w 4072"/>
              <a:gd name="T51" fmla="*/ 893 h 1301"/>
              <a:gd name="T52" fmla="*/ 839 w 4072"/>
              <a:gd name="T53" fmla="*/ 1109 h 1301"/>
              <a:gd name="T54" fmla="*/ 660 w 4072"/>
              <a:gd name="T55" fmla="*/ 984 h 1301"/>
              <a:gd name="T56" fmla="*/ 1162 w 4072"/>
              <a:gd name="T57" fmla="*/ 471 h 1301"/>
              <a:gd name="T58" fmla="*/ 883 w 4072"/>
              <a:gd name="T59" fmla="*/ 665 h 1301"/>
              <a:gd name="T60" fmla="*/ 476 w 4072"/>
              <a:gd name="T61" fmla="*/ 949 h 1301"/>
              <a:gd name="T62" fmla="*/ 162 w 4072"/>
              <a:gd name="T63" fmla="*/ 1074 h 1301"/>
              <a:gd name="T64" fmla="*/ 9 w 4072"/>
              <a:gd name="T65" fmla="*/ 1068 h 1301"/>
              <a:gd name="T66" fmla="*/ 18 w 4072"/>
              <a:gd name="T67" fmla="*/ 1023 h 1301"/>
              <a:gd name="T68" fmla="*/ 88 w 4072"/>
              <a:gd name="T69" fmla="*/ 1006 h 1301"/>
              <a:gd name="T70" fmla="*/ 135 w 4072"/>
              <a:gd name="T71" fmla="*/ 977 h 1301"/>
              <a:gd name="T72" fmla="*/ 288 w 4072"/>
              <a:gd name="T73" fmla="*/ 893 h 1301"/>
              <a:gd name="T74" fmla="*/ 834 w 4072"/>
              <a:gd name="T75" fmla="*/ 522 h 1301"/>
              <a:gd name="T76" fmla="*/ 1493 w 4072"/>
              <a:gd name="T77" fmla="*/ 74 h 1301"/>
              <a:gd name="T78" fmla="*/ 1699 w 4072"/>
              <a:gd name="T79" fmla="*/ 11 h 1301"/>
              <a:gd name="T80" fmla="*/ 1511 w 4072"/>
              <a:gd name="T81" fmla="*/ 363 h 1301"/>
              <a:gd name="T82" fmla="*/ 1218 w 4072"/>
              <a:gd name="T83" fmla="*/ 688 h 1301"/>
              <a:gd name="T84" fmla="*/ 1808 w 4072"/>
              <a:gd name="T85" fmla="*/ 335 h 1301"/>
              <a:gd name="T86" fmla="*/ 2104 w 4072"/>
              <a:gd name="T87" fmla="*/ 199 h 1301"/>
              <a:gd name="T88" fmla="*/ 2269 w 4072"/>
              <a:gd name="T89" fmla="*/ 347 h 1301"/>
              <a:gd name="T90" fmla="*/ 1890 w 4072"/>
              <a:gd name="T91" fmla="*/ 625 h 1301"/>
              <a:gd name="T92" fmla="*/ 1411 w 4072"/>
              <a:gd name="T93" fmla="*/ 1001 h 1301"/>
              <a:gd name="T94" fmla="*/ 2122 w 4072"/>
              <a:gd name="T95" fmla="*/ 557 h 1301"/>
              <a:gd name="T96" fmla="*/ 2763 w 4072"/>
              <a:gd name="T97" fmla="*/ 147 h 1301"/>
              <a:gd name="T98" fmla="*/ 3047 w 4072"/>
              <a:gd name="T99" fmla="*/ 45 h 1301"/>
              <a:gd name="T100" fmla="*/ 3117 w 4072"/>
              <a:gd name="T101" fmla="*/ 283 h 1301"/>
              <a:gd name="T102" fmla="*/ 2671 w 4072"/>
              <a:gd name="T103" fmla="*/ 563 h 1301"/>
              <a:gd name="T104" fmla="*/ 2187 w 4072"/>
              <a:gd name="T105" fmla="*/ 967 h 1301"/>
              <a:gd name="T106" fmla="*/ 2706 w 4072"/>
              <a:gd name="T107" fmla="*/ 643 h 1301"/>
              <a:gd name="T108" fmla="*/ 3592 w 4072"/>
              <a:gd name="T109" fmla="*/ 130 h 1301"/>
              <a:gd name="T110" fmla="*/ 3985 w 4072"/>
              <a:gd name="T111" fmla="*/ 80 h 1301"/>
              <a:gd name="T112" fmla="*/ 4015 w 4072"/>
              <a:gd name="T113" fmla="*/ 255 h 1301"/>
              <a:gd name="T114" fmla="*/ 3501 w 4072"/>
              <a:gd name="T115" fmla="*/ 596 h 1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072" h="1301">
                <a:moveTo>
                  <a:pt x="3584" y="511"/>
                </a:moveTo>
                <a:lnTo>
                  <a:pt x="3561" y="529"/>
                </a:lnTo>
                <a:lnTo>
                  <a:pt x="3531" y="546"/>
                </a:lnTo>
                <a:lnTo>
                  <a:pt x="3496" y="574"/>
                </a:lnTo>
                <a:lnTo>
                  <a:pt x="3457" y="602"/>
                </a:lnTo>
                <a:lnTo>
                  <a:pt x="3422" y="631"/>
                </a:lnTo>
                <a:lnTo>
                  <a:pt x="3391" y="654"/>
                </a:lnTo>
                <a:lnTo>
                  <a:pt x="3370" y="676"/>
                </a:lnTo>
                <a:lnTo>
                  <a:pt x="3352" y="688"/>
                </a:lnTo>
                <a:lnTo>
                  <a:pt x="3339" y="699"/>
                </a:lnTo>
                <a:lnTo>
                  <a:pt x="3326" y="716"/>
                </a:lnTo>
                <a:lnTo>
                  <a:pt x="3305" y="744"/>
                </a:lnTo>
                <a:lnTo>
                  <a:pt x="3282" y="768"/>
                </a:lnTo>
                <a:lnTo>
                  <a:pt x="3256" y="801"/>
                </a:lnTo>
                <a:lnTo>
                  <a:pt x="3231" y="835"/>
                </a:lnTo>
                <a:lnTo>
                  <a:pt x="3203" y="870"/>
                </a:lnTo>
                <a:lnTo>
                  <a:pt x="3173" y="904"/>
                </a:lnTo>
                <a:lnTo>
                  <a:pt x="3138" y="921"/>
                </a:lnTo>
                <a:lnTo>
                  <a:pt x="3103" y="938"/>
                </a:lnTo>
                <a:lnTo>
                  <a:pt x="3086" y="954"/>
                </a:lnTo>
                <a:lnTo>
                  <a:pt x="3091" y="977"/>
                </a:lnTo>
                <a:lnTo>
                  <a:pt x="3112" y="977"/>
                </a:lnTo>
                <a:lnTo>
                  <a:pt x="3138" y="977"/>
                </a:lnTo>
                <a:lnTo>
                  <a:pt x="3152" y="984"/>
                </a:lnTo>
                <a:lnTo>
                  <a:pt x="3143" y="984"/>
                </a:lnTo>
                <a:lnTo>
                  <a:pt x="3117" y="989"/>
                </a:lnTo>
                <a:lnTo>
                  <a:pt x="3077" y="995"/>
                </a:lnTo>
                <a:lnTo>
                  <a:pt x="3050" y="1001"/>
                </a:lnTo>
                <a:lnTo>
                  <a:pt x="3047" y="1006"/>
                </a:lnTo>
                <a:lnTo>
                  <a:pt x="3064" y="1006"/>
                </a:lnTo>
                <a:lnTo>
                  <a:pt x="3086" y="1012"/>
                </a:lnTo>
                <a:lnTo>
                  <a:pt x="3099" y="1012"/>
                </a:lnTo>
                <a:lnTo>
                  <a:pt x="3103" y="1017"/>
                </a:lnTo>
                <a:lnTo>
                  <a:pt x="3091" y="1023"/>
                </a:lnTo>
                <a:lnTo>
                  <a:pt x="3073" y="1029"/>
                </a:lnTo>
                <a:lnTo>
                  <a:pt x="3047" y="1029"/>
                </a:lnTo>
                <a:lnTo>
                  <a:pt x="3020" y="1029"/>
                </a:lnTo>
                <a:lnTo>
                  <a:pt x="2999" y="1023"/>
                </a:lnTo>
                <a:lnTo>
                  <a:pt x="2999" y="1029"/>
                </a:lnTo>
                <a:lnTo>
                  <a:pt x="3020" y="1040"/>
                </a:lnTo>
                <a:lnTo>
                  <a:pt x="3043" y="1046"/>
                </a:lnTo>
                <a:lnTo>
                  <a:pt x="3038" y="1046"/>
                </a:lnTo>
                <a:lnTo>
                  <a:pt x="3029" y="1057"/>
                </a:lnTo>
                <a:lnTo>
                  <a:pt x="3012" y="1063"/>
                </a:lnTo>
                <a:lnTo>
                  <a:pt x="2986" y="1068"/>
                </a:lnTo>
                <a:lnTo>
                  <a:pt x="2977" y="1057"/>
                </a:lnTo>
                <a:lnTo>
                  <a:pt x="2968" y="1046"/>
                </a:lnTo>
                <a:lnTo>
                  <a:pt x="2959" y="1040"/>
                </a:lnTo>
                <a:lnTo>
                  <a:pt x="2950" y="1046"/>
                </a:lnTo>
                <a:lnTo>
                  <a:pt x="2907" y="1017"/>
                </a:lnTo>
                <a:lnTo>
                  <a:pt x="2903" y="977"/>
                </a:lnTo>
                <a:lnTo>
                  <a:pt x="2915" y="943"/>
                </a:lnTo>
                <a:lnTo>
                  <a:pt x="2946" y="915"/>
                </a:lnTo>
                <a:lnTo>
                  <a:pt x="2959" y="904"/>
                </a:lnTo>
                <a:lnTo>
                  <a:pt x="2986" y="881"/>
                </a:lnTo>
                <a:lnTo>
                  <a:pt x="3020" y="852"/>
                </a:lnTo>
                <a:lnTo>
                  <a:pt x="3059" y="818"/>
                </a:lnTo>
                <a:lnTo>
                  <a:pt x="3108" y="773"/>
                </a:lnTo>
                <a:lnTo>
                  <a:pt x="3164" y="727"/>
                </a:lnTo>
                <a:lnTo>
                  <a:pt x="3222" y="676"/>
                </a:lnTo>
                <a:lnTo>
                  <a:pt x="3282" y="619"/>
                </a:lnTo>
                <a:lnTo>
                  <a:pt x="3343" y="568"/>
                </a:lnTo>
                <a:lnTo>
                  <a:pt x="3409" y="511"/>
                </a:lnTo>
                <a:lnTo>
                  <a:pt x="3470" y="460"/>
                </a:lnTo>
                <a:lnTo>
                  <a:pt x="3531" y="410"/>
                </a:lnTo>
                <a:lnTo>
                  <a:pt x="3588" y="363"/>
                </a:lnTo>
                <a:lnTo>
                  <a:pt x="3640" y="318"/>
                </a:lnTo>
                <a:lnTo>
                  <a:pt x="3684" y="283"/>
                </a:lnTo>
                <a:lnTo>
                  <a:pt x="3723" y="255"/>
                </a:lnTo>
                <a:lnTo>
                  <a:pt x="3654" y="272"/>
                </a:lnTo>
                <a:lnTo>
                  <a:pt x="3570" y="301"/>
                </a:lnTo>
                <a:lnTo>
                  <a:pt x="3479" y="341"/>
                </a:lnTo>
                <a:lnTo>
                  <a:pt x="3382" y="380"/>
                </a:lnTo>
                <a:lnTo>
                  <a:pt x="3282" y="426"/>
                </a:lnTo>
                <a:lnTo>
                  <a:pt x="3191" y="471"/>
                </a:lnTo>
                <a:lnTo>
                  <a:pt x="3108" y="511"/>
                </a:lnTo>
                <a:lnTo>
                  <a:pt x="3038" y="546"/>
                </a:lnTo>
                <a:lnTo>
                  <a:pt x="3008" y="563"/>
                </a:lnTo>
                <a:lnTo>
                  <a:pt x="2968" y="585"/>
                </a:lnTo>
                <a:lnTo>
                  <a:pt x="2924" y="608"/>
                </a:lnTo>
                <a:lnTo>
                  <a:pt x="2876" y="637"/>
                </a:lnTo>
                <a:lnTo>
                  <a:pt x="2824" y="671"/>
                </a:lnTo>
                <a:lnTo>
                  <a:pt x="2771" y="705"/>
                </a:lnTo>
                <a:lnTo>
                  <a:pt x="2720" y="739"/>
                </a:lnTo>
                <a:lnTo>
                  <a:pt x="2662" y="773"/>
                </a:lnTo>
                <a:lnTo>
                  <a:pt x="2606" y="813"/>
                </a:lnTo>
                <a:lnTo>
                  <a:pt x="2554" y="852"/>
                </a:lnTo>
                <a:lnTo>
                  <a:pt x="2501" y="887"/>
                </a:lnTo>
                <a:lnTo>
                  <a:pt x="2453" y="926"/>
                </a:lnTo>
                <a:lnTo>
                  <a:pt x="2406" y="960"/>
                </a:lnTo>
                <a:lnTo>
                  <a:pt x="2366" y="995"/>
                </a:lnTo>
                <a:lnTo>
                  <a:pt x="2331" y="1023"/>
                </a:lnTo>
                <a:lnTo>
                  <a:pt x="2301" y="1051"/>
                </a:lnTo>
                <a:lnTo>
                  <a:pt x="2239" y="1103"/>
                </a:lnTo>
                <a:lnTo>
                  <a:pt x="2174" y="1142"/>
                </a:lnTo>
                <a:lnTo>
                  <a:pt x="2108" y="1171"/>
                </a:lnTo>
                <a:lnTo>
                  <a:pt x="2043" y="1187"/>
                </a:lnTo>
                <a:lnTo>
                  <a:pt x="1986" y="1194"/>
                </a:lnTo>
                <a:lnTo>
                  <a:pt x="1934" y="1194"/>
                </a:lnTo>
                <a:lnTo>
                  <a:pt x="1895" y="1187"/>
                </a:lnTo>
                <a:lnTo>
                  <a:pt x="1864" y="1176"/>
                </a:lnTo>
                <a:lnTo>
                  <a:pt x="1820" y="1148"/>
                </a:lnTo>
                <a:lnTo>
                  <a:pt x="1794" y="1114"/>
                </a:lnTo>
                <a:lnTo>
                  <a:pt x="1799" y="1068"/>
                </a:lnTo>
                <a:lnTo>
                  <a:pt x="1846" y="1006"/>
                </a:lnTo>
                <a:lnTo>
                  <a:pt x="1873" y="984"/>
                </a:lnTo>
                <a:lnTo>
                  <a:pt x="1908" y="949"/>
                </a:lnTo>
                <a:lnTo>
                  <a:pt x="1955" y="909"/>
                </a:lnTo>
                <a:lnTo>
                  <a:pt x="2008" y="864"/>
                </a:lnTo>
                <a:lnTo>
                  <a:pt x="2073" y="818"/>
                </a:lnTo>
                <a:lnTo>
                  <a:pt x="2139" y="768"/>
                </a:lnTo>
                <a:lnTo>
                  <a:pt x="2209" y="710"/>
                </a:lnTo>
                <a:lnTo>
                  <a:pt x="2278" y="659"/>
                </a:lnTo>
                <a:lnTo>
                  <a:pt x="2348" y="602"/>
                </a:lnTo>
                <a:lnTo>
                  <a:pt x="2418" y="551"/>
                </a:lnTo>
                <a:lnTo>
                  <a:pt x="2480" y="500"/>
                </a:lnTo>
                <a:lnTo>
                  <a:pt x="2541" y="455"/>
                </a:lnTo>
                <a:lnTo>
                  <a:pt x="2593" y="415"/>
                </a:lnTo>
                <a:lnTo>
                  <a:pt x="2636" y="380"/>
                </a:lnTo>
                <a:lnTo>
                  <a:pt x="2667" y="352"/>
                </a:lnTo>
                <a:lnTo>
                  <a:pt x="2689" y="335"/>
                </a:lnTo>
                <a:lnTo>
                  <a:pt x="2571" y="404"/>
                </a:lnTo>
                <a:lnTo>
                  <a:pt x="2453" y="471"/>
                </a:lnTo>
                <a:lnTo>
                  <a:pt x="2336" y="540"/>
                </a:lnTo>
                <a:lnTo>
                  <a:pt x="2222" y="608"/>
                </a:lnTo>
                <a:lnTo>
                  <a:pt x="2117" y="676"/>
                </a:lnTo>
                <a:lnTo>
                  <a:pt x="2013" y="739"/>
                </a:lnTo>
                <a:lnTo>
                  <a:pt x="1913" y="807"/>
                </a:lnTo>
                <a:lnTo>
                  <a:pt x="1816" y="870"/>
                </a:lnTo>
                <a:lnTo>
                  <a:pt x="1729" y="926"/>
                </a:lnTo>
                <a:lnTo>
                  <a:pt x="1646" y="984"/>
                </a:lnTo>
                <a:lnTo>
                  <a:pt x="1571" y="1034"/>
                </a:lnTo>
                <a:lnTo>
                  <a:pt x="1506" y="1079"/>
                </a:lnTo>
                <a:lnTo>
                  <a:pt x="1450" y="1120"/>
                </a:lnTo>
                <a:lnTo>
                  <a:pt x="1402" y="1154"/>
                </a:lnTo>
                <a:lnTo>
                  <a:pt x="1362" y="1182"/>
                </a:lnTo>
                <a:lnTo>
                  <a:pt x="1332" y="1204"/>
                </a:lnTo>
                <a:lnTo>
                  <a:pt x="1283" y="1239"/>
                </a:lnTo>
                <a:lnTo>
                  <a:pt x="1241" y="1262"/>
                </a:lnTo>
                <a:lnTo>
                  <a:pt x="1197" y="1284"/>
                </a:lnTo>
                <a:lnTo>
                  <a:pt x="1153" y="1296"/>
                </a:lnTo>
                <a:lnTo>
                  <a:pt x="1113" y="1301"/>
                </a:lnTo>
                <a:lnTo>
                  <a:pt x="1074" y="1296"/>
                </a:lnTo>
                <a:lnTo>
                  <a:pt x="1035" y="1284"/>
                </a:lnTo>
                <a:lnTo>
                  <a:pt x="995" y="1262"/>
                </a:lnTo>
                <a:lnTo>
                  <a:pt x="948" y="1217"/>
                </a:lnTo>
                <a:lnTo>
                  <a:pt x="939" y="1176"/>
                </a:lnTo>
                <a:lnTo>
                  <a:pt x="957" y="1142"/>
                </a:lnTo>
                <a:lnTo>
                  <a:pt x="978" y="1126"/>
                </a:lnTo>
                <a:lnTo>
                  <a:pt x="987" y="1120"/>
                </a:lnTo>
                <a:lnTo>
                  <a:pt x="1004" y="1109"/>
                </a:lnTo>
                <a:lnTo>
                  <a:pt x="1022" y="1103"/>
                </a:lnTo>
                <a:lnTo>
                  <a:pt x="1044" y="1092"/>
                </a:lnTo>
                <a:lnTo>
                  <a:pt x="1062" y="1086"/>
                </a:lnTo>
                <a:lnTo>
                  <a:pt x="1079" y="1079"/>
                </a:lnTo>
                <a:lnTo>
                  <a:pt x="1097" y="1074"/>
                </a:lnTo>
                <a:lnTo>
                  <a:pt x="1109" y="1074"/>
                </a:lnTo>
                <a:lnTo>
                  <a:pt x="1139" y="1068"/>
                </a:lnTo>
                <a:lnTo>
                  <a:pt x="1170" y="1057"/>
                </a:lnTo>
                <a:lnTo>
                  <a:pt x="1201" y="1040"/>
                </a:lnTo>
                <a:lnTo>
                  <a:pt x="1227" y="1023"/>
                </a:lnTo>
                <a:lnTo>
                  <a:pt x="1257" y="1001"/>
                </a:lnTo>
                <a:lnTo>
                  <a:pt x="1292" y="977"/>
                </a:lnTo>
                <a:lnTo>
                  <a:pt x="1327" y="949"/>
                </a:lnTo>
                <a:lnTo>
                  <a:pt x="1367" y="926"/>
                </a:lnTo>
                <a:lnTo>
                  <a:pt x="1353" y="932"/>
                </a:lnTo>
                <a:lnTo>
                  <a:pt x="1341" y="938"/>
                </a:lnTo>
                <a:lnTo>
                  <a:pt x="1323" y="943"/>
                </a:lnTo>
                <a:lnTo>
                  <a:pt x="1301" y="949"/>
                </a:lnTo>
                <a:lnTo>
                  <a:pt x="1279" y="960"/>
                </a:lnTo>
                <a:lnTo>
                  <a:pt x="1253" y="967"/>
                </a:lnTo>
                <a:lnTo>
                  <a:pt x="1223" y="984"/>
                </a:lnTo>
                <a:lnTo>
                  <a:pt x="1192" y="995"/>
                </a:lnTo>
                <a:lnTo>
                  <a:pt x="1214" y="977"/>
                </a:lnTo>
                <a:lnTo>
                  <a:pt x="1241" y="960"/>
                </a:lnTo>
                <a:lnTo>
                  <a:pt x="1275" y="938"/>
                </a:lnTo>
                <a:lnTo>
                  <a:pt x="1318" y="915"/>
                </a:lnTo>
                <a:lnTo>
                  <a:pt x="1358" y="893"/>
                </a:lnTo>
                <a:lnTo>
                  <a:pt x="1397" y="870"/>
                </a:lnTo>
                <a:lnTo>
                  <a:pt x="1436" y="841"/>
                </a:lnTo>
                <a:lnTo>
                  <a:pt x="1467" y="818"/>
                </a:lnTo>
                <a:lnTo>
                  <a:pt x="1450" y="824"/>
                </a:lnTo>
                <a:lnTo>
                  <a:pt x="1427" y="835"/>
                </a:lnTo>
                <a:lnTo>
                  <a:pt x="1411" y="846"/>
                </a:lnTo>
                <a:lnTo>
                  <a:pt x="1388" y="859"/>
                </a:lnTo>
                <a:lnTo>
                  <a:pt x="1371" y="870"/>
                </a:lnTo>
                <a:lnTo>
                  <a:pt x="1350" y="881"/>
                </a:lnTo>
                <a:lnTo>
                  <a:pt x="1327" y="893"/>
                </a:lnTo>
                <a:lnTo>
                  <a:pt x="1306" y="904"/>
                </a:lnTo>
                <a:lnTo>
                  <a:pt x="1336" y="881"/>
                </a:lnTo>
                <a:lnTo>
                  <a:pt x="1393" y="835"/>
                </a:lnTo>
                <a:lnTo>
                  <a:pt x="1467" y="779"/>
                </a:lnTo>
                <a:lnTo>
                  <a:pt x="1559" y="710"/>
                </a:lnTo>
                <a:lnTo>
                  <a:pt x="1655" y="637"/>
                </a:lnTo>
                <a:lnTo>
                  <a:pt x="1746" y="563"/>
                </a:lnTo>
                <a:lnTo>
                  <a:pt x="1834" y="500"/>
                </a:lnTo>
                <a:lnTo>
                  <a:pt x="1904" y="443"/>
                </a:lnTo>
                <a:lnTo>
                  <a:pt x="1864" y="460"/>
                </a:lnTo>
                <a:lnTo>
                  <a:pt x="1811" y="483"/>
                </a:lnTo>
                <a:lnTo>
                  <a:pt x="1755" y="511"/>
                </a:lnTo>
                <a:lnTo>
                  <a:pt x="1690" y="551"/>
                </a:lnTo>
                <a:lnTo>
                  <a:pt x="1620" y="596"/>
                </a:lnTo>
                <a:lnTo>
                  <a:pt x="1550" y="643"/>
                </a:lnTo>
                <a:lnTo>
                  <a:pt x="1471" y="693"/>
                </a:lnTo>
                <a:lnTo>
                  <a:pt x="1397" y="744"/>
                </a:lnTo>
                <a:lnTo>
                  <a:pt x="1323" y="796"/>
                </a:lnTo>
                <a:lnTo>
                  <a:pt x="1248" y="846"/>
                </a:lnTo>
                <a:lnTo>
                  <a:pt x="1183" y="893"/>
                </a:lnTo>
                <a:lnTo>
                  <a:pt x="1118" y="938"/>
                </a:lnTo>
                <a:lnTo>
                  <a:pt x="1062" y="977"/>
                </a:lnTo>
                <a:lnTo>
                  <a:pt x="1013" y="1012"/>
                </a:lnTo>
                <a:lnTo>
                  <a:pt x="974" y="1040"/>
                </a:lnTo>
                <a:lnTo>
                  <a:pt x="948" y="1057"/>
                </a:lnTo>
                <a:lnTo>
                  <a:pt x="909" y="1079"/>
                </a:lnTo>
                <a:lnTo>
                  <a:pt x="869" y="1097"/>
                </a:lnTo>
                <a:lnTo>
                  <a:pt x="839" y="1109"/>
                </a:lnTo>
                <a:lnTo>
                  <a:pt x="808" y="1114"/>
                </a:lnTo>
                <a:lnTo>
                  <a:pt x="778" y="1114"/>
                </a:lnTo>
                <a:lnTo>
                  <a:pt x="751" y="1109"/>
                </a:lnTo>
                <a:lnTo>
                  <a:pt x="725" y="1097"/>
                </a:lnTo>
                <a:lnTo>
                  <a:pt x="704" y="1086"/>
                </a:lnTo>
                <a:lnTo>
                  <a:pt x="669" y="1051"/>
                </a:lnTo>
                <a:lnTo>
                  <a:pt x="651" y="1023"/>
                </a:lnTo>
                <a:lnTo>
                  <a:pt x="660" y="984"/>
                </a:lnTo>
                <a:lnTo>
                  <a:pt x="686" y="943"/>
                </a:lnTo>
                <a:lnTo>
                  <a:pt x="712" y="915"/>
                </a:lnTo>
                <a:lnTo>
                  <a:pt x="755" y="870"/>
                </a:lnTo>
                <a:lnTo>
                  <a:pt x="812" y="813"/>
                </a:lnTo>
                <a:lnTo>
                  <a:pt x="878" y="744"/>
                </a:lnTo>
                <a:lnTo>
                  <a:pt x="960" y="665"/>
                </a:lnTo>
                <a:lnTo>
                  <a:pt x="1057" y="574"/>
                </a:lnTo>
                <a:lnTo>
                  <a:pt x="1162" y="471"/>
                </a:lnTo>
                <a:lnTo>
                  <a:pt x="1279" y="363"/>
                </a:lnTo>
                <a:lnTo>
                  <a:pt x="1236" y="404"/>
                </a:lnTo>
                <a:lnTo>
                  <a:pt x="1183" y="443"/>
                </a:lnTo>
                <a:lnTo>
                  <a:pt x="1131" y="483"/>
                </a:lnTo>
                <a:lnTo>
                  <a:pt x="1070" y="529"/>
                </a:lnTo>
                <a:lnTo>
                  <a:pt x="1009" y="574"/>
                </a:lnTo>
                <a:lnTo>
                  <a:pt x="948" y="619"/>
                </a:lnTo>
                <a:lnTo>
                  <a:pt x="883" y="665"/>
                </a:lnTo>
                <a:lnTo>
                  <a:pt x="821" y="710"/>
                </a:lnTo>
                <a:lnTo>
                  <a:pt x="760" y="756"/>
                </a:lnTo>
                <a:lnTo>
                  <a:pt x="699" y="796"/>
                </a:lnTo>
                <a:lnTo>
                  <a:pt x="642" y="835"/>
                </a:lnTo>
                <a:lnTo>
                  <a:pt x="595" y="870"/>
                </a:lnTo>
                <a:lnTo>
                  <a:pt x="546" y="904"/>
                </a:lnTo>
                <a:lnTo>
                  <a:pt x="507" y="932"/>
                </a:lnTo>
                <a:lnTo>
                  <a:pt x="476" y="949"/>
                </a:lnTo>
                <a:lnTo>
                  <a:pt x="450" y="967"/>
                </a:lnTo>
                <a:lnTo>
                  <a:pt x="407" y="989"/>
                </a:lnTo>
                <a:lnTo>
                  <a:pt x="363" y="1012"/>
                </a:lnTo>
                <a:lnTo>
                  <a:pt x="319" y="1029"/>
                </a:lnTo>
                <a:lnTo>
                  <a:pt x="272" y="1046"/>
                </a:lnTo>
                <a:lnTo>
                  <a:pt x="232" y="1057"/>
                </a:lnTo>
                <a:lnTo>
                  <a:pt x="193" y="1068"/>
                </a:lnTo>
                <a:lnTo>
                  <a:pt x="162" y="1074"/>
                </a:lnTo>
                <a:lnTo>
                  <a:pt x="140" y="1074"/>
                </a:lnTo>
                <a:lnTo>
                  <a:pt x="123" y="1074"/>
                </a:lnTo>
                <a:lnTo>
                  <a:pt x="102" y="1074"/>
                </a:lnTo>
                <a:lnTo>
                  <a:pt x="79" y="1074"/>
                </a:lnTo>
                <a:lnTo>
                  <a:pt x="58" y="1074"/>
                </a:lnTo>
                <a:lnTo>
                  <a:pt x="40" y="1074"/>
                </a:lnTo>
                <a:lnTo>
                  <a:pt x="23" y="1074"/>
                </a:lnTo>
                <a:lnTo>
                  <a:pt x="9" y="1068"/>
                </a:lnTo>
                <a:lnTo>
                  <a:pt x="0" y="1068"/>
                </a:lnTo>
                <a:lnTo>
                  <a:pt x="27" y="1063"/>
                </a:lnTo>
                <a:lnTo>
                  <a:pt x="49" y="1057"/>
                </a:lnTo>
                <a:lnTo>
                  <a:pt x="58" y="1046"/>
                </a:lnTo>
                <a:lnTo>
                  <a:pt x="62" y="1046"/>
                </a:lnTo>
                <a:lnTo>
                  <a:pt x="35" y="1040"/>
                </a:lnTo>
                <a:lnTo>
                  <a:pt x="18" y="1029"/>
                </a:lnTo>
                <a:lnTo>
                  <a:pt x="18" y="1023"/>
                </a:lnTo>
                <a:lnTo>
                  <a:pt x="44" y="1029"/>
                </a:lnTo>
                <a:lnTo>
                  <a:pt x="70" y="1029"/>
                </a:lnTo>
                <a:lnTo>
                  <a:pt x="97" y="1029"/>
                </a:lnTo>
                <a:lnTo>
                  <a:pt x="114" y="1023"/>
                </a:lnTo>
                <a:lnTo>
                  <a:pt x="127" y="1017"/>
                </a:lnTo>
                <a:lnTo>
                  <a:pt x="123" y="1012"/>
                </a:lnTo>
                <a:lnTo>
                  <a:pt x="109" y="1012"/>
                </a:lnTo>
                <a:lnTo>
                  <a:pt x="88" y="1006"/>
                </a:lnTo>
                <a:lnTo>
                  <a:pt x="67" y="1006"/>
                </a:lnTo>
                <a:lnTo>
                  <a:pt x="70" y="1001"/>
                </a:lnTo>
                <a:lnTo>
                  <a:pt x="102" y="995"/>
                </a:lnTo>
                <a:lnTo>
                  <a:pt x="135" y="989"/>
                </a:lnTo>
                <a:lnTo>
                  <a:pt x="162" y="984"/>
                </a:lnTo>
                <a:lnTo>
                  <a:pt x="171" y="984"/>
                </a:lnTo>
                <a:lnTo>
                  <a:pt x="158" y="977"/>
                </a:lnTo>
                <a:lnTo>
                  <a:pt x="135" y="977"/>
                </a:lnTo>
                <a:lnTo>
                  <a:pt x="114" y="977"/>
                </a:lnTo>
                <a:lnTo>
                  <a:pt x="135" y="971"/>
                </a:lnTo>
                <a:lnTo>
                  <a:pt x="162" y="960"/>
                </a:lnTo>
                <a:lnTo>
                  <a:pt x="188" y="949"/>
                </a:lnTo>
                <a:lnTo>
                  <a:pt x="214" y="932"/>
                </a:lnTo>
                <a:lnTo>
                  <a:pt x="237" y="921"/>
                </a:lnTo>
                <a:lnTo>
                  <a:pt x="263" y="904"/>
                </a:lnTo>
                <a:lnTo>
                  <a:pt x="288" y="893"/>
                </a:lnTo>
                <a:lnTo>
                  <a:pt x="311" y="876"/>
                </a:lnTo>
                <a:lnTo>
                  <a:pt x="346" y="852"/>
                </a:lnTo>
                <a:lnTo>
                  <a:pt x="398" y="818"/>
                </a:lnTo>
                <a:lnTo>
                  <a:pt x="463" y="773"/>
                </a:lnTo>
                <a:lnTo>
                  <a:pt x="546" y="716"/>
                </a:lnTo>
                <a:lnTo>
                  <a:pt x="633" y="659"/>
                </a:lnTo>
                <a:lnTo>
                  <a:pt x="730" y="591"/>
                </a:lnTo>
                <a:lnTo>
                  <a:pt x="834" y="522"/>
                </a:lnTo>
                <a:lnTo>
                  <a:pt x="934" y="449"/>
                </a:lnTo>
                <a:lnTo>
                  <a:pt x="1039" y="380"/>
                </a:lnTo>
                <a:lnTo>
                  <a:pt x="1139" y="313"/>
                </a:lnTo>
                <a:lnTo>
                  <a:pt x="1232" y="250"/>
                </a:lnTo>
                <a:lnTo>
                  <a:pt x="1314" y="192"/>
                </a:lnTo>
                <a:lnTo>
                  <a:pt x="1388" y="142"/>
                </a:lnTo>
                <a:lnTo>
                  <a:pt x="1450" y="102"/>
                </a:lnTo>
                <a:lnTo>
                  <a:pt x="1493" y="74"/>
                </a:lnTo>
                <a:lnTo>
                  <a:pt x="1515" y="56"/>
                </a:lnTo>
                <a:lnTo>
                  <a:pt x="1541" y="39"/>
                </a:lnTo>
                <a:lnTo>
                  <a:pt x="1562" y="28"/>
                </a:lnTo>
                <a:lnTo>
                  <a:pt x="1590" y="11"/>
                </a:lnTo>
                <a:lnTo>
                  <a:pt x="1615" y="5"/>
                </a:lnTo>
                <a:lnTo>
                  <a:pt x="1641" y="0"/>
                </a:lnTo>
                <a:lnTo>
                  <a:pt x="1667" y="5"/>
                </a:lnTo>
                <a:lnTo>
                  <a:pt x="1699" y="11"/>
                </a:lnTo>
                <a:lnTo>
                  <a:pt x="1734" y="34"/>
                </a:lnTo>
                <a:lnTo>
                  <a:pt x="1781" y="80"/>
                </a:lnTo>
                <a:lnTo>
                  <a:pt x="1799" y="113"/>
                </a:lnTo>
                <a:lnTo>
                  <a:pt x="1781" y="147"/>
                </a:lnTo>
                <a:lnTo>
                  <a:pt x="1741" y="182"/>
                </a:lnTo>
                <a:lnTo>
                  <a:pt x="1694" y="216"/>
                </a:lnTo>
                <a:lnTo>
                  <a:pt x="1615" y="278"/>
                </a:lnTo>
                <a:lnTo>
                  <a:pt x="1511" y="363"/>
                </a:lnTo>
                <a:lnTo>
                  <a:pt x="1397" y="460"/>
                </a:lnTo>
                <a:lnTo>
                  <a:pt x="1283" y="563"/>
                </a:lnTo>
                <a:lnTo>
                  <a:pt x="1179" y="659"/>
                </a:lnTo>
                <a:lnTo>
                  <a:pt x="1097" y="739"/>
                </a:lnTo>
                <a:lnTo>
                  <a:pt x="1048" y="796"/>
                </a:lnTo>
                <a:lnTo>
                  <a:pt x="1097" y="768"/>
                </a:lnTo>
                <a:lnTo>
                  <a:pt x="1153" y="727"/>
                </a:lnTo>
                <a:lnTo>
                  <a:pt x="1218" y="688"/>
                </a:lnTo>
                <a:lnTo>
                  <a:pt x="1288" y="648"/>
                </a:lnTo>
                <a:lnTo>
                  <a:pt x="1362" y="602"/>
                </a:lnTo>
                <a:lnTo>
                  <a:pt x="1436" y="557"/>
                </a:lnTo>
                <a:lnTo>
                  <a:pt x="1515" y="505"/>
                </a:lnTo>
                <a:lnTo>
                  <a:pt x="1593" y="460"/>
                </a:lnTo>
                <a:lnTo>
                  <a:pt x="1667" y="415"/>
                </a:lnTo>
                <a:lnTo>
                  <a:pt x="1741" y="375"/>
                </a:lnTo>
                <a:lnTo>
                  <a:pt x="1808" y="335"/>
                </a:lnTo>
                <a:lnTo>
                  <a:pt x="1869" y="295"/>
                </a:lnTo>
                <a:lnTo>
                  <a:pt x="1920" y="267"/>
                </a:lnTo>
                <a:lnTo>
                  <a:pt x="1964" y="244"/>
                </a:lnTo>
                <a:lnTo>
                  <a:pt x="1999" y="227"/>
                </a:lnTo>
                <a:lnTo>
                  <a:pt x="2022" y="216"/>
                </a:lnTo>
                <a:lnTo>
                  <a:pt x="2048" y="205"/>
                </a:lnTo>
                <a:lnTo>
                  <a:pt x="2078" y="199"/>
                </a:lnTo>
                <a:lnTo>
                  <a:pt x="2104" y="199"/>
                </a:lnTo>
                <a:lnTo>
                  <a:pt x="2131" y="199"/>
                </a:lnTo>
                <a:lnTo>
                  <a:pt x="2157" y="205"/>
                </a:lnTo>
                <a:lnTo>
                  <a:pt x="2187" y="216"/>
                </a:lnTo>
                <a:lnTo>
                  <a:pt x="2213" y="227"/>
                </a:lnTo>
                <a:lnTo>
                  <a:pt x="2243" y="244"/>
                </a:lnTo>
                <a:lnTo>
                  <a:pt x="2283" y="278"/>
                </a:lnTo>
                <a:lnTo>
                  <a:pt x="2292" y="313"/>
                </a:lnTo>
                <a:lnTo>
                  <a:pt x="2269" y="347"/>
                </a:lnTo>
                <a:lnTo>
                  <a:pt x="2227" y="386"/>
                </a:lnTo>
                <a:lnTo>
                  <a:pt x="2204" y="404"/>
                </a:lnTo>
                <a:lnTo>
                  <a:pt x="2174" y="426"/>
                </a:lnTo>
                <a:lnTo>
                  <a:pt x="2131" y="455"/>
                </a:lnTo>
                <a:lnTo>
                  <a:pt x="2082" y="488"/>
                </a:lnTo>
                <a:lnTo>
                  <a:pt x="2022" y="535"/>
                </a:lnTo>
                <a:lnTo>
                  <a:pt x="1960" y="580"/>
                </a:lnTo>
                <a:lnTo>
                  <a:pt x="1890" y="625"/>
                </a:lnTo>
                <a:lnTo>
                  <a:pt x="1820" y="676"/>
                </a:lnTo>
                <a:lnTo>
                  <a:pt x="1750" y="727"/>
                </a:lnTo>
                <a:lnTo>
                  <a:pt x="1681" y="779"/>
                </a:lnTo>
                <a:lnTo>
                  <a:pt x="1615" y="829"/>
                </a:lnTo>
                <a:lnTo>
                  <a:pt x="1555" y="876"/>
                </a:lnTo>
                <a:lnTo>
                  <a:pt x="1497" y="921"/>
                </a:lnTo>
                <a:lnTo>
                  <a:pt x="1450" y="960"/>
                </a:lnTo>
                <a:lnTo>
                  <a:pt x="1411" y="1001"/>
                </a:lnTo>
                <a:lnTo>
                  <a:pt x="1384" y="1029"/>
                </a:lnTo>
                <a:lnTo>
                  <a:pt x="1476" y="967"/>
                </a:lnTo>
                <a:lnTo>
                  <a:pt x="1576" y="904"/>
                </a:lnTo>
                <a:lnTo>
                  <a:pt x="1681" y="835"/>
                </a:lnTo>
                <a:lnTo>
                  <a:pt x="1790" y="768"/>
                </a:lnTo>
                <a:lnTo>
                  <a:pt x="1904" y="699"/>
                </a:lnTo>
                <a:lnTo>
                  <a:pt x="2013" y="625"/>
                </a:lnTo>
                <a:lnTo>
                  <a:pt x="2122" y="557"/>
                </a:lnTo>
                <a:lnTo>
                  <a:pt x="2231" y="488"/>
                </a:lnTo>
                <a:lnTo>
                  <a:pt x="2331" y="420"/>
                </a:lnTo>
                <a:lnTo>
                  <a:pt x="2427" y="363"/>
                </a:lnTo>
                <a:lnTo>
                  <a:pt x="2519" y="307"/>
                </a:lnTo>
                <a:lnTo>
                  <a:pt x="2597" y="255"/>
                </a:lnTo>
                <a:lnTo>
                  <a:pt x="2662" y="210"/>
                </a:lnTo>
                <a:lnTo>
                  <a:pt x="2720" y="175"/>
                </a:lnTo>
                <a:lnTo>
                  <a:pt x="2763" y="147"/>
                </a:lnTo>
                <a:lnTo>
                  <a:pt x="2789" y="130"/>
                </a:lnTo>
                <a:lnTo>
                  <a:pt x="2824" y="108"/>
                </a:lnTo>
                <a:lnTo>
                  <a:pt x="2859" y="85"/>
                </a:lnTo>
                <a:lnTo>
                  <a:pt x="2894" y="62"/>
                </a:lnTo>
                <a:lnTo>
                  <a:pt x="2929" y="45"/>
                </a:lnTo>
                <a:lnTo>
                  <a:pt x="2964" y="39"/>
                </a:lnTo>
                <a:lnTo>
                  <a:pt x="3003" y="34"/>
                </a:lnTo>
                <a:lnTo>
                  <a:pt x="3047" y="45"/>
                </a:lnTo>
                <a:lnTo>
                  <a:pt x="3091" y="62"/>
                </a:lnTo>
                <a:lnTo>
                  <a:pt x="3129" y="91"/>
                </a:lnTo>
                <a:lnTo>
                  <a:pt x="3156" y="119"/>
                </a:lnTo>
                <a:lnTo>
                  <a:pt x="3173" y="153"/>
                </a:lnTo>
                <a:lnTo>
                  <a:pt x="3173" y="182"/>
                </a:lnTo>
                <a:lnTo>
                  <a:pt x="3164" y="216"/>
                </a:lnTo>
                <a:lnTo>
                  <a:pt x="3147" y="250"/>
                </a:lnTo>
                <a:lnTo>
                  <a:pt x="3117" y="283"/>
                </a:lnTo>
                <a:lnTo>
                  <a:pt x="3082" y="313"/>
                </a:lnTo>
                <a:lnTo>
                  <a:pt x="3055" y="330"/>
                </a:lnTo>
                <a:lnTo>
                  <a:pt x="3012" y="358"/>
                </a:lnTo>
                <a:lnTo>
                  <a:pt x="2959" y="386"/>
                </a:lnTo>
                <a:lnTo>
                  <a:pt x="2898" y="426"/>
                </a:lnTo>
                <a:lnTo>
                  <a:pt x="2824" y="466"/>
                </a:lnTo>
                <a:lnTo>
                  <a:pt x="2750" y="517"/>
                </a:lnTo>
                <a:lnTo>
                  <a:pt x="2671" y="563"/>
                </a:lnTo>
                <a:lnTo>
                  <a:pt x="2593" y="613"/>
                </a:lnTo>
                <a:lnTo>
                  <a:pt x="2515" y="671"/>
                </a:lnTo>
                <a:lnTo>
                  <a:pt x="2440" y="721"/>
                </a:lnTo>
                <a:lnTo>
                  <a:pt x="2371" y="773"/>
                </a:lnTo>
                <a:lnTo>
                  <a:pt x="2310" y="824"/>
                </a:lnTo>
                <a:lnTo>
                  <a:pt x="2257" y="876"/>
                </a:lnTo>
                <a:lnTo>
                  <a:pt x="2213" y="921"/>
                </a:lnTo>
                <a:lnTo>
                  <a:pt x="2187" y="967"/>
                </a:lnTo>
                <a:lnTo>
                  <a:pt x="2174" y="1001"/>
                </a:lnTo>
                <a:lnTo>
                  <a:pt x="2222" y="971"/>
                </a:lnTo>
                <a:lnTo>
                  <a:pt x="2278" y="932"/>
                </a:lnTo>
                <a:lnTo>
                  <a:pt x="2348" y="887"/>
                </a:lnTo>
                <a:lnTo>
                  <a:pt x="2427" y="829"/>
                </a:lnTo>
                <a:lnTo>
                  <a:pt x="2515" y="773"/>
                </a:lnTo>
                <a:lnTo>
                  <a:pt x="2606" y="705"/>
                </a:lnTo>
                <a:lnTo>
                  <a:pt x="2706" y="643"/>
                </a:lnTo>
                <a:lnTo>
                  <a:pt x="2811" y="568"/>
                </a:lnTo>
                <a:lnTo>
                  <a:pt x="2915" y="500"/>
                </a:lnTo>
                <a:lnTo>
                  <a:pt x="3029" y="432"/>
                </a:lnTo>
                <a:lnTo>
                  <a:pt x="3143" y="363"/>
                </a:lnTo>
                <a:lnTo>
                  <a:pt x="3256" y="301"/>
                </a:lnTo>
                <a:lnTo>
                  <a:pt x="3370" y="238"/>
                </a:lnTo>
                <a:lnTo>
                  <a:pt x="3479" y="182"/>
                </a:lnTo>
                <a:lnTo>
                  <a:pt x="3592" y="130"/>
                </a:lnTo>
                <a:lnTo>
                  <a:pt x="3696" y="91"/>
                </a:lnTo>
                <a:lnTo>
                  <a:pt x="3754" y="74"/>
                </a:lnTo>
                <a:lnTo>
                  <a:pt x="3801" y="62"/>
                </a:lnTo>
                <a:lnTo>
                  <a:pt x="3845" y="56"/>
                </a:lnTo>
                <a:lnTo>
                  <a:pt x="3884" y="50"/>
                </a:lnTo>
                <a:lnTo>
                  <a:pt x="3919" y="56"/>
                </a:lnTo>
                <a:lnTo>
                  <a:pt x="3954" y="67"/>
                </a:lnTo>
                <a:lnTo>
                  <a:pt x="3985" y="80"/>
                </a:lnTo>
                <a:lnTo>
                  <a:pt x="4019" y="97"/>
                </a:lnTo>
                <a:lnTo>
                  <a:pt x="4051" y="119"/>
                </a:lnTo>
                <a:lnTo>
                  <a:pt x="4068" y="142"/>
                </a:lnTo>
                <a:lnTo>
                  <a:pt x="4072" y="159"/>
                </a:lnTo>
                <a:lnTo>
                  <a:pt x="4072" y="182"/>
                </a:lnTo>
                <a:lnTo>
                  <a:pt x="4059" y="205"/>
                </a:lnTo>
                <a:lnTo>
                  <a:pt x="4042" y="227"/>
                </a:lnTo>
                <a:lnTo>
                  <a:pt x="4015" y="255"/>
                </a:lnTo>
                <a:lnTo>
                  <a:pt x="3985" y="278"/>
                </a:lnTo>
                <a:lnTo>
                  <a:pt x="3937" y="313"/>
                </a:lnTo>
                <a:lnTo>
                  <a:pt x="3872" y="358"/>
                </a:lnTo>
                <a:lnTo>
                  <a:pt x="3793" y="410"/>
                </a:lnTo>
                <a:lnTo>
                  <a:pt x="3705" y="460"/>
                </a:lnTo>
                <a:lnTo>
                  <a:pt x="3622" y="517"/>
                </a:lnTo>
                <a:lnTo>
                  <a:pt x="3552" y="557"/>
                </a:lnTo>
                <a:lnTo>
                  <a:pt x="3501" y="596"/>
                </a:lnTo>
                <a:lnTo>
                  <a:pt x="3470" y="613"/>
                </a:lnTo>
                <a:lnTo>
                  <a:pt x="3492" y="591"/>
                </a:lnTo>
                <a:lnTo>
                  <a:pt x="3527" y="563"/>
                </a:lnTo>
                <a:lnTo>
                  <a:pt x="3561" y="535"/>
                </a:lnTo>
                <a:lnTo>
                  <a:pt x="3584" y="511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8" name="Freeform 2066">
            <a:extLst>
              <a:ext uri="{FF2B5EF4-FFF2-40B4-BE49-F238E27FC236}">
                <a16:creationId xmlns:a16="http://schemas.microsoft.com/office/drawing/2014/main" id="{FFE1DF78-DD8A-45FE-B8CB-A3BFAE45977F}"/>
              </a:ext>
            </a:extLst>
          </p:cNvPr>
          <p:cNvSpPr>
            <a:spLocks/>
          </p:cNvSpPr>
          <p:nvPr/>
        </p:nvSpPr>
        <p:spPr bwMode="auto">
          <a:xfrm>
            <a:off x="6200775" y="2017713"/>
            <a:ext cx="2155825" cy="687387"/>
          </a:xfrm>
          <a:custGeom>
            <a:avLst/>
            <a:gdLst>
              <a:gd name="T0" fmla="*/ 703 w 4073"/>
              <a:gd name="T1" fmla="*/ 676 h 1301"/>
              <a:gd name="T2" fmla="*/ 869 w 4073"/>
              <a:gd name="T3" fmla="*/ 870 h 1301"/>
              <a:gd name="T4" fmla="*/ 921 w 4073"/>
              <a:gd name="T5" fmla="*/ 984 h 1301"/>
              <a:gd name="T6" fmla="*/ 974 w 4073"/>
              <a:gd name="T7" fmla="*/ 1012 h 1301"/>
              <a:gd name="T8" fmla="*/ 1053 w 4073"/>
              <a:gd name="T9" fmla="*/ 1040 h 1301"/>
              <a:gd name="T10" fmla="*/ 1114 w 4073"/>
              <a:gd name="T11" fmla="*/ 1040 h 1301"/>
              <a:gd name="T12" fmla="*/ 1053 w 4073"/>
              <a:gd name="T13" fmla="*/ 852 h 1301"/>
              <a:gd name="T14" fmla="*/ 603 w 4073"/>
              <a:gd name="T15" fmla="*/ 460 h 1301"/>
              <a:gd name="T16" fmla="*/ 594 w 4073"/>
              <a:gd name="T17" fmla="*/ 341 h 1301"/>
              <a:gd name="T18" fmla="*/ 1149 w 4073"/>
              <a:gd name="T19" fmla="*/ 608 h 1301"/>
              <a:gd name="T20" fmla="*/ 1572 w 4073"/>
              <a:gd name="T21" fmla="*/ 887 h 1301"/>
              <a:gd name="T22" fmla="*/ 1965 w 4073"/>
              <a:gd name="T23" fmla="*/ 1170 h 1301"/>
              <a:gd name="T24" fmla="*/ 2274 w 4073"/>
              <a:gd name="T25" fmla="*/ 1068 h 1301"/>
              <a:gd name="T26" fmla="*/ 1864 w 4073"/>
              <a:gd name="T27" fmla="*/ 710 h 1301"/>
              <a:gd name="T28" fmla="*/ 1406 w 4073"/>
              <a:gd name="T29" fmla="*/ 352 h 1301"/>
              <a:gd name="T30" fmla="*/ 2160 w 4073"/>
              <a:gd name="T31" fmla="*/ 807 h 1301"/>
              <a:gd name="T32" fmla="*/ 2711 w 4073"/>
              <a:gd name="T33" fmla="*/ 1182 h 1301"/>
              <a:gd name="T34" fmla="*/ 3038 w 4073"/>
              <a:gd name="T35" fmla="*/ 1284 h 1301"/>
              <a:gd name="T36" fmla="*/ 3051 w 4073"/>
              <a:gd name="T37" fmla="*/ 1103 h 1301"/>
              <a:gd name="T38" fmla="*/ 2872 w 4073"/>
              <a:gd name="T39" fmla="*/ 1040 h 1301"/>
              <a:gd name="T40" fmla="*/ 2750 w 4073"/>
              <a:gd name="T41" fmla="*/ 943 h 1301"/>
              <a:gd name="T42" fmla="*/ 2797 w 4073"/>
              <a:gd name="T43" fmla="*/ 937 h 1301"/>
              <a:gd name="T44" fmla="*/ 2662 w 4073"/>
              <a:gd name="T45" fmla="*/ 846 h 1301"/>
              <a:gd name="T46" fmla="*/ 2606 w 4073"/>
              <a:gd name="T47" fmla="*/ 779 h 1301"/>
              <a:gd name="T48" fmla="*/ 2318 w 4073"/>
              <a:gd name="T49" fmla="*/ 511 h 1301"/>
              <a:gd name="T50" fmla="*/ 2890 w 4073"/>
              <a:gd name="T51" fmla="*/ 892 h 1301"/>
              <a:gd name="T52" fmla="*/ 3234 w 4073"/>
              <a:gd name="T53" fmla="*/ 1109 h 1301"/>
              <a:gd name="T54" fmla="*/ 3413 w 4073"/>
              <a:gd name="T55" fmla="*/ 984 h 1301"/>
              <a:gd name="T56" fmla="*/ 2911 w 4073"/>
              <a:gd name="T57" fmla="*/ 471 h 1301"/>
              <a:gd name="T58" fmla="*/ 3190 w 4073"/>
              <a:gd name="T59" fmla="*/ 665 h 1301"/>
              <a:gd name="T60" fmla="*/ 3597 w 4073"/>
              <a:gd name="T61" fmla="*/ 949 h 1301"/>
              <a:gd name="T62" fmla="*/ 3911 w 4073"/>
              <a:gd name="T63" fmla="*/ 1074 h 1301"/>
              <a:gd name="T64" fmla="*/ 4064 w 4073"/>
              <a:gd name="T65" fmla="*/ 1068 h 1301"/>
              <a:gd name="T66" fmla="*/ 4055 w 4073"/>
              <a:gd name="T67" fmla="*/ 1023 h 1301"/>
              <a:gd name="T68" fmla="*/ 3985 w 4073"/>
              <a:gd name="T69" fmla="*/ 1006 h 1301"/>
              <a:gd name="T70" fmla="*/ 3938 w 4073"/>
              <a:gd name="T71" fmla="*/ 977 h 1301"/>
              <a:gd name="T72" fmla="*/ 3784 w 4073"/>
              <a:gd name="T73" fmla="*/ 892 h 1301"/>
              <a:gd name="T74" fmla="*/ 3239 w 4073"/>
              <a:gd name="T75" fmla="*/ 522 h 1301"/>
              <a:gd name="T76" fmla="*/ 2580 w 4073"/>
              <a:gd name="T77" fmla="*/ 74 h 1301"/>
              <a:gd name="T78" fmla="*/ 2374 w 4073"/>
              <a:gd name="T79" fmla="*/ 11 h 1301"/>
              <a:gd name="T80" fmla="*/ 2562 w 4073"/>
              <a:gd name="T81" fmla="*/ 363 h 1301"/>
              <a:gd name="T82" fmla="*/ 2855 w 4073"/>
              <a:gd name="T83" fmla="*/ 688 h 1301"/>
              <a:gd name="T84" fmla="*/ 2265 w 4073"/>
              <a:gd name="T85" fmla="*/ 335 h 1301"/>
              <a:gd name="T86" fmla="*/ 1969 w 4073"/>
              <a:gd name="T87" fmla="*/ 199 h 1301"/>
              <a:gd name="T88" fmla="*/ 1804 w 4073"/>
              <a:gd name="T89" fmla="*/ 346 h 1301"/>
              <a:gd name="T90" fmla="*/ 2183 w 4073"/>
              <a:gd name="T91" fmla="*/ 624 h 1301"/>
              <a:gd name="T92" fmla="*/ 2662 w 4073"/>
              <a:gd name="T93" fmla="*/ 1000 h 1301"/>
              <a:gd name="T94" fmla="*/ 1951 w 4073"/>
              <a:gd name="T95" fmla="*/ 557 h 1301"/>
              <a:gd name="T96" fmla="*/ 1309 w 4073"/>
              <a:gd name="T97" fmla="*/ 147 h 1301"/>
              <a:gd name="T98" fmla="*/ 1026 w 4073"/>
              <a:gd name="T99" fmla="*/ 45 h 1301"/>
              <a:gd name="T100" fmla="*/ 956 w 4073"/>
              <a:gd name="T101" fmla="*/ 283 h 1301"/>
              <a:gd name="T102" fmla="*/ 1402 w 4073"/>
              <a:gd name="T103" fmla="*/ 563 h 1301"/>
              <a:gd name="T104" fmla="*/ 1886 w 4073"/>
              <a:gd name="T105" fmla="*/ 967 h 1301"/>
              <a:gd name="T106" fmla="*/ 1367 w 4073"/>
              <a:gd name="T107" fmla="*/ 642 h 1301"/>
              <a:gd name="T108" fmla="*/ 481 w 4073"/>
              <a:gd name="T109" fmla="*/ 130 h 1301"/>
              <a:gd name="T110" fmla="*/ 88 w 4073"/>
              <a:gd name="T111" fmla="*/ 80 h 1301"/>
              <a:gd name="T112" fmla="*/ 58 w 4073"/>
              <a:gd name="T113" fmla="*/ 255 h 1301"/>
              <a:gd name="T114" fmla="*/ 572 w 4073"/>
              <a:gd name="T115" fmla="*/ 596 h 1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073" h="1301">
                <a:moveTo>
                  <a:pt x="489" y="511"/>
                </a:moveTo>
                <a:lnTo>
                  <a:pt x="511" y="529"/>
                </a:lnTo>
                <a:lnTo>
                  <a:pt x="542" y="546"/>
                </a:lnTo>
                <a:lnTo>
                  <a:pt x="577" y="574"/>
                </a:lnTo>
                <a:lnTo>
                  <a:pt x="616" y="602"/>
                </a:lnTo>
                <a:lnTo>
                  <a:pt x="651" y="631"/>
                </a:lnTo>
                <a:lnTo>
                  <a:pt x="681" y="654"/>
                </a:lnTo>
                <a:lnTo>
                  <a:pt x="703" y="676"/>
                </a:lnTo>
                <a:lnTo>
                  <a:pt x="721" y="688"/>
                </a:lnTo>
                <a:lnTo>
                  <a:pt x="734" y="699"/>
                </a:lnTo>
                <a:lnTo>
                  <a:pt x="747" y="716"/>
                </a:lnTo>
                <a:lnTo>
                  <a:pt x="769" y="744"/>
                </a:lnTo>
                <a:lnTo>
                  <a:pt x="791" y="767"/>
                </a:lnTo>
                <a:lnTo>
                  <a:pt x="816" y="801"/>
                </a:lnTo>
                <a:lnTo>
                  <a:pt x="842" y="835"/>
                </a:lnTo>
                <a:lnTo>
                  <a:pt x="869" y="870"/>
                </a:lnTo>
                <a:lnTo>
                  <a:pt x="900" y="904"/>
                </a:lnTo>
                <a:lnTo>
                  <a:pt x="935" y="921"/>
                </a:lnTo>
                <a:lnTo>
                  <a:pt x="970" y="937"/>
                </a:lnTo>
                <a:lnTo>
                  <a:pt x="986" y="954"/>
                </a:lnTo>
                <a:lnTo>
                  <a:pt x="982" y="977"/>
                </a:lnTo>
                <a:lnTo>
                  <a:pt x="961" y="977"/>
                </a:lnTo>
                <a:lnTo>
                  <a:pt x="935" y="977"/>
                </a:lnTo>
                <a:lnTo>
                  <a:pt x="921" y="984"/>
                </a:lnTo>
                <a:lnTo>
                  <a:pt x="930" y="984"/>
                </a:lnTo>
                <a:lnTo>
                  <a:pt x="956" y="989"/>
                </a:lnTo>
                <a:lnTo>
                  <a:pt x="995" y="995"/>
                </a:lnTo>
                <a:lnTo>
                  <a:pt x="1022" y="1000"/>
                </a:lnTo>
                <a:lnTo>
                  <a:pt x="1026" y="1006"/>
                </a:lnTo>
                <a:lnTo>
                  <a:pt x="1009" y="1006"/>
                </a:lnTo>
                <a:lnTo>
                  <a:pt x="986" y="1012"/>
                </a:lnTo>
                <a:lnTo>
                  <a:pt x="974" y="1012"/>
                </a:lnTo>
                <a:lnTo>
                  <a:pt x="970" y="1017"/>
                </a:lnTo>
                <a:lnTo>
                  <a:pt x="982" y="1023"/>
                </a:lnTo>
                <a:lnTo>
                  <a:pt x="1000" y="1029"/>
                </a:lnTo>
                <a:lnTo>
                  <a:pt x="1026" y="1029"/>
                </a:lnTo>
                <a:lnTo>
                  <a:pt x="1053" y="1029"/>
                </a:lnTo>
                <a:lnTo>
                  <a:pt x="1074" y="1023"/>
                </a:lnTo>
                <a:lnTo>
                  <a:pt x="1074" y="1029"/>
                </a:lnTo>
                <a:lnTo>
                  <a:pt x="1053" y="1040"/>
                </a:lnTo>
                <a:lnTo>
                  <a:pt x="1030" y="1046"/>
                </a:lnTo>
                <a:lnTo>
                  <a:pt x="1035" y="1046"/>
                </a:lnTo>
                <a:lnTo>
                  <a:pt x="1044" y="1057"/>
                </a:lnTo>
                <a:lnTo>
                  <a:pt x="1061" y="1062"/>
                </a:lnTo>
                <a:lnTo>
                  <a:pt x="1087" y="1068"/>
                </a:lnTo>
                <a:lnTo>
                  <a:pt x="1096" y="1057"/>
                </a:lnTo>
                <a:lnTo>
                  <a:pt x="1105" y="1046"/>
                </a:lnTo>
                <a:lnTo>
                  <a:pt x="1114" y="1040"/>
                </a:lnTo>
                <a:lnTo>
                  <a:pt x="1123" y="1046"/>
                </a:lnTo>
                <a:lnTo>
                  <a:pt x="1165" y="1017"/>
                </a:lnTo>
                <a:lnTo>
                  <a:pt x="1170" y="977"/>
                </a:lnTo>
                <a:lnTo>
                  <a:pt x="1158" y="943"/>
                </a:lnTo>
                <a:lnTo>
                  <a:pt x="1127" y="915"/>
                </a:lnTo>
                <a:lnTo>
                  <a:pt x="1114" y="904"/>
                </a:lnTo>
                <a:lnTo>
                  <a:pt x="1087" y="881"/>
                </a:lnTo>
                <a:lnTo>
                  <a:pt x="1053" y="852"/>
                </a:lnTo>
                <a:lnTo>
                  <a:pt x="1013" y="818"/>
                </a:lnTo>
                <a:lnTo>
                  <a:pt x="965" y="773"/>
                </a:lnTo>
                <a:lnTo>
                  <a:pt x="909" y="727"/>
                </a:lnTo>
                <a:lnTo>
                  <a:pt x="851" y="676"/>
                </a:lnTo>
                <a:lnTo>
                  <a:pt x="791" y="619"/>
                </a:lnTo>
                <a:lnTo>
                  <a:pt x="730" y="568"/>
                </a:lnTo>
                <a:lnTo>
                  <a:pt x="663" y="511"/>
                </a:lnTo>
                <a:lnTo>
                  <a:pt x="603" y="460"/>
                </a:lnTo>
                <a:lnTo>
                  <a:pt x="542" y="409"/>
                </a:lnTo>
                <a:lnTo>
                  <a:pt x="484" y="363"/>
                </a:lnTo>
                <a:lnTo>
                  <a:pt x="433" y="318"/>
                </a:lnTo>
                <a:lnTo>
                  <a:pt x="389" y="283"/>
                </a:lnTo>
                <a:lnTo>
                  <a:pt x="349" y="255"/>
                </a:lnTo>
                <a:lnTo>
                  <a:pt x="419" y="272"/>
                </a:lnTo>
                <a:lnTo>
                  <a:pt x="502" y="301"/>
                </a:lnTo>
                <a:lnTo>
                  <a:pt x="594" y="341"/>
                </a:lnTo>
                <a:lnTo>
                  <a:pt x="690" y="380"/>
                </a:lnTo>
                <a:lnTo>
                  <a:pt x="791" y="426"/>
                </a:lnTo>
                <a:lnTo>
                  <a:pt x="882" y="471"/>
                </a:lnTo>
                <a:lnTo>
                  <a:pt x="965" y="511"/>
                </a:lnTo>
                <a:lnTo>
                  <a:pt x="1035" y="546"/>
                </a:lnTo>
                <a:lnTo>
                  <a:pt x="1065" y="563"/>
                </a:lnTo>
                <a:lnTo>
                  <a:pt x="1105" y="585"/>
                </a:lnTo>
                <a:lnTo>
                  <a:pt x="1149" y="608"/>
                </a:lnTo>
                <a:lnTo>
                  <a:pt x="1197" y="637"/>
                </a:lnTo>
                <a:lnTo>
                  <a:pt x="1249" y="671"/>
                </a:lnTo>
                <a:lnTo>
                  <a:pt x="1302" y="704"/>
                </a:lnTo>
                <a:lnTo>
                  <a:pt x="1353" y="739"/>
                </a:lnTo>
                <a:lnTo>
                  <a:pt x="1411" y="773"/>
                </a:lnTo>
                <a:lnTo>
                  <a:pt x="1467" y="812"/>
                </a:lnTo>
                <a:lnTo>
                  <a:pt x="1519" y="852"/>
                </a:lnTo>
                <a:lnTo>
                  <a:pt x="1572" y="887"/>
                </a:lnTo>
                <a:lnTo>
                  <a:pt x="1620" y="926"/>
                </a:lnTo>
                <a:lnTo>
                  <a:pt x="1667" y="960"/>
                </a:lnTo>
                <a:lnTo>
                  <a:pt x="1707" y="995"/>
                </a:lnTo>
                <a:lnTo>
                  <a:pt x="1742" y="1023"/>
                </a:lnTo>
                <a:lnTo>
                  <a:pt x="1772" y="1051"/>
                </a:lnTo>
                <a:lnTo>
                  <a:pt x="1834" y="1103"/>
                </a:lnTo>
                <a:lnTo>
                  <a:pt x="1899" y="1142"/>
                </a:lnTo>
                <a:lnTo>
                  <a:pt x="1965" y="1170"/>
                </a:lnTo>
                <a:lnTo>
                  <a:pt x="2030" y="1187"/>
                </a:lnTo>
                <a:lnTo>
                  <a:pt x="2087" y="1194"/>
                </a:lnTo>
                <a:lnTo>
                  <a:pt x="2139" y="1194"/>
                </a:lnTo>
                <a:lnTo>
                  <a:pt x="2178" y="1187"/>
                </a:lnTo>
                <a:lnTo>
                  <a:pt x="2209" y="1176"/>
                </a:lnTo>
                <a:lnTo>
                  <a:pt x="2253" y="1148"/>
                </a:lnTo>
                <a:lnTo>
                  <a:pt x="2279" y="1114"/>
                </a:lnTo>
                <a:lnTo>
                  <a:pt x="2274" y="1068"/>
                </a:lnTo>
                <a:lnTo>
                  <a:pt x="2227" y="1006"/>
                </a:lnTo>
                <a:lnTo>
                  <a:pt x="2200" y="984"/>
                </a:lnTo>
                <a:lnTo>
                  <a:pt x="2165" y="949"/>
                </a:lnTo>
                <a:lnTo>
                  <a:pt x="2118" y="909"/>
                </a:lnTo>
                <a:lnTo>
                  <a:pt x="2065" y="864"/>
                </a:lnTo>
                <a:lnTo>
                  <a:pt x="1999" y="818"/>
                </a:lnTo>
                <a:lnTo>
                  <a:pt x="1934" y="767"/>
                </a:lnTo>
                <a:lnTo>
                  <a:pt x="1864" y="710"/>
                </a:lnTo>
                <a:lnTo>
                  <a:pt x="1795" y="659"/>
                </a:lnTo>
                <a:lnTo>
                  <a:pt x="1725" y="602"/>
                </a:lnTo>
                <a:lnTo>
                  <a:pt x="1655" y="551"/>
                </a:lnTo>
                <a:lnTo>
                  <a:pt x="1593" y="499"/>
                </a:lnTo>
                <a:lnTo>
                  <a:pt x="1532" y="454"/>
                </a:lnTo>
                <a:lnTo>
                  <a:pt x="1479" y="415"/>
                </a:lnTo>
                <a:lnTo>
                  <a:pt x="1437" y="380"/>
                </a:lnTo>
                <a:lnTo>
                  <a:pt x="1406" y="352"/>
                </a:lnTo>
                <a:lnTo>
                  <a:pt x="1384" y="335"/>
                </a:lnTo>
                <a:lnTo>
                  <a:pt x="1502" y="404"/>
                </a:lnTo>
                <a:lnTo>
                  <a:pt x="1620" y="471"/>
                </a:lnTo>
                <a:lnTo>
                  <a:pt x="1737" y="540"/>
                </a:lnTo>
                <a:lnTo>
                  <a:pt x="1851" y="608"/>
                </a:lnTo>
                <a:lnTo>
                  <a:pt x="1956" y="676"/>
                </a:lnTo>
                <a:lnTo>
                  <a:pt x="2060" y="739"/>
                </a:lnTo>
                <a:lnTo>
                  <a:pt x="2160" y="807"/>
                </a:lnTo>
                <a:lnTo>
                  <a:pt x="2257" y="870"/>
                </a:lnTo>
                <a:lnTo>
                  <a:pt x="2344" y="926"/>
                </a:lnTo>
                <a:lnTo>
                  <a:pt x="2427" y="984"/>
                </a:lnTo>
                <a:lnTo>
                  <a:pt x="2501" y="1034"/>
                </a:lnTo>
                <a:lnTo>
                  <a:pt x="2567" y="1079"/>
                </a:lnTo>
                <a:lnTo>
                  <a:pt x="2623" y="1120"/>
                </a:lnTo>
                <a:lnTo>
                  <a:pt x="2671" y="1154"/>
                </a:lnTo>
                <a:lnTo>
                  <a:pt x="2711" y="1182"/>
                </a:lnTo>
                <a:lnTo>
                  <a:pt x="2741" y="1204"/>
                </a:lnTo>
                <a:lnTo>
                  <a:pt x="2790" y="1239"/>
                </a:lnTo>
                <a:lnTo>
                  <a:pt x="2832" y="1262"/>
                </a:lnTo>
                <a:lnTo>
                  <a:pt x="2876" y="1284"/>
                </a:lnTo>
                <a:lnTo>
                  <a:pt x="2920" y="1295"/>
                </a:lnTo>
                <a:lnTo>
                  <a:pt x="2959" y="1301"/>
                </a:lnTo>
                <a:lnTo>
                  <a:pt x="2999" y="1295"/>
                </a:lnTo>
                <a:lnTo>
                  <a:pt x="3038" y="1284"/>
                </a:lnTo>
                <a:lnTo>
                  <a:pt x="3078" y="1262"/>
                </a:lnTo>
                <a:lnTo>
                  <a:pt x="3125" y="1217"/>
                </a:lnTo>
                <a:lnTo>
                  <a:pt x="3134" y="1176"/>
                </a:lnTo>
                <a:lnTo>
                  <a:pt x="3116" y="1142"/>
                </a:lnTo>
                <a:lnTo>
                  <a:pt x="3095" y="1125"/>
                </a:lnTo>
                <a:lnTo>
                  <a:pt x="3086" y="1120"/>
                </a:lnTo>
                <a:lnTo>
                  <a:pt x="3069" y="1109"/>
                </a:lnTo>
                <a:lnTo>
                  <a:pt x="3051" y="1103"/>
                </a:lnTo>
                <a:lnTo>
                  <a:pt x="3029" y="1092"/>
                </a:lnTo>
                <a:lnTo>
                  <a:pt x="3011" y="1086"/>
                </a:lnTo>
                <a:lnTo>
                  <a:pt x="2994" y="1079"/>
                </a:lnTo>
                <a:lnTo>
                  <a:pt x="2977" y="1074"/>
                </a:lnTo>
                <a:lnTo>
                  <a:pt x="2964" y="1074"/>
                </a:lnTo>
                <a:lnTo>
                  <a:pt x="2934" y="1068"/>
                </a:lnTo>
                <a:lnTo>
                  <a:pt x="2903" y="1057"/>
                </a:lnTo>
                <a:lnTo>
                  <a:pt x="2872" y="1040"/>
                </a:lnTo>
                <a:lnTo>
                  <a:pt x="2846" y="1023"/>
                </a:lnTo>
                <a:lnTo>
                  <a:pt x="2815" y="1000"/>
                </a:lnTo>
                <a:lnTo>
                  <a:pt x="2781" y="977"/>
                </a:lnTo>
                <a:lnTo>
                  <a:pt x="2746" y="949"/>
                </a:lnTo>
                <a:lnTo>
                  <a:pt x="2706" y="926"/>
                </a:lnTo>
                <a:lnTo>
                  <a:pt x="2720" y="932"/>
                </a:lnTo>
                <a:lnTo>
                  <a:pt x="2732" y="937"/>
                </a:lnTo>
                <a:lnTo>
                  <a:pt x="2750" y="943"/>
                </a:lnTo>
                <a:lnTo>
                  <a:pt x="2772" y="949"/>
                </a:lnTo>
                <a:lnTo>
                  <a:pt x="2794" y="960"/>
                </a:lnTo>
                <a:lnTo>
                  <a:pt x="2820" y="967"/>
                </a:lnTo>
                <a:lnTo>
                  <a:pt x="2850" y="984"/>
                </a:lnTo>
                <a:lnTo>
                  <a:pt x="2881" y="995"/>
                </a:lnTo>
                <a:lnTo>
                  <a:pt x="2859" y="977"/>
                </a:lnTo>
                <a:lnTo>
                  <a:pt x="2832" y="960"/>
                </a:lnTo>
                <a:lnTo>
                  <a:pt x="2797" y="937"/>
                </a:lnTo>
                <a:lnTo>
                  <a:pt x="2755" y="915"/>
                </a:lnTo>
                <a:lnTo>
                  <a:pt x="2715" y="892"/>
                </a:lnTo>
                <a:lnTo>
                  <a:pt x="2676" y="870"/>
                </a:lnTo>
                <a:lnTo>
                  <a:pt x="2636" y="841"/>
                </a:lnTo>
                <a:lnTo>
                  <a:pt x="2606" y="818"/>
                </a:lnTo>
                <a:lnTo>
                  <a:pt x="2623" y="824"/>
                </a:lnTo>
                <a:lnTo>
                  <a:pt x="2645" y="835"/>
                </a:lnTo>
                <a:lnTo>
                  <a:pt x="2662" y="846"/>
                </a:lnTo>
                <a:lnTo>
                  <a:pt x="2685" y="859"/>
                </a:lnTo>
                <a:lnTo>
                  <a:pt x="2702" y="870"/>
                </a:lnTo>
                <a:lnTo>
                  <a:pt x="2723" y="881"/>
                </a:lnTo>
                <a:lnTo>
                  <a:pt x="2746" y="892"/>
                </a:lnTo>
                <a:lnTo>
                  <a:pt x="2767" y="904"/>
                </a:lnTo>
                <a:lnTo>
                  <a:pt x="2737" y="881"/>
                </a:lnTo>
                <a:lnTo>
                  <a:pt x="2680" y="835"/>
                </a:lnTo>
                <a:lnTo>
                  <a:pt x="2606" y="779"/>
                </a:lnTo>
                <a:lnTo>
                  <a:pt x="2514" y="710"/>
                </a:lnTo>
                <a:lnTo>
                  <a:pt x="2418" y="637"/>
                </a:lnTo>
                <a:lnTo>
                  <a:pt x="2327" y="563"/>
                </a:lnTo>
                <a:lnTo>
                  <a:pt x="2239" y="499"/>
                </a:lnTo>
                <a:lnTo>
                  <a:pt x="2169" y="443"/>
                </a:lnTo>
                <a:lnTo>
                  <a:pt x="2209" y="460"/>
                </a:lnTo>
                <a:lnTo>
                  <a:pt x="2262" y="483"/>
                </a:lnTo>
                <a:lnTo>
                  <a:pt x="2318" y="511"/>
                </a:lnTo>
                <a:lnTo>
                  <a:pt x="2383" y="551"/>
                </a:lnTo>
                <a:lnTo>
                  <a:pt x="2453" y="596"/>
                </a:lnTo>
                <a:lnTo>
                  <a:pt x="2523" y="642"/>
                </a:lnTo>
                <a:lnTo>
                  <a:pt x="2602" y="693"/>
                </a:lnTo>
                <a:lnTo>
                  <a:pt x="2676" y="744"/>
                </a:lnTo>
                <a:lnTo>
                  <a:pt x="2750" y="796"/>
                </a:lnTo>
                <a:lnTo>
                  <a:pt x="2824" y="846"/>
                </a:lnTo>
                <a:lnTo>
                  <a:pt x="2890" y="892"/>
                </a:lnTo>
                <a:lnTo>
                  <a:pt x="2955" y="937"/>
                </a:lnTo>
                <a:lnTo>
                  <a:pt x="3011" y="977"/>
                </a:lnTo>
                <a:lnTo>
                  <a:pt x="3060" y="1012"/>
                </a:lnTo>
                <a:lnTo>
                  <a:pt x="3099" y="1040"/>
                </a:lnTo>
                <a:lnTo>
                  <a:pt x="3125" y="1057"/>
                </a:lnTo>
                <a:lnTo>
                  <a:pt x="3164" y="1079"/>
                </a:lnTo>
                <a:lnTo>
                  <a:pt x="3204" y="1097"/>
                </a:lnTo>
                <a:lnTo>
                  <a:pt x="3234" y="1109"/>
                </a:lnTo>
                <a:lnTo>
                  <a:pt x="3264" y="1114"/>
                </a:lnTo>
                <a:lnTo>
                  <a:pt x="3295" y="1114"/>
                </a:lnTo>
                <a:lnTo>
                  <a:pt x="3322" y="1109"/>
                </a:lnTo>
                <a:lnTo>
                  <a:pt x="3348" y="1097"/>
                </a:lnTo>
                <a:lnTo>
                  <a:pt x="3369" y="1086"/>
                </a:lnTo>
                <a:lnTo>
                  <a:pt x="3404" y="1051"/>
                </a:lnTo>
                <a:lnTo>
                  <a:pt x="3422" y="1023"/>
                </a:lnTo>
                <a:lnTo>
                  <a:pt x="3413" y="984"/>
                </a:lnTo>
                <a:lnTo>
                  <a:pt x="3387" y="943"/>
                </a:lnTo>
                <a:lnTo>
                  <a:pt x="3361" y="915"/>
                </a:lnTo>
                <a:lnTo>
                  <a:pt x="3317" y="870"/>
                </a:lnTo>
                <a:lnTo>
                  <a:pt x="3261" y="812"/>
                </a:lnTo>
                <a:lnTo>
                  <a:pt x="3195" y="744"/>
                </a:lnTo>
                <a:lnTo>
                  <a:pt x="3113" y="665"/>
                </a:lnTo>
                <a:lnTo>
                  <a:pt x="3016" y="574"/>
                </a:lnTo>
                <a:lnTo>
                  <a:pt x="2911" y="471"/>
                </a:lnTo>
                <a:lnTo>
                  <a:pt x="2794" y="363"/>
                </a:lnTo>
                <a:lnTo>
                  <a:pt x="2837" y="404"/>
                </a:lnTo>
                <a:lnTo>
                  <a:pt x="2890" y="443"/>
                </a:lnTo>
                <a:lnTo>
                  <a:pt x="2941" y="483"/>
                </a:lnTo>
                <a:lnTo>
                  <a:pt x="3003" y="529"/>
                </a:lnTo>
                <a:lnTo>
                  <a:pt x="3064" y="574"/>
                </a:lnTo>
                <a:lnTo>
                  <a:pt x="3125" y="619"/>
                </a:lnTo>
                <a:lnTo>
                  <a:pt x="3190" y="665"/>
                </a:lnTo>
                <a:lnTo>
                  <a:pt x="3252" y="710"/>
                </a:lnTo>
                <a:lnTo>
                  <a:pt x="3313" y="756"/>
                </a:lnTo>
                <a:lnTo>
                  <a:pt x="3374" y="796"/>
                </a:lnTo>
                <a:lnTo>
                  <a:pt x="3431" y="835"/>
                </a:lnTo>
                <a:lnTo>
                  <a:pt x="3478" y="870"/>
                </a:lnTo>
                <a:lnTo>
                  <a:pt x="3527" y="904"/>
                </a:lnTo>
                <a:lnTo>
                  <a:pt x="3566" y="932"/>
                </a:lnTo>
                <a:lnTo>
                  <a:pt x="3597" y="949"/>
                </a:lnTo>
                <a:lnTo>
                  <a:pt x="3622" y="967"/>
                </a:lnTo>
                <a:lnTo>
                  <a:pt x="3666" y="989"/>
                </a:lnTo>
                <a:lnTo>
                  <a:pt x="3710" y="1012"/>
                </a:lnTo>
                <a:lnTo>
                  <a:pt x="3754" y="1029"/>
                </a:lnTo>
                <a:lnTo>
                  <a:pt x="3801" y="1046"/>
                </a:lnTo>
                <a:lnTo>
                  <a:pt x="3841" y="1057"/>
                </a:lnTo>
                <a:lnTo>
                  <a:pt x="3880" y="1068"/>
                </a:lnTo>
                <a:lnTo>
                  <a:pt x="3911" y="1074"/>
                </a:lnTo>
                <a:lnTo>
                  <a:pt x="3933" y="1074"/>
                </a:lnTo>
                <a:lnTo>
                  <a:pt x="3950" y="1074"/>
                </a:lnTo>
                <a:lnTo>
                  <a:pt x="3971" y="1074"/>
                </a:lnTo>
                <a:lnTo>
                  <a:pt x="3994" y="1074"/>
                </a:lnTo>
                <a:lnTo>
                  <a:pt x="4015" y="1074"/>
                </a:lnTo>
                <a:lnTo>
                  <a:pt x="4033" y="1074"/>
                </a:lnTo>
                <a:lnTo>
                  <a:pt x="4050" y="1074"/>
                </a:lnTo>
                <a:lnTo>
                  <a:pt x="4064" y="1068"/>
                </a:lnTo>
                <a:lnTo>
                  <a:pt x="4073" y="1068"/>
                </a:lnTo>
                <a:lnTo>
                  <a:pt x="4046" y="1062"/>
                </a:lnTo>
                <a:lnTo>
                  <a:pt x="4024" y="1057"/>
                </a:lnTo>
                <a:lnTo>
                  <a:pt x="4015" y="1046"/>
                </a:lnTo>
                <a:lnTo>
                  <a:pt x="4011" y="1046"/>
                </a:lnTo>
                <a:lnTo>
                  <a:pt x="4038" y="1040"/>
                </a:lnTo>
                <a:lnTo>
                  <a:pt x="4055" y="1029"/>
                </a:lnTo>
                <a:lnTo>
                  <a:pt x="4055" y="1023"/>
                </a:lnTo>
                <a:lnTo>
                  <a:pt x="4029" y="1029"/>
                </a:lnTo>
                <a:lnTo>
                  <a:pt x="4003" y="1029"/>
                </a:lnTo>
                <a:lnTo>
                  <a:pt x="3976" y="1029"/>
                </a:lnTo>
                <a:lnTo>
                  <a:pt x="3959" y="1023"/>
                </a:lnTo>
                <a:lnTo>
                  <a:pt x="3945" y="1017"/>
                </a:lnTo>
                <a:lnTo>
                  <a:pt x="3950" y="1012"/>
                </a:lnTo>
                <a:lnTo>
                  <a:pt x="3963" y="1012"/>
                </a:lnTo>
                <a:lnTo>
                  <a:pt x="3985" y="1006"/>
                </a:lnTo>
                <a:lnTo>
                  <a:pt x="4006" y="1006"/>
                </a:lnTo>
                <a:lnTo>
                  <a:pt x="4003" y="1000"/>
                </a:lnTo>
                <a:lnTo>
                  <a:pt x="3971" y="995"/>
                </a:lnTo>
                <a:lnTo>
                  <a:pt x="3938" y="989"/>
                </a:lnTo>
                <a:lnTo>
                  <a:pt x="3911" y="984"/>
                </a:lnTo>
                <a:lnTo>
                  <a:pt x="3902" y="984"/>
                </a:lnTo>
                <a:lnTo>
                  <a:pt x="3915" y="977"/>
                </a:lnTo>
                <a:lnTo>
                  <a:pt x="3938" y="977"/>
                </a:lnTo>
                <a:lnTo>
                  <a:pt x="3959" y="977"/>
                </a:lnTo>
                <a:lnTo>
                  <a:pt x="3938" y="971"/>
                </a:lnTo>
                <a:lnTo>
                  <a:pt x="3911" y="960"/>
                </a:lnTo>
                <a:lnTo>
                  <a:pt x="3885" y="949"/>
                </a:lnTo>
                <a:lnTo>
                  <a:pt x="3859" y="932"/>
                </a:lnTo>
                <a:lnTo>
                  <a:pt x="3836" y="921"/>
                </a:lnTo>
                <a:lnTo>
                  <a:pt x="3810" y="904"/>
                </a:lnTo>
                <a:lnTo>
                  <a:pt x="3784" y="892"/>
                </a:lnTo>
                <a:lnTo>
                  <a:pt x="3762" y="876"/>
                </a:lnTo>
                <a:lnTo>
                  <a:pt x="3727" y="852"/>
                </a:lnTo>
                <a:lnTo>
                  <a:pt x="3675" y="818"/>
                </a:lnTo>
                <a:lnTo>
                  <a:pt x="3610" y="773"/>
                </a:lnTo>
                <a:lnTo>
                  <a:pt x="3527" y="716"/>
                </a:lnTo>
                <a:lnTo>
                  <a:pt x="3440" y="659"/>
                </a:lnTo>
                <a:lnTo>
                  <a:pt x="3343" y="591"/>
                </a:lnTo>
                <a:lnTo>
                  <a:pt x="3239" y="522"/>
                </a:lnTo>
                <a:lnTo>
                  <a:pt x="3138" y="449"/>
                </a:lnTo>
                <a:lnTo>
                  <a:pt x="3034" y="380"/>
                </a:lnTo>
                <a:lnTo>
                  <a:pt x="2934" y="313"/>
                </a:lnTo>
                <a:lnTo>
                  <a:pt x="2841" y="250"/>
                </a:lnTo>
                <a:lnTo>
                  <a:pt x="2759" y="192"/>
                </a:lnTo>
                <a:lnTo>
                  <a:pt x="2685" y="141"/>
                </a:lnTo>
                <a:lnTo>
                  <a:pt x="2623" y="102"/>
                </a:lnTo>
                <a:lnTo>
                  <a:pt x="2580" y="74"/>
                </a:lnTo>
                <a:lnTo>
                  <a:pt x="2558" y="56"/>
                </a:lnTo>
                <a:lnTo>
                  <a:pt x="2532" y="39"/>
                </a:lnTo>
                <a:lnTo>
                  <a:pt x="2510" y="28"/>
                </a:lnTo>
                <a:lnTo>
                  <a:pt x="2483" y="11"/>
                </a:lnTo>
                <a:lnTo>
                  <a:pt x="2457" y="5"/>
                </a:lnTo>
                <a:lnTo>
                  <a:pt x="2432" y="0"/>
                </a:lnTo>
                <a:lnTo>
                  <a:pt x="2406" y="5"/>
                </a:lnTo>
                <a:lnTo>
                  <a:pt x="2374" y="11"/>
                </a:lnTo>
                <a:lnTo>
                  <a:pt x="2339" y="33"/>
                </a:lnTo>
                <a:lnTo>
                  <a:pt x="2292" y="80"/>
                </a:lnTo>
                <a:lnTo>
                  <a:pt x="2274" y="113"/>
                </a:lnTo>
                <a:lnTo>
                  <a:pt x="2292" y="147"/>
                </a:lnTo>
                <a:lnTo>
                  <a:pt x="2331" y="182"/>
                </a:lnTo>
                <a:lnTo>
                  <a:pt x="2379" y="216"/>
                </a:lnTo>
                <a:lnTo>
                  <a:pt x="2457" y="278"/>
                </a:lnTo>
                <a:lnTo>
                  <a:pt x="2562" y="363"/>
                </a:lnTo>
                <a:lnTo>
                  <a:pt x="2676" y="460"/>
                </a:lnTo>
                <a:lnTo>
                  <a:pt x="2790" y="563"/>
                </a:lnTo>
                <a:lnTo>
                  <a:pt x="2894" y="659"/>
                </a:lnTo>
                <a:lnTo>
                  <a:pt x="2977" y="739"/>
                </a:lnTo>
                <a:lnTo>
                  <a:pt x="3025" y="796"/>
                </a:lnTo>
                <a:lnTo>
                  <a:pt x="2977" y="767"/>
                </a:lnTo>
                <a:lnTo>
                  <a:pt x="2920" y="727"/>
                </a:lnTo>
                <a:lnTo>
                  <a:pt x="2855" y="688"/>
                </a:lnTo>
                <a:lnTo>
                  <a:pt x="2785" y="648"/>
                </a:lnTo>
                <a:lnTo>
                  <a:pt x="2711" y="602"/>
                </a:lnTo>
                <a:lnTo>
                  <a:pt x="2636" y="557"/>
                </a:lnTo>
                <a:lnTo>
                  <a:pt x="2558" y="505"/>
                </a:lnTo>
                <a:lnTo>
                  <a:pt x="2480" y="460"/>
                </a:lnTo>
                <a:lnTo>
                  <a:pt x="2406" y="415"/>
                </a:lnTo>
                <a:lnTo>
                  <a:pt x="2331" y="375"/>
                </a:lnTo>
                <a:lnTo>
                  <a:pt x="2265" y="335"/>
                </a:lnTo>
                <a:lnTo>
                  <a:pt x="2204" y="295"/>
                </a:lnTo>
                <a:lnTo>
                  <a:pt x="2152" y="266"/>
                </a:lnTo>
                <a:lnTo>
                  <a:pt x="2109" y="244"/>
                </a:lnTo>
                <a:lnTo>
                  <a:pt x="2074" y="227"/>
                </a:lnTo>
                <a:lnTo>
                  <a:pt x="2051" y="216"/>
                </a:lnTo>
                <a:lnTo>
                  <a:pt x="2025" y="205"/>
                </a:lnTo>
                <a:lnTo>
                  <a:pt x="1995" y="199"/>
                </a:lnTo>
                <a:lnTo>
                  <a:pt x="1969" y="199"/>
                </a:lnTo>
                <a:lnTo>
                  <a:pt x="1942" y="199"/>
                </a:lnTo>
                <a:lnTo>
                  <a:pt x="1916" y="205"/>
                </a:lnTo>
                <a:lnTo>
                  <a:pt x="1886" y="216"/>
                </a:lnTo>
                <a:lnTo>
                  <a:pt x="1860" y="227"/>
                </a:lnTo>
                <a:lnTo>
                  <a:pt x="1829" y="244"/>
                </a:lnTo>
                <a:lnTo>
                  <a:pt x="1790" y="278"/>
                </a:lnTo>
                <a:lnTo>
                  <a:pt x="1781" y="313"/>
                </a:lnTo>
                <a:lnTo>
                  <a:pt x="1804" y="346"/>
                </a:lnTo>
                <a:lnTo>
                  <a:pt x="1846" y="386"/>
                </a:lnTo>
                <a:lnTo>
                  <a:pt x="1869" y="404"/>
                </a:lnTo>
                <a:lnTo>
                  <a:pt x="1899" y="426"/>
                </a:lnTo>
                <a:lnTo>
                  <a:pt x="1942" y="454"/>
                </a:lnTo>
                <a:lnTo>
                  <a:pt x="1990" y="488"/>
                </a:lnTo>
                <a:lnTo>
                  <a:pt x="2051" y="534"/>
                </a:lnTo>
                <a:lnTo>
                  <a:pt x="2113" y="579"/>
                </a:lnTo>
                <a:lnTo>
                  <a:pt x="2183" y="624"/>
                </a:lnTo>
                <a:lnTo>
                  <a:pt x="2253" y="676"/>
                </a:lnTo>
                <a:lnTo>
                  <a:pt x="2322" y="727"/>
                </a:lnTo>
                <a:lnTo>
                  <a:pt x="2392" y="779"/>
                </a:lnTo>
                <a:lnTo>
                  <a:pt x="2457" y="829"/>
                </a:lnTo>
                <a:lnTo>
                  <a:pt x="2518" y="876"/>
                </a:lnTo>
                <a:lnTo>
                  <a:pt x="2576" y="921"/>
                </a:lnTo>
                <a:lnTo>
                  <a:pt x="2623" y="960"/>
                </a:lnTo>
                <a:lnTo>
                  <a:pt x="2662" y="1000"/>
                </a:lnTo>
                <a:lnTo>
                  <a:pt x="2689" y="1029"/>
                </a:lnTo>
                <a:lnTo>
                  <a:pt x="2597" y="967"/>
                </a:lnTo>
                <a:lnTo>
                  <a:pt x="2497" y="904"/>
                </a:lnTo>
                <a:lnTo>
                  <a:pt x="2392" y="835"/>
                </a:lnTo>
                <a:lnTo>
                  <a:pt x="2283" y="767"/>
                </a:lnTo>
                <a:lnTo>
                  <a:pt x="2169" y="699"/>
                </a:lnTo>
                <a:lnTo>
                  <a:pt x="2060" y="624"/>
                </a:lnTo>
                <a:lnTo>
                  <a:pt x="1951" y="557"/>
                </a:lnTo>
                <a:lnTo>
                  <a:pt x="1842" y="488"/>
                </a:lnTo>
                <a:lnTo>
                  <a:pt x="1742" y="420"/>
                </a:lnTo>
                <a:lnTo>
                  <a:pt x="1646" y="363"/>
                </a:lnTo>
                <a:lnTo>
                  <a:pt x="1554" y="307"/>
                </a:lnTo>
                <a:lnTo>
                  <a:pt x="1476" y="255"/>
                </a:lnTo>
                <a:lnTo>
                  <a:pt x="1411" y="210"/>
                </a:lnTo>
                <a:lnTo>
                  <a:pt x="1353" y="175"/>
                </a:lnTo>
                <a:lnTo>
                  <a:pt x="1309" y="147"/>
                </a:lnTo>
                <a:lnTo>
                  <a:pt x="1284" y="130"/>
                </a:lnTo>
                <a:lnTo>
                  <a:pt x="1249" y="108"/>
                </a:lnTo>
                <a:lnTo>
                  <a:pt x="1214" y="85"/>
                </a:lnTo>
                <a:lnTo>
                  <a:pt x="1179" y="62"/>
                </a:lnTo>
                <a:lnTo>
                  <a:pt x="1144" y="45"/>
                </a:lnTo>
                <a:lnTo>
                  <a:pt x="1109" y="39"/>
                </a:lnTo>
                <a:lnTo>
                  <a:pt x="1070" y="33"/>
                </a:lnTo>
                <a:lnTo>
                  <a:pt x="1026" y="45"/>
                </a:lnTo>
                <a:lnTo>
                  <a:pt x="982" y="62"/>
                </a:lnTo>
                <a:lnTo>
                  <a:pt x="944" y="91"/>
                </a:lnTo>
                <a:lnTo>
                  <a:pt x="917" y="119"/>
                </a:lnTo>
                <a:lnTo>
                  <a:pt x="900" y="153"/>
                </a:lnTo>
                <a:lnTo>
                  <a:pt x="900" y="182"/>
                </a:lnTo>
                <a:lnTo>
                  <a:pt x="909" y="216"/>
                </a:lnTo>
                <a:lnTo>
                  <a:pt x="926" y="250"/>
                </a:lnTo>
                <a:lnTo>
                  <a:pt x="956" y="283"/>
                </a:lnTo>
                <a:lnTo>
                  <a:pt x="991" y="313"/>
                </a:lnTo>
                <a:lnTo>
                  <a:pt x="1018" y="330"/>
                </a:lnTo>
                <a:lnTo>
                  <a:pt x="1061" y="358"/>
                </a:lnTo>
                <a:lnTo>
                  <a:pt x="1114" y="386"/>
                </a:lnTo>
                <a:lnTo>
                  <a:pt x="1174" y="426"/>
                </a:lnTo>
                <a:lnTo>
                  <a:pt x="1249" y="466"/>
                </a:lnTo>
                <a:lnTo>
                  <a:pt x="1323" y="516"/>
                </a:lnTo>
                <a:lnTo>
                  <a:pt x="1402" y="563"/>
                </a:lnTo>
                <a:lnTo>
                  <a:pt x="1479" y="613"/>
                </a:lnTo>
                <a:lnTo>
                  <a:pt x="1558" y="671"/>
                </a:lnTo>
                <a:lnTo>
                  <a:pt x="1632" y="721"/>
                </a:lnTo>
                <a:lnTo>
                  <a:pt x="1702" y="773"/>
                </a:lnTo>
                <a:lnTo>
                  <a:pt x="1763" y="824"/>
                </a:lnTo>
                <a:lnTo>
                  <a:pt x="1816" y="876"/>
                </a:lnTo>
                <a:lnTo>
                  <a:pt x="1860" y="921"/>
                </a:lnTo>
                <a:lnTo>
                  <a:pt x="1886" y="967"/>
                </a:lnTo>
                <a:lnTo>
                  <a:pt x="1899" y="1000"/>
                </a:lnTo>
                <a:lnTo>
                  <a:pt x="1851" y="971"/>
                </a:lnTo>
                <a:lnTo>
                  <a:pt x="1795" y="932"/>
                </a:lnTo>
                <a:lnTo>
                  <a:pt x="1725" y="887"/>
                </a:lnTo>
                <a:lnTo>
                  <a:pt x="1646" y="829"/>
                </a:lnTo>
                <a:lnTo>
                  <a:pt x="1558" y="773"/>
                </a:lnTo>
                <a:lnTo>
                  <a:pt x="1467" y="704"/>
                </a:lnTo>
                <a:lnTo>
                  <a:pt x="1367" y="642"/>
                </a:lnTo>
                <a:lnTo>
                  <a:pt x="1262" y="568"/>
                </a:lnTo>
                <a:lnTo>
                  <a:pt x="1158" y="499"/>
                </a:lnTo>
                <a:lnTo>
                  <a:pt x="1044" y="432"/>
                </a:lnTo>
                <a:lnTo>
                  <a:pt x="930" y="363"/>
                </a:lnTo>
                <a:lnTo>
                  <a:pt x="816" y="301"/>
                </a:lnTo>
                <a:lnTo>
                  <a:pt x="703" y="238"/>
                </a:lnTo>
                <a:lnTo>
                  <a:pt x="594" y="182"/>
                </a:lnTo>
                <a:lnTo>
                  <a:pt x="481" y="130"/>
                </a:lnTo>
                <a:lnTo>
                  <a:pt x="376" y="91"/>
                </a:lnTo>
                <a:lnTo>
                  <a:pt x="319" y="74"/>
                </a:lnTo>
                <a:lnTo>
                  <a:pt x="272" y="62"/>
                </a:lnTo>
                <a:lnTo>
                  <a:pt x="228" y="56"/>
                </a:lnTo>
                <a:lnTo>
                  <a:pt x="188" y="50"/>
                </a:lnTo>
                <a:lnTo>
                  <a:pt x="154" y="56"/>
                </a:lnTo>
                <a:lnTo>
                  <a:pt x="119" y="67"/>
                </a:lnTo>
                <a:lnTo>
                  <a:pt x="88" y="80"/>
                </a:lnTo>
                <a:lnTo>
                  <a:pt x="53" y="96"/>
                </a:lnTo>
                <a:lnTo>
                  <a:pt x="22" y="119"/>
                </a:lnTo>
                <a:lnTo>
                  <a:pt x="5" y="141"/>
                </a:lnTo>
                <a:lnTo>
                  <a:pt x="0" y="158"/>
                </a:lnTo>
                <a:lnTo>
                  <a:pt x="0" y="182"/>
                </a:lnTo>
                <a:lnTo>
                  <a:pt x="14" y="205"/>
                </a:lnTo>
                <a:lnTo>
                  <a:pt x="31" y="227"/>
                </a:lnTo>
                <a:lnTo>
                  <a:pt x="58" y="255"/>
                </a:lnTo>
                <a:lnTo>
                  <a:pt x="88" y="278"/>
                </a:lnTo>
                <a:lnTo>
                  <a:pt x="136" y="313"/>
                </a:lnTo>
                <a:lnTo>
                  <a:pt x="201" y="358"/>
                </a:lnTo>
                <a:lnTo>
                  <a:pt x="280" y="409"/>
                </a:lnTo>
                <a:lnTo>
                  <a:pt x="367" y="460"/>
                </a:lnTo>
                <a:lnTo>
                  <a:pt x="451" y="516"/>
                </a:lnTo>
                <a:lnTo>
                  <a:pt x="520" y="557"/>
                </a:lnTo>
                <a:lnTo>
                  <a:pt x="572" y="596"/>
                </a:lnTo>
                <a:lnTo>
                  <a:pt x="603" y="613"/>
                </a:lnTo>
                <a:lnTo>
                  <a:pt x="581" y="591"/>
                </a:lnTo>
                <a:lnTo>
                  <a:pt x="546" y="563"/>
                </a:lnTo>
                <a:lnTo>
                  <a:pt x="511" y="534"/>
                </a:lnTo>
                <a:lnTo>
                  <a:pt x="489" y="511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1F15D4CD-66BD-441C-8D71-D54E28FB5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2" name="Picture 4">
            <a:extLst>
              <a:ext uri="{FF2B5EF4-FFF2-40B4-BE49-F238E27FC236}">
                <a16:creationId xmlns:a16="http://schemas.microsoft.com/office/drawing/2014/main" id="{6E52982B-3A93-47E5-B3F0-542E104EF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2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7813" name="Picture 5">
            <a:extLst>
              <a:ext uri="{FF2B5EF4-FFF2-40B4-BE49-F238E27FC236}">
                <a16:creationId xmlns:a16="http://schemas.microsoft.com/office/drawing/2014/main" id="{535B8547-CB06-44BD-9896-0644A4CD8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63563"/>
            <a:ext cx="6477000" cy="9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7815" name="Picture 7">
            <a:extLst>
              <a:ext uri="{FF2B5EF4-FFF2-40B4-BE49-F238E27FC236}">
                <a16:creationId xmlns:a16="http://schemas.microsoft.com/office/drawing/2014/main" id="{9C085E41-FF65-4DFE-A571-1F6289A90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36725"/>
            <a:ext cx="7696200" cy="428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9" name="Picture 7">
            <a:extLst>
              <a:ext uri="{FF2B5EF4-FFF2-40B4-BE49-F238E27FC236}">
                <a16:creationId xmlns:a16="http://schemas.microsoft.com/office/drawing/2014/main" id="{80F4EFA4-C78D-47B8-B428-1E9B6508F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37" name="Picture 5">
            <a:extLst>
              <a:ext uri="{FF2B5EF4-FFF2-40B4-BE49-F238E27FC236}">
                <a16:creationId xmlns:a16="http://schemas.microsoft.com/office/drawing/2014/main" id="{44FB03E4-27B1-4F82-AEFC-CF8CA36DB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533400"/>
            <a:ext cx="173038" cy="739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>
            <a:extLst>
              <a:ext uri="{FF2B5EF4-FFF2-40B4-BE49-F238E27FC236}">
                <a16:creationId xmlns:a16="http://schemas.microsoft.com/office/drawing/2014/main" id="{91B7FC8A-813D-4817-AB9C-724A69FA7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113"/>
            <a:ext cx="6781800" cy="189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1" name="Picture 9">
            <a:extLst>
              <a:ext uri="{FF2B5EF4-FFF2-40B4-BE49-F238E27FC236}">
                <a16:creationId xmlns:a16="http://schemas.microsoft.com/office/drawing/2014/main" id="{476514E1-D751-422E-A067-785E55EFA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09800"/>
            <a:ext cx="6248400" cy="407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3" name="Picture 11">
            <a:extLst>
              <a:ext uri="{FF2B5EF4-FFF2-40B4-BE49-F238E27FC236}">
                <a16:creationId xmlns:a16="http://schemas.microsoft.com/office/drawing/2014/main" id="{5BE4BDE5-528C-4F89-96ED-436B4E52F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28600" y="0"/>
            <a:ext cx="9220200" cy="7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4" name="Picture 12">
            <a:extLst>
              <a:ext uri="{FF2B5EF4-FFF2-40B4-BE49-F238E27FC236}">
                <a16:creationId xmlns:a16="http://schemas.microsoft.com/office/drawing/2014/main" id="{EB23B1D1-7F32-42E8-B032-B1F9662EC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6200" y="0"/>
            <a:ext cx="9220200" cy="7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5" name="Picture 13">
            <a:extLst>
              <a:ext uri="{FF2B5EF4-FFF2-40B4-BE49-F238E27FC236}">
                <a16:creationId xmlns:a16="http://schemas.microsoft.com/office/drawing/2014/main" id="{DFEED08D-0F89-429E-A7AC-E37140F2E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52400"/>
            <a:ext cx="173038" cy="739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6" name="Picture 14">
            <a:extLst>
              <a:ext uri="{FF2B5EF4-FFF2-40B4-BE49-F238E27FC236}">
                <a16:creationId xmlns:a16="http://schemas.microsoft.com/office/drawing/2014/main" id="{43DF71EF-83CD-4ACA-8E27-3A4D7C90C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152400" y="6781800"/>
            <a:ext cx="9220200" cy="7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7" name="Picture 15">
            <a:extLst>
              <a:ext uri="{FF2B5EF4-FFF2-40B4-BE49-F238E27FC236}">
                <a16:creationId xmlns:a16="http://schemas.microsoft.com/office/drawing/2014/main" id="{649B3BE5-EFE7-4731-8138-8FD9E234D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52400" y="6783388"/>
            <a:ext cx="9220200" cy="7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8" name="Picture 16">
            <a:extLst>
              <a:ext uri="{FF2B5EF4-FFF2-40B4-BE49-F238E27FC236}">
                <a16:creationId xmlns:a16="http://schemas.microsoft.com/office/drawing/2014/main" id="{FEA33E40-8DBC-40ED-AF11-68E0E6EA8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163" y="-76200"/>
            <a:ext cx="173037" cy="739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68" name="Picture 12">
            <a:extLst>
              <a:ext uri="{FF2B5EF4-FFF2-40B4-BE49-F238E27FC236}">
                <a16:creationId xmlns:a16="http://schemas.microsoft.com/office/drawing/2014/main" id="{C79E0AE3-29BF-44E2-8236-918415A6A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90663"/>
            <a:ext cx="8534400" cy="506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9870" name="Picture 14">
            <a:extLst>
              <a:ext uri="{FF2B5EF4-FFF2-40B4-BE49-F238E27FC236}">
                <a16:creationId xmlns:a16="http://schemas.microsoft.com/office/drawing/2014/main" id="{3113FDD9-7B21-42DA-9431-8C5C25F70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34950"/>
            <a:ext cx="4191000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7" name="Picture 7">
            <a:extLst>
              <a:ext uri="{FF2B5EF4-FFF2-40B4-BE49-F238E27FC236}">
                <a16:creationId xmlns:a16="http://schemas.microsoft.com/office/drawing/2014/main" id="{03209DD4-CBE4-4154-BC23-C47CF221D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534400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0888" name="Picture 8">
            <a:extLst>
              <a:ext uri="{FF2B5EF4-FFF2-40B4-BE49-F238E27FC236}">
                <a16:creationId xmlns:a16="http://schemas.microsoft.com/office/drawing/2014/main" id="{170BC0E4-1EC0-4E98-A7F7-E0A3B1FA8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616575"/>
            <a:ext cx="79248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0890" name="Picture 10">
            <a:extLst>
              <a:ext uri="{FF2B5EF4-FFF2-40B4-BE49-F238E27FC236}">
                <a16:creationId xmlns:a16="http://schemas.microsoft.com/office/drawing/2014/main" id="{EF876BA0-7FC6-4478-8359-44BFC44F0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39725"/>
            <a:ext cx="6019800" cy="79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9" name="Picture 1029">
            <a:extLst>
              <a:ext uri="{FF2B5EF4-FFF2-40B4-BE49-F238E27FC236}">
                <a16:creationId xmlns:a16="http://schemas.microsoft.com/office/drawing/2014/main" id="{C5BC4C1E-939A-432F-BB3D-497C5F728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76200"/>
            <a:ext cx="102870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1910" name="Picture 1030">
            <a:extLst>
              <a:ext uri="{FF2B5EF4-FFF2-40B4-BE49-F238E27FC236}">
                <a16:creationId xmlns:a16="http://schemas.microsoft.com/office/drawing/2014/main" id="{F0D12961-83DF-4F44-9B9B-837E17119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6781800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1911" name="Picture 1031">
            <a:extLst>
              <a:ext uri="{FF2B5EF4-FFF2-40B4-BE49-F238E27FC236}">
                <a16:creationId xmlns:a16="http://schemas.microsoft.com/office/drawing/2014/main" id="{50A2A5FC-C1D8-4098-A4F8-54D8AE9A1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44763"/>
            <a:ext cx="8382000" cy="338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3" name="Picture 5">
            <a:extLst>
              <a:ext uri="{FF2B5EF4-FFF2-40B4-BE49-F238E27FC236}">
                <a16:creationId xmlns:a16="http://schemas.microsoft.com/office/drawing/2014/main" id="{0ED3EE8E-AB64-4EB6-A2D6-D0B3AE07E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200"/>
            <a:ext cx="10210800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5" name="Picture 3">
            <a:extLst>
              <a:ext uri="{FF2B5EF4-FFF2-40B4-BE49-F238E27FC236}">
                <a16:creationId xmlns:a16="http://schemas.microsoft.com/office/drawing/2014/main" id="{FFD192D5-D5AC-473D-BA0E-A10268E56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1000"/>
            <a:ext cx="6934200" cy="149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3956" name="Picture 4">
            <a:extLst>
              <a:ext uri="{FF2B5EF4-FFF2-40B4-BE49-F238E27FC236}">
                <a16:creationId xmlns:a16="http://schemas.microsoft.com/office/drawing/2014/main" id="{83178C65-9BE4-410A-9BE2-42321325B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2133600"/>
            <a:ext cx="5438775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82" name="Picture 6">
            <a:extLst>
              <a:ext uri="{FF2B5EF4-FFF2-40B4-BE49-F238E27FC236}">
                <a16:creationId xmlns:a16="http://schemas.microsoft.com/office/drawing/2014/main" id="{954E4BBC-57AA-49F3-9BD5-CDE927B5A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33425"/>
            <a:ext cx="8458200" cy="567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4981" name="Picture 5">
            <a:extLst>
              <a:ext uri="{FF2B5EF4-FFF2-40B4-BE49-F238E27FC236}">
                <a16:creationId xmlns:a16="http://schemas.microsoft.com/office/drawing/2014/main" id="{5E7F349F-97E4-4D8B-9A12-AE3959E7B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17538"/>
            <a:ext cx="4648200" cy="105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3" name="Picture 3">
            <a:extLst>
              <a:ext uri="{FF2B5EF4-FFF2-40B4-BE49-F238E27FC236}">
                <a16:creationId xmlns:a16="http://schemas.microsoft.com/office/drawing/2014/main" id="{D0A9AFEA-1990-4246-A297-FB633A5C4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65138"/>
            <a:ext cx="4648200" cy="105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04" name="Picture 4">
            <a:extLst>
              <a:ext uri="{FF2B5EF4-FFF2-40B4-BE49-F238E27FC236}">
                <a16:creationId xmlns:a16="http://schemas.microsoft.com/office/drawing/2014/main" id="{EE6F5AA6-2284-44BA-8D6D-C4EF6D6B4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68500"/>
            <a:ext cx="8250238" cy="435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8" name="Picture 4">
            <a:extLst>
              <a:ext uri="{FF2B5EF4-FFF2-40B4-BE49-F238E27FC236}">
                <a16:creationId xmlns:a16="http://schemas.microsoft.com/office/drawing/2014/main" id="{2A571C6B-606C-40EC-8AB1-8B10A2410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4800"/>
            <a:ext cx="3733800" cy="89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7029" name="Picture 5">
            <a:extLst>
              <a:ext uri="{FF2B5EF4-FFF2-40B4-BE49-F238E27FC236}">
                <a16:creationId xmlns:a16="http://schemas.microsoft.com/office/drawing/2014/main" id="{BAFC2D42-7918-416D-B6AE-3714DA571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1031875"/>
            <a:ext cx="8137525" cy="544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3300">
                <a:gamma/>
                <a:shade val="26275"/>
                <a:invGamma/>
              </a:srgbClr>
            </a:gs>
            <a:gs pos="100000">
              <a:srgbClr val="CC33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46" name="Group 10">
            <a:extLst>
              <a:ext uri="{FF2B5EF4-FFF2-40B4-BE49-F238E27FC236}">
                <a16:creationId xmlns:a16="http://schemas.microsoft.com/office/drawing/2014/main" id="{3FC8B57A-19CB-4E76-B6ED-1A6BE94B97E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0" y="-76200"/>
            <a:ext cx="9220200" cy="7162800"/>
            <a:chOff x="0" y="-48"/>
            <a:chExt cx="5808" cy="4512"/>
          </a:xfrm>
        </p:grpSpPr>
        <p:sp>
          <p:nvSpPr>
            <p:cNvPr id="91145" name="AutoShape 9">
              <a:extLst>
                <a:ext uri="{FF2B5EF4-FFF2-40B4-BE49-F238E27FC236}">
                  <a16:creationId xmlns:a16="http://schemas.microsoft.com/office/drawing/2014/main" id="{F0903155-50C2-428B-BC6C-23EC278AA63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-48"/>
              <a:ext cx="5808" cy="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91147" name="Picture 11">
              <a:extLst>
                <a:ext uri="{FF2B5EF4-FFF2-40B4-BE49-F238E27FC236}">
                  <a16:creationId xmlns:a16="http://schemas.microsoft.com/office/drawing/2014/main" id="{F2E5331E-23E6-4104-A99A-01EEBC3F63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-32"/>
              <a:ext cx="5779" cy="4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1150" name="Rectangle 14">
            <a:extLst>
              <a:ext uri="{FF2B5EF4-FFF2-40B4-BE49-F238E27FC236}">
                <a16:creationId xmlns:a16="http://schemas.microsoft.com/office/drawing/2014/main" id="{1340997D-D7A7-4468-90F0-07BE1C29F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563" y="1422400"/>
            <a:ext cx="24717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PR" altLang="en-US" sz="4800" b="1">
                <a:solidFill>
                  <a:srgbClr val="00FF00"/>
                </a:solidFill>
              </a:rPr>
              <a:t>Concepto</a:t>
            </a:r>
            <a:endParaRPr lang="es-PR" altLang="en-US"/>
          </a:p>
        </p:txBody>
      </p:sp>
      <p:sp>
        <p:nvSpPr>
          <p:cNvPr id="91151" name="Freeform 15">
            <a:extLst>
              <a:ext uri="{FF2B5EF4-FFF2-40B4-BE49-F238E27FC236}">
                <a16:creationId xmlns:a16="http://schemas.microsoft.com/office/drawing/2014/main" id="{CA4C90F3-A37E-455C-ADF0-AF278BCC9797}"/>
              </a:ext>
            </a:extLst>
          </p:cNvPr>
          <p:cNvSpPr>
            <a:spLocks/>
          </p:cNvSpPr>
          <p:nvPr/>
        </p:nvSpPr>
        <p:spPr bwMode="auto">
          <a:xfrm>
            <a:off x="1384300" y="1608138"/>
            <a:ext cx="1512888" cy="406400"/>
          </a:xfrm>
          <a:custGeom>
            <a:avLst/>
            <a:gdLst>
              <a:gd name="T0" fmla="*/ 2365 w 2858"/>
              <a:gd name="T1" fmla="*/ 400 h 770"/>
              <a:gd name="T2" fmla="*/ 2249 w 2858"/>
              <a:gd name="T3" fmla="*/ 515 h 770"/>
              <a:gd name="T4" fmla="*/ 2211 w 2858"/>
              <a:gd name="T5" fmla="*/ 582 h 770"/>
              <a:gd name="T6" fmla="*/ 2174 w 2858"/>
              <a:gd name="T7" fmla="*/ 598 h 770"/>
              <a:gd name="T8" fmla="*/ 2120 w 2858"/>
              <a:gd name="T9" fmla="*/ 614 h 770"/>
              <a:gd name="T10" fmla="*/ 2077 w 2858"/>
              <a:gd name="T11" fmla="*/ 614 h 770"/>
              <a:gd name="T12" fmla="*/ 2120 w 2858"/>
              <a:gd name="T13" fmla="*/ 505 h 770"/>
              <a:gd name="T14" fmla="*/ 2435 w 2858"/>
              <a:gd name="T15" fmla="*/ 273 h 770"/>
              <a:gd name="T16" fmla="*/ 2442 w 2858"/>
              <a:gd name="T17" fmla="*/ 202 h 770"/>
              <a:gd name="T18" fmla="*/ 2052 w 2858"/>
              <a:gd name="T19" fmla="*/ 360 h 770"/>
              <a:gd name="T20" fmla="*/ 1755 w 2858"/>
              <a:gd name="T21" fmla="*/ 524 h 770"/>
              <a:gd name="T22" fmla="*/ 1479 w 2858"/>
              <a:gd name="T23" fmla="*/ 693 h 770"/>
              <a:gd name="T24" fmla="*/ 1262 w 2858"/>
              <a:gd name="T25" fmla="*/ 632 h 770"/>
              <a:gd name="T26" fmla="*/ 1550 w 2858"/>
              <a:gd name="T27" fmla="*/ 420 h 770"/>
              <a:gd name="T28" fmla="*/ 1871 w 2858"/>
              <a:gd name="T29" fmla="*/ 208 h 770"/>
              <a:gd name="T30" fmla="*/ 1341 w 2858"/>
              <a:gd name="T31" fmla="*/ 477 h 770"/>
              <a:gd name="T32" fmla="*/ 955 w 2858"/>
              <a:gd name="T33" fmla="*/ 699 h 770"/>
              <a:gd name="T34" fmla="*/ 726 w 2858"/>
              <a:gd name="T35" fmla="*/ 759 h 770"/>
              <a:gd name="T36" fmla="*/ 717 w 2858"/>
              <a:gd name="T37" fmla="*/ 652 h 770"/>
              <a:gd name="T38" fmla="*/ 842 w 2858"/>
              <a:gd name="T39" fmla="*/ 614 h 770"/>
              <a:gd name="T40" fmla="*/ 928 w 2858"/>
              <a:gd name="T41" fmla="*/ 558 h 770"/>
              <a:gd name="T42" fmla="*/ 894 w 2858"/>
              <a:gd name="T43" fmla="*/ 554 h 770"/>
              <a:gd name="T44" fmla="*/ 989 w 2858"/>
              <a:gd name="T45" fmla="*/ 501 h 770"/>
              <a:gd name="T46" fmla="*/ 1029 w 2858"/>
              <a:gd name="T47" fmla="*/ 461 h 770"/>
              <a:gd name="T48" fmla="*/ 1230 w 2858"/>
              <a:gd name="T49" fmla="*/ 303 h 770"/>
              <a:gd name="T50" fmla="*/ 829 w 2858"/>
              <a:gd name="T51" fmla="*/ 527 h 770"/>
              <a:gd name="T52" fmla="*/ 588 w 2858"/>
              <a:gd name="T53" fmla="*/ 655 h 770"/>
              <a:gd name="T54" fmla="*/ 462 w 2858"/>
              <a:gd name="T55" fmla="*/ 582 h 770"/>
              <a:gd name="T56" fmla="*/ 814 w 2858"/>
              <a:gd name="T57" fmla="*/ 279 h 770"/>
              <a:gd name="T58" fmla="*/ 618 w 2858"/>
              <a:gd name="T59" fmla="*/ 394 h 770"/>
              <a:gd name="T60" fmla="*/ 333 w 2858"/>
              <a:gd name="T61" fmla="*/ 562 h 770"/>
              <a:gd name="T62" fmla="*/ 113 w 2858"/>
              <a:gd name="T63" fmla="*/ 635 h 770"/>
              <a:gd name="T64" fmla="*/ 5 w 2858"/>
              <a:gd name="T65" fmla="*/ 632 h 770"/>
              <a:gd name="T66" fmla="*/ 12 w 2858"/>
              <a:gd name="T67" fmla="*/ 604 h 770"/>
              <a:gd name="T68" fmla="*/ 61 w 2858"/>
              <a:gd name="T69" fmla="*/ 594 h 770"/>
              <a:gd name="T70" fmla="*/ 95 w 2858"/>
              <a:gd name="T71" fmla="*/ 578 h 770"/>
              <a:gd name="T72" fmla="*/ 202 w 2858"/>
              <a:gd name="T73" fmla="*/ 527 h 770"/>
              <a:gd name="T74" fmla="*/ 584 w 2858"/>
              <a:gd name="T75" fmla="*/ 309 h 770"/>
              <a:gd name="T76" fmla="*/ 1047 w 2858"/>
              <a:gd name="T77" fmla="*/ 45 h 770"/>
              <a:gd name="T78" fmla="*/ 1191 w 2858"/>
              <a:gd name="T79" fmla="*/ 8 h 770"/>
              <a:gd name="T80" fmla="*/ 1060 w 2858"/>
              <a:gd name="T81" fmla="*/ 216 h 770"/>
              <a:gd name="T82" fmla="*/ 854 w 2858"/>
              <a:gd name="T83" fmla="*/ 406 h 770"/>
              <a:gd name="T84" fmla="*/ 1268 w 2858"/>
              <a:gd name="T85" fmla="*/ 198 h 770"/>
              <a:gd name="T86" fmla="*/ 1476 w 2858"/>
              <a:gd name="T87" fmla="*/ 118 h 770"/>
              <a:gd name="T88" fmla="*/ 1593 w 2858"/>
              <a:gd name="T89" fmla="*/ 206 h 770"/>
              <a:gd name="T90" fmla="*/ 1326 w 2858"/>
              <a:gd name="T91" fmla="*/ 370 h 770"/>
              <a:gd name="T92" fmla="*/ 989 w 2858"/>
              <a:gd name="T93" fmla="*/ 592 h 770"/>
              <a:gd name="T94" fmla="*/ 1488 w 2858"/>
              <a:gd name="T95" fmla="*/ 330 h 770"/>
              <a:gd name="T96" fmla="*/ 1938 w 2858"/>
              <a:gd name="T97" fmla="*/ 87 h 770"/>
              <a:gd name="T98" fmla="*/ 2138 w 2858"/>
              <a:gd name="T99" fmla="*/ 28 h 770"/>
              <a:gd name="T100" fmla="*/ 2187 w 2858"/>
              <a:gd name="T101" fmla="*/ 168 h 770"/>
              <a:gd name="T102" fmla="*/ 1874 w 2858"/>
              <a:gd name="T103" fmla="*/ 333 h 770"/>
              <a:gd name="T104" fmla="*/ 1534 w 2858"/>
              <a:gd name="T105" fmla="*/ 572 h 770"/>
              <a:gd name="T106" fmla="*/ 1899 w 2858"/>
              <a:gd name="T107" fmla="*/ 380 h 770"/>
              <a:gd name="T108" fmla="*/ 2521 w 2858"/>
              <a:gd name="T109" fmla="*/ 79 h 770"/>
              <a:gd name="T110" fmla="*/ 2796 w 2858"/>
              <a:gd name="T111" fmla="*/ 48 h 770"/>
              <a:gd name="T112" fmla="*/ 2818 w 2858"/>
              <a:gd name="T113" fmla="*/ 152 h 770"/>
              <a:gd name="T114" fmla="*/ 2457 w 2858"/>
              <a:gd name="T115" fmla="*/ 353 h 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858" h="770">
                <a:moveTo>
                  <a:pt x="2515" y="303"/>
                </a:moveTo>
                <a:lnTo>
                  <a:pt x="2500" y="313"/>
                </a:lnTo>
                <a:lnTo>
                  <a:pt x="2478" y="323"/>
                </a:lnTo>
                <a:lnTo>
                  <a:pt x="2453" y="340"/>
                </a:lnTo>
                <a:lnTo>
                  <a:pt x="2425" y="356"/>
                </a:lnTo>
                <a:lnTo>
                  <a:pt x="2401" y="374"/>
                </a:lnTo>
                <a:lnTo>
                  <a:pt x="2380" y="386"/>
                </a:lnTo>
                <a:lnTo>
                  <a:pt x="2365" y="400"/>
                </a:lnTo>
                <a:lnTo>
                  <a:pt x="2352" y="406"/>
                </a:lnTo>
                <a:lnTo>
                  <a:pt x="2343" y="414"/>
                </a:lnTo>
                <a:lnTo>
                  <a:pt x="2333" y="424"/>
                </a:lnTo>
                <a:lnTo>
                  <a:pt x="2318" y="440"/>
                </a:lnTo>
                <a:lnTo>
                  <a:pt x="2303" y="454"/>
                </a:lnTo>
                <a:lnTo>
                  <a:pt x="2285" y="475"/>
                </a:lnTo>
                <a:lnTo>
                  <a:pt x="2266" y="495"/>
                </a:lnTo>
                <a:lnTo>
                  <a:pt x="2249" y="515"/>
                </a:lnTo>
                <a:lnTo>
                  <a:pt x="2226" y="535"/>
                </a:lnTo>
                <a:lnTo>
                  <a:pt x="2202" y="545"/>
                </a:lnTo>
                <a:lnTo>
                  <a:pt x="2178" y="554"/>
                </a:lnTo>
                <a:lnTo>
                  <a:pt x="2165" y="565"/>
                </a:lnTo>
                <a:lnTo>
                  <a:pt x="2168" y="578"/>
                </a:lnTo>
                <a:lnTo>
                  <a:pt x="2183" y="578"/>
                </a:lnTo>
                <a:lnTo>
                  <a:pt x="2202" y="578"/>
                </a:lnTo>
                <a:lnTo>
                  <a:pt x="2211" y="582"/>
                </a:lnTo>
                <a:lnTo>
                  <a:pt x="2206" y="582"/>
                </a:lnTo>
                <a:lnTo>
                  <a:pt x="2187" y="584"/>
                </a:lnTo>
                <a:lnTo>
                  <a:pt x="2159" y="588"/>
                </a:lnTo>
                <a:lnTo>
                  <a:pt x="2140" y="592"/>
                </a:lnTo>
                <a:lnTo>
                  <a:pt x="2138" y="594"/>
                </a:lnTo>
                <a:lnTo>
                  <a:pt x="2150" y="594"/>
                </a:lnTo>
                <a:lnTo>
                  <a:pt x="2165" y="598"/>
                </a:lnTo>
                <a:lnTo>
                  <a:pt x="2174" y="598"/>
                </a:lnTo>
                <a:lnTo>
                  <a:pt x="2178" y="602"/>
                </a:lnTo>
                <a:lnTo>
                  <a:pt x="2168" y="604"/>
                </a:lnTo>
                <a:lnTo>
                  <a:pt x="2157" y="608"/>
                </a:lnTo>
                <a:lnTo>
                  <a:pt x="2138" y="608"/>
                </a:lnTo>
                <a:lnTo>
                  <a:pt x="2120" y="608"/>
                </a:lnTo>
                <a:lnTo>
                  <a:pt x="2104" y="604"/>
                </a:lnTo>
                <a:lnTo>
                  <a:pt x="2104" y="608"/>
                </a:lnTo>
                <a:lnTo>
                  <a:pt x="2120" y="614"/>
                </a:lnTo>
                <a:lnTo>
                  <a:pt x="2135" y="618"/>
                </a:lnTo>
                <a:lnTo>
                  <a:pt x="2131" y="618"/>
                </a:lnTo>
                <a:lnTo>
                  <a:pt x="2125" y="625"/>
                </a:lnTo>
                <a:lnTo>
                  <a:pt x="2114" y="628"/>
                </a:lnTo>
                <a:lnTo>
                  <a:pt x="2095" y="632"/>
                </a:lnTo>
                <a:lnTo>
                  <a:pt x="2088" y="625"/>
                </a:lnTo>
                <a:lnTo>
                  <a:pt x="2082" y="618"/>
                </a:lnTo>
                <a:lnTo>
                  <a:pt x="2077" y="614"/>
                </a:lnTo>
                <a:lnTo>
                  <a:pt x="2071" y="618"/>
                </a:lnTo>
                <a:lnTo>
                  <a:pt x="2039" y="602"/>
                </a:lnTo>
                <a:lnTo>
                  <a:pt x="2037" y="578"/>
                </a:lnTo>
                <a:lnTo>
                  <a:pt x="2045" y="558"/>
                </a:lnTo>
                <a:lnTo>
                  <a:pt x="2067" y="541"/>
                </a:lnTo>
                <a:lnTo>
                  <a:pt x="2077" y="535"/>
                </a:lnTo>
                <a:lnTo>
                  <a:pt x="2095" y="521"/>
                </a:lnTo>
                <a:lnTo>
                  <a:pt x="2120" y="505"/>
                </a:lnTo>
                <a:lnTo>
                  <a:pt x="2146" y="485"/>
                </a:lnTo>
                <a:lnTo>
                  <a:pt x="2180" y="457"/>
                </a:lnTo>
                <a:lnTo>
                  <a:pt x="2221" y="430"/>
                </a:lnTo>
                <a:lnTo>
                  <a:pt x="2260" y="400"/>
                </a:lnTo>
                <a:lnTo>
                  <a:pt x="2303" y="366"/>
                </a:lnTo>
                <a:lnTo>
                  <a:pt x="2346" y="336"/>
                </a:lnTo>
                <a:lnTo>
                  <a:pt x="2392" y="303"/>
                </a:lnTo>
                <a:lnTo>
                  <a:pt x="2435" y="273"/>
                </a:lnTo>
                <a:lnTo>
                  <a:pt x="2478" y="242"/>
                </a:lnTo>
                <a:lnTo>
                  <a:pt x="2517" y="216"/>
                </a:lnTo>
                <a:lnTo>
                  <a:pt x="2554" y="188"/>
                </a:lnTo>
                <a:lnTo>
                  <a:pt x="2585" y="168"/>
                </a:lnTo>
                <a:lnTo>
                  <a:pt x="2612" y="152"/>
                </a:lnTo>
                <a:lnTo>
                  <a:pt x="2564" y="162"/>
                </a:lnTo>
                <a:lnTo>
                  <a:pt x="2505" y="178"/>
                </a:lnTo>
                <a:lnTo>
                  <a:pt x="2442" y="202"/>
                </a:lnTo>
                <a:lnTo>
                  <a:pt x="2374" y="226"/>
                </a:lnTo>
                <a:lnTo>
                  <a:pt x="2303" y="253"/>
                </a:lnTo>
                <a:lnTo>
                  <a:pt x="2239" y="279"/>
                </a:lnTo>
                <a:lnTo>
                  <a:pt x="2180" y="303"/>
                </a:lnTo>
                <a:lnTo>
                  <a:pt x="2131" y="323"/>
                </a:lnTo>
                <a:lnTo>
                  <a:pt x="2110" y="333"/>
                </a:lnTo>
                <a:lnTo>
                  <a:pt x="2082" y="346"/>
                </a:lnTo>
                <a:lnTo>
                  <a:pt x="2052" y="360"/>
                </a:lnTo>
                <a:lnTo>
                  <a:pt x="2018" y="376"/>
                </a:lnTo>
                <a:lnTo>
                  <a:pt x="1981" y="396"/>
                </a:lnTo>
                <a:lnTo>
                  <a:pt x="1945" y="417"/>
                </a:lnTo>
                <a:lnTo>
                  <a:pt x="1908" y="437"/>
                </a:lnTo>
                <a:lnTo>
                  <a:pt x="1868" y="457"/>
                </a:lnTo>
                <a:lnTo>
                  <a:pt x="1828" y="481"/>
                </a:lnTo>
                <a:lnTo>
                  <a:pt x="1792" y="505"/>
                </a:lnTo>
                <a:lnTo>
                  <a:pt x="1755" y="524"/>
                </a:lnTo>
                <a:lnTo>
                  <a:pt x="1721" y="548"/>
                </a:lnTo>
                <a:lnTo>
                  <a:pt x="1687" y="568"/>
                </a:lnTo>
                <a:lnTo>
                  <a:pt x="1659" y="588"/>
                </a:lnTo>
                <a:lnTo>
                  <a:pt x="1635" y="604"/>
                </a:lnTo>
                <a:lnTo>
                  <a:pt x="1614" y="622"/>
                </a:lnTo>
                <a:lnTo>
                  <a:pt x="1571" y="652"/>
                </a:lnTo>
                <a:lnTo>
                  <a:pt x="1526" y="675"/>
                </a:lnTo>
                <a:lnTo>
                  <a:pt x="1479" y="693"/>
                </a:lnTo>
                <a:lnTo>
                  <a:pt x="1434" y="703"/>
                </a:lnTo>
                <a:lnTo>
                  <a:pt x="1393" y="705"/>
                </a:lnTo>
                <a:lnTo>
                  <a:pt x="1357" y="705"/>
                </a:lnTo>
                <a:lnTo>
                  <a:pt x="1329" y="703"/>
                </a:lnTo>
                <a:lnTo>
                  <a:pt x="1307" y="695"/>
                </a:lnTo>
                <a:lnTo>
                  <a:pt x="1277" y="679"/>
                </a:lnTo>
                <a:lnTo>
                  <a:pt x="1258" y="659"/>
                </a:lnTo>
                <a:lnTo>
                  <a:pt x="1262" y="632"/>
                </a:lnTo>
                <a:lnTo>
                  <a:pt x="1295" y="594"/>
                </a:lnTo>
                <a:lnTo>
                  <a:pt x="1314" y="582"/>
                </a:lnTo>
                <a:lnTo>
                  <a:pt x="1338" y="562"/>
                </a:lnTo>
                <a:lnTo>
                  <a:pt x="1372" y="538"/>
                </a:lnTo>
                <a:lnTo>
                  <a:pt x="1408" y="511"/>
                </a:lnTo>
                <a:lnTo>
                  <a:pt x="1455" y="485"/>
                </a:lnTo>
                <a:lnTo>
                  <a:pt x="1500" y="454"/>
                </a:lnTo>
                <a:lnTo>
                  <a:pt x="1550" y="420"/>
                </a:lnTo>
                <a:lnTo>
                  <a:pt x="1599" y="390"/>
                </a:lnTo>
                <a:lnTo>
                  <a:pt x="1648" y="356"/>
                </a:lnTo>
                <a:lnTo>
                  <a:pt x="1697" y="327"/>
                </a:lnTo>
                <a:lnTo>
                  <a:pt x="1740" y="297"/>
                </a:lnTo>
                <a:lnTo>
                  <a:pt x="1782" y="269"/>
                </a:lnTo>
                <a:lnTo>
                  <a:pt x="1820" y="246"/>
                </a:lnTo>
                <a:lnTo>
                  <a:pt x="1850" y="226"/>
                </a:lnTo>
                <a:lnTo>
                  <a:pt x="1871" y="208"/>
                </a:lnTo>
                <a:lnTo>
                  <a:pt x="1887" y="198"/>
                </a:lnTo>
                <a:lnTo>
                  <a:pt x="1803" y="239"/>
                </a:lnTo>
                <a:lnTo>
                  <a:pt x="1721" y="279"/>
                </a:lnTo>
                <a:lnTo>
                  <a:pt x="1638" y="319"/>
                </a:lnTo>
                <a:lnTo>
                  <a:pt x="1558" y="360"/>
                </a:lnTo>
                <a:lnTo>
                  <a:pt x="1485" y="400"/>
                </a:lnTo>
                <a:lnTo>
                  <a:pt x="1412" y="437"/>
                </a:lnTo>
                <a:lnTo>
                  <a:pt x="1341" y="477"/>
                </a:lnTo>
                <a:lnTo>
                  <a:pt x="1273" y="515"/>
                </a:lnTo>
                <a:lnTo>
                  <a:pt x="1213" y="548"/>
                </a:lnTo>
                <a:lnTo>
                  <a:pt x="1155" y="582"/>
                </a:lnTo>
                <a:lnTo>
                  <a:pt x="1103" y="612"/>
                </a:lnTo>
                <a:lnTo>
                  <a:pt x="1056" y="638"/>
                </a:lnTo>
                <a:lnTo>
                  <a:pt x="1017" y="662"/>
                </a:lnTo>
                <a:lnTo>
                  <a:pt x="983" y="683"/>
                </a:lnTo>
                <a:lnTo>
                  <a:pt x="955" y="699"/>
                </a:lnTo>
                <a:lnTo>
                  <a:pt x="934" y="713"/>
                </a:lnTo>
                <a:lnTo>
                  <a:pt x="900" y="733"/>
                </a:lnTo>
                <a:lnTo>
                  <a:pt x="870" y="746"/>
                </a:lnTo>
                <a:lnTo>
                  <a:pt x="839" y="759"/>
                </a:lnTo>
                <a:lnTo>
                  <a:pt x="808" y="766"/>
                </a:lnTo>
                <a:lnTo>
                  <a:pt x="781" y="770"/>
                </a:lnTo>
                <a:lnTo>
                  <a:pt x="753" y="766"/>
                </a:lnTo>
                <a:lnTo>
                  <a:pt x="726" y="759"/>
                </a:lnTo>
                <a:lnTo>
                  <a:pt x="698" y="746"/>
                </a:lnTo>
                <a:lnTo>
                  <a:pt x="664" y="719"/>
                </a:lnTo>
                <a:lnTo>
                  <a:pt x="658" y="695"/>
                </a:lnTo>
                <a:lnTo>
                  <a:pt x="670" y="675"/>
                </a:lnTo>
                <a:lnTo>
                  <a:pt x="685" y="665"/>
                </a:lnTo>
                <a:lnTo>
                  <a:pt x="692" y="662"/>
                </a:lnTo>
                <a:lnTo>
                  <a:pt x="704" y="655"/>
                </a:lnTo>
                <a:lnTo>
                  <a:pt x="717" y="652"/>
                </a:lnTo>
                <a:lnTo>
                  <a:pt x="732" y="645"/>
                </a:lnTo>
                <a:lnTo>
                  <a:pt x="743" y="642"/>
                </a:lnTo>
                <a:lnTo>
                  <a:pt x="756" y="638"/>
                </a:lnTo>
                <a:lnTo>
                  <a:pt x="769" y="635"/>
                </a:lnTo>
                <a:lnTo>
                  <a:pt x="777" y="635"/>
                </a:lnTo>
                <a:lnTo>
                  <a:pt x="799" y="632"/>
                </a:lnTo>
                <a:lnTo>
                  <a:pt x="820" y="625"/>
                </a:lnTo>
                <a:lnTo>
                  <a:pt x="842" y="614"/>
                </a:lnTo>
                <a:lnTo>
                  <a:pt x="861" y="604"/>
                </a:lnTo>
                <a:lnTo>
                  <a:pt x="882" y="592"/>
                </a:lnTo>
                <a:lnTo>
                  <a:pt x="906" y="578"/>
                </a:lnTo>
                <a:lnTo>
                  <a:pt x="931" y="562"/>
                </a:lnTo>
                <a:lnTo>
                  <a:pt x="958" y="548"/>
                </a:lnTo>
                <a:lnTo>
                  <a:pt x="949" y="551"/>
                </a:lnTo>
                <a:lnTo>
                  <a:pt x="940" y="554"/>
                </a:lnTo>
                <a:lnTo>
                  <a:pt x="928" y="558"/>
                </a:lnTo>
                <a:lnTo>
                  <a:pt x="912" y="562"/>
                </a:lnTo>
                <a:lnTo>
                  <a:pt x="897" y="568"/>
                </a:lnTo>
                <a:lnTo>
                  <a:pt x="878" y="572"/>
                </a:lnTo>
                <a:lnTo>
                  <a:pt x="857" y="582"/>
                </a:lnTo>
                <a:lnTo>
                  <a:pt x="835" y="588"/>
                </a:lnTo>
                <a:lnTo>
                  <a:pt x="851" y="578"/>
                </a:lnTo>
                <a:lnTo>
                  <a:pt x="870" y="568"/>
                </a:lnTo>
                <a:lnTo>
                  <a:pt x="894" y="554"/>
                </a:lnTo>
                <a:lnTo>
                  <a:pt x="925" y="541"/>
                </a:lnTo>
                <a:lnTo>
                  <a:pt x="953" y="527"/>
                </a:lnTo>
                <a:lnTo>
                  <a:pt x="979" y="515"/>
                </a:lnTo>
                <a:lnTo>
                  <a:pt x="1007" y="497"/>
                </a:lnTo>
                <a:lnTo>
                  <a:pt x="1029" y="485"/>
                </a:lnTo>
                <a:lnTo>
                  <a:pt x="1017" y="487"/>
                </a:lnTo>
                <a:lnTo>
                  <a:pt x="1001" y="495"/>
                </a:lnTo>
                <a:lnTo>
                  <a:pt x="989" y="501"/>
                </a:lnTo>
                <a:lnTo>
                  <a:pt x="974" y="507"/>
                </a:lnTo>
                <a:lnTo>
                  <a:pt x="962" y="515"/>
                </a:lnTo>
                <a:lnTo>
                  <a:pt x="947" y="521"/>
                </a:lnTo>
                <a:lnTo>
                  <a:pt x="931" y="527"/>
                </a:lnTo>
                <a:lnTo>
                  <a:pt x="915" y="535"/>
                </a:lnTo>
                <a:lnTo>
                  <a:pt x="936" y="521"/>
                </a:lnTo>
                <a:lnTo>
                  <a:pt x="977" y="495"/>
                </a:lnTo>
                <a:lnTo>
                  <a:pt x="1029" y="461"/>
                </a:lnTo>
                <a:lnTo>
                  <a:pt x="1093" y="420"/>
                </a:lnTo>
                <a:lnTo>
                  <a:pt x="1161" y="376"/>
                </a:lnTo>
                <a:lnTo>
                  <a:pt x="1225" y="333"/>
                </a:lnTo>
                <a:lnTo>
                  <a:pt x="1286" y="297"/>
                </a:lnTo>
                <a:lnTo>
                  <a:pt x="1335" y="263"/>
                </a:lnTo>
                <a:lnTo>
                  <a:pt x="1307" y="273"/>
                </a:lnTo>
                <a:lnTo>
                  <a:pt x="1271" y="287"/>
                </a:lnTo>
                <a:lnTo>
                  <a:pt x="1230" y="303"/>
                </a:lnTo>
                <a:lnTo>
                  <a:pt x="1185" y="327"/>
                </a:lnTo>
                <a:lnTo>
                  <a:pt x="1136" y="353"/>
                </a:lnTo>
                <a:lnTo>
                  <a:pt x="1087" y="380"/>
                </a:lnTo>
                <a:lnTo>
                  <a:pt x="1032" y="410"/>
                </a:lnTo>
                <a:lnTo>
                  <a:pt x="979" y="440"/>
                </a:lnTo>
                <a:lnTo>
                  <a:pt x="928" y="471"/>
                </a:lnTo>
                <a:lnTo>
                  <a:pt x="876" y="501"/>
                </a:lnTo>
                <a:lnTo>
                  <a:pt x="829" y="527"/>
                </a:lnTo>
                <a:lnTo>
                  <a:pt x="784" y="554"/>
                </a:lnTo>
                <a:lnTo>
                  <a:pt x="743" y="578"/>
                </a:lnTo>
                <a:lnTo>
                  <a:pt x="711" y="598"/>
                </a:lnTo>
                <a:lnTo>
                  <a:pt x="683" y="614"/>
                </a:lnTo>
                <a:lnTo>
                  <a:pt x="664" y="625"/>
                </a:lnTo>
                <a:lnTo>
                  <a:pt x="637" y="638"/>
                </a:lnTo>
                <a:lnTo>
                  <a:pt x="610" y="649"/>
                </a:lnTo>
                <a:lnTo>
                  <a:pt x="588" y="655"/>
                </a:lnTo>
                <a:lnTo>
                  <a:pt x="567" y="659"/>
                </a:lnTo>
                <a:lnTo>
                  <a:pt x="545" y="659"/>
                </a:lnTo>
                <a:lnTo>
                  <a:pt x="526" y="655"/>
                </a:lnTo>
                <a:lnTo>
                  <a:pt x="509" y="649"/>
                </a:lnTo>
                <a:lnTo>
                  <a:pt x="492" y="642"/>
                </a:lnTo>
                <a:lnTo>
                  <a:pt x="468" y="622"/>
                </a:lnTo>
                <a:lnTo>
                  <a:pt x="456" y="604"/>
                </a:lnTo>
                <a:lnTo>
                  <a:pt x="462" y="582"/>
                </a:lnTo>
                <a:lnTo>
                  <a:pt x="481" y="558"/>
                </a:lnTo>
                <a:lnTo>
                  <a:pt x="499" y="541"/>
                </a:lnTo>
                <a:lnTo>
                  <a:pt x="529" y="515"/>
                </a:lnTo>
                <a:lnTo>
                  <a:pt x="569" y="481"/>
                </a:lnTo>
                <a:lnTo>
                  <a:pt x="615" y="440"/>
                </a:lnTo>
                <a:lnTo>
                  <a:pt x="674" y="394"/>
                </a:lnTo>
                <a:lnTo>
                  <a:pt x="741" y="340"/>
                </a:lnTo>
                <a:lnTo>
                  <a:pt x="814" y="279"/>
                </a:lnTo>
                <a:lnTo>
                  <a:pt x="897" y="216"/>
                </a:lnTo>
                <a:lnTo>
                  <a:pt x="867" y="239"/>
                </a:lnTo>
                <a:lnTo>
                  <a:pt x="829" y="263"/>
                </a:lnTo>
                <a:lnTo>
                  <a:pt x="793" y="287"/>
                </a:lnTo>
                <a:lnTo>
                  <a:pt x="750" y="313"/>
                </a:lnTo>
                <a:lnTo>
                  <a:pt x="707" y="340"/>
                </a:lnTo>
                <a:lnTo>
                  <a:pt x="664" y="366"/>
                </a:lnTo>
                <a:lnTo>
                  <a:pt x="618" y="394"/>
                </a:lnTo>
                <a:lnTo>
                  <a:pt x="576" y="420"/>
                </a:lnTo>
                <a:lnTo>
                  <a:pt x="533" y="447"/>
                </a:lnTo>
                <a:lnTo>
                  <a:pt x="490" y="471"/>
                </a:lnTo>
                <a:lnTo>
                  <a:pt x="449" y="495"/>
                </a:lnTo>
                <a:lnTo>
                  <a:pt x="417" y="515"/>
                </a:lnTo>
                <a:lnTo>
                  <a:pt x="383" y="535"/>
                </a:lnTo>
                <a:lnTo>
                  <a:pt x="355" y="551"/>
                </a:lnTo>
                <a:lnTo>
                  <a:pt x="333" y="562"/>
                </a:lnTo>
                <a:lnTo>
                  <a:pt x="316" y="572"/>
                </a:lnTo>
                <a:lnTo>
                  <a:pt x="284" y="584"/>
                </a:lnTo>
                <a:lnTo>
                  <a:pt x="254" y="598"/>
                </a:lnTo>
                <a:lnTo>
                  <a:pt x="224" y="608"/>
                </a:lnTo>
                <a:lnTo>
                  <a:pt x="189" y="618"/>
                </a:lnTo>
                <a:lnTo>
                  <a:pt x="162" y="625"/>
                </a:lnTo>
                <a:lnTo>
                  <a:pt x="134" y="632"/>
                </a:lnTo>
                <a:lnTo>
                  <a:pt x="113" y="635"/>
                </a:lnTo>
                <a:lnTo>
                  <a:pt x="97" y="635"/>
                </a:lnTo>
                <a:lnTo>
                  <a:pt x="86" y="635"/>
                </a:lnTo>
                <a:lnTo>
                  <a:pt x="70" y="635"/>
                </a:lnTo>
                <a:lnTo>
                  <a:pt x="54" y="635"/>
                </a:lnTo>
                <a:lnTo>
                  <a:pt x="39" y="635"/>
                </a:lnTo>
                <a:lnTo>
                  <a:pt x="27" y="635"/>
                </a:lnTo>
                <a:lnTo>
                  <a:pt x="15" y="635"/>
                </a:lnTo>
                <a:lnTo>
                  <a:pt x="5" y="632"/>
                </a:lnTo>
                <a:lnTo>
                  <a:pt x="0" y="632"/>
                </a:lnTo>
                <a:lnTo>
                  <a:pt x="18" y="628"/>
                </a:lnTo>
                <a:lnTo>
                  <a:pt x="33" y="625"/>
                </a:lnTo>
                <a:lnTo>
                  <a:pt x="39" y="618"/>
                </a:lnTo>
                <a:lnTo>
                  <a:pt x="43" y="618"/>
                </a:lnTo>
                <a:lnTo>
                  <a:pt x="24" y="614"/>
                </a:lnTo>
                <a:lnTo>
                  <a:pt x="12" y="608"/>
                </a:lnTo>
                <a:lnTo>
                  <a:pt x="12" y="604"/>
                </a:lnTo>
                <a:lnTo>
                  <a:pt x="31" y="608"/>
                </a:lnTo>
                <a:lnTo>
                  <a:pt x="48" y="608"/>
                </a:lnTo>
                <a:lnTo>
                  <a:pt x="67" y="608"/>
                </a:lnTo>
                <a:lnTo>
                  <a:pt x="80" y="604"/>
                </a:lnTo>
                <a:lnTo>
                  <a:pt x="89" y="602"/>
                </a:lnTo>
                <a:lnTo>
                  <a:pt x="86" y="598"/>
                </a:lnTo>
                <a:lnTo>
                  <a:pt x="76" y="598"/>
                </a:lnTo>
                <a:lnTo>
                  <a:pt x="61" y="594"/>
                </a:lnTo>
                <a:lnTo>
                  <a:pt x="46" y="594"/>
                </a:lnTo>
                <a:lnTo>
                  <a:pt x="48" y="592"/>
                </a:lnTo>
                <a:lnTo>
                  <a:pt x="70" y="588"/>
                </a:lnTo>
                <a:lnTo>
                  <a:pt x="95" y="584"/>
                </a:lnTo>
                <a:lnTo>
                  <a:pt x="113" y="582"/>
                </a:lnTo>
                <a:lnTo>
                  <a:pt x="119" y="582"/>
                </a:lnTo>
                <a:lnTo>
                  <a:pt x="110" y="578"/>
                </a:lnTo>
                <a:lnTo>
                  <a:pt x="95" y="578"/>
                </a:lnTo>
                <a:lnTo>
                  <a:pt x="80" y="578"/>
                </a:lnTo>
                <a:lnTo>
                  <a:pt x="95" y="574"/>
                </a:lnTo>
                <a:lnTo>
                  <a:pt x="113" y="568"/>
                </a:lnTo>
                <a:lnTo>
                  <a:pt x="131" y="562"/>
                </a:lnTo>
                <a:lnTo>
                  <a:pt x="149" y="551"/>
                </a:lnTo>
                <a:lnTo>
                  <a:pt x="166" y="545"/>
                </a:lnTo>
                <a:lnTo>
                  <a:pt x="183" y="535"/>
                </a:lnTo>
                <a:lnTo>
                  <a:pt x="202" y="527"/>
                </a:lnTo>
                <a:lnTo>
                  <a:pt x="217" y="517"/>
                </a:lnTo>
                <a:lnTo>
                  <a:pt x="241" y="505"/>
                </a:lnTo>
                <a:lnTo>
                  <a:pt x="278" y="485"/>
                </a:lnTo>
                <a:lnTo>
                  <a:pt x="324" y="457"/>
                </a:lnTo>
                <a:lnTo>
                  <a:pt x="383" y="424"/>
                </a:lnTo>
                <a:lnTo>
                  <a:pt x="443" y="390"/>
                </a:lnTo>
                <a:lnTo>
                  <a:pt x="511" y="350"/>
                </a:lnTo>
                <a:lnTo>
                  <a:pt x="584" y="309"/>
                </a:lnTo>
                <a:lnTo>
                  <a:pt x="655" y="266"/>
                </a:lnTo>
                <a:lnTo>
                  <a:pt x="728" y="226"/>
                </a:lnTo>
                <a:lnTo>
                  <a:pt x="799" y="186"/>
                </a:lnTo>
                <a:lnTo>
                  <a:pt x="863" y="148"/>
                </a:lnTo>
                <a:lnTo>
                  <a:pt x="921" y="115"/>
                </a:lnTo>
                <a:lnTo>
                  <a:pt x="974" y="85"/>
                </a:lnTo>
                <a:lnTo>
                  <a:pt x="1017" y="61"/>
                </a:lnTo>
                <a:lnTo>
                  <a:pt x="1047" y="45"/>
                </a:lnTo>
                <a:lnTo>
                  <a:pt x="1063" y="34"/>
                </a:lnTo>
                <a:lnTo>
                  <a:pt x="1080" y="24"/>
                </a:lnTo>
                <a:lnTo>
                  <a:pt x="1097" y="18"/>
                </a:lnTo>
                <a:lnTo>
                  <a:pt x="1114" y="8"/>
                </a:lnTo>
                <a:lnTo>
                  <a:pt x="1133" y="4"/>
                </a:lnTo>
                <a:lnTo>
                  <a:pt x="1151" y="0"/>
                </a:lnTo>
                <a:lnTo>
                  <a:pt x="1170" y="4"/>
                </a:lnTo>
                <a:lnTo>
                  <a:pt x="1191" y="8"/>
                </a:lnTo>
                <a:lnTo>
                  <a:pt x="1215" y="21"/>
                </a:lnTo>
                <a:lnTo>
                  <a:pt x="1249" y="48"/>
                </a:lnTo>
                <a:lnTo>
                  <a:pt x="1262" y="68"/>
                </a:lnTo>
                <a:lnTo>
                  <a:pt x="1249" y="87"/>
                </a:lnTo>
                <a:lnTo>
                  <a:pt x="1222" y="109"/>
                </a:lnTo>
                <a:lnTo>
                  <a:pt x="1189" y="128"/>
                </a:lnTo>
                <a:lnTo>
                  <a:pt x="1133" y="166"/>
                </a:lnTo>
                <a:lnTo>
                  <a:pt x="1060" y="216"/>
                </a:lnTo>
                <a:lnTo>
                  <a:pt x="979" y="273"/>
                </a:lnTo>
                <a:lnTo>
                  <a:pt x="900" y="333"/>
                </a:lnTo>
                <a:lnTo>
                  <a:pt x="827" y="390"/>
                </a:lnTo>
                <a:lnTo>
                  <a:pt x="769" y="437"/>
                </a:lnTo>
                <a:lnTo>
                  <a:pt x="735" y="471"/>
                </a:lnTo>
                <a:lnTo>
                  <a:pt x="769" y="454"/>
                </a:lnTo>
                <a:lnTo>
                  <a:pt x="808" y="430"/>
                </a:lnTo>
                <a:lnTo>
                  <a:pt x="854" y="406"/>
                </a:lnTo>
                <a:lnTo>
                  <a:pt x="904" y="384"/>
                </a:lnTo>
                <a:lnTo>
                  <a:pt x="955" y="356"/>
                </a:lnTo>
                <a:lnTo>
                  <a:pt x="1007" y="330"/>
                </a:lnTo>
                <a:lnTo>
                  <a:pt x="1063" y="299"/>
                </a:lnTo>
                <a:lnTo>
                  <a:pt x="1118" y="273"/>
                </a:lnTo>
                <a:lnTo>
                  <a:pt x="1170" y="246"/>
                </a:lnTo>
                <a:lnTo>
                  <a:pt x="1222" y="222"/>
                </a:lnTo>
                <a:lnTo>
                  <a:pt x="1268" y="198"/>
                </a:lnTo>
                <a:lnTo>
                  <a:pt x="1311" y="176"/>
                </a:lnTo>
                <a:lnTo>
                  <a:pt x="1348" y="158"/>
                </a:lnTo>
                <a:lnTo>
                  <a:pt x="1378" y="145"/>
                </a:lnTo>
                <a:lnTo>
                  <a:pt x="1402" y="135"/>
                </a:lnTo>
                <a:lnTo>
                  <a:pt x="1418" y="128"/>
                </a:lnTo>
                <a:lnTo>
                  <a:pt x="1436" y="121"/>
                </a:lnTo>
                <a:lnTo>
                  <a:pt x="1458" y="118"/>
                </a:lnTo>
                <a:lnTo>
                  <a:pt x="1476" y="118"/>
                </a:lnTo>
                <a:lnTo>
                  <a:pt x="1494" y="118"/>
                </a:lnTo>
                <a:lnTo>
                  <a:pt x="1513" y="121"/>
                </a:lnTo>
                <a:lnTo>
                  <a:pt x="1534" y="128"/>
                </a:lnTo>
                <a:lnTo>
                  <a:pt x="1552" y="135"/>
                </a:lnTo>
                <a:lnTo>
                  <a:pt x="1574" y="145"/>
                </a:lnTo>
                <a:lnTo>
                  <a:pt x="1601" y="166"/>
                </a:lnTo>
                <a:lnTo>
                  <a:pt x="1608" y="186"/>
                </a:lnTo>
                <a:lnTo>
                  <a:pt x="1593" y="206"/>
                </a:lnTo>
                <a:lnTo>
                  <a:pt x="1562" y="229"/>
                </a:lnTo>
                <a:lnTo>
                  <a:pt x="1546" y="239"/>
                </a:lnTo>
                <a:lnTo>
                  <a:pt x="1526" y="253"/>
                </a:lnTo>
                <a:lnTo>
                  <a:pt x="1494" y="269"/>
                </a:lnTo>
                <a:lnTo>
                  <a:pt x="1461" y="289"/>
                </a:lnTo>
                <a:lnTo>
                  <a:pt x="1418" y="317"/>
                </a:lnTo>
                <a:lnTo>
                  <a:pt x="1376" y="343"/>
                </a:lnTo>
                <a:lnTo>
                  <a:pt x="1326" y="370"/>
                </a:lnTo>
                <a:lnTo>
                  <a:pt x="1277" y="400"/>
                </a:lnTo>
                <a:lnTo>
                  <a:pt x="1228" y="430"/>
                </a:lnTo>
                <a:lnTo>
                  <a:pt x="1179" y="461"/>
                </a:lnTo>
                <a:lnTo>
                  <a:pt x="1133" y="491"/>
                </a:lnTo>
                <a:lnTo>
                  <a:pt x="1090" y="517"/>
                </a:lnTo>
                <a:lnTo>
                  <a:pt x="1050" y="545"/>
                </a:lnTo>
                <a:lnTo>
                  <a:pt x="1017" y="568"/>
                </a:lnTo>
                <a:lnTo>
                  <a:pt x="989" y="592"/>
                </a:lnTo>
                <a:lnTo>
                  <a:pt x="970" y="608"/>
                </a:lnTo>
                <a:lnTo>
                  <a:pt x="1035" y="572"/>
                </a:lnTo>
                <a:lnTo>
                  <a:pt x="1106" y="535"/>
                </a:lnTo>
                <a:lnTo>
                  <a:pt x="1179" y="495"/>
                </a:lnTo>
                <a:lnTo>
                  <a:pt x="1256" y="454"/>
                </a:lnTo>
                <a:lnTo>
                  <a:pt x="1335" y="414"/>
                </a:lnTo>
                <a:lnTo>
                  <a:pt x="1412" y="370"/>
                </a:lnTo>
                <a:lnTo>
                  <a:pt x="1488" y="330"/>
                </a:lnTo>
                <a:lnTo>
                  <a:pt x="1565" y="289"/>
                </a:lnTo>
                <a:lnTo>
                  <a:pt x="1635" y="249"/>
                </a:lnTo>
                <a:lnTo>
                  <a:pt x="1702" y="216"/>
                </a:lnTo>
                <a:lnTo>
                  <a:pt x="1767" y="182"/>
                </a:lnTo>
                <a:lnTo>
                  <a:pt x="1822" y="152"/>
                </a:lnTo>
                <a:lnTo>
                  <a:pt x="1868" y="125"/>
                </a:lnTo>
                <a:lnTo>
                  <a:pt x="1908" y="105"/>
                </a:lnTo>
                <a:lnTo>
                  <a:pt x="1938" y="87"/>
                </a:lnTo>
                <a:lnTo>
                  <a:pt x="1957" y="79"/>
                </a:lnTo>
                <a:lnTo>
                  <a:pt x="1981" y="65"/>
                </a:lnTo>
                <a:lnTo>
                  <a:pt x="2006" y="51"/>
                </a:lnTo>
                <a:lnTo>
                  <a:pt x="2030" y="38"/>
                </a:lnTo>
                <a:lnTo>
                  <a:pt x="2056" y="28"/>
                </a:lnTo>
                <a:lnTo>
                  <a:pt x="2080" y="24"/>
                </a:lnTo>
                <a:lnTo>
                  <a:pt x="2107" y="21"/>
                </a:lnTo>
                <a:lnTo>
                  <a:pt x="2138" y="28"/>
                </a:lnTo>
                <a:lnTo>
                  <a:pt x="2168" y="38"/>
                </a:lnTo>
                <a:lnTo>
                  <a:pt x="2196" y="55"/>
                </a:lnTo>
                <a:lnTo>
                  <a:pt x="2215" y="71"/>
                </a:lnTo>
                <a:lnTo>
                  <a:pt x="2226" y="91"/>
                </a:lnTo>
                <a:lnTo>
                  <a:pt x="2226" y="109"/>
                </a:lnTo>
                <a:lnTo>
                  <a:pt x="2221" y="128"/>
                </a:lnTo>
                <a:lnTo>
                  <a:pt x="2208" y="148"/>
                </a:lnTo>
                <a:lnTo>
                  <a:pt x="2187" y="168"/>
                </a:lnTo>
                <a:lnTo>
                  <a:pt x="2163" y="186"/>
                </a:lnTo>
                <a:lnTo>
                  <a:pt x="2144" y="196"/>
                </a:lnTo>
                <a:lnTo>
                  <a:pt x="2114" y="212"/>
                </a:lnTo>
                <a:lnTo>
                  <a:pt x="2077" y="229"/>
                </a:lnTo>
                <a:lnTo>
                  <a:pt x="2034" y="253"/>
                </a:lnTo>
                <a:lnTo>
                  <a:pt x="1981" y="275"/>
                </a:lnTo>
                <a:lnTo>
                  <a:pt x="1929" y="306"/>
                </a:lnTo>
                <a:lnTo>
                  <a:pt x="1874" y="333"/>
                </a:lnTo>
                <a:lnTo>
                  <a:pt x="1820" y="364"/>
                </a:lnTo>
                <a:lnTo>
                  <a:pt x="1764" y="396"/>
                </a:lnTo>
                <a:lnTo>
                  <a:pt x="1712" y="427"/>
                </a:lnTo>
                <a:lnTo>
                  <a:pt x="1663" y="457"/>
                </a:lnTo>
                <a:lnTo>
                  <a:pt x="1620" y="487"/>
                </a:lnTo>
                <a:lnTo>
                  <a:pt x="1584" y="517"/>
                </a:lnTo>
                <a:lnTo>
                  <a:pt x="1552" y="545"/>
                </a:lnTo>
                <a:lnTo>
                  <a:pt x="1534" y="572"/>
                </a:lnTo>
                <a:lnTo>
                  <a:pt x="1526" y="592"/>
                </a:lnTo>
                <a:lnTo>
                  <a:pt x="1558" y="574"/>
                </a:lnTo>
                <a:lnTo>
                  <a:pt x="1599" y="551"/>
                </a:lnTo>
                <a:lnTo>
                  <a:pt x="1648" y="524"/>
                </a:lnTo>
                <a:lnTo>
                  <a:pt x="1702" y="491"/>
                </a:lnTo>
                <a:lnTo>
                  <a:pt x="1764" y="457"/>
                </a:lnTo>
                <a:lnTo>
                  <a:pt x="1828" y="417"/>
                </a:lnTo>
                <a:lnTo>
                  <a:pt x="1899" y="380"/>
                </a:lnTo>
                <a:lnTo>
                  <a:pt x="1972" y="336"/>
                </a:lnTo>
                <a:lnTo>
                  <a:pt x="2045" y="297"/>
                </a:lnTo>
                <a:lnTo>
                  <a:pt x="2125" y="256"/>
                </a:lnTo>
                <a:lnTo>
                  <a:pt x="2206" y="216"/>
                </a:lnTo>
                <a:lnTo>
                  <a:pt x="2285" y="178"/>
                </a:lnTo>
                <a:lnTo>
                  <a:pt x="2365" y="142"/>
                </a:lnTo>
                <a:lnTo>
                  <a:pt x="2442" y="109"/>
                </a:lnTo>
                <a:lnTo>
                  <a:pt x="2521" y="79"/>
                </a:lnTo>
                <a:lnTo>
                  <a:pt x="2594" y="55"/>
                </a:lnTo>
                <a:lnTo>
                  <a:pt x="2633" y="45"/>
                </a:lnTo>
                <a:lnTo>
                  <a:pt x="2668" y="38"/>
                </a:lnTo>
                <a:lnTo>
                  <a:pt x="2698" y="34"/>
                </a:lnTo>
                <a:lnTo>
                  <a:pt x="2726" y="31"/>
                </a:lnTo>
                <a:lnTo>
                  <a:pt x="2751" y="34"/>
                </a:lnTo>
                <a:lnTo>
                  <a:pt x="2775" y="41"/>
                </a:lnTo>
                <a:lnTo>
                  <a:pt x="2796" y="48"/>
                </a:lnTo>
                <a:lnTo>
                  <a:pt x="2821" y="58"/>
                </a:lnTo>
                <a:lnTo>
                  <a:pt x="2843" y="71"/>
                </a:lnTo>
                <a:lnTo>
                  <a:pt x="2854" y="85"/>
                </a:lnTo>
                <a:lnTo>
                  <a:pt x="2858" y="95"/>
                </a:lnTo>
                <a:lnTo>
                  <a:pt x="2858" y="109"/>
                </a:lnTo>
                <a:lnTo>
                  <a:pt x="2848" y="121"/>
                </a:lnTo>
                <a:lnTo>
                  <a:pt x="2837" y="135"/>
                </a:lnTo>
                <a:lnTo>
                  <a:pt x="2818" y="152"/>
                </a:lnTo>
                <a:lnTo>
                  <a:pt x="2796" y="166"/>
                </a:lnTo>
                <a:lnTo>
                  <a:pt x="2762" y="186"/>
                </a:lnTo>
                <a:lnTo>
                  <a:pt x="2717" y="212"/>
                </a:lnTo>
                <a:lnTo>
                  <a:pt x="2661" y="242"/>
                </a:lnTo>
                <a:lnTo>
                  <a:pt x="2601" y="273"/>
                </a:lnTo>
                <a:lnTo>
                  <a:pt x="2543" y="306"/>
                </a:lnTo>
                <a:lnTo>
                  <a:pt x="2493" y="330"/>
                </a:lnTo>
                <a:lnTo>
                  <a:pt x="2457" y="353"/>
                </a:lnTo>
                <a:lnTo>
                  <a:pt x="2435" y="364"/>
                </a:lnTo>
                <a:lnTo>
                  <a:pt x="2450" y="350"/>
                </a:lnTo>
                <a:lnTo>
                  <a:pt x="2474" y="333"/>
                </a:lnTo>
                <a:lnTo>
                  <a:pt x="2500" y="317"/>
                </a:lnTo>
                <a:lnTo>
                  <a:pt x="2515" y="303"/>
                </a:lnTo>
                <a:close/>
              </a:path>
            </a:pathLst>
          </a:custGeom>
          <a:solidFill>
            <a:srgbClr val="FF00FF"/>
          </a:solidFill>
          <a:ln w="0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152" name="Freeform 16">
            <a:extLst>
              <a:ext uri="{FF2B5EF4-FFF2-40B4-BE49-F238E27FC236}">
                <a16:creationId xmlns:a16="http://schemas.microsoft.com/office/drawing/2014/main" id="{277890EC-A16E-4B9E-A0A2-78585D8447EC}"/>
              </a:ext>
            </a:extLst>
          </p:cNvPr>
          <p:cNvSpPr>
            <a:spLocks/>
          </p:cNvSpPr>
          <p:nvPr/>
        </p:nvSpPr>
        <p:spPr bwMode="auto">
          <a:xfrm>
            <a:off x="5703888" y="1585913"/>
            <a:ext cx="1512887" cy="407987"/>
          </a:xfrm>
          <a:custGeom>
            <a:avLst/>
            <a:gdLst>
              <a:gd name="T0" fmla="*/ 494 w 2858"/>
              <a:gd name="T1" fmla="*/ 400 h 769"/>
              <a:gd name="T2" fmla="*/ 610 w 2858"/>
              <a:gd name="T3" fmla="*/ 515 h 769"/>
              <a:gd name="T4" fmla="*/ 648 w 2858"/>
              <a:gd name="T5" fmla="*/ 581 h 769"/>
              <a:gd name="T6" fmla="*/ 684 w 2858"/>
              <a:gd name="T7" fmla="*/ 598 h 769"/>
              <a:gd name="T8" fmla="*/ 738 w 2858"/>
              <a:gd name="T9" fmla="*/ 614 h 769"/>
              <a:gd name="T10" fmla="*/ 781 w 2858"/>
              <a:gd name="T11" fmla="*/ 614 h 769"/>
              <a:gd name="T12" fmla="*/ 738 w 2858"/>
              <a:gd name="T13" fmla="*/ 504 h 769"/>
              <a:gd name="T14" fmla="*/ 423 w 2858"/>
              <a:gd name="T15" fmla="*/ 272 h 769"/>
              <a:gd name="T16" fmla="*/ 417 w 2858"/>
              <a:gd name="T17" fmla="*/ 202 h 769"/>
              <a:gd name="T18" fmla="*/ 807 w 2858"/>
              <a:gd name="T19" fmla="*/ 359 h 769"/>
              <a:gd name="T20" fmla="*/ 1103 w 2858"/>
              <a:gd name="T21" fmla="*/ 523 h 769"/>
              <a:gd name="T22" fmla="*/ 1379 w 2858"/>
              <a:gd name="T23" fmla="*/ 692 h 769"/>
              <a:gd name="T24" fmla="*/ 1596 w 2858"/>
              <a:gd name="T25" fmla="*/ 632 h 769"/>
              <a:gd name="T26" fmla="*/ 1309 w 2858"/>
              <a:gd name="T27" fmla="*/ 420 h 769"/>
              <a:gd name="T28" fmla="*/ 987 w 2858"/>
              <a:gd name="T29" fmla="*/ 208 h 769"/>
              <a:gd name="T30" fmla="*/ 1517 w 2858"/>
              <a:gd name="T31" fmla="*/ 477 h 769"/>
              <a:gd name="T32" fmla="*/ 1903 w 2858"/>
              <a:gd name="T33" fmla="*/ 699 h 769"/>
              <a:gd name="T34" fmla="*/ 2133 w 2858"/>
              <a:gd name="T35" fmla="*/ 759 h 769"/>
              <a:gd name="T36" fmla="*/ 2141 w 2858"/>
              <a:gd name="T37" fmla="*/ 652 h 769"/>
              <a:gd name="T38" fmla="*/ 2017 w 2858"/>
              <a:gd name="T39" fmla="*/ 614 h 769"/>
              <a:gd name="T40" fmla="*/ 1931 w 2858"/>
              <a:gd name="T41" fmla="*/ 557 h 769"/>
              <a:gd name="T42" fmla="*/ 1965 w 2858"/>
              <a:gd name="T43" fmla="*/ 554 h 769"/>
              <a:gd name="T44" fmla="*/ 1869 w 2858"/>
              <a:gd name="T45" fmla="*/ 501 h 769"/>
              <a:gd name="T46" fmla="*/ 1830 w 2858"/>
              <a:gd name="T47" fmla="*/ 460 h 769"/>
              <a:gd name="T48" fmla="*/ 1628 w 2858"/>
              <a:gd name="T49" fmla="*/ 303 h 769"/>
              <a:gd name="T50" fmla="*/ 2029 w 2858"/>
              <a:gd name="T51" fmla="*/ 527 h 769"/>
              <a:gd name="T52" fmla="*/ 2270 w 2858"/>
              <a:gd name="T53" fmla="*/ 654 h 769"/>
              <a:gd name="T54" fmla="*/ 2396 w 2858"/>
              <a:gd name="T55" fmla="*/ 581 h 769"/>
              <a:gd name="T56" fmla="*/ 2044 w 2858"/>
              <a:gd name="T57" fmla="*/ 279 h 769"/>
              <a:gd name="T58" fmla="*/ 2240 w 2858"/>
              <a:gd name="T59" fmla="*/ 393 h 769"/>
              <a:gd name="T60" fmla="*/ 2525 w 2858"/>
              <a:gd name="T61" fmla="*/ 561 h 769"/>
              <a:gd name="T62" fmla="*/ 2746 w 2858"/>
              <a:gd name="T63" fmla="*/ 634 h 769"/>
              <a:gd name="T64" fmla="*/ 2853 w 2858"/>
              <a:gd name="T65" fmla="*/ 632 h 769"/>
              <a:gd name="T66" fmla="*/ 2847 w 2858"/>
              <a:gd name="T67" fmla="*/ 604 h 769"/>
              <a:gd name="T68" fmla="*/ 2798 w 2858"/>
              <a:gd name="T69" fmla="*/ 594 h 769"/>
              <a:gd name="T70" fmla="*/ 2763 w 2858"/>
              <a:gd name="T71" fmla="*/ 578 h 769"/>
              <a:gd name="T72" fmla="*/ 2656 w 2858"/>
              <a:gd name="T73" fmla="*/ 527 h 769"/>
              <a:gd name="T74" fmla="*/ 2274 w 2858"/>
              <a:gd name="T75" fmla="*/ 309 h 769"/>
              <a:gd name="T76" fmla="*/ 1811 w 2858"/>
              <a:gd name="T77" fmla="*/ 44 h 769"/>
              <a:gd name="T78" fmla="*/ 1667 w 2858"/>
              <a:gd name="T79" fmla="*/ 8 h 769"/>
              <a:gd name="T80" fmla="*/ 1798 w 2858"/>
              <a:gd name="T81" fmla="*/ 216 h 769"/>
              <a:gd name="T82" fmla="*/ 2004 w 2858"/>
              <a:gd name="T83" fmla="*/ 406 h 769"/>
              <a:gd name="T84" fmla="*/ 1590 w 2858"/>
              <a:gd name="T85" fmla="*/ 198 h 769"/>
              <a:gd name="T86" fmla="*/ 1382 w 2858"/>
              <a:gd name="T87" fmla="*/ 117 h 769"/>
              <a:gd name="T88" fmla="*/ 1266 w 2858"/>
              <a:gd name="T89" fmla="*/ 206 h 769"/>
              <a:gd name="T90" fmla="*/ 1532 w 2858"/>
              <a:gd name="T91" fmla="*/ 370 h 769"/>
              <a:gd name="T92" fmla="*/ 1869 w 2858"/>
              <a:gd name="T93" fmla="*/ 591 h 769"/>
              <a:gd name="T94" fmla="*/ 1371 w 2858"/>
              <a:gd name="T95" fmla="*/ 329 h 769"/>
              <a:gd name="T96" fmla="*/ 920 w 2858"/>
              <a:gd name="T97" fmla="*/ 87 h 769"/>
              <a:gd name="T98" fmla="*/ 721 w 2858"/>
              <a:gd name="T99" fmla="*/ 28 h 769"/>
              <a:gd name="T100" fmla="*/ 672 w 2858"/>
              <a:gd name="T101" fmla="*/ 168 h 769"/>
              <a:gd name="T102" fmla="*/ 984 w 2858"/>
              <a:gd name="T103" fmla="*/ 333 h 769"/>
              <a:gd name="T104" fmla="*/ 1324 w 2858"/>
              <a:gd name="T105" fmla="*/ 571 h 769"/>
              <a:gd name="T106" fmla="*/ 959 w 2858"/>
              <a:gd name="T107" fmla="*/ 380 h 769"/>
              <a:gd name="T108" fmla="*/ 337 w 2858"/>
              <a:gd name="T109" fmla="*/ 78 h 769"/>
              <a:gd name="T110" fmla="*/ 62 w 2858"/>
              <a:gd name="T111" fmla="*/ 48 h 769"/>
              <a:gd name="T112" fmla="*/ 41 w 2858"/>
              <a:gd name="T113" fmla="*/ 151 h 769"/>
              <a:gd name="T114" fmla="*/ 402 w 2858"/>
              <a:gd name="T115" fmla="*/ 353 h 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858" h="769">
                <a:moveTo>
                  <a:pt x="343" y="303"/>
                </a:moveTo>
                <a:lnTo>
                  <a:pt x="359" y="313"/>
                </a:lnTo>
                <a:lnTo>
                  <a:pt x="380" y="323"/>
                </a:lnTo>
                <a:lnTo>
                  <a:pt x="405" y="339"/>
                </a:lnTo>
                <a:lnTo>
                  <a:pt x="433" y="356"/>
                </a:lnTo>
                <a:lnTo>
                  <a:pt x="457" y="373"/>
                </a:lnTo>
                <a:lnTo>
                  <a:pt x="478" y="386"/>
                </a:lnTo>
                <a:lnTo>
                  <a:pt x="494" y="400"/>
                </a:lnTo>
                <a:lnTo>
                  <a:pt x="506" y="406"/>
                </a:lnTo>
                <a:lnTo>
                  <a:pt x="515" y="414"/>
                </a:lnTo>
                <a:lnTo>
                  <a:pt x="525" y="424"/>
                </a:lnTo>
                <a:lnTo>
                  <a:pt x="540" y="440"/>
                </a:lnTo>
                <a:lnTo>
                  <a:pt x="555" y="454"/>
                </a:lnTo>
                <a:lnTo>
                  <a:pt x="573" y="474"/>
                </a:lnTo>
                <a:lnTo>
                  <a:pt x="592" y="494"/>
                </a:lnTo>
                <a:lnTo>
                  <a:pt x="610" y="515"/>
                </a:lnTo>
                <a:lnTo>
                  <a:pt x="632" y="535"/>
                </a:lnTo>
                <a:lnTo>
                  <a:pt x="656" y="545"/>
                </a:lnTo>
                <a:lnTo>
                  <a:pt x="680" y="554"/>
                </a:lnTo>
                <a:lnTo>
                  <a:pt x="693" y="565"/>
                </a:lnTo>
                <a:lnTo>
                  <a:pt x="690" y="578"/>
                </a:lnTo>
                <a:lnTo>
                  <a:pt x="675" y="578"/>
                </a:lnTo>
                <a:lnTo>
                  <a:pt x="656" y="578"/>
                </a:lnTo>
                <a:lnTo>
                  <a:pt x="648" y="581"/>
                </a:lnTo>
                <a:lnTo>
                  <a:pt x="653" y="581"/>
                </a:lnTo>
                <a:lnTo>
                  <a:pt x="672" y="584"/>
                </a:lnTo>
                <a:lnTo>
                  <a:pt x="699" y="588"/>
                </a:lnTo>
                <a:lnTo>
                  <a:pt x="718" y="591"/>
                </a:lnTo>
                <a:lnTo>
                  <a:pt x="721" y="594"/>
                </a:lnTo>
                <a:lnTo>
                  <a:pt x="708" y="594"/>
                </a:lnTo>
                <a:lnTo>
                  <a:pt x="693" y="598"/>
                </a:lnTo>
                <a:lnTo>
                  <a:pt x="684" y="598"/>
                </a:lnTo>
                <a:lnTo>
                  <a:pt x="680" y="602"/>
                </a:lnTo>
                <a:lnTo>
                  <a:pt x="690" y="604"/>
                </a:lnTo>
                <a:lnTo>
                  <a:pt x="702" y="608"/>
                </a:lnTo>
                <a:lnTo>
                  <a:pt x="721" y="608"/>
                </a:lnTo>
                <a:lnTo>
                  <a:pt x="738" y="608"/>
                </a:lnTo>
                <a:lnTo>
                  <a:pt x="755" y="604"/>
                </a:lnTo>
                <a:lnTo>
                  <a:pt x="755" y="608"/>
                </a:lnTo>
                <a:lnTo>
                  <a:pt x="738" y="614"/>
                </a:lnTo>
                <a:lnTo>
                  <a:pt x="723" y="618"/>
                </a:lnTo>
                <a:lnTo>
                  <a:pt x="727" y="618"/>
                </a:lnTo>
                <a:lnTo>
                  <a:pt x="733" y="624"/>
                </a:lnTo>
                <a:lnTo>
                  <a:pt x="745" y="628"/>
                </a:lnTo>
                <a:lnTo>
                  <a:pt x="764" y="632"/>
                </a:lnTo>
                <a:lnTo>
                  <a:pt x="770" y="624"/>
                </a:lnTo>
                <a:lnTo>
                  <a:pt x="776" y="618"/>
                </a:lnTo>
                <a:lnTo>
                  <a:pt x="781" y="614"/>
                </a:lnTo>
                <a:lnTo>
                  <a:pt x="788" y="618"/>
                </a:lnTo>
                <a:lnTo>
                  <a:pt x="819" y="602"/>
                </a:lnTo>
                <a:lnTo>
                  <a:pt x="822" y="578"/>
                </a:lnTo>
                <a:lnTo>
                  <a:pt x="813" y="557"/>
                </a:lnTo>
                <a:lnTo>
                  <a:pt x="791" y="541"/>
                </a:lnTo>
                <a:lnTo>
                  <a:pt x="781" y="535"/>
                </a:lnTo>
                <a:lnTo>
                  <a:pt x="764" y="521"/>
                </a:lnTo>
                <a:lnTo>
                  <a:pt x="738" y="504"/>
                </a:lnTo>
                <a:lnTo>
                  <a:pt x="712" y="484"/>
                </a:lnTo>
                <a:lnTo>
                  <a:pt x="678" y="457"/>
                </a:lnTo>
                <a:lnTo>
                  <a:pt x="637" y="430"/>
                </a:lnTo>
                <a:lnTo>
                  <a:pt x="598" y="400"/>
                </a:lnTo>
                <a:lnTo>
                  <a:pt x="555" y="366"/>
                </a:lnTo>
                <a:lnTo>
                  <a:pt x="513" y="335"/>
                </a:lnTo>
                <a:lnTo>
                  <a:pt x="466" y="303"/>
                </a:lnTo>
                <a:lnTo>
                  <a:pt x="423" y="272"/>
                </a:lnTo>
                <a:lnTo>
                  <a:pt x="380" y="242"/>
                </a:lnTo>
                <a:lnTo>
                  <a:pt x="341" y="216"/>
                </a:lnTo>
                <a:lnTo>
                  <a:pt x="304" y="188"/>
                </a:lnTo>
                <a:lnTo>
                  <a:pt x="273" y="168"/>
                </a:lnTo>
                <a:lnTo>
                  <a:pt x="246" y="151"/>
                </a:lnTo>
                <a:lnTo>
                  <a:pt x="294" y="161"/>
                </a:lnTo>
                <a:lnTo>
                  <a:pt x="354" y="178"/>
                </a:lnTo>
                <a:lnTo>
                  <a:pt x="417" y="202"/>
                </a:lnTo>
                <a:lnTo>
                  <a:pt x="485" y="226"/>
                </a:lnTo>
                <a:lnTo>
                  <a:pt x="555" y="252"/>
                </a:lnTo>
                <a:lnTo>
                  <a:pt x="620" y="279"/>
                </a:lnTo>
                <a:lnTo>
                  <a:pt x="678" y="303"/>
                </a:lnTo>
                <a:lnTo>
                  <a:pt x="727" y="323"/>
                </a:lnTo>
                <a:lnTo>
                  <a:pt x="749" y="333"/>
                </a:lnTo>
                <a:lnTo>
                  <a:pt x="776" y="346"/>
                </a:lnTo>
                <a:lnTo>
                  <a:pt x="807" y="359"/>
                </a:lnTo>
                <a:lnTo>
                  <a:pt x="841" y="376"/>
                </a:lnTo>
                <a:lnTo>
                  <a:pt x="877" y="396"/>
                </a:lnTo>
                <a:lnTo>
                  <a:pt x="914" y="416"/>
                </a:lnTo>
                <a:lnTo>
                  <a:pt x="950" y="436"/>
                </a:lnTo>
                <a:lnTo>
                  <a:pt x="991" y="457"/>
                </a:lnTo>
                <a:lnTo>
                  <a:pt x="1030" y="480"/>
                </a:lnTo>
                <a:lnTo>
                  <a:pt x="1066" y="504"/>
                </a:lnTo>
                <a:lnTo>
                  <a:pt x="1103" y="523"/>
                </a:lnTo>
                <a:lnTo>
                  <a:pt x="1137" y="547"/>
                </a:lnTo>
                <a:lnTo>
                  <a:pt x="1171" y="567"/>
                </a:lnTo>
                <a:lnTo>
                  <a:pt x="1199" y="588"/>
                </a:lnTo>
                <a:lnTo>
                  <a:pt x="1223" y="604"/>
                </a:lnTo>
                <a:lnTo>
                  <a:pt x="1244" y="622"/>
                </a:lnTo>
                <a:lnTo>
                  <a:pt x="1287" y="652"/>
                </a:lnTo>
                <a:lnTo>
                  <a:pt x="1333" y="675"/>
                </a:lnTo>
                <a:lnTo>
                  <a:pt x="1379" y="692"/>
                </a:lnTo>
                <a:lnTo>
                  <a:pt x="1425" y="702"/>
                </a:lnTo>
                <a:lnTo>
                  <a:pt x="1465" y="705"/>
                </a:lnTo>
                <a:lnTo>
                  <a:pt x="1502" y="705"/>
                </a:lnTo>
                <a:lnTo>
                  <a:pt x="1530" y="702"/>
                </a:lnTo>
                <a:lnTo>
                  <a:pt x="1551" y="695"/>
                </a:lnTo>
                <a:lnTo>
                  <a:pt x="1581" y="678"/>
                </a:lnTo>
                <a:lnTo>
                  <a:pt x="1600" y="658"/>
                </a:lnTo>
                <a:lnTo>
                  <a:pt x="1596" y="632"/>
                </a:lnTo>
                <a:lnTo>
                  <a:pt x="1564" y="594"/>
                </a:lnTo>
                <a:lnTo>
                  <a:pt x="1545" y="581"/>
                </a:lnTo>
                <a:lnTo>
                  <a:pt x="1521" y="561"/>
                </a:lnTo>
                <a:lnTo>
                  <a:pt x="1487" y="537"/>
                </a:lnTo>
                <a:lnTo>
                  <a:pt x="1450" y="511"/>
                </a:lnTo>
                <a:lnTo>
                  <a:pt x="1403" y="484"/>
                </a:lnTo>
                <a:lnTo>
                  <a:pt x="1358" y="454"/>
                </a:lnTo>
                <a:lnTo>
                  <a:pt x="1309" y="420"/>
                </a:lnTo>
                <a:lnTo>
                  <a:pt x="1260" y="390"/>
                </a:lnTo>
                <a:lnTo>
                  <a:pt x="1210" y="356"/>
                </a:lnTo>
                <a:lnTo>
                  <a:pt x="1161" y="327"/>
                </a:lnTo>
                <a:lnTo>
                  <a:pt x="1118" y="296"/>
                </a:lnTo>
                <a:lnTo>
                  <a:pt x="1077" y="269"/>
                </a:lnTo>
                <a:lnTo>
                  <a:pt x="1039" y="246"/>
                </a:lnTo>
                <a:lnTo>
                  <a:pt x="1008" y="226"/>
                </a:lnTo>
                <a:lnTo>
                  <a:pt x="987" y="208"/>
                </a:lnTo>
                <a:lnTo>
                  <a:pt x="972" y="198"/>
                </a:lnTo>
                <a:lnTo>
                  <a:pt x="1055" y="238"/>
                </a:lnTo>
                <a:lnTo>
                  <a:pt x="1137" y="279"/>
                </a:lnTo>
                <a:lnTo>
                  <a:pt x="1220" y="319"/>
                </a:lnTo>
                <a:lnTo>
                  <a:pt x="1300" y="359"/>
                </a:lnTo>
                <a:lnTo>
                  <a:pt x="1373" y="400"/>
                </a:lnTo>
                <a:lnTo>
                  <a:pt x="1446" y="436"/>
                </a:lnTo>
                <a:lnTo>
                  <a:pt x="1517" y="477"/>
                </a:lnTo>
                <a:lnTo>
                  <a:pt x="1585" y="515"/>
                </a:lnTo>
                <a:lnTo>
                  <a:pt x="1646" y="547"/>
                </a:lnTo>
                <a:lnTo>
                  <a:pt x="1704" y="581"/>
                </a:lnTo>
                <a:lnTo>
                  <a:pt x="1755" y="612"/>
                </a:lnTo>
                <a:lnTo>
                  <a:pt x="1802" y="638"/>
                </a:lnTo>
                <a:lnTo>
                  <a:pt x="1841" y="662"/>
                </a:lnTo>
                <a:lnTo>
                  <a:pt x="1875" y="682"/>
                </a:lnTo>
                <a:lnTo>
                  <a:pt x="1903" y="699"/>
                </a:lnTo>
                <a:lnTo>
                  <a:pt x="1924" y="712"/>
                </a:lnTo>
                <a:lnTo>
                  <a:pt x="1958" y="733"/>
                </a:lnTo>
                <a:lnTo>
                  <a:pt x="1989" y="745"/>
                </a:lnTo>
                <a:lnTo>
                  <a:pt x="2019" y="759"/>
                </a:lnTo>
                <a:lnTo>
                  <a:pt x="2051" y="765"/>
                </a:lnTo>
                <a:lnTo>
                  <a:pt x="2077" y="769"/>
                </a:lnTo>
                <a:lnTo>
                  <a:pt x="2105" y="765"/>
                </a:lnTo>
                <a:lnTo>
                  <a:pt x="2133" y="759"/>
                </a:lnTo>
                <a:lnTo>
                  <a:pt x="2160" y="745"/>
                </a:lnTo>
                <a:lnTo>
                  <a:pt x="2194" y="719"/>
                </a:lnTo>
                <a:lnTo>
                  <a:pt x="2201" y="695"/>
                </a:lnTo>
                <a:lnTo>
                  <a:pt x="2188" y="675"/>
                </a:lnTo>
                <a:lnTo>
                  <a:pt x="2173" y="665"/>
                </a:lnTo>
                <a:lnTo>
                  <a:pt x="2167" y="662"/>
                </a:lnTo>
                <a:lnTo>
                  <a:pt x="2154" y="654"/>
                </a:lnTo>
                <a:lnTo>
                  <a:pt x="2141" y="652"/>
                </a:lnTo>
                <a:lnTo>
                  <a:pt x="2126" y="644"/>
                </a:lnTo>
                <a:lnTo>
                  <a:pt x="2115" y="642"/>
                </a:lnTo>
                <a:lnTo>
                  <a:pt x="2102" y="638"/>
                </a:lnTo>
                <a:lnTo>
                  <a:pt x="2090" y="634"/>
                </a:lnTo>
                <a:lnTo>
                  <a:pt x="2081" y="634"/>
                </a:lnTo>
                <a:lnTo>
                  <a:pt x="2059" y="632"/>
                </a:lnTo>
                <a:lnTo>
                  <a:pt x="2038" y="624"/>
                </a:lnTo>
                <a:lnTo>
                  <a:pt x="2017" y="614"/>
                </a:lnTo>
                <a:lnTo>
                  <a:pt x="1998" y="604"/>
                </a:lnTo>
                <a:lnTo>
                  <a:pt x="1976" y="591"/>
                </a:lnTo>
                <a:lnTo>
                  <a:pt x="1952" y="578"/>
                </a:lnTo>
                <a:lnTo>
                  <a:pt x="1927" y="561"/>
                </a:lnTo>
                <a:lnTo>
                  <a:pt x="1900" y="547"/>
                </a:lnTo>
                <a:lnTo>
                  <a:pt x="1909" y="551"/>
                </a:lnTo>
                <a:lnTo>
                  <a:pt x="1918" y="554"/>
                </a:lnTo>
                <a:lnTo>
                  <a:pt x="1931" y="557"/>
                </a:lnTo>
                <a:lnTo>
                  <a:pt x="1946" y="561"/>
                </a:lnTo>
                <a:lnTo>
                  <a:pt x="1961" y="567"/>
                </a:lnTo>
                <a:lnTo>
                  <a:pt x="1980" y="571"/>
                </a:lnTo>
                <a:lnTo>
                  <a:pt x="2001" y="581"/>
                </a:lnTo>
                <a:lnTo>
                  <a:pt x="2023" y="588"/>
                </a:lnTo>
                <a:lnTo>
                  <a:pt x="2008" y="578"/>
                </a:lnTo>
                <a:lnTo>
                  <a:pt x="1989" y="567"/>
                </a:lnTo>
                <a:lnTo>
                  <a:pt x="1965" y="554"/>
                </a:lnTo>
                <a:lnTo>
                  <a:pt x="1933" y="541"/>
                </a:lnTo>
                <a:lnTo>
                  <a:pt x="1906" y="527"/>
                </a:lnTo>
                <a:lnTo>
                  <a:pt x="1879" y="515"/>
                </a:lnTo>
                <a:lnTo>
                  <a:pt x="1851" y="497"/>
                </a:lnTo>
                <a:lnTo>
                  <a:pt x="1830" y="484"/>
                </a:lnTo>
                <a:lnTo>
                  <a:pt x="1841" y="487"/>
                </a:lnTo>
                <a:lnTo>
                  <a:pt x="1858" y="494"/>
                </a:lnTo>
                <a:lnTo>
                  <a:pt x="1869" y="501"/>
                </a:lnTo>
                <a:lnTo>
                  <a:pt x="1884" y="507"/>
                </a:lnTo>
                <a:lnTo>
                  <a:pt x="1897" y="515"/>
                </a:lnTo>
                <a:lnTo>
                  <a:pt x="1912" y="521"/>
                </a:lnTo>
                <a:lnTo>
                  <a:pt x="1927" y="527"/>
                </a:lnTo>
                <a:lnTo>
                  <a:pt x="1943" y="535"/>
                </a:lnTo>
                <a:lnTo>
                  <a:pt x="1922" y="521"/>
                </a:lnTo>
                <a:lnTo>
                  <a:pt x="1882" y="494"/>
                </a:lnTo>
                <a:lnTo>
                  <a:pt x="1830" y="460"/>
                </a:lnTo>
                <a:lnTo>
                  <a:pt x="1765" y="420"/>
                </a:lnTo>
                <a:lnTo>
                  <a:pt x="1697" y="376"/>
                </a:lnTo>
                <a:lnTo>
                  <a:pt x="1633" y="333"/>
                </a:lnTo>
                <a:lnTo>
                  <a:pt x="1572" y="296"/>
                </a:lnTo>
                <a:lnTo>
                  <a:pt x="1523" y="262"/>
                </a:lnTo>
                <a:lnTo>
                  <a:pt x="1551" y="272"/>
                </a:lnTo>
                <a:lnTo>
                  <a:pt x="1588" y="286"/>
                </a:lnTo>
                <a:lnTo>
                  <a:pt x="1628" y="303"/>
                </a:lnTo>
                <a:lnTo>
                  <a:pt x="1673" y="327"/>
                </a:lnTo>
                <a:lnTo>
                  <a:pt x="1723" y="353"/>
                </a:lnTo>
                <a:lnTo>
                  <a:pt x="1772" y="380"/>
                </a:lnTo>
                <a:lnTo>
                  <a:pt x="1826" y="410"/>
                </a:lnTo>
                <a:lnTo>
                  <a:pt x="1879" y="440"/>
                </a:lnTo>
                <a:lnTo>
                  <a:pt x="1931" y="470"/>
                </a:lnTo>
                <a:lnTo>
                  <a:pt x="1982" y="501"/>
                </a:lnTo>
                <a:lnTo>
                  <a:pt x="2029" y="527"/>
                </a:lnTo>
                <a:lnTo>
                  <a:pt x="2075" y="554"/>
                </a:lnTo>
                <a:lnTo>
                  <a:pt x="2115" y="578"/>
                </a:lnTo>
                <a:lnTo>
                  <a:pt x="2148" y="598"/>
                </a:lnTo>
                <a:lnTo>
                  <a:pt x="2176" y="614"/>
                </a:lnTo>
                <a:lnTo>
                  <a:pt x="2194" y="624"/>
                </a:lnTo>
                <a:lnTo>
                  <a:pt x="2221" y="638"/>
                </a:lnTo>
                <a:lnTo>
                  <a:pt x="2249" y="648"/>
                </a:lnTo>
                <a:lnTo>
                  <a:pt x="2270" y="654"/>
                </a:lnTo>
                <a:lnTo>
                  <a:pt x="2292" y="658"/>
                </a:lnTo>
                <a:lnTo>
                  <a:pt x="2313" y="658"/>
                </a:lnTo>
                <a:lnTo>
                  <a:pt x="2332" y="654"/>
                </a:lnTo>
                <a:lnTo>
                  <a:pt x="2350" y="648"/>
                </a:lnTo>
                <a:lnTo>
                  <a:pt x="2366" y="642"/>
                </a:lnTo>
                <a:lnTo>
                  <a:pt x="2390" y="622"/>
                </a:lnTo>
                <a:lnTo>
                  <a:pt x="2403" y="604"/>
                </a:lnTo>
                <a:lnTo>
                  <a:pt x="2396" y="581"/>
                </a:lnTo>
                <a:lnTo>
                  <a:pt x="2377" y="557"/>
                </a:lnTo>
                <a:lnTo>
                  <a:pt x="2360" y="541"/>
                </a:lnTo>
                <a:lnTo>
                  <a:pt x="2329" y="515"/>
                </a:lnTo>
                <a:lnTo>
                  <a:pt x="2289" y="480"/>
                </a:lnTo>
                <a:lnTo>
                  <a:pt x="2244" y="440"/>
                </a:lnTo>
                <a:lnTo>
                  <a:pt x="2184" y="393"/>
                </a:lnTo>
                <a:lnTo>
                  <a:pt x="2117" y="339"/>
                </a:lnTo>
                <a:lnTo>
                  <a:pt x="2044" y="279"/>
                </a:lnTo>
                <a:lnTo>
                  <a:pt x="1961" y="216"/>
                </a:lnTo>
                <a:lnTo>
                  <a:pt x="1991" y="238"/>
                </a:lnTo>
                <a:lnTo>
                  <a:pt x="2029" y="262"/>
                </a:lnTo>
                <a:lnTo>
                  <a:pt x="2066" y="286"/>
                </a:lnTo>
                <a:lnTo>
                  <a:pt x="2109" y="313"/>
                </a:lnTo>
                <a:lnTo>
                  <a:pt x="2152" y="339"/>
                </a:lnTo>
                <a:lnTo>
                  <a:pt x="2194" y="366"/>
                </a:lnTo>
                <a:lnTo>
                  <a:pt x="2240" y="393"/>
                </a:lnTo>
                <a:lnTo>
                  <a:pt x="2283" y="420"/>
                </a:lnTo>
                <a:lnTo>
                  <a:pt x="2326" y="446"/>
                </a:lnTo>
                <a:lnTo>
                  <a:pt x="2369" y="470"/>
                </a:lnTo>
                <a:lnTo>
                  <a:pt x="2409" y="494"/>
                </a:lnTo>
                <a:lnTo>
                  <a:pt x="2442" y="515"/>
                </a:lnTo>
                <a:lnTo>
                  <a:pt x="2476" y="535"/>
                </a:lnTo>
                <a:lnTo>
                  <a:pt x="2504" y="551"/>
                </a:lnTo>
                <a:lnTo>
                  <a:pt x="2525" y="561"/>
                </a:lnTo>
                <a:lnTo>
                  <a:pt x="2543" y="571"/>
                </a:lnTo>
                <a:lnTo>
                  <a:pt x="2574" y="584"/>
                </a:lnTo>
                <a:lnTo>
                  <a:pt x="2604" y="598"/>
                </a:lnTo>
                <a:lnTo>
                  <a:pt x="2635" y="608"/>
                </a:lnTo>
                <a:lnTo>
                  <a:pt x="2669" y="618"/>
                </a:lnTo>
                <a:lnTo>
                  <a:pt x="2697" y="624"/>
                </a:lnTo>
                <a:lnTo>
                  <a:pt x="2724" y="632"/>
                </a:lnTo>
                <a:lnTo>
                  <a:pt x="2746" y="634"/>
                </a:lnTo>
                <a:lnTo>
                  <a:pt x="2761" y="634"/>
                </a:lnTo>
                <a:lnTo>
                  <a:pt x="2772" y="634"/>
                </a:lnTo>
                <a:lnTo>
                  <a:pt x="2789" y="634"/>
                </a:lnTo>
                <a:lnTo>
                  <a:pt x="2804" y="634"/>
                </a:lnTo>
                <a:lnTo>
                  <a:pt x="2819" y="634"/>
                </a:lnTo>
                <a:lnTo>
                  <a:pt x="2832" y="634"/>
                </a:lnTo>
                <a:lnTo>
                  <a:pt x="2843" y="634"/>
                </a:lnTo>
                <a:lnTo>
                  <a:pt x="2853" y="632"/>
                </a:lnTo>
                <a:lnTo>
                  <a:pt x="2858" y="632"/>
                </a:lnTo>
                <a:lnTo>
                  <a:pt x="2840" y="628"/>
                </a:lnTo>
                <a:lnTo>
                  <a:pt x="2825" y="624"/>
                </a:lnTo>
                <a:lnTo>
                  <a:pt x="2819" y="618"/>
                </a:lnTo>
                <a:lnTo>
                  <a:pt x="2815" y="618"/>
                </a:lnTo>
                <a:lnTo>
                  <a:pt x="2834" y="614"/>
                </a:lnTo>
                <a:lnTo>
                  <a:pt x="2847" y="608"/>
                </a:lnTo>
                <a:lnTo>
                  <a:pt x="2847" y="604"/>
                </a:lnTo>
                <a:lnTo>
                  <a:pt x="2828" y="608"/>
                </a:lnTo>
                <a:lnTo>
                  <a:pt x="2810" y="608"/>
                </a:lnTo>
                <a:lnTo>
                  <a:pt x="2791" y="608"/>
                </a:lnTo>
                <a:lnTo>
                  <a:pt x="2779" y="604"/>
                </a:lnTo>
                <a:lnTo>
                  <a:pt x="2770" y="602"/>
                </a:lnTo>
                <a:lnTo>
                  <a:pt x="2772" y="598"/>
                </a:lnTo>
                <a:lnTo>
                  <a:pt x="2782" y="598"/>
                </a:lnTo>
                <a:lnTo>
                  <a:pt x="2798" y="594"/>
                </a:lnTo>
                <a:lnTo>
                  <a:pt x="2813" y="594"/>
                </a:lnTo>
                <a:lnTo>
                  <a:pt x="2810" y="591"/>
                </a:lnTo>
                <a:lnTo>
                  <a:pt x="2789" y="588"/>
                </a:lnTo>
                <a:lnTo>
                  <a:pt x="2763" y="584"/>
                </a:lnTo>
                <a:lnTo>
                  <a:pt x="2746" y="581"/>
                </a:lnTo>
                <a:lnTo>
                  <a:pt x="2739" y="581"/>
                </a:lnTo>
                <a:lnTo>
                  <a:pt x="2748" y="578"/>
                </a:lnTo>
                <a:lnTo>
                  <a:pt x="2763" y="578"/>
                </a:lnTo>
                <a:lnTo>
                  <a:pt x="2779" y="578"/>
                </a:lnTo>
                <a:lnTo>
                  <a:pt x="2763" y="574"/>
                </a:lnTo>
                <a:lnTo>
                  <a:pt x="2746" y="567"/>
                </a:lnTo>
                <a:lnTo>
                  <a:pt x="2727" y="561"/>
                </a:lnTo>
                <a:lnTo>
                  <a:pt x="2709" y="551"/>
                </a:lnTo>
                <a:lnTo>
                  <a:pt x="2693" y="545"/>
                </a:lnTo>
                <a:lnTo>
                  <a:pt x="2675" y="535"/>
                </a:lnTo>
                <a:lnTo>
                  <a:pt x="2656" y="527"/>
                </a:lnTo>
                <a:lnTo>
                  <a:pt x="2641" y="517"/>
                </a:lnTo>
                <a:lnTo>
                  <a:pt x="2617" y="504"/>
                </a:lnTo>
                <a:lnTo>
                  <a:pt x="2581" y="484"/>
                </a:lnTo>
                <a:lnTo>
                  <a:pt x="2534" y="457"/>
                </a:lnTo>
                <a:lnTo>
                  <a:pt x="2476" y="424"/>
                </a:lnTo>
                <a:lnTo>
                  <a:pt x="2415" y="390"/>
                </a:lnTo>
                <a:lnTo>
                  <a:pt x="2347" y="349"/>
                </a:lnTo>
                <a:lnTo>
                  <a:pt x="2274" y="309"/>
                </a:lnTo>
                <a:lnTo>
                  <a:pt x="2203" y="266"/>
                </a:lnTo>
                <a:lnTo>
                  <a:pt x="2130" y="226"/>
                </a:lnTo>
                <a:lnTo>
                  <a:pt x="2059" y="185"/>
                </a:lnTo>
                <a:lnTo>
                  <a:pt x="1995" y="148"/>
                </a:lnTo>
                <a:lnTo>
                  <a:pt x="1937" y="115"/>
                </a:lnTo>
                <a:lnTo>
                  <a:pt x="1884" y="85"/>
                </a:lnTo>
                <a:lnTo>
                  <a:pt x="1841" y="61"/>
                </a:lnTo>
                <a:lnTo>
                  <a:pt x="1811" y="44"/>
                </a:lnTo>
                <a:lnTo>
                  <a:pt x="1796" y="34"/>
                </a:lnTo>
                <a:lnTo>
                  <a:pt x="1778" y="24"/>
                </a:lnTo>
                <a:lnTo>
                  <a:pt x="1762" y="18"/>
                </a:lnTo>
                <a:lnTo>
                  <a:pt x="1744" y="8"/>
                </a:lnTo>
                <a:lnTo>
                  <a:pt x="1725" y="4"/>
                </a:lnTo>
                <a:lnTo>
                  <a:pt x="1707" y="0"/>
                </a:lnTo>
                <a:lnTo>
                  <a:pt x="1688" y="4"/>
                </a:lnTo>
                <a:lnTo>
                  <a:pt x="1667" y="8"/>
                </a:lnTo>
                <a:lnTo>
                  <a:pt x="1643" y="20"/>
                </a:lnTo>
                <a:lnTo>
                  <a:pt x="1609" y="48"/>
                </a:lnTo>
                <a:lnTo>
                  <a:pt x="1596" y="68"/>
                </a:lnTo>
                <a:lnTo>
                  <a:pt x="1609" y="87"/>
                </a:lnTo>
                <a:lnTo>
                  <a:pt x="1637" y="108"/>
                </a:lnTo>
                <a:lnTo>
                  <a:pt x="1670" y="127"/>
                </a:lnTo>
                <a:lnTo>
                  <a:pt x="1725" y="165"/>
                </a:lnTo>
                <a:lnTo>
                  <a:pt x="1798" y="216"/>
                </a:lnTo>
                <a:lnTo>
                  <a:pt x="1879" y="272"/>
                </a:lnTo>
                <a:lnTo>
                  <a:pt x="1958" y="333"/>
                </a:lnTo>
                <a:lnTo>
                  <a:pt x="2032" y="390"/>
                </a:lnTo>
                <a:lnTo>
                  <a:pt x="2090" y="436"/>
                </a:lnTo>
                <a:lnTo>
                  <a:pt x="2124" y="470"/>
                </a:lnTo>
                <a:lnTo>
                  <a:pt x="2090" y="454"/>
                </a:lnTo>
                <a:lnTo>
                  <a:pt x="2051" y="430"/>
                </a:lnTo>
                <a:lnTo>
                  <a:pt x="2004" y="406"/>
                </a:lnTo>
                <a:lnTo>
                  <a:pt x="1955" y="383"/>
                </a:lnTo>
                <a:lnTo>
                  <a:pt x="1903" y="356"/>
                </a:lnTo>
                <a:lnTo>
                  <a:pt x="1851" y="329"/>
                </a:lnTo>
                <a:lnTo>
                  <a:pt x="1796" y="299"/>
                </a:lnTo>
                <a:lnTo>
                  <a:pt x="1740" y="272"/>
                </a:lnTo>
                <a:lnTo>
                  <a:pt x="1688" y="246"/>
                </a:lnTo>
                <a:lnTo>
                  <a:pt x="1637" y="222"/>
                </a:lnTo>
                <a:lnTo>
                  <a:pt x="1590" y="198"/>
                </a:lnTo>
                <a:lnTo>
                  <a:pt x="1547" y="175"/>
                </a:lnTo>
                <a:lnTo>
                  <a:pt x="1511" y="158"/>
                </a:lnTo>
                <a:lnTo>
                  <a:pt x="1480" y="145"/>
                </a:lnTo>
                <a:lnTo>
                  <a:pt x="1456" y="135"/>
                </a:lnTo>
                <a:lnTo>
                  <a:pt x="1440" y="127"/>
                </a:lnTo>
                <a:lnTo>
                  <a:pt x="1422" y="121"/>
                </a:lnTo>
                <a:lnTo>
                  <a:pt x="1401" y="117"/>
                </a:lnTo>
                <a:lnTo>
                  <a:pt x="1382" y="117"/>
                </a:lnTo>
                <a:lnTo>
                  <a:pt x="1364" y="117"/>
                </a:lnTo>
                <a:lnTo>
                  <a:pt x="1345" y="121"/>
                </a:lnTo>
                <a:lnTo>
                  <a:pt x="1324" y="127"/>
                </a:lnTo>
                <a:lnTo>
                  <a:pt x="1306" y="135"/>
                </a:lnTo>
                <a:lnTo>
                  <a:pt x="1285" y="145"/>
                </a:lnTo>
                <a:lnTo>
                  <a:pt x="1257" y="165"/>
                </a:lnTo>
                <a:lnTo>
                  <a:pt x="1251" y="185"/>
                </a:lnTo>
                <a:lnTo>
                  <a:pt x="1266" y="206"/>
                </a:lnTo>
                <a:lnTo>
                  <a:pt x="1296" y="228"/>
                </a:lnTo>
                <a:lnTo>
                  <a:pt x="1312" y="238"/>
                </a:lnTo>
                <a:lnTo>
                  <a:pt x="1333" y="252"/>
                </a:lnTo>
                <a:lnTo>
                  <a:pt x="1364" y="269"/>
                </a:lnTo>
                <a:lnTo>
                  <a:pt x="1397" y="289"/>
                </a:lnTo>
                <a:lnTo>
                  <a:pt x="1440" y="317"/>
                </a:lnTo>
                <a:lnTo>
                  <a:pt x="1483" y="343"/>
                </a:lnTo>
                <a:lnTo>
                  <a:pt x="1532" y="370"/>
                </a:lnTo>
                <a:lnTo>
                  <a:pt x="1581" y="400"/>
                </a:lnTo>
                <a:lnTo>
                  <a:pt x="1630" y="430"/>
                </a:lnTo>
                <a:lnTo>
                  <a:pt x="1680" y="460"/>
                </a:lnTo>
                <a:lnTo>
                  <a:pt x="1725" y="491"/>
                </a:lnTo>
                <a:lnTo>
                  <a:pt x="1768" y="517"/>
                </a:lnTo>
                <a:lnTo>
                  <a:pt x="1808" y="545"/>
                </a:lnTo>
                <a:lnTo>
                  <a:pt x="1841" y="567"/>
                </a:lnTo>
                <a:lnTo>
                  <a:pt x="1869" y="591"/>
                </a:lnTo>
                <a:lnTo>
                  <a:pt x="1888" y="608"/>
                </a:lnTo>
                <a:lnTo>
                  <a:pt x="1823" y="571"/>
                </a:lnTo>
                <a:lnTo>
                  <a:pt x="1753" y="535"/>
                </a:lnTo>
                <a:lnTo>
                  <a:pt x="1680" y="494"/>
                </a:lnTo>
                <a:lnTo>
                  <a:pt x="1603" y="454"/>
                </a:lnTo>
                <a:lnTo>
                  <a:pt x="1523" y="414"/>
                </a:lnTo>
                <a:lnTo>
                  <a:pt x="1446" y="370"/>
                </a:lnTo>
                <a:lnTo>
                  <a:pt x="1371" y="329"/>
                </a:lnTo>
                <a:lnTo>
                  <a:pt x="1294" y="289"/>
                </a:lnTo>
                <a:lnTo>
                  <a:pt x="1223" y="248"/>
                </a:lnTo>
                <a:lnTo>
                  <a:pt x="1156" y="216"/>
                </a:lnTo>
                <a:lnTo>
                  <a:pt x="1092" y="182"/>
                </a:lnTo>
                <a:lnTo>
                  <a:pt x="1036" y="151"/>
                </a:lnTo>
                <a:lnTo>
                  <a:pt x="991" y="125"/>
                </a:lnTo>
                <a:lnTo>
                  <a:pt x="950" y="105"/>
                </a:lnTo>
                <a:lnTo>
                  <a:pt x="920" y="87"/>
                </a:lnTo>
                <a:lnTo>
                  <a:pt x="901" y="78"/>
                </a:lnTo>
                <a:lnTo>
                  <a:pt x="877" y="64"/>
                </a:lnTo>
                <a:lnTo>
                  <a:pt x="852" y="50"/>
                </a:lnTo>
                <a:lnTo>
                  <a:pt x="828" y="38"/>
                </a:lnTo>
                <a:lnTo>
                  <a:pt x="803" y="28"/>
                </a:lnTo>
                <a:lnTo>
                  <a:pt x="779" y="24"/>
                </a:lnTo>
                <a:lnTo>
                  <a:pt x="751" y="20"/>
                </a:lnTo>
                <a:lnTo>
                  <a:pt x="721" y="28"/>
                </a:lnTo>
                <a:lnTo>
                  <a:pt x="690" y="38"/>
                </a:lnTo>
                <a:lnTo>
                  <a:pt x="663" y="54"/>
                </a:lnTo>
                <a:lnTo>
                  <a:pt x="644" y="71"/>
                </a:lnTo>
                <a:lnTo>
                  <a:pt x="632" y="91"/>
                </a:lnTo>
                <a:lnTo>
                  <a:pt x="632" y="108"/>
                </a:lnTo>
                <a:lnTo>
                  <a:pt x="637" y="127"/>
                </a:lnTo>
                <a:lnTo>
                  <a:pt x="650" y="148"/>
                </a:lnTo>
                <a:lnTo>
                  <a:pt x="672" y="168"/>
                </a:lnTo>
                <a:lnTo>
                  <a:pt x="696" y="185"/>
                </a:lnTo>
                <a:lnTo>
                  <a:pt x="714" y="195"/>
                </a:lnTo>
                <a:lnTo>
                  <a:pt x="745" y="212"/>
                </a:lnTo>
                <a:lnTo>
                  <a:pt x="781" y="228"/>
                </a:lnTo>
                <a:lnTo>
                  <a:pt x="824" y="252"/>
                </a:lnTo>
                <a:lnTo>
                  <a:pt x="877" y="275"/>
                </a:lnTo>
                <a:lnTo>
                  <a:pt x="929" y="305"/>
                </a:lnTo>
                <a:lnTo>
                  <a:pt x="984" y="333"/>
                </a:lnTo>
                <a:lnTo>
                  <a:pt x="1039" y="363"/>
                </a:lnTo>
                <a:lnTo>
                  <a:pt x="1094" y="396"/>
                </a:lnTo>
                <a:lnTo>
                  <a:pt x="1146" y="426"/>
                </a:lnTo>
                <a:lnTo>
                  <a:pt x="1195" y="457"/>
                </a:lnTo>
                <a:lnTo>
                  <a:pt x="1238" y="487"/>
                </a:lnTo>
                <a:lnTo>
                  <a:pt x="1275" y="517"/>
                </a:lnTo>
                <a:lnTo>
                  <a:pt x="1306" y="545"/>
                </a:lnTo>
                <a:lnTo>
                  <a:pt x="1324" y="571"/>
                </a:lnTo>
                <a:lnTo>
                  <a:pt x="1333" y="591"/>
                </a:lnTo>
                <a:lnTo>
                  <a:pt x="1300" y="574"/>
                </a:lnTo>
                <a:lnTo>
                  <a:pt x="1260" y="551"/>
                </a:lnTo>
                <a:lnTo>
                  <a:pt x="1210" y="523"/>
                </a:lnTo>
                <a:lnTo>
                  <a:pt x="1156" y="491"/>
                </a:lnTo>
                <a:lnTo>
                  <a:pt x="1094" y="457"/>
                </a:lnTo>
                <a:lnTo>
                  <a:pt x="1030" y="416"/>
                </a:lnTo>
                <a:lnTo>
                  <a:pt x="959" y="380"/>
                </a:lnTo>
                <a:lnTo>
                  <a:pt x="886" y="335"/>
                </a:lnTo>
                <a:lnTo>
                  <a:pt x="813" y="296"/>
                </a:lnTo>
                <a:lnTo>
                  <a:pt x="733" y="256"/>
                </a:lnTo>
                <a:lnTo>
                  <a:pt x="653" y="216"/>
                </a:lnTo>
                <a:lnTo>
                  <a:pt x="573" y="178"/>
                </a:lnTo>
                <a:lnTo>
                  <a:pt x="494" y="141"/>
                </a:lnTo>
                <a:lnTo>
                  <a:pt x="417" y="108"/>
                </a:lnTo>
                <a:lnTo>
                  <a:pt x="337" y="78"/>
                </a:lnTo>
                <a:lnTo>
                  <a:pt x="264" y="54"/>
                </a:lnTo>
                <a:lnTo>
                  <a:pt x="225" y="44"/>
                </a:lnTo>
                <a:lnTo>
                  <a:pt x="191" y="38"/>
                </a:lnTo>
                <a:lnTo>
                  <a:pt x="161" y="34"/>
                </a:lnTo>
                <a:lnTo>
                  <a:pt x="133" y="30"/>
                </a:lnTo>
                <a:lnTo>
                  <a:pt x="108" y="34"/>
                </a:lnTo>
                <a:lnTo>
                  <a:pt x="84" y="40"/>
                </a:lnTo>
                <a:lnTo>
                  <a:pt x="62" y="48"/>
                </a:lnTo>
                <a:lnTo>
                  <a:pt x="37" y="58"/>
                </a:lnTo>
                <a:lnTo>
                  <a:pt x="15" y="71"/>
                </a:lnTo>
                <a:lnTo>
                  <a:pt x="4" y="85"/>
                </a:lnTo>
                <a:lnTo>
                  <a:pt x="0" y="95"/>
                </a:lnTo>
                <a:lnTo>
                  <a:pt x="0" y="108"/>
                </a:lnTo>
                <a:lnTo>
                  <a:pt x="10" y="121"/>
                </a:lnTo>
                <a:lnTo>
                  <a:pt x="22" y="135"/>
                </a:lnTo>
                <a:lnTo>
                  <a:pt x="41" y="151"/>
                </a:lnTo>
                <a:lnTo>
                  <a:pt x="62" y="165"/>
                </a:lnTo>
                <a:lnTo>
                  <a:pt x="96" y="185"/>
                </a:lnTo>
                <a:lnTo>
                  <a:pt x="142" y="212"/>
                </a:lnTo>
                <a:lnTo>
                  <a:pt x="197" y="242"/>
                </a:lnTo>
                <a:lnTo>
                  <a:pt x="258" y="272"/>
                </a:lnTo>
                <a:lnTo>
                  <a:pt x="316" y="305"/>
                </a:lnTo>
                <a:lnTo>
                  <a:pt x="365" y="329"/>
                </a:lnTo>
                <a:lnTo>
                  <a:pt x="402" y="353"/>
                </a:lnTo>
                <a:lnTo>
                  <a:pt x="423" y="363"/>
                </a:lnTo>
                <a:lnTo>
                  <a:pt x="408" y="349"/>
                </a:lnTo>
                <a:lnTo>
                  <a:pt x="384" y="333"/>
                </a:lnTo>
                <a:lnTo>
                  <a:pt x="359" y="317"/>
                </a:lnTo>
                <a:lnTo>
                  <a:pt x="343" y="303"/>
                </a:lnTo>
                <a:close/>
              </a:path>
            </a:pathLst>
          </a:custGeom>
          <a:solidFill>
            <a:srgbClr val="FF00FF"/>
          </a:solidFill>
          <a:ln w="0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91154" name="Group 18">
            <a:extLst>
              <a:ext uri="{FF2B5EF4-FFF2-40B4-BE49-F238E27FC236}">
                <a16:creationId xmlns:a16="http://schemas.microsoft.com/office/drawing/2014/main" id="{F059B116-CEA0-441C-B4D0-F131EA02A17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362200" y="304800"/>
            <a:ext cx="3886200" cy="1066800"/>
            <a:chOff x="1488" y="192"/>
            <a:chExt cx="2448" cy="672"/>
          </a:xfrm>
        </p:grpSpPr>
        <p:sp>
          <p:nvSpPr>
            <p:cNvPr id="91153" name="AutoShape 17">
              <a:extLst>
                <a:ext uri="{FF2B5EF4-FFF2-40B4-BE49-F238E27FC236}">
                  <a16:creationId xmlns:a16="http://schemas.microsoft.com/office/drawing/2014/main" id="{23D8ACE6-5037-4B63-9C63-99BEDE97308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88" y="192"/>
              <a:ext cx="2448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55" name="Rectangle 19">
              <a:extLst>
                <a:ext uri="{FF2B5EF4-FFF2-40B4-BE49-F238E27FC236}">
                  <a16:creationId xmlns:a16="http://schemas.microsoft.com/office/drawing/2014/main" id="{B7E5010A-74BC-4A0A-802C-78C486682A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" y="268"/>
              <a:ext cx="2180" cy="526"/>
            </a:xfrm>
            <a:prstGeom prst="rect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56" name="Freeform 20">
              <a:extLst>
                <a:ext uri="{FF2B5EF4-FFF2-40B4-BE49-F238E27FC236}">
                  <a16:creationId xmlns:a16="http://schemas.microsoft.com/office/drawing/2014/main" id="{0DD2FAC2-773D-492C-ACA2-83E1D7E84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9" y="208"/>
              <a:ext cx="60" cy="645"/>
            </a:xfrm>
            <a:custGeom>
              <a:avLst/>
              <a:gdLst>
                <a:gd name="T0" fmla="*/ 0 w 179"/>
                <a:gd name="T1" fmla="*/ 0 h 1934"/>
                <a:gd name="T2" fmla="*/ 179 w 179"/>
                <a:gd name="T3" fmla="*/ 179 h 1934"/>
                <a:gd name="T4" fmla="*/ 179 w 179"/>
                <a:gd name="T5" fmla="*/ 1755 h 1934"/>
                <a:gd name="T6" fmla="*/ 0 w 179"/>
                <a:gd name="T7" fmla="*/ 1934 h 1934"/>
                <a:gd name="T8" fmla="*/ 0 w 179"/>
                <a:gd name="T9" fmla="*/ 0 h 1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1934">
                  <a:moveTo>
                    <a:pt x="0" y="0"/>
                  </a:moveTo>
                  <a:lnTo>
                    <a:pt x="179" y="179"/>
                  </a:lnTo>
                  <a:lnTo>
                    <a:pt x="179" y="1755"/>
                  </a:lnTo>
                  <a:lnTo>
                    <a:pt x="0" y="1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9A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57" name="Freeform 21">
              <a:extLst>
                <a:ext uri="{FF2B5EF4-FFF2-40B4-BE49-F238E27FC236}">
                  <a16:creationId xmlns:a16="http://schemas.microsoft.com/office/drawing/2014/main" id="{583ACD94-3467-48D2-AF96-095D1A31A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9" y="208"/>
              <a:ext cx="2299" cy="60"/>
            </a:xfrm>
            <a:custGeom>
              <a:avLst/>
              <a:gdLst>
                <a:gd name="T0" fmla="*/ 0 w 6897"/>
                <a:gd name="T1" fmla="*/ 0 h 179"/>
                <a:gd name="T2" fmla="*/ 179 w 6897"/>
                <a:gd name="T3" fmla="*/ 179 h 179"/>
                <a:gd name="T4" fmla="*/ 6718 w 6897"/>
                <a:gd name="T5" fmla="*/ 179 h 179"/>
                <a:gd name="T6" fmla="*/ 6897 w 6897"/>
                <a:gd name="T7" fmla="*/ 0 h 179"/>
                <a:gd name="T8" fmla="*/ 0 w 6897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97" h="179">
                  <a:moveTo>
                    <a:pt x="0" y="0"/>
                  </a:moveTo>
                  <a:lnTo>
                    <a:pt x="179" y="179"/>
                  </a:lnTo>
                  <a:lnTo>
                    <a:pt x="6718" y="179"/>
                  </a:lnTo>
                  <a:lnTo>
                    <a:pt x="6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58" name="Freeform 22">
              <a:extLst>
                <a:ext uri="{FF2B5EF4-FFF2-40B4-BE49-F238E27FC236}">
                  <a16:creationId xmlns:a16="http://schemas.microsoft.com/office/drawing/2014/main" id="{2FD09C56-85D4-4B9E-8285-14A611216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9" y="208"/>
              <a:ext cx="59" cy="645"/>
            </a:xfrm>
            <a:custGeom>
              <a:avLst/>
              <a:gdLst>
                <a:gd name="T0" fmla="*/ 179 w 179"/>
                <a:gd name="T1" fmla="*/ 1934 h 1934"/>
                <a:gd name="T2" fmla="*/ 0 w 179"/>
                <a:gd name="T3" fmla="*/ 1755 h 1934"/>
                <a:gd name="T4" fmla="*/ 0 w 179"/>
                <a:gd name="T5" fmla="*/ 179 h 1934"/>
                <a:gd name="T6" fmla="*/ 179 w 179"/>
                <a:gd name="T7" fmla="*/ 0 h 1934"/>
                <a:gd name="T8" fmla="*/ 179 w 179"/>
                <a:gd name="T9" fmla="*/ 1934 h 1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1934">
                  <a:moveTo>
                    <a:pt x="179" y="1934"/>
                  </a:moveTo>
                  <a:lnTo>
                    <a:pt x="0" y="1755"/>
                  </a:lnTo>
                  <a:lnTo>
                    <a:pt x="0" y="179"/>
                  </a:lnTo>
                  <a:lnTo>
                    <a:pt x="179" y="0"/>
                  </a:lnTo>
                  <a:lnTo>
                    <a:pt x="179" y="1934"/>
                  </a:lnTo>
                  <a:close/>
                </a:path>
              </a:pathLst>
            </a:custGeom>
            <a:solidFill>
              <a:srgbClr val="7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59" name="Freeform 23">
              <a:extLst>
                <a:ext uri="{FF2B5EF4-FFF2-40B4-BE49-F238E27FC236}">
                  <a16:creationId xmlns:a16="http://schemas.microsoft.com/office/drawing/2014/main" id="{A80061F4-8EEA-4B2B-B8F3-9876DBB0A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9" y="793"/>
              <a:ext cx="2299" cy="60"/>
            </a:xfrm>
            <a:custGeom>
              <a:avLst/>
              <a:gdLst>
                <a:gd name="T0" fmla="*/ 6897 w 6897"/>
                <a:gd name="T1" fmla="*/ 179 h 179"/>
                <a:gd name="T2" fmla="*/ 0 w 6897"/>
                <a:gd name="T3" fmla="*/ 179 h 179"/>
                <a:gd name="T4" fmla="*/ 179 w 6897"/>
                <a:gd name="T5" fmla="*/ 0 h 179"/>
                <a:gd name="T6" fmla="*/ 6718 w 6897"/>
                <a:gd name="T7" fmla="*/ 0 h 179"/>
                <a:gd name="T8" fmla="*/ 6897 w 6897"/>
                <a:gd name="T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97" h="179">
                  <a:moveTo>
                    <a:pt x="6897" y="179"/>
                  </a:moveTo>
                  <a:lnTo>
                    <a:pt x="0" y="179"/>
                  </a:lnTo>
                  <a:lnTo>
                    <a:pt x="179" y="0"/>
                  </a:lnTo>
                  <a:lnTo>
                    <a:pt x="6718" y="0"/>
                  </a:lnTo>
                  <a:lnTo>
                    <a:pt x="6897" y="179"/>
                  </a:lnTo>
                  <a:close/>
                </a:path>
              </a:pathLst>
            </a:custGeom>
            <a:solidFill>
              <a:srgbClr val="3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60" name="Rectangle 24">
              <a:extLst>
                <a:ext uri="{FF2B5EF4-FFF2-40B4-BE49-F238E27FC236}">
                  <a16:creationId xmlns:a16="http://schemas.microsoft.com/office/drawing/2014/main" id="{3808BF15-8185-4054-BEA5-070F9F21F2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8" y="369"/>
              <a:ext cx="2155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PR" altLang="en-US" sz="3700" b="1">
                  <a:solidFill>
                    <a:srgbClr val="FFFFFF"/>
                  </a:solidFill>
                </a:rPr>
                <a:t>CALORIA (cal)</a:t>
              </a:r>
              <a:endParaRPr lang="es-PR" altLang="en-US"/>
            </a:p>
          </p:txBody>
        </p:sp>
        <p:sp>
          <p:nvSpPr>
            <p:cNvPr id="91161" name="Freeform 25">
              <a:extLst>
                <a:ext uri="{FF2B5EF4-FFF2-40B4-BE49-F238E27FC236}">
                  <a16:creationId xmlns:a16="http://schemas.microsoft.com/office/drawing/2014/main" id="{A6528828-58BA-4FAD-B4CD-2CFA5913F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7" y="372"/>
              <a:ext cx="54" cy="45"/>
            </a:xfrm>
            <a:custGeom>
              <a:avLst/>
              <a:gdLst>
                <a:gd name="T0" fmla="*/ 0 w 162"/>
                <a:gd name="T1" fmla="*/ 136 h 136"/>
                <a:gd name="T2" fmla="*/ 58 w 162"/>
                <a:gd name="T3" fmla="*/ 0 h 136"/>
                <a:gd name="T4" fmla="*/ 162 w 162"/>
                <a:gd name="T5" fmla="*/ 0 h 136"/>
                <a:gd name="T6" fmla="*/ 65 w 162"/>
                <a:gd name="T7" fmla="*/ 136 h 136"/>
                <a:gd name="T8" fmla="*/ 0 w 162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36">
                  <a:moveTo>
                    <a:pt x="0" y="136"/>
                  </a:moveTo>
                  <a:lnTo>
                    <a:pt x="58" y="0"/>
                  </a:lnTo>
                  <a:lnTo>
                    <a:pt x="162" y="0"/>
                  </a:lnTo>
                  <a:lnTo>
                    <a:pt x="65" y="136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1163" name="Group 27">
            <a:extLst>
              <a:ext uri="{FF2B5EF4-FFF2-40B4-BE49-F238E27FC236}">
                <a16:creationId xmlns:a16="http://schemas.microsoft.com/office/drawing/2014/main" id="{CE45EDD5-95B6-469E-BF8B-40518D888B7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1000" y="2286000"/>
            <a:ext cx="8343900" cy="4310063"/>
            <a:chOff x="240" y="1440"/>
            <a:chExt cx="5256" cy="2715"/>
          </a:xfrm>
        </p:grpSpPr>
        <p:sp>
          <p:nvSpPr>
            <p:cNvPr id="91162" name="AutoShape 26">
              <a:extLst>
                <a:ext uri="{FF2B5EF4-FFF2-40B4-BE49-F238E27FC236}">
                  <a16:creationId xmlns:a16="http://schemas.microsoft.com/office/drawing/2014/main" id="{712F4059-31B9-43B3-9070-E1D46630DDB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0" y="1440"/>
              <a:ext cx="5256" cy="2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64" name="AutoShape 28">
              <a:extLst>
                <a:ext uri="{FF2B5EF4-FFF2-40B4-BE49-F238E27FC236}">
                  <a16:creationId xmlns:a16="http://schemas.microsoft.com/office/drawing/2014/main" id="{A2ECFBBD-68EE-4AA3-BA24-4848CAB07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" y="1509"/>
              <a:ext cx="5112" cy="2572"/>
            </a:xfrm>
            <a:prstGeom prst="roundRect">
              <a:avLst>
                <a:gd name="adj" fmla="val 9986"/>
              </a:avLst>
            </a:prstGeom>
            <a:noFill/>
            <a:ln w="857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65" name="Rectangle 29">
              <a:extLst>
                <a:ext uri="{FF2B5EF4-FFF2-40B4-BE49-F238E27FC236}">
                  <a16:creationId xmlns:a16="http://schemas.microsoft.com/office/drawing/2014/main" id="{A1D0F621-8891-400A-811B-09CD7E6777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" y="1577"/>
              <a:ext cx="5003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PR" altLang="en-US" sz="3700" b="1">
                  <a:solidFill>
                    <a:srgbClr val="FFFFFF"/>
                  </a:solidFill>
                </a:rPr>
                <a:t>La Cantidad de Calor Necesaria para</a:t>
              </a:r>
              <a:endParaRPr lang="es-PR" altLang="en-US"/>
            </a:p>
          </p:txBody>
        </p:sp>
        <p:sp>
          <p:nvSpPr>
            <p:cNvPr id="91166" name="Rectangle 30">
              <a:extLst>
                <a:ext uri="{FF2B5EF4-FFF2-40B4-BE49-F238E27FC236}">
                  <a16:creationId xmlns:a16="http://schemas.microsoft.com/office/drawing/2014/main" id="{77EE4DFE-888E-42C2-842D-73E893E658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" y="1928"/>
              <a:ext cx="4766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PR" altLang="en-US" sz="3700" b="1">
                  <a:solidFill>
                    <a:srgbClr val="FFFFFF"/>
                  </a:solidFill>
                </a:rPr>
                <a:t>Elevar La Temperatura de 1 gramo</a:t>
              </a:r>
              <a:endParaRPr lang="es-PR" altLang="en-US"/>
            </a:p>
          </p:txBody>
        </p:sp>
        <p:sp>
          <p:nvSpPr>
            <p:cNvPr id="91167" name="Rectangle 31">
              <a:extLst>
                <a:ext uri="{FF2B5EF4-FFF2-40B4-BE49-F238E27FC236}">
                  <a16:creationId xmlns:a16="http://schemas.microsoft.com/office/drawing/2014/main" id="{EBCF69DE-57C4-41C2-9B6C-29E2A99E8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" y="2280"/>
              <a:ext cx="4200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PR" altLang="en-US" sz="3700" b="1">
                  <a:solidFill>
                    <a:srgbClr val="FFFFFF"/>
                  </a:solidFill>
                </a:rPr>
                <a:t> de Agua a 1 Grado Centígrado</a:t>
              </a:r>
              <a:endParaRPr lang="es-PR" altLang="en-US"/>
            </a:p>
          </p:txBody>
        </p:sp>
        <p:sp>
          <p:nvSpPr>
            <p:cNvPr id="91168" name="Rectangle 32">
              <a:extLst>
                <a:ext uri="{FF2B5EF4-FFF2-40B4-BE49-F238E27FC236}">
                  <a16:creationId xmlns:a16="http://schemas.microsoft.com/office/drawing/2014/main" id="{F0DF72C3-5192-4D09-9057-B269DFE1B5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0" y="2631"/>
              <a:ext cx="2915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PR" altLang="en-US" sz="3700" b="1">
                  <a:solidFill>
                    <a:srgbClr val="FFFFFF"/>
                  </a:solidFill>
                </a:rPr>
                <a:t>(de 14.5°C a 15.5°C), </a:t>
              </a:r>
              <a:endParaRPr lang="es-PR" altLang="en-US"/>
            </a:p>
          </p:txBody>
        </p:sp>
        <p:sp>
          <p:nvSpPr>
            <p:cNvPr id="91169" name="Rectangle 33">
              <a:extLst>
                <a:ext uri="{FF2B5EF4-FFF2-40B4-BE49-F238E27FC236}">
                  <a16:creationId xmlns:a16="http://schemas.microsoft.com/office/drawing/2014/main" id="{C8A8CEBB-CFB5-4367-8C4D-FD95277B6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" y="2982"/>
              <a:ext cx="4665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PR" altLang="en-US" sz="3700" b="1">
                  <a:solidFill>
                    <a:srgbClr val="FFFFFF"/>
                  </a:solidFill>
                </a:rPr>
                <a:t>A Nivel del Mar (Bajo Condiciones</a:t>
              </a:r>
              <a:endParaRPr lang="es-PR" altLang="en-US"/>
            </a:p>
          </p:txBody>
        </p:sp>
        <p:sp>
          <p:nvSpPr>
            <p:cNvPr id="91170" name="Rectangle 34">
              <a:extLst>
                <a:ext uri="{FF2B5EF4-FFF2-40B4-BE49-F238E27FC236}">
                  <a16:creationId xmlns:a16="http://schemas.microsoft.com/office/drawing/2014/main" id="{AF966F35-F9F1-45D6-AAAF-E14EE85D4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" y="3334"/>
              <a:ext cx="4571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PR" altLang="en-US" sz="3700" b="1">
                  <a:solidFill>
                    <a:srgbClr val="FFFFFF"/>
                  </a:solidFill>
                </a:rPr>
                <a:t> Barométricas Estándar/Normales</a:t>
              </a:r>
              <a:endParaRPr lang="es-PR" altLang="en-US"/>
            </a:p>
          </p:txBody>
        </p:sp>
        <p:sp>
          <p:nvSpPr>
            <p:cNvPr id="91171" name="Rectangle 35">
              <a:extLst>
                <a:ext uri="{FF2B5EF4-FFF2-40B4-BE49-F238E27FC236}">
                  <a16:creationId xmlns:a16="http://schemas.microsoft.com/office/drawing/2014/main" id="{F350F8C7-1C7E-476E-9884-360454715B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2" y="3685"/>
              <a:ext cx="3415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PR" altLang="en-US" sz="3700" b="1">
                  <a:solidFill>
                    <a:srgbClr val="FFFFFF"/>
                  </a:solidFill>
                </a:rPr>
                <a:t> [760 mm. Hg.  ó 1 ATA])</a:t>
              </a:r>
              <a:endParaRPr lang="es-PR" altLang="en-US"/>
            </a:p>
          </p:txBody>
        </p:sp>
      </p:grpSp>
    </p:spTree>
  </p:cSld>
  <p:clrMapOvr>
    <a:masterClrMapping/>
  </p:clrMapOvr>
  <p:transition spd="slow">
    <p:cover dir="u"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2" name="Picture 4">
            <a:extLst>
              <a:ext uri="{FF2B5EF4-FFF2-40B4-BE49-F238E27FC236}">
                <a16:creationId xmlns:a16="http://schemas.microsoft.com/office/drawing/2014/main" id="{09BF9DE2-0EA3-4473-96EE-114CD5F1E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1000"/>
            <a:ext cx="3810000" cy="90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8053" name="Picture 5">
            <a:extLst>
              <a:ext uri="{FF2B5EF4-FFF2-40B4-BE49-F238E27FC236}">
                <a16:creationId xmlns:a16="http://schemas.microsoft.com/office/drawing/2014/main" id="{9AC5C3DB-C4FA-427E-BAD1-54FB390E5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828800"/>
            <a:ext cx="8331200" cy="454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6" name="Picture 4">
            <a:extLst>
              <a:ext uri="{FF2B5EF4-FFF2-40B4-BE49-F238E27FC236}">
                <a16:creationId xmlns:a16="http://schemas.microsoft.com/office/drawing/2014/main" id="{044372F1-3E92-4C42-B33C-63172C2C5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0"/>
            <a:ext cx="3429000" cy="92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9077" name="Picture 5">
            <a:extLst>
              <a:ext uri="{FF2B5EF4-FFF2-40B4-BE49-F238E27FC236}">
                <a16:creationId xmlns:a16="http://schemas.microsoft.com/office/drawing/2014/main" id="{28ED5824-AB68-4EE4-A98F-AA52232F3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60488"/>
            <a:ext cx="8289925" cy="514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100" name="Picture 4">
            <a:extLst>
              <a:ext uri="{FF2B5EF4-FFF2-40B4-BE49-F238E27FC236}">
                <a16:creationId xmlns:a16="http://schemas.microsoft.com/office/drawing/2014/main" id="{96F4E137-48C3-424E-912E-49EA829B5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11225"/>
            <a:ext cx="31242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0101" name="Picture 5">
            <a:extLst>
              <a:ext uri="{FF2B5EF4-FFF2-40B4-BE49-F238E27FC236}">
                <a16:creationId xmlns:a16="http://schemas.microsoft.com/office/drawing/2014/main" id="{768BD2C9-8E59-45FB-8DDC-4E4536F07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914400"/>
            <a:ext cx="8188325" cy="517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4" name="Picture 4">
            <a:extLst>
              <a:ext uri="{FF2B5EF4-FFF2-40B4-BE49-F238E27FC236}">
                <a16:creationId xmlns:a16="http://schemas.microsoft.com/office/drawing/2014/main" id="{FC695963-AEB9-4F32-A9DD-BD2FEBF47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7315200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1125" name="Picture 5">
            <a:extLst>
              <a:ext uri="{FF2B5EF4-FFF2-40B4-BE49-F238E27FC236}">
                <a16:creationId xmlns:a16="http://schemas.microsoft.com/office/drawing/2014/main" id="{1A1C30A9-3305-4198-9395-FE3C38373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25638"/>
            <a:ext cx="8154988" cy="432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8" name="Picture 4">
            <a:extLst>
              <a:ext uri="{FF2B5EF4-FFF2-40B4-BE49-F238E27FC236}">
                <a16:creationId xmlns:a16="http://schemas.microsoft.com/office/drawing/2014/main" id="{631E77B7-54AE-47AD-ADD4-ACB095D6E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2149" name="Picture 5">
            <a:extLst>
              <a:ext uri="{FF2B5EF4-FFF2-40B4-BE49-F238E27FC236}">
                <a16:creationId xmlns:a16="http://schemas.microsoft.com/office/drawing/2014/main" id="{DADCE403-A192-4DC5-925E-4EE418031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0"/>
            <a:ext cx="457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2" name="Picture 4">
            <a:extLst>
              <a:ext uri="{FF2B5EF4-FFF2-40B4-BE49-F238E27FC236}">
                <a16:creationId xmlns:a16="http://schemas.microsoft.com/office/drawing/2014/main" id="{04BFBF85-C605-4B36-B283-CD795B091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11175"/>
            <a:ext cx="6400800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3173" name="Picture 5">
            <a:extLst>
              <a:ext uri="{FF2B5EF4-FFF2-40B4-BE49-F238E27FC236}">
                <a16:creationId xmlns:a16="http://schemas.microsoft.com/office/drawing/2014/main" id="{47E15520-81F4-4469-B246-8BBE77CA7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1828800"/>
            <a:ext cx="8245475" cy="447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6" name="Picture 4">
            <a:extLst>
              <a:ext uri="{FF2B5EF4-FFF2-40B4-BE49-F238E27FC236}">
                <a16:creationId xmlns:a16="http://schemas.microsoft.com/office/drawing/2014/main" id="{BB08148F-10C1-49F9-8911-C6E769691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2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4201" name="Picture 9">
            <a:extLst>
              <a:ext uri="{FF2B5EF4-FFF2-40B4-BE49-F238E27FC236}">
                <a16:creationId xmlns:a16="http://schemas.microsoft.com/office/drawing/2014/main" id="{B73AC5CB-3716-49D1-8408-B6B24435A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7696200" cy="516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4199" name="Picture 7">
            <a:extLst>
              <a:ext uri="{FF2B5EF4-FFF2-40B4-BE49-F238E27FC236}">
                <a16:creationId xmlns:a16="http://schemas.microsoft.com/office/drawing/2014/main" id="{3D0B8722-930F-4338-9D7B-81A6E3AE6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2106613"/>
            <a:ext cx="1749425" cy="185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21" name="Picture 5">
            <a:extLst>
              <a:ext uri="{FF2B5EF4-FFF2-40B4-BE49-F238E27FC236}">
                <a16:creationId xmlns:a16="http://schemas.microsoft.com/office/drawing/2014/main" id="{5F76EDC6-8D5F-4FE2-AD6A-0694EB831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8625"/>
            <a:ext cx="6705600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5222" name="Picture 6">
            <a:extLst>
              <a:ext uri="{FF2B5EF4-FFF2-40B4-BE49-F238E27FC236}">
                <a16:creationId xmlns:a16="http://schemas.microsoft.com/office/drawing/2014/main" id="{B056489D-620D-471A-AE83-84868C86A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981200"/>
            <a:ext cx="8377237" cy="56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5223" name="Picture 7">
            <a:extLst>
              <a:ext uri="{FF2B5EF4-FFF2-40B4-BE49-F238E27FC236}">
                <a16:creationId xmlns:a16="http://schemas.microsoft.com/office/drawing/2014/main" id="{A06B97DC-1102-4F70-BA31-CC5367CEE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71838"/>
            <a:ext cx="8077200" cy="312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5" name="Picture 5">
            <a:extLst>
              <a:ext uri="{FF2B5EF4-FFF2-40B4-BE49-F238E27FC236}">
                <a16:creationId xmlns:a16="http://schemas.microsoft.com/office/drawing/2014/main" id="{1101F0AD-35A1-4893-8B3B-A58C205F9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2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46" name="Picture 6">
            <a:extLst>
              <a:ext uri="{FF2B5EF4-FFF2-40B4-BE49-F238E27FC236}">
                <a16:creationId xmlns:a16="http://schemas.microsoft.com/office/drawing/2014/main" id="{2952BAC2-FB58-4CA3-8F12-19283A19D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914400"/>
            <a:ext cx="112395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47" name="Picture 7">
            <a:extLst>
              <a:ext uri="{FF2B5EF4-FFF2-40B4-BE49-F238E27FC236}">
                <a16:creationId xmlns:a16="http://schemas.microsoft.com/office/drawing/2014/main" id="{CC2DBDDB-D76F-49FE-99FB-7D5927084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762000"/>
            <a:ext cx="5181600" cy="129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48" name="Picture 8">
            <a:extLst>
              <a:ext uri="{FF2B5EF4-FFF2-40B4-BE49-F238E27FC236}">
                <a16:creationId xmlns:a16="http://schemas.microsoft.com/office/drawing/2014/main" id="{000A18C1-4715-4BCF-8315-6859F6E40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35213"/>
            <a:ext cx="7239000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49" name="Picture 9">
            <a:extLst>
              <a:ext uri="{FF2B5EF4-FFF2-40B4-BE49-F238E27FC236}">
                <a16:creationId xmlns:a16="http://schemas.microsoft.com/office/drawing/2014/main" id="{F1DFC034-866F-47A5-86D6-7C13514E5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951163"/>
            <a:ext cx="7219950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50" name="Picture 10">
            <a:extLst>
              <a:ext uri="{FF2B5EF4-FFF2-40B4-BE49-F238E27FC236}">
                <a16:creationId xmlns:a16="http://schemas.microsoft.com/office/drawing/2014/main" id="{F2BE6730-7E30-49AE-914B-FF15E14E2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25" y="3525838"/>
            <a:ext cx="7051675" cy="157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51" name="Picture 11">
            <a:extLst>
              <a:ext uri="{FF2B5EF4-FFF2-40B4-BE49-F238E27FC236}">
                <a16:creationId xmlns:a16="http://schemas.microsoft.com/office/drawing/2014/main" id="{6D065D70-0B7C-4B19-AECE-726530E7E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5195888"/>
            <a:ext cx="6721475" cy="83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75" name="Picture 11">
            <a:extLst>
              <a:ext uri="{FF2B5EF4-FFF2-40B4-BE49-F238E27FC236}">
                <a16:creationId xmlns:a16="http://schemas.microsoft.com/office/drawing/2014/main" id="{DF74177C-7EEA-4885-8954-7DB7BB029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87313"/>
            <a:ext cx="10287000" cy="732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7273" name="Picture 9">
            <a:extLst>
              <a:ext uri="{FF2B5EF4-FFF2-40B4-BE49-F238E27FC236}">
                <a16:creationId xmlns:a16="http://schemas.microsoft.com/office/drawing/2014/main" id="{4B1CA19F-3BBE-4CB4-B350-971AA6864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7315200" cy="138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7274" name="Picture 10">
            <a:extLst>
              <a:ext uri="{FF2B5EF4-FFF2-40B4-BE49-F238E27FC236}">
                <a16:creationId xmlns:a16="http://schemas.microsoft.com/office/drawing/2014/main" id="{ADE38C58-5EB5-405E-8384-236CD43FB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2622550"/>
            <a:ext cx="8118475" cy="362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3300">
                <a:gamma/>
                <a:shade val="26275"/>
                <a:invGamma/>
              </a:srgbClr>
            </a:gs>
            <a:gs pos="100000">
              <a:srgbClr val="CC33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96" name="Group 12">
            <a:extLst>
              <a:ext uri="{FF2B5EF4-FFF2-40B4-BE49-F238E27FC236}">
                <a16:creationId xmlns:a16="http://schemas.microsoft.com/office/drawing/2014/main" id="{D66DE10D-AC13-43A5-89B0-A8AFA5D3502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0" y="0"/>
            <a:ext cx="9220200" cy="7159625"/>
            <a:chOff x="0" y="0"/>
            <a:chExt cx="5808" cy="4510"/>
          </a:xfrm>
        </p:grpSpPr>
        <p:sp>
          <p:nvSpPr>
            <p:cNvPr id="93195" name="AutoShape 11">
              <a:extLst>
                <a:ext uri="{FF2B5EF4-FFF2-40B4-BE49-F238E27FC236}">
                  <a16:creationId xmlns:a16="http://schemas.microsoft.com/office/drawing/2014/main" id="{5E7CE8B3-CB85-4636-B63E-D721A4CE0EE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808" cy="4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93197" name="Picture 13">
              <a:extLst>
                <a:ext uri="{FF2B5EF4-FFF2-40B4-BE49-F238E27FC236}">
                  <a16:creationId xmlns:a16="http://schemas.microsoft.com/office/drawing/2014/main" id="{AC310A41-78D3-490A-BE86-D013D719DD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11"/>
              <a:ext cx="5786" cy="4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3191" name="Picture 7">
            <a:extLst>
              <a:ext uri="{FF2B5EF4-FFF2-40B4-BE49-F238E27FC236}">
                <a16:creationId xmlns:a16="http://schemas.microsoft.com/office/drawing/2014/main" id="{9A1E34DF-DD0C-4347-BD04-9BC38C958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4800"/>
            <a:ext cx="67818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92" name="Picture 8">
            <a:extLst>
              <a:ext uri="{FF2B5EF4-FFF2-40B4-BE49-F238E27FC236}">
                <a16:creationId xmlns:a16="http://schemas.microsoft.com/office/drawing/2014/main" id="{B98A42BD-028F-447D-BD36-54CAD750D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5749925" cy="76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93" name="Picture 9">
            <a:extLst>
              <a:ext uri="{FF2B5EF4-FFF2-40B4-BE49-F238E27FC236}">
                <a16:creationId xmlns:a16="http://schemas.microsoft.com/office/drawing/2014/main" id="{CC8A7415-E956-46CE-BDC2-122613E20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8310563" cy="408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3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3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3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3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3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3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3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3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3" name="Picture 5">
            <a:extLst>
              <a:ext uri="{FF2B5EF4-FFF2-40B4-BE49-F238E27FC236}">
                <a16:creationId xmlns:a16="http://schemas.microsoft.com/office/drawing/2014/main" id="{C90CD737-C957-4D72-B36B-7D00FED55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2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8294" name="Picture 6">
            <a:extLst>
              <a:ext uri="{FF2B5EF4-FFF2-40B4-BE49-F238E27FC236}">
                <a16:creationId xmlns:a16="http://schemas.microsoft.com/office/drawing/2014/main" id="{BC179D46-D1E1-4A6F-8A77-A1D256121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63563"/>
            <a:ext cx="6477000" cy="9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8296" name="Picture 8">
            <a:extLst>
              <a:ext uri="{FF2B5EF4-FFF2-40B4-BE49-F238E27FC236}">
                <a16:creationId xmlns:a16="http://schemas.microsoft.com/office/drawing/2014/main" id="{89192A34-145A-439C-9CE2-01423A40E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79588"/>
            <a:ext cx="7620000" cy="424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8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8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8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8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7" name="Picture 1029">
            <a:extLst>
              <a:ext uri="{FF2B5EF4-FFF2-40B4-BE49-F238E27FC236}">
                <a16:creationId xmlns:a16="http://schemas.microsoft.com/office/drawing/2014/main" id="{621086D4-0EF6-4066-9CC5-BE203D8D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68525"/>
            <a:ext cx="8458200" cy="331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9318" name="Picture 1030">
            <a:extLst>
              <a:ext uri="{FF2B5EF4-FFF2-40B4-BE49-F238E27FC236}">
                <a16:creationId xmlns:a16="http://schemas.microsoft.com/office/drawing/2014/main" id="{C395955D-1DCC-4D6E-AB2D-E6CB774AD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7663"/>
            <a:ext cx="8001000" cy="86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9319" name="Picture 1031">
            <a:extLst>
              <a:ext uri="{FF2B5EF4-FFF2-40B4-BE49-F238E27FC236}">
                <a16:creationId xmlns:a16="http://schemas.microsoft.com/office/drawing/2014/main" id="{68C0BCFC-02EB-4667-BDE0-890DC291F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22400"/>
            <a:ext cx="609600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9320" name="Picture 1032">
            <a:extLst>
              <a:ext uri="{FF2B5EF4-FFF2-40B4-BE49-F238E27FC236}">
                <a16:creationId xmlns:a16="http://schemas.microsoft.com/office/drawing/2014/main" id="{D612F32D-87DE-47BF-9E86-C67761CD9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699125"/>
            <a:ext cx="8153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42" name="Picture 1030">
            <a:extLst>
              <a:ext uri="{FF2B5EF4-FFF2-40B4-BE49-F238E27FC236}">
                <a16:creationId xmlns:a16="http://schemas.microsoft.com/office/drawing/2014/main" id="{0DF9F6EA-DEDA-4337-AA45-F6CF45D95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1325"/>
            <a:ext cx="7924800" cy="103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0343" name="Picture 1031">
            <a:extLst>
              <a:ext uri="{FF2B5EF4-FFF2-40B4-BE49-F238E27FC236}">
                <a16:creationId xmlns:a16="http://schemas.microsoft.com/office/drawing/2014/main" id="{C6E88344-D02D-4759-B3B4-11F6D865F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71650"/>
            <a:ext cx="41910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0344" name="Picture 1032">
            <a:extLst>
              <a:ext uri="{FF2B5EF4-FFF2-40B4-BE49-F238E27FC236}">
                <a16:creationId xmlns:a16="http://schemas.microsoft.com/office/drawing/2014/main" id="{D9130533-AE5B-4509-A925-E48957E16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4621213"/>
            <a:ext cx="5438775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0345" name="Picture 1033">
            <a:extLst>
              <a:ext uri="{FF2B5EF4-FFF2-40B4-BE49-F238E27FC236}">
                <a16:creationId xmlns:a16="http://schemas.microsoft.com/office/drawing/2014/main" id="{A70C97E2-C85D-42E9-BF71-19616B468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3" y="5829300"/>
            <a:ext cx="310673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0346" name="Picture 1034">
            <a:extLst>
              <a:ext uri="{FF2B5EF4-FFF2-40B4-BE49-F238E27FC236}">
                <a16:creationId xmlns:a16="http://schemas.microsoft.com/office/drawing/2014/main" id="{1EF11EC6-7B7C-4419-AF0E-AE9E4379F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762500"/>
            <a:ext cx="18288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0347" name="Picture 1035">
            <a:extLst>
              <a:ext uri="{FF2B5EF4-FFF2-40B4-BE49-F238E27FC236}">
                <a16:creationId xmlns:a16="http://schemas.microsoft.com/office/drawing/2014/main" id="{AF203591-590B-44BC-A36B-92E9D620B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829300"/>
            <a:ext cx="27463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8" name="Picture 1032">
            <a:extLst>
              <a:ext uri="{FF2B5EF4-FFF2-40B4-BE49-F238E27FC236}">
                <a16:creationId xmlns:a16="http://schemas.microsoft.com/office/drawing/2014/main" id="{C8D34CC9-A2CE-4A94-987B-79B2BA9E2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2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1369" name="Picture 1033">
            <a:extLst>
              <a:ext uri="{FF2B5EF4-FFF2-40B4-BE49-F238E27FC236}">
                <a16:creationId xmlns:a16="http://schemas.microsoft.com/office/drawing/2014/main" id="{76FEA461-F33C-4A35-9363-6075A307A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63563"/>
            <a:ext cx="6477000" cy="9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1371" name="Picture 1035">
            <a:extLst>
              <a:ext uri="{FF2B5EF4-FFF2-40B4-BE49-F238E27FC236}">
                <a16:creationId xmlns:a16="http://schemas.microsoft.com/office/drawing/2014/main" id="{A86D8FA0-F3DF-483A-9ABC-BE51891D1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46250"/>
            <a:ext cx="7543800" cy="419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9" name="Picture 1029">
            <a:extLst>
              <a:ext uri="{FF2B5EF4-FFF2-40B4-BE49-F238E27FC236}">
                <a16:creationId xmlns:a16="http://schemas.microsoft.com/office/drawing/2014/main" id="{F3277FA2-C672-41C2-96CF-D6FC8723F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1000"/>
            <a:ext cx="6477000" cy="104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2390" name="Picture 1030">
            <a:extLst>
              <a:ext uri="{FF2B5EF4-FFF2-40B4-BE49-F238E27FC236}">
                <a16:creationId xmlns:a16="http://schemas.microsoft.com/office/drawing/2014/main" id="{526F0055-9DA8-4EF4-A1DC-885FD1D3B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58925"/>
            <a:ext cx="7620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2391" name="Picture 1031">
            <a:extLst>
              <a:ext uri="{FF2B5EF4-FFF2-40B4-BE49-F238E27FC236}">
                <a16:creationId xmlns:a16="http://schemas.microsoft.com/office/drawing/2014/main" id="{620262CE-8177-4BC6-8347-A37E2CBFC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19350"/>
            <a:ext cx="8285163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3" name="Picture 1029">
            <a:extLst>
              <a:ext uri="{FF2B5EF4-FFF2-40B4-BE49-F238E27FC236}">
                <a16:creationId xmlns:a16="http://schemas.microsoft.com/office/drawing/2014/main" id="{3836B08F-BAB1-4DEB-AB96-A64F1E362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04800"/>
            <a:ext cx="6477000" cy="104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3415" name="Picture 1031">
            <a:extLst>
              <a:ext uri="{FF2B5EF4-FFF2-40B4-BE49-F238E27FC236}">
                <a16:creationId xmlns:a16="http://schemas.microsoft.com/office/drawing/2014/main" id="{26A2D5FA-A2D7-4BAF-A0E5-1A69CA46C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8229600" cy="474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1026">
            <a:extLst>
              <a:ext uri="{FF2B5EF4-FFF2-40B4-BE49-F238E27FC236}">
                <a16:creationId xmlns:a16="http://schemas.microsoft.com/office/drawing/2014/main" id="{83D78CA4-C524-4D6F-AC2E-888855F39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1638"/>
            <a:ext cx="6477000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4436" name="Picture 1028">
            <a:extLst>
              <a:ext uri="{FF2B5EF4-FFF2-40B4-BE49-F238E27FC236}">
                <a16:creationId xmlns:a16="http://schemas.microsoft.com/office/drawing/2014/main" id="{942AAEF9-08E9-45FB-87D9-3462DBBC3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63725"/>
            <a:ext cx="8229600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60" name="Picture 1028">
            <a:extLst>
              <a:ext uri="{FF2B5EF4-FFF2-40B4-BE49-F238E27FC236}">
                <a16:creationId xmlns:a16="http://schemas.microsoft.com/office/drawing/2014/main" id="{4BF33F35-099B-468D-8EBB-6AEA53C7F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371600"/>
            <a:ext cx="4572000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5461" name="Picture 1029">
            <a:extLst>
              <a:ext uri="{FF2B5EF4-FFF2-40B4-BE49-F238E27FC236}">
                <a16:creationId xmlns:a16="http://schemas.microsoft.com/office/drawing/2014/main" id="{D505736B-A4CD-4965-B4AE-84B980A0B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"/>
            <a:ext cx="6477000" cy="104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5464" name="Picture 1032">
            <a:extLst>
              <a:ext uri="{FF2B5EF4-FFF2-40B4-BE49-F238E27FC236}">
                <a16:creationId xmlns:a16="http://schemas.microsoft.com/office/drawing/2014/main" id="{E18645F5-6240-4EE9-BEEB-7B5A57FA5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8458200" cy="455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5" name="Picture 1029">
            <a:extLst>
              <a:ext uri="{FF2B5EF4-FFF2-40B4-BE49-F238E27FC236}">
                <a16:creationId xmlns:a16="http://schemas.microsoft.com/office/drawing/2014/main" id="{59C133D3-1284-4EF6-8C28-D0C4ED4D2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3850"/>
            <a:ext cx="70104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486" name="Picture 1030">
            <a:extLst>
              <a:ext uri="{FF2B5EF4-FFF2-40B4-BE49-F238E27FC236}">
                <a16:creationId xmlns:a16="http://schemas.microsoft.com/office/drawing/2014/main" id="{2A835D0D-15A1-438C-994C-6D6A0353A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2192338"/>
            <a:ext cx="6203950" cy="428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8" name="Picture 1028">
            <a:extLst>
              <a:ext uri="{FF2B5EF4-FFF2-40B4-BE49-F238E27FC236}">
                <a16:creationId xmlns:a16="http://schemas.microsoft.com/office/drawing/2014/main" id="{2F3E5F40-AEC5-44CC-92F0-3B375509D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25463"/>
            <a:ext cx="7848600" cy="99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7509" name="Picture 1029">
            <a:extLst>
              <a:ext uri="{FF2B5EF4-FFF2-40B4-BE49-F238E27FC236}">
                <a16:creationId xmlns:a16="http://schemas.microsoft.com/office/drawing/2014/main" id="{52C26402-151B-4C48-B058-EBB7F077B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8013700" cy="451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3300">
                <a:gamma/>
                <a:shade val="26275"/>
                <a:invGamma/>
              </a:srgbClr>
            </a:gs>
            <a:gs pos="100000">
              <a:srgbClr val="CC33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43" name="Picture 11">
            <a:extLst>
              <a:ext uri="{FF2B5EF4-FFF2-40B4-BE49-F238E27FC236}">
                <a16:creationId xmlns:a16="http://schemas.microsoft.com/office/drawing/2014/main" id="{24BFB6E1-C97E-48D0-8B5E-BFC66171F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20200" cy="723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39" name="Picture 7">
            <a:extLst>
              <a:ext uri="{FF2B5EF4-FFF2-40B4-BE49-F238E27FC236}">
                <a16:creationId xmlns:a16="http://schemas.microsoft.com/office/drawing/2014/main" id="{C7E552C6-21CE-4E33-AB0B-3FB03B2AC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1000"/>
            <a:ext cx="5715000" cy="187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40" name="Picture 8">
            <a:extLst>
              <a:ext uri="{FF2B5EF4-FFF2-40B4-BE49-F238E27FC236}">
                <a16:creationId xmlns:a16="http://schemas.microsoft.com/office/drawing/2014/main" id="{235EC697-B73B-48ED-8BF2-0013747DC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2209800"/>
            <a:ext cx="3871912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41" name="Picture 9">
            <a:extLst>
              <a:ext uri="{FF2B5EF4-FFF2-40B4-BE49-F238E27FC236}">
                <a16:creationId xmlns:a16="http://schemas.microsoft.com/office/drawing/2014/main" id="{A5201DB7-8DD6-4092-B7FC-FDA286A2D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2252663"/>
            <a:ext cx="3714750" cy="414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42" name="Picture 10">
            <a:extLst>
              <a:ext uri="{FF2B5EF4-FFF2-40B4-BE49-F238E27FC236}">
                <a16:creationId xmlns:a16="http://schemas.microsoft.com/office/drawing/2014/main" id="{D8CB2614-CB44-4620-9A8C-3FF3BFA0E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63" y="2101850"/>
            <a:ext cx="3030537" cy="193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5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5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5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5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2" name="Picture 2052">
            <a:extLst>
              <a:ext uri="{FF2B5EF4-FFF2-40B4-BE49-F238E27FC236}">
                <a16:creationId xmlns:a16="http://schemas.microsoft.com/office/drawing/2014/main" id="{521C3842-9C19-4910-9124-E1E8CC065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47663"/>
            <a:ext cx="60198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8533" name="Picture 2053">
            <a:extLst>
              <a:ext uri="{FF2B5EF4-FFF2-40B4-BE49-F238E27FC236}">
                <a16:creationId xmlns:a16="http://schemas.microsoft.com/office/drawing/2014/main" id="{7A6A95EA-ADDD-49F9-A190-3C3F1D705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00"/>
            <a:ext cx="6781800" cy="103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8534" name="Picture 2054">
            <a:extLst>
              <a:ext uri="{FF2B5EF4-FFF2-40B4-BE49-F238E27FC236}">
                <a16:creationId xmlns:a16="http://schemas.microsoft.com/office/drawing/2014/main" id="{7F53BC46-699E-4701-8FFE-FED8306D1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84525"/>
            <a:ext cx="8147050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7" name="Picture 5">
            <a:extLst>
              <a:ext uri="{FF2B5EF4-FFF2-40B4-BE49-F238E27FC236}">
                <a16:creationId xmlns:a16="http://schemas.microsoft.com/office/drawing/2014/main" id="{5104A10B-7765-46B2-9143-7BB66F202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65138"/>
            <a:ext cx="7162800" cy="136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9558" name="Picture 6">
            <a:extLst>
              <a:ext uri="{FF2B5EF4-FFF2-40B4-BE49-F238E27FC236}">
                <a16:creationId xmlns:a16="http://schemas.microsoft.com/office/drawing/2014/main" id="{61D9240D-4954-4208-A5A5-23E616734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2324100"/>
            <a:ext cx="6350000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9559" name="Picture 7">
            <a:extLst>
              <a:ext uri="{FF2B5EF4-FFF2-40B4-BE49-F238E27FC236}">
                <a16:creationId xmlns:a16="http://schemas.microsoft.com/office/drawing/2014/main" id="{E7ADEA59-B384-497E-8BDC-018884317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2362200"/>
            <a:ext cx="1876425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81" name="Picture 1029">
            <a:extLst>
              <a:ext uri="{FF2B5EF4-FFF2-40B4-BE49-F238E27FC236}">
                <a16:creationId xmlns:a16="http://schemas.microsoft.com/office/drawing/2014/main" id="{22C22455-B768-45B3-BA6D-D47B96D19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2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0582" name="Picture 1030">
            <a:extLst>
              <a:ext uri="{FF2B5EF4-FFF2-40B4-BE49-F238E27FC236}">
                <a16:creationId xmlns:a16="http://schemas.microsoft.com/office/drawing/2014/main" id="{53345E27-1629-4371-B385-C2731D439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63563"/>
            <a:ext cx="6477000" cy="9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0584" name="Picture 1032">
            <a:extLst>
              <a:ext uri="{FF2B5EF4-FFF2-40B4-BE49-F238E27FC236}">
                <a16:creationId xmlns:a16="http://schemas.microsoft.com/office/drawing/2014/main" id="{4812720F-E200-423F-987D-2654CBEDA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82763"/>
            <a:ext cx="7467600" cy="415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0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0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0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0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5" name="Picture 5">
            <a:extLst>
              <a:ext uri="{FF2B5EF4-FFF2-40B4-BE49-F238E27FC236}">
                <a16:creationId xmlns:a16="http://schemas.microsoft.com/office/drawing/2014/main" id="{D28D49C0-AF1F-4A43-86E7-076C7323B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7350"/>
            <a:ext cx="716280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1606" name="Picture 6">
            <a:extLst>
              <a:ext uri="{FF2B5EF4-FFF2-40B4-BE49-F238E27FC236}">
                <a16:creationId xmlns:a16="http://schemas.microsoft.com/office/drawing/2014/main" id="{DA7A2801-424C-4DEE-90CE-DF01AC879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28800"/>
            <a:ext cx="7543800" cy="145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1607" name="Picture 7">
            <a:extLst>
              <a:ext uri="{FF2B5EF4-FFF2-40B4-BE49-F238E27FC236}">
                <a16:creationId xmlns:a16="http://schemas.microsoft.com/office/drawing/2014/main" id="{3765FB86-C0F7-4021-B393-64693B923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81400"/>
            <a:ext cx="8305800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2636D5CA-F4E1-4DD4-B948-4C9BDDFCB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cut thruBlk="1"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9" name="Picture 5">
            <a:extLst>
              <a:ext uri="{FF2B5EF4-FFF2-40B4-BE49-F238E27FC236}">
                <a16:creationId xmlns:a16="http://schemas.microsoft.com/office/drawing/2014/main" id="{D40A33BC-8CDE-49E1-BC8D-D02545052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90575"/>
            <a:ext cx="80010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2630" name="Picture 6">
            <a:extLst>
              <a:ext uri="{FF2B5EF4-FFF2-40B4-BE49-F238E27FC236}">
                <a16:creationId xmlns:a16="http://schemas.microsoft.com/office/drawing/2014/main" id="{71A287BF-B46B-4509-BF5C-9505B2A17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28913"/>
            <a:ext cx="8001000" cy="321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043C6E32-2339-44FA-86AB-29917D844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cut thruBlk="1"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2" name="Picture 4">
            <a:extLst>
              <a:ext uri="{FF2B5EF4-FFF2-40B4-BE49-F238E27FC236}">
                <a16:creationId xmlns:a16="http://schemas.microsoft.com/office/drawing/2014/main" id="{86400683-1425-446A-9ECB-575868D14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4975"/>
            <a:ext cx="3505200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3" name="Picture 5">
            <a:extLst>
              <a:ext uri="{FF2B5EF4-FFF2-40B4-BE49-F238E27FC236}">
                <a16:creationId xmlns:a16="http://schemas.microsoft.com/office/drawing/2014/main" id="{E9B53EA6-972B-43F1-ADE6-7F3A92C84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84338"/>
            <a:ext cx="8153400" cy="456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94D33A6E-4B7E-4688-9980-607F31DA7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cut thruBlk="1"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>
            <a:extLst>
              <a:ext uri="{FF2B5EF4-FFF2-40B4-BE49-F238E27FC236}">
                <a16:creationId xmlns:a16="http://schemas.microsoft.com/office/drawing/2014/main" id="{2309F2CD-940D-4EDB-A146-16D2A3327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1000"/>
            <a:ext cx="3505200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4676" name="Picture 4">
            <a:extLst>
              <a:ext uri="{FF2B5EF4-FFF2-40B4-BE49-F238E27FC236}">
                <a16:creationId xmlns:a16="http://schemas.microsoft.com/office/drawing/2014/main" id="{8A7E14C1-1953-40B5-9518-C513B675D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8382000" cy="471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112C1399-FA17-405B-8234-A962F029E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cut thruBlk="1"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700" name="Picture 4">
            <a:extLst>
              <a:ext uri="{FF2B5EF4-FFF2-40B4-BE49-F238E27FC236}">
                <a16:creationId xmlns:a16="http://schemas.microsoft.com/office/drawing/2014/main" id="{4610FA38-753E-4CF7-8D83-0D60BBB28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2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5701" name="Picture 5">
            <a:extLst>
              <a:ext uri="{FF2B5EF4-FFF2-40B4-BE49-F238E27FC236}">
                <a16:creationId xmlns:a16="http://schemas.microsoft.com/office/drawing/2014/main" id="{22A20637-048E-4676-A7B7-F273B690D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63563"/>
            <a:ext cx="6477000" cy="9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5703" name="Picture 7">
            <a:extLst>
              <a:ext uri="{FF2B5EF4-FFF2-40B4-BE49-F238E27FC236}">
                <a16:creationId xmlns:a16="http://schemas.microsoft.com/office/drawing/2014/main" id="{FCF744F8-298C-4D7C-B9B5-CC8A08927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9900"/>
            <a:ext cx="7543800" cy="419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F964DC13-9AD4-408F-95A9-BD8D95D52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5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5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5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5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5" name="Picture 5">
            <a:extLst>
              <a:ext uri="{FF2B5EF4-FFF2-40B4-BE49-F238E27FC236}">
                <a16:creationId xmlns:a16="http://schemas.microsoft.com/office/drawing/2014/main" id="{B20AF7F3-9C73-46C3-AA12-E2526DB24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8000"/>
            <a:ext cx="6553200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26" name="Picture 6">
            <a:extLst>
              <a:ext uri="{FF2B5EF4-FFF2-40B4-BE49-F238E27FC236}">
                <a16:creationId xmlns:a16="http://schemas.microsoft.com/office/drawing/2014/main" id="{44C14DF0-EC11-4AD8-A769-7597A9E3E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2154238"/>
            <a:ext cx="3182937" cy="417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27" name="Picture 7">
            <a:extLst>
              <a:ext uri="{FF2B5EF4-FFF2-40B4-BE49-F238E27FC236}">
                <a16:creationId xmlns:a16="http://schemas.microsoft.com/office/drawing/2014/main" id="{9D65A484-67B0-455D-BDDC-0E4413671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362200"/>
            <a:ext cx="5029200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96C4E6F0-E89E-4816-8E97-344E0C46D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cut thruBlk="1"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9" name="Picture 5">
            <a:extLst>
              <a:ext uri="{FF2B5EF4-FFF2-40B4-BE49-F238E27FC236}">
                <a16:creationId xmlns:a16="http://schemas.microsoft.com/office/drawing/2014/main" id="{BCA0C86A-D4CA-4B98-BA48-C9DE75DA0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2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7752" name="Picture 8">
            <a:extLst>
              <a:ext uri="{FF2B5EF4-FFF2-40B4-BE49-F238E27FC236}">
                <a16:creationId xmlns:a16="http://schemas.microsoft.com/office/drawing/2014/main" id="{D49B8E94-89D2-448D-8842-45D05FB6A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320925"/>
            <a:ext cx="1692275" cy="179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7753" name="Picture 9">
            <a:extLst>
              <a:ext uri="{FF2B5EF4-FFF2-40B4-BE49-F238E27FC236}">
                <a16:creationId xmlns:a16="http://schemas.microsoft.com/office/drawing/2014/main" id="{3481EF20-B9BB-4477-82AA-E11C23E83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609600"/>
            <a:ext cx="515778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EBB51D63-E55A-4028-AAC8-2D148819A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cut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3300">
                <a:gamma/>
                <a:shade val="26275"/>
                <a:invGamma/>
              </a:srgbClr>
            </a:gs>
            <a:gs pos="100000">
              <a:srgbClr val="CC33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91" name="Picture 11">
            <a:extLst>
              <a:ext uri="{FF2B5EF4-FFF2-40B4-BE49-F238E27FC236}">
                <a16:creationId xmlns:a16="http://schemas.microsoft.com/office/drawing/2014/main" id="{66D6BB82-D513-4763-B42B-55E4A678B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228600"/>
            <a:ext cx="9525000" cy="723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8" name="Picture 8">
            <a:extLst>
              <a:ext uri="{FF2B5EF4-FFF2-40B4-BE49-F238E27FC236}">
                <a16:creationId xmlns:a16="http://schemas.microsoft.com/office/drawing/2014/main" id="{D6600502-DB6C-44B6-8BF0-282A95812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1000"/>
            <a:ext cx="54102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9" name="Picture 9">
            <a:extLst>
              <a:ext uri="{FF2B5EF4-FFF2-40B4-BE49-F238E27FC236}">
                <a16:creationId xmlns:a16="http://schemas.microsoft.com/office/drawing/2014/main" id="{F2C80EF4-984C-43A9-8098-C7D48E77A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1447800"/>
            <a:ext cx="5995987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90" name="Picture 10">
            <a:extLst>
              <a:ext uri="{FF2B5EF4-FFF2-40B4-BE49-F238E27FC236}">
                <a16:creationId xmlns:a16="http://schemas.microsoft.com/office/drawing/2014/main" id="{F29BFE33-48CF-4282-A426-A292097D0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1238"/>
            <a:ext cx="8763000" cy="419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97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97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3" name="Picture 5">
            <a:extLst>
              <a:ext uri="{FF2B5EF4-FFF2-40B4-BE49-F238E27FC236}">
                <a16:creationId xmlns:a16="http://schemas.microsoft.com/office/drawing/2014/main" id="{D4007CF0-C521-4A26-B401-5B414D373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7200"/>
            <a:ext cx="6477000" cy="107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8774" name="Picture 6">
            <a:extLst>
              <a:ext uri="{FF2B5EF4-FFF2-40B4-BE49-F238E27FC236}">
                <a16:creationId xmlns:a16="http://schemas.microsoft.com/office/drawing/2014/main" id="{C717A4F8-88F8-4796-A953-87032CDE1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76400"/>
            <a:ext cx="5486400" cy="123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8775" name="Picture 7">
            <a:extLst>
              <a:ext uri="{FF2B5EF4-FFF2-40B4-BE49-F238E27FC236}">
                <a16:creationId xmlns:a16="http://schemas.microsoft.com/office/drawing/2014/main" id="{FCF9170B-7168-4F61-BB38-C6B353E83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198813"/>
            <a:ext cx="8305800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44AE5DE5-8172-4255-BE08-FB5EF9F87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cut thruBlk="1"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800" name="Picture 8">
            <a:extLst>
              <a:ext uri="{FF2B5EF4-FFF2-40B4-BE49-F238E27FC236}">
                <a16:creationId xmlns:a16="http://schemas.microsoft.com/office/drawing/2014/main" id="{91C16F96-A9F5-4F11-9F0F-F069C7795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667000"/>
            <a:ext cx="2133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9801" name="Picture 9">
            <a:extLst>
              <a:ext uri="{FF2B5EF4-FFF2-40B4-BE49-F238E27FC236}">
                <a16:creationId xmlns:a16="http://schemas.microsoft.com/office/drawing/2014/main" id="{7C9E2DB2-30B1-4510-B54F-89EEC1B2A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724400"/>
            <a:ext cx="2133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9802" name="Picture 10">
            <a:extLst>
              <a:ext uri="{FF2B5EF4-FFF2-40B4-BE49-F238E27FC236}">
                <a16:creationId xmlns:a16="http://schemas.microsoft.com/office/drawing/2014/main" id="{689374C1-35F9-4C3D-BF21-6206879AB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14800"/>
            <a:ext cx="1087438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9803" name="Picture 11">
            <a:extLst>
              <a:ext uri="{FF2B5EF4-FFF2-40B4-BE49-F238E27FC236}">
                <a16:creationId xmlns:a16="http://schemas.microsoft.com/office/drawing/2014/main" id="{3B885568-615D-4065-B5DC-6D1696DB9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114800"/>
            <a:ext cx="18288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9804" name="Picture 12">
            <a:extLst>
              <a:ext uri="{FF2B5EF4-FFF2-40B4-BE49-F238E27FC236}">
                <a16:creationId xmlns:a16="http://schemas.microsoft.com/office/drawing/2014/main" id="{1CD5B29D-1F5E-49CC-B3C2-333D5ABA3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1828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9805" name="Picture 13">
            <a:extLst>
              <a:ext uri="{FF2B5EF4-FFF2-40B4-BE49-F238E27FC236}">
                <a16:creationId xmlns:a16="http://schemas.microsoft.com/office/drawing/2014/main" id="{7FF5B5F0-2845-4392-9DB9-09A229BB4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562600"/>
            <a:ext cx="1219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9806" name="Picture 14">
            <a:extLst>
              <a:ext uri="{FF2B5EF4-FFF2-40B4-BE49-F238E27FC236}">
                <a16:creationId xmlns:a16="http://schemas.microsoft.com/office/drawing/2014/main" id="{3E3AAFB4-0F3F-4290-91B3-D25DD73BB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562600"/>
            <a:ext cx="1524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9807" name="Picture 15">
            <a:extLst>
              <a:ext uri="{FF2B5EF4-FFF2-40B4-BE49-F238E27FC236}">
                <a16:creationId xmlns:a16="http://schemas.microsoft.com/office/drawing/2014/main" id="{BCB1C907-1F0F-4D13-9F45-34F0E535B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562600"/>
            <a:ext cx="1752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9808" name="Picture 16">
            <a:extLst>
              <a:ext uri="{FF2B5EF4-FFF2-40B4-BE49-F238E27FC236}">
                <a16:creationId xmlns:a16="http://schemas.microsoft.com/office/drawing/2014/main" id="{72978D97-527B-4FFD-B3ED-E9CE3F2EE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82650"/>
            <a:ext cx="7772400" cy="445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9810" name="Picture 18">
            <a:extLst>
              <a:ext uri="{FF2B5EF4-FFF2-40B4-BE49-F238E27FC236}">
                <a16:creationId xmlns:a16="http://schemas.microsoft.com/office/drawing/2014/main" id="{5E1CC7E0-C936-4F7C-8FD1-5F82C02AB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3363"/>
            <a:ext cx="8382000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4B425434-C2B8-449B-91B5-29F2E2F5A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cut thruBlk="1"/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28" name="Picture 12">
            <a:extLst>
              <a:ext uri="{FF2B5EF4-FFF2-40B4-BE49-F238E27FC236}">
                <a16:creationId xmlns:a16="http://schemas.microsoft.com/office/drawing/2014/main" id="{0A26D46F-EC43-47DC-B4CD-2634353F4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8382000" cy="518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0830" name="Picture 14">
            <a:extLst>
              <a:ext uri="{FF2B5EF4-FFF2-40B4-BE49-F238E27FC236}">
                <a16:creationId xmlns:a16="http://schemas.microsoft.com/office/drawing/2014/main" id="{0C076888-2088-4E0F-A4F0-F6B2DA05B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25438"/>
            <a:ext cx="7086600" cy="89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8ED9DE3C-8EC8-458E-B31F-8DE4B41D4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0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0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0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0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0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0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>
                <a:gamma/>
                <a:shade val="0"/>
                <a:invGamma/>
              </a:srgbClr>
            </a:gs>
            <a:gs pos="100000">
              <a:srgbClr val="FFFF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2" name="Picture 358">
            <a:extLst>
              <a:ext uri="{FF2B5EF4-FFF2-40B4-BE49-F238E27FC236}">
                <a16:creationId xmlns:a16="http://schemas.microsoft.com/office/drawing/2014/main" id="{0FC5F7A3-3D66-4E4E-919A-21315854D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04" name="Picture 360">
            <a:extLst>
              <a:ext uri="{FF2B5EF4-FFF2-40B4-BE49-F238E27FC236}">
                <a16:creationId xmlns:a16="http://schemas.microsoft.com/office/drawing/2014/main" id="{B93E3A6F-E890-4570-BE6A-1649BCC50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153400" cy="409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CA87A094-455A-41CE-BE26-FF6E75588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>
            <a:extLst>
              <a:ext uri="{FF2B5EF4-FFF2-40B4-BE49-F238E27FC236}">
                <a16:creationId xmlns:a16="http://schemas.microsoft.com/office/drawing/2014/main" id="{C810CB6C-2AC5-4BEE-98FF-C85DF02F6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5" name="Picture 5">
            <a:extLst>
              <a:ext uri="{FF2B5EF4-FFF2-40B4-BE49-F238E27FC236}">
                <a16:creationId xmlns:a16="http://schemas.microsoft.com/office/drawing/2014/main" id="{8F4ACB1E-AA1B-4513-AF50-61BDA6ABD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838200"/>
            <a:ext cx="4800600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6" name="Picture 6">
            <a:extLst>
              <a:ext uri="{FF2B5EF4-FFF2-40B4-BE49-F238E27FC236}">
                <a16:creationId xmlns:a16="http://schemas.microsoft.com/office/drawing/2014/main" id="{E7BA0A7A-9CBB-4072-838E-8EC0D5F88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95800"/>
            <a:ext cx="78486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0A78CE8C-F42B-4DD8-802B-DB767D148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>
            <a:extLst>
              <a:ext uri="{FF2B5EF4-FFF2-40B4-BE49-F238E27FC236}">
                <a16:creationId xmlns:a16="http://schemas.microsoft.com/office/drawing/2014/main" id="{F9B6A96C-A18A-49D9-9C65-400E73061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9" name="Picture 5">
            <a:extLst>
              <a:ext uri="{FF2B5EF4-FFF2-40B4-BE49-F238E27FC236}">
                <a16:creationId xmlns:a16="http://schemas.microsoft.com/office/drawing/2014/main" id="{B1213490-5EFD-4543-AB73-3B78904CF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9788"/>
            <a:ext cx="6096000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1" name="Picture 7">
            <a:extLst>
              <a:ext uri="{FF2B5EF4-FFF2-40B4-BE49-F238E27FC236}">
                <a16:creationId xmlns:a16="http://schemas.microsoft.com/office/drawing/2014/main" id="{B29C9E34-7B81-44C1-A476-C5F0A8F09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38388"/>
            <a:ext cx="7543800" cy="36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EAF5A745-E82C-44E4-AEEA-3A2C2BAF6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9A670F92-CE0A-4403-9CD5-EDBF08605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4" name="Picture 6">
            <a:extLst>
              <a:ext uri="{FF2B5EF4-FFF2-40B4-BE49-F238E27FC236}">
                <a16:creationId xmlns:a16="http://schemas.microsoft.com/office/drawing/2014/main" id="{6C9CCB87-F0DD-4464-B972-1AD915EA8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543800" cy="48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54260FE0-2F9A-4B60-8ABA-8C2CA2002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528177D4-068E-40D9-B939-2AA3FA08A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7" name="Picture 5">
            <a:extLst>
              <a:ext uri="{FF2B5EF4-FFF2-40B4-BE49-F238E27FC236}">
                <a16:creationId xmlns:a16="http://schemas.microsoft.com/office/drawing/2014/main" id="{AF68725C-5F4D-49E4-861D-6755E148C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467600" cy="483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4979CAB0-29D1-4876-93FA-2AB924A3F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CD318F56-7C7D-4B77-846E-E5A66EE3D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0" name="Picture 4">
            <a:extLst>
              <a:ext uri="{FF2B5EF4-FFF2-40B4-BE49-F238E27FC236}">
                <a16:creationId xmlns:a16="http://schemas.microsoft.com/office/drawing/2014/main" id="{FC920EDC-2EAC-486F-BD46-FE1099D1C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7467600" cy="483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BAD584C5-C22D-4B9B-BF57-BE7EC5CA8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3" name="Picture 13">
            <a:extLst>
              <a:ext uri="{FF2B5EF4-FFF2-40B4-BE49-F238E27FC236}">
                <a16:creationId xmlns:a16="http://schemas.microsoft.com/office/drawing/2014/main" id="{E14EC381-209D-4FB3-A221-3B8BCFB59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5" name="Picture 5">
            <a:extLst>
              <a:ext uri="{FF2B5EF4-FFF2-40B4-BE49-F238E27FC236}">
                <a16:creationId xmlns:a16="http://schemas.microsoft.com/office/drawing/2014/main" id="{9DE16423-020A-4DB5-B2EB-38F13E37A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2133600" cy="131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6" name="Picture 6">
            <a:extLst>
              <a:ext uri="{FF2B5EF4-FFF2-40B4-BE49-F238E27FC236}">
                <a16:creationId xmlns:a16="http://schemas.microsoft.com/office/drawing/2014/main" id="{4D7F3AF1-9C63-4F50-A363-5D2B41E6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806450"/>
            <a:ext cx="5943600" cy="102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7" name="Picture 7">
            <a:extLst>
              <a:ext uri="{FF2B5EF4-FFF2-40B4-BE49-F238E27FC236}">
                <a16:creationId xmlns:a16="http://schemas.microsoft.com/office/drawing/2014/main" id="{4AAE6797-0504-4B5E-8DBA-CC0E04454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89163"/>
            <a:ext cx="7162800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8" name="Picture 8">
            <a:extLst>
              <a:ext uri="{FF2B5EF4-FFF2-40B4-BE49-F238E27FC236}">
                <a16:creationId xmlns:a16="http://schemas.microsoft.com/office/drawing/2014/main" id="{90AF38A7-127C-46A4-A6EA-F31DCFE1F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71800"/>
            <a:ext cx="7137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9" name="Picture 9">
            <a:extLst>
              <a:ext uri="{FF2B5EF4-FFF2-40B4-BE49-F238E27FC236}">
                <a16:creationId xmlns:a16="http://schemas.microsoft.com/office/drawing/2014/main" id="{D899CCA1-74C1-40BE-9715-7F5268431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3808413"/>
            <a:ext cx="6097587" cy="3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90" name="Picture 10">
            <a:extLst>
              <a:ext uri="{FF2B5EF4-FFF2-40B4-BE49-F238E27FC236}">
                <a16:creationId xmlns:a16="http://schemas.microsoft.com/office/drawing/2014/main" id="{B499D157-A56D-41E9-9FD4-6B6383DB8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419600"/>
            <a:ext cx="510698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91" name="Picture 11">
            <a:extLst>
              <a:ext uri="{FF2B5EF4-FFF2-40B4-BE49-F238E27FC236}">
                <a16:creationId xmlns:a16="http://schemas.microsoft.com/office/drawing/2014/main" id="{15A7F3A5-72D1-491E-821B-E7676B882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953000"/>
            <a:ext cx="666432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92" name="Picture 12">
            <a:extLst>
              <a:ext uri="{FF2B5EF4-FFF2-40B4-BE49-F238E27FC236}">
                <a16:creationId xmlns:a16="http://schemas.microsoft.com/office/drawing/2014/main" id="{D03C7CFC-12FF-4A12-B339-B2E532882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561013"/>
            <a:ext cx="7450138" cy="3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6">
            <a:extLst>
              <a:ext uri="{FF2B5EF4-FFF2-40B4-BE49-F238E27FC236}">
                <a16:creationId xmlns:a16="http://schemas.microsoft.com/office/drawing/2014/main" id="{4289813D-B474-4236-8761-B75CDB3E3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3300">
                <a:gamma/>
                <a:shade val="26275"/>
                <a:invGamma/>
              </a:srgbClr>
            </a:gs>
            <a:gs pos="100000">
              <a:srgbClr val="CC33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8" name="Picture 10">
            <a:extLst>
              <a:ext uri="{FF2B5EF4-FFF2-40B4-BE49-F238E27FC236}">
                <a16:creationId xmlns:a16="http://schemas.microsoft.com/office/drawing/2014/main" id="{48B9E03D-4A08-4DF1-83F0-9EBBA3F49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52400"/>
            <a:ext cx="9677400" cy="719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335" name="Picture 7">
            <a:extLst>
              <a:ext uri="{FF2B5EF4-FFF2-40B4-BE49-F238E27FC236}">
                <a16:creationId xmlns:a16="http://schemas.microsoft.com/office/drawing/2014/main" id="{98ED3DEA-4FD6-4836-AD26-82D7FFB98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67056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336" name="Picture 8">
            <a:extLst>
              <a:ext uri="{FF2B5EF4-FFF2-40B4-BE49-F238E27FC236}">
                <a16:creationId xmlns:a16="http://schemas.microsoft.com/office/drawing/2014/main" id="{23DB40A2-45D5-4CBF-A580-BD4D9FC94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1066800"/>
            <a:ext cx="6303962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337" name="Picture 9">
            <a:extLst>
              <a:ext uri="{FF2B5EF4-FFF2-40B4-BE49-F238E27FC236}">
                <a16:creationId xmlns:a16="http://schemas.microsoft.com/office/drawing/2014/main" id="{A4678C58-607C-479B-9710-7BEF155CC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62138"/>
            <a:ext cx="8223250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15" name="Picture 11">
            <a:extLst>
              <a:ext uri="{FF2B5EF4-FFF2-40B4-BE49-F238E27FC236}">
                <a16:creationId xmlns:a16="http://schemas.microsoft.com/office/drawing/2014/main" id="{A65F0B31-AFD6-47BE-8560-B7AB8A4C9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829800" cy="784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9516" name="Picture 12">
            <a:extLst>
              <a:ext uri="{FF2B5EF4-FFF2-40B4-BE49-F238E27FC236}">
                <a16:creationId xmlns:a16="http://schemas.microsoft.com/office/drawing/2014/main" id="{652ADE71-B653-4E37-BA75-65998C99E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8077200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A35115AC-8713-4E69-BEF9-95C890E63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cover dir="rd"/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>
            <a:extLst>
              <a:ext uri="{FF2B5EF4-FFF2-40B4-BE49-F238E27FC236}">
                <a16:creationId xmlns:a16="http://schemas.microsoft.com/office/drawing/2014/main" id="{4A0306F7-1C68-428C-A7B7-6068F052A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8491" name="Picture 11">
            <a:extLst>
              <a:ext uri="{FF2B5EF4-FFF2-40B4-BE49-F238E27FC236}">
                <a16:creationId xmlns:a16="http://schemas.microsoft.com/office/drawing/2014/main" id="{3F3CDABB-9C5E-4371-AD5A-C8B0316C0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62000"/>
            <a:ext cx="4724400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8494" name="Picture 14">
            <a:extLst>
              <a:ext uri="{FF2B5EF4-FFF2-40B4-BE49-F238E27FC236}">
                <a16:creationId xmlns:a16="http://schemas.microsoft.com/office/drawing/2014/main" id="{426477AB-E3E4-42E8-A8EA-B88E7A596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318000"/>
            <a:ext cx="6705600" cy="18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E20CA855-4683-4A70-B1A6-6FF1AD3F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cover dir="rd"/>
  </p:transition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3" name="Picture 5">
            <a:extLst>
              <a:ext uri="{FF2B5EF4-FFF2-40B4-BE49-F238E27FC236}">
                <a16:creationId xmlns:a16="http://schemas.microsoft.com/office/drawing/2014/main" id="{75AB9A11-7BAB-4273-B345-149A879C2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8686800" cy="543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9ADB4817-4A14-4131-9A0D-CB2B41488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cover dir="rd"/>
  </p:transition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5" name="Picture 3">
            <a:extLst>
              <a:ext uri="{FF2B5EF4-FFF2-40B4-BE49-F238E27FC236}">
                <a16:creationId xmlns:a16="http://schemas.microsoft.com/office/drawing/2014/main" id="{9957A770-642D-4097-9AC7-A026FC3A5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2913"/>
            <a:ext cx="861060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56" name="Picture 4">
            <a:extLst>
              <a:ext uri="{FF2B5EF4-FFF2-40B4-BE49-F238E27FC236}">
                <a16:creationId xmlns:a16="http://schemas.microsoft.com/office/drawing/2014/main" id="{F9F9B716-CB57-4010-97A2-BF965C944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35113"/>
            <a:ext cx="8458200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6A37136C-C83C-4983-9340-6F6243779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cover dir="rd"/>
  </p:transition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1" name="Picture 5">
            <a:extLst>
              <a:ext uri="{FF2B5EF4-FFF2-40B4-BE49-F238E27FC236}">
                <a16:creationId xmlns:a16="http://schemas.microsoft.com/office/drawing/2014/main" id="{F58450F3-E317-49C1-8F01-B56843845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793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0" name="Picture 4">
            <a:extLst>
              <a:ext uri="{FF2B5EF4-FFF2-40B4-BE49-F238E27FC236}">
                <a16:creationId xmlns:a16="http://schemas.microsoft.com/office/drawing/2014/main" id="{465DCDE1-C4ED-4F15-8C4B-21D60DD09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3" name="Picture 7">
            <a:extLst>
              <a:ext uri="{FF2B5EF4-FFF2-40B4-BE49-F238E27FC236}">
                <a16:creationId xmlns:a16="http://schemas.microsoft.com/office/drawing/2014/main" id="{342130B6-D4F5-4378-9A56-C829C9F3D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2339975" cy="178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4" name="Picture 8">
            <a:extLst>
              <a:ext uri="{FF2B5EF4-FFF2-40B4-BE49-F238E27FC236}">
                <a16:creationId xmlns:a16="http://schemas.microsoft.com/office/drawing/2014/main" id="{5E5837F6-780B-422C-9B8F-5AE904E4D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14400"/>
            <a:ext cx="5486400" cy="15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5" name="Picture 9">
            <a:extLst>
              <a:ext uri="{FF2B5EF4-FFF2-40B4-BE49-F238E27FC236}">
                <a16:creationId xmlns:a16="http://schemas.microsoft.com/office/drawing/2014/main" id="{96E959DA-0437-49D1-9EB2-BC8A4C8F1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95600"/>
            <a:ext cx="3432175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6" name="Picture 10">
            <a:extLst>
              <a:ext uri="{FF2B5EF4-FFF2-40B4-BE49-F238E27FC236}">
                <a16:creationId xmlns:a16="http://schemas.microsoft.com/office/drawing/2014/main" id="{1BAC40AF-C706-4911-8191-FF3ED9634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98875"/>
            <a:ext cx="3236913" cy="102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7" name="Picture 11">
            <a:extLst>
              <a:ext uri="{FF2B5EF4-FFF2-40B4-BE49-F238E27FC236}">
                <a16:creationId xmlns:a16="http://schemas.microsoft.com/office/drawing/2014/main" id="{E10C74CB-1866-4CBB-9B5B-B4A45F509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837113"/>
            <a:ext cx="326548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8" name="Picture 12">
            <a:extLst>
              <a:ext uri="{FF2B5EF4-FFF2-40B4-BE49-F238E27FC236}">
                <a16:creationId xmlns:a16="http://schemas.microsoft.com/office/drawing/2014/main" id="{FC6A7F4B-F505-4454-AE43-7C57CD265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95600"/>
            <a:ext cx="2092325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9" name="Picture 13">
            <a:extLst>
              <a:ext uri="{FF2B5EF4-FFF2-40B4-BE49-F238E27FC236}">
                <a16:creationId xmlns:a16="http://schemas.microsoft.com/office/drawing/2014/main" id="{47499710-17BC-4EF2-AA61-436DF20C5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05200"/>
            <a:ext cx="3330575" cy="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90" name="Picture 14">
            <a:extLst>
              <a:ext uri="{FF2B5EF4-FFF2-40B4-BE49-F238E27FC236}">
                <a16:creationId xmlns:a16="http://schemas.microsoft.com/office/drawing/2014/main" id="{80C9BDD9-227D-4C73-B78D-0645B174F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4202113"/>
            <a:ext cx="3951287" cy="59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91" name="Picture 15">
            <a:extLst>
              <a:ext uri="{FF2B5EF4-FFF2-40B4-BE49-F238E27FC236}">
                <a16:creationId xmlns:a16="http://schemas.microsoft.com/office/drawing/2014/main" id="{25C55162-388B-42B3-A1DC-38D394B1F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4876800"/>
            <a:ext cx="4221162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92" name="Picture 16">
            <a:extLst>
              <a:ext uri="{FF2B5EF4-FFF2-40B4-BE49-F238E27FC236}">
                <a16:creationId xmlns:a16="http://schemas.microsoft.com/office/drawing/2014/main" id="{979E30BE-B8BA-44D3-B14F-1CF297BC9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653088"/>
            <a:ext cx="1809750" cy="59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6">
            <a:extLst>
              <a:ext uri="{FF2B5EF4-FFF2-40B4-BE49-F238E27FC236}">
                <a16:creationId xmlns:a16="http://schemas.microsoft.com/office/drawing/2014/main" id="{726AB2E5-3F55-43ED-96BB-32357A231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2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2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2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2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2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2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2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2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2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2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2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2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2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2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2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2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2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2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2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2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2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2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2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2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2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2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2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2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244" name="Group 164">
            <a:extLst>
              <a:ext uri="{FF2B5EF4-FFF2-40B4-BE49-F238E27FC236}">
                <a16:creationId xmlns:a16="http://schemas.microsoft.com/office/drawing/2014/main" id="{53C92F52-63D5-457A-B7CC-D8811B61021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6243" name="AutoShape 163">
              <a:extLst>
                <a:ext uri="{FF2B5EF4-FFF2-40B4-BE49-F238E27FC236}">
                  <a16:creationId xmlns:a16="http://schemas.microsoft.com/office/drawing/2014/main" id="{A8A8271A-C6DC-4F08-B31D-653FF4A2703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46245" name="Picture 165">
              <a:extLst>
                <a:ext uri="{FF2B5EF4-FFF2-40B4-BE49-F238E27FC236}">
                  <a16:creationId xmlns:a16="http://schemas.microsoft.com/office/drawing/2014/main" id="{110637E1-0B73-4E67-B6D7-8977544EEC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" y="17"/>
              <a:ext cx="5739" cy="4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087" name="Picture 7">
            <a:extLst>
              <a:ext uri="{FF2B5EF4-FFF2-40B4-BE49-F238E27FC236}">
                <a16:creationId xmlns:a16="http://schemas.microsoft.com/office/drawing/2014/main" id="{4526F66F-AEF8-451F-8628-02657EB89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1000"/>
            <a:ext cx="6705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1" name="Picture 11">
            <a:extLst>
              <a:ext uri="{FF2B5EF4-FFF2-40B4-BE49-F238E27FC236}">
                <a16:creationId xmlns:a16="http://schemas.microsoft.com/office/drawing/2014/main" id="{4ED91134-7543-4B5D-978B-6B99AFB10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133600"/>
            <a:ext cx="32004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2" name="Picture 12">
            <a:extLst>
              <a:ext uri="{FF2B5EF4-FFF2-40B4-BE49-F238E27FC236}">
                <a16:creationId xmlns:a16="http://schemas.microsoft.com/office/drawing/2014/main" id="{8D52F871-A966-40F1-8B03-DAEFF5B49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9000"/>
            <a:ext cx="86106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479902B9-096D-440C-907F-8D74B2462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3300">
                <a:gamma/>
                <a:shade val="26275"/>
                <a:invGamma/>
              </a:srgbClr>
            </a:gs>
            <a:gs pos="100000">
              <a:srgbClr val="CC33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6" name="Picture 10">
            <a:extLst>
              <a:ext uri="{FF2B5EF4-FFF2-40B4-BE49-F238E27FC236}">
                <a16:creationId xmlns:a16="http://schemas.microsoft.com/office/drawing/2014/main" id="{E4C10EE3-E16F-403C-82EF-FA86E0BD6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712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84" name="Picture 8">
            <a:extLst>
              <a:ext uri="{FF2B5EF4-FFF2-40B4-BE49-F238E27FC236}">
                <a16:creationId xmlns:a16="http://schemas.microsoft.com/office/drawing/2014/main" id="{22CB3313-26DB-4C6B-9178-73623D2D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14325"/>
            <a:ext cx="52578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85" name="Picture 9">
            <a:extLst>
              <a:ext uri="{FF2B5EF4-FFF2-40B4-BE49-F238E27FC236}">
                <a16:creationId xmlns:a16="http://schemas.microsoft.com/office/drawing/2014/main" id="{B720CC53-A268-4D0A-89DA-7CE73AC99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990600"/>
            <a:ext cx="56769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87" name="Picture 11">
            <a:extLst>
              <a:ext uri="{FF2B5EF4-FFF2-40B4-BE49-F238E27FC236}">
                <a16:creationId xmlns:a16="http://schemas.microsoft.com/office/drawing/2014/main" id="{B7CEFB77-CD9B-4201-92FC-0BAE49D29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8305800" cy="498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1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1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1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1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3300">
                <a:gamma/>
                <a:shade val="26275"/>
                <a:invGamma/>
              </a:srgbClr>
            </a:gs>
            <a:gs pos="100000">
              <a:srgbClr val="CC33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27" name="Group 11">
            <a:extLst>
              <a:ext uri="{FF2B5EF4-FFF2-40B4-BE49-F238E27FC236}">
                <a16:creationId xmlns:a16="http://schemas.microsoft.com/office/drawing/2014/main" id="{59665CD1-0864-443C-9BD4-8C56DDF699D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76200" y="-152400"/>
            <a:ext cx="9601200" cy="7315200"/>
            <a:chOff x="-48" y="-96"/>
            <a:chExt cx="6048" cy="4608"/>
          </a:xfrm>
        </p:grpSpPr>
        <p:sp>
          <p:nvSpPr>
            <p:cNvPr id="111626" name="AutoShape 10">
              <a:extLst>
                <a:ext uri="{FF2B5EF4-FFF2-40B4-BE49-F238E27FC236}">
                  <a16:creationId xmlns:a16="http://schemas.microsoft.com/office/drawing/2014/main" id="{EE73C003-8B1F-482B-A6BF-B5B0841ACE0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48" y="-96"/>
              <a:ext cx="6048" cy="4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11628" name="Picture 12">
              <a:extLst>
                <a:ext uri="{FF2B5EF4-FFF2-40B4-BE49-F238E27FC236}">
                  <a16:creationId xmlns:a16="http://schemas.microsoft.com/office/drawing/2014/main" id="{59583988-BAD0-4F31-AF7A-6D9B8EE7EC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" y="-81"/>
              <a:ext cx="6023" cy="4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1631" name="Rectangle 15">
            <a:extLst>
              <a:ext uri="{FF2B5EF4-FFF2-40B4-BE49-F238E27FC236}">
                <a16:creationId xmlns:a16="http://schemas.microsoft.com/office/drawing/2014/main" id="{1D30D8AF-47C3-4D69-BBC7-04CEB56B8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154113"/>
            <a:ext cx="261143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PR" altLang="en-US" sz="10000" b="1">
                <a:solidFill>
                  <a:srgbClr val="FFFFFF"/>
                </a:solidFill>
                <a:latin typeface="Arial" panose="020B0604020202020204" pitchFamily="34" charset="0"/>
              </a:rPr>
              <a:t>LOS</a:t>
            </a:r>
            <a:endParaRPr lang="es-PR" altLang="en-US"/>
          </a:p>
        </p:txBody>
      </p:sp>
      <p:sp>
        <p:nvSpPr>
          <p:cNvPr id="111632" name="Rectangle 16">
            <a:extLst>
              <a:ext uri="{FF2B5EF4-FFF2-40B4-BE49-F238E27FC236}">
                <a16:creationId xmlns:a16="http://schemas.microsoft.com/office/drawing/2014/main" id="{84B38FB5-9363-42B2-8BB6-822EB4794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025" y="3749675"/>
            <a:ext cx="81184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PR" altLang="en-US" sz="10000" b="1">
                <a:solidFill>
                  <a:srgbClr val="FFFFFF"/>
                </a:solidFill>
                <a:latin typeface="Arial" panose="020B0604020202020204" pitchFamily="34" charset="0"/>
              </a:rPr>
              <a:t>NUTRIENTES</a:t>
            </a:r>
            <a:endParaRPr lang="es-PR" altLang="en-US"/>
          </a:p>
        </p:txBody>
      </p:sp>
    </p:spTree>
  </p:cSld>
  <p:clrMapOvr>
    <a:masterClrMapping/>
  </p:clrMapOvr>
  <p:transition spd="slow">
    <p:split dir="in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3300">
                <a:gamma/>
                <a:shade val="26275"/>
                <a:invGamma/>
              </a:srgbClr>
            </a:gs>
            <a:gs pos="100000">
              <a:srgbClr val="CC33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4">
            <a:extLst>
              <a:ext uri="{FF2B5EF4-FFF2-40B4-BE49-F238E27FC236}">
                <a16:creationId xmlns:a16="http://schemas.microsoft.com/office/drawing/2014/main" id="{BB65EE84-B7DD-4DA5-9B27-EC5A55A05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17" name="Picture 5">
            <a:extLst>
              <a:ext uri="{FF2B5EF4-FFF2-40B4-BE49-F238E27FC236}">
                <a16:creationId xmlns:a16="http://schemas.microsoft.com/office/drawing/2014/main" id="{91D14816-25DE-4E79-9D62-00040A388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7363"/>
            <a:ext cx="8382000" cy="598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3300">
                <a:gamma/>
                <a:shade val="26275"/>
                <a:invGamma/>
              </a:srgbClr>
            </a:gs>
            <a:gs pos="100000">
              <a:srgbClr val="CC33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4">
            <a:extLst>
              <a:ext uri="{FF2B5EF4-FFF2-40B4-BE49-F238E27FC236}">
                <a16:creationId xmlns:a16="http://schemas.microsoft.com/office/drawing/2014/main" id="{AC033A27-CF66-4042-BFF0-F1553BEBF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67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813" name="Picture 5">
            <a:extLst>
              <a:ext uri="{FF2B5EF4-FFF2-40B4-BE49-F238E27FC236}">
                <a16:creationId xmlns:a16="http://schemas.microsoft.com/office/drawing/2014/main" id="{71083942-FB7E-4618-93E0-990F0F548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5410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814" name="Picture 6">
            <a:extLst>
              <a:ext uri="{FF2B5EF4-FFF2-40B4-BE49-F238E27FC236}">
                <a16:creationId xmlns:a16="http://schemas.microsoft.com/office/drawing/2014/main" id="{DF7440E5-8AC2-4C6F-8F16-DFE16FF9C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98475"/>
            <a:ext cx="35052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815" name="Picture 7">
            <a:extLst>
              <a:ext uri="{FF2B5EF4-FFF2-40B4-BE49-F238E27FC236}">
                <a16:creationId xmlns:a16="http://schemas.microsoft.com/office/drawing/2014/main" id="{9D4A8EA3-F879-42C3-9B08-285439050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04913"/>
            <a:ext cx="3533775" cy="519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19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119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3300">
                <a:gamma/>
                <a:shade val="26275"/>
                <a:invGamma/>
              </a:srgbClr>
            </a:gs>
            <a:gs pos="100000">
              <a:srgbClr val="CC33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30" name="Picture 6">
            <a:extLst>
              <a:ext uri="{FF2B5EF4-FFF2-40B4-BE49-F238E27FC236}">
                <a16:creationId xmlns:a16="http://schemas.microsoft.com/office/drawing/2014/main" id="{E6DD265F-D1EC-453A-B379-8F1C0421E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220200" cy="723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31" name="Picture 7">
            <a:extLst>
              <a:ext uri="{FF2B5EF4-FFF2-40B4-BE49-F238E27FC236}">
                <a16:creationId xmlns:a16="http://schemas.microsoft.com/office/drawing/2014/main" id="{B194A9E9-EB8C-43C9-B1A6-7640B3A71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8059738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80" name="Picture 12">
            <a:extLst>
              <a:ext uri="{FF2B5EF4-FFF2-40B4-BE49-F238E27FC236}">
                <a16:creationId xmlns:a16="http://schemas.microsoft.com/office/drawing/2014/main" id="{BBB191F2-8BB2-48A8-BE8B-476B95D20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6" name="Picture 8">
            <a:extLst>
              <a:ext uri="{FF2B5EF4-FFF2-40B4-BE49-F238E27FC236}">
                <a16:creationId xmlns:a16="http://schemas.microsoft.com/office/drawing/2014/main" id="{137A03BD-36F1-4FD7-BBB5-A0F1D6608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13" y="304800"/>
            <a:ext cx="3036887" cy="140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7" name="Picture 9">
            <a:extLst>
              <a:ext uri="{FF2B5EF4-FFF2-40B4-BE49-F238E27FC236}">
                <a16:creationId xmlns:a16="http://schemas.microsoft.com/office/drawing/2014/main" id="{AA8281B8-A5B5-4B7C-B45F-119D0AF0E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3" y="1689100"/>
            <a:ext cx="3500437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8" name="Picture 10">
            <a:extLst>
              <a:ext uri="{FF2B5EF4-FFF2-40B4-BE49-F238E27FC236}">
                <a16:creationId xmlns:a16="http://schemas.microsoft.com/office/drawing/2014/main" id="{5B19D464-1C14-4763-98F9-6FB9F0F5A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2978150"/>
            <a:ext cx="5611812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9" name="Picture 11">
            <a:extLst>
              <a:ext uri="{FF2B5EF4-FFF2-40B4-BE49-F238E27FC236}">
                <a16:creationId xmlns:a16="http://schemas.microsoft.com/office/drawing/2014/main" id="{301069D5-6D4A-4BFA-9833-C7D42551D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4338638"/>
            <a:ext cx="6713537" cy="213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8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8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3" name="Picture 7">
            <a:extLst>
              <a:ext uri="{FF2B5EF4-FFF2-40B4-BE49-F238E27FC236}">
                <a16:creationId xmlns:a16="http://schemas.microsoft.com/office/drawing/2014/main" id="{939846E5-0355-4606-AF9C-2462DB038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5" name="Picture 9">
            <a:extLst>
              <a:ext uri="{FF2B5EF4-FFF2-40B4-BE49-F238E27FC236}">
                <a16:creationId xmlns:a16="http://schemas.microsoft.com/office/drawing/2014/main" id="{A4D275B9-CB74-4750-9D42-62A8B2A6D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33363"/>
            <a:ext cx="7239000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6" name="Picture 10">
            <a:extLst>
              <a:ext uri="{FF2B5EF4-FFF2-40B4-BE49-F238E27FC236}">
                <a16:creationId xmlns:a16="http://schemas.microsoft.com/office/drawing/2014/main" id="{0D71527E-CEC3-4B47-B9D0-E1D5C06B8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01700"/>
            <a:ext cx="85344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8" name="Picture 12">
            <a:extLst>
              <a:ext uri="{FF2B5EF4-FFF2-40B4-BE49-F238E27FC236}">
                <a16:creationId xmlns:a16="http://schemas.microsoft.com/office/drawing/2014/main" id="{29060E47-7EE0-42CF-B560-E333C1C49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30" name="Picture 10">
            <a:extLst>
              <a:ext uri="{FF2B5EF4-FFF2-40B4-BE49-F238E27FC236}">
                <a16:creationId xmlns:a16="http://schemas.microsoft.com/office/drawing/2014/main" id="{C23A9DD3-4951-4956-B7B9-6FDF40EFC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6012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529" name="Picture 9">
            <a:extLst>
              <a:ext uri="{FF2B5EF4-FFF2-40B4-BE49-F238E27FC236}">
                <a16:creationId xmlns:a16="http://schemas.microsoft.com/office/drawing/2014/main" id="{B7A98FB0-9DAF-41C7-B2AC-1EF98A4DA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70866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531" name="Picture 11">
            <a:extLst>
              <a:ext uri="{FF2B5EF4-FFF2-40B4-BE49-F238E27FC236}">
                <a16:creationId xmlns:a16="http://schemas.microsoft.com/office/drawing/2014/main" id="{F92947FB-47F0-40E3-A491-CAC938B73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"/>
            <a:ext cx="61722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532" name="Picture 12">
            <a:extLst>
              <a:ext uri="{FF2B5EF4-FFF2-40B4-BE49-F238E27FC236}">
                <a16:creationId xmlns:a16="http://schemas.microsoft.com/office/drawing/2014/main" id="{089A6FFF-EE80-485B-8412-D38AE19F3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8458200" cy="426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84" name="Picture 16">
            <a:extLst>
              <a:ext uri="{FF2B5EF4-FFF2-40B4-BE49-F238E27FC236}">
                <a16:creationId xmlns:a16="http://schemas.microsoft.com/office/drawing/2014/main" id="{BBCB8C63-9C34-458E-B842-726B13EE4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52400"/>
            <a:ext cx="9448800" cy="723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75" name="Picture 7">
            <a:extLst>
              <a:ext uri="{FF2B5EF4-FFF2-40B4-BE49-F238E27FC236}">
                <a16:creationId xmlns:a16="http://schemas.microsoft.com/office/drawing/2014/main" id="{ABD0C163-C9D6-49D1-B02C-37DAD6104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09600"/>
            <a:ext cx="4495800" cy="87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76" name="Picture 8">
            <a:extLst>
              <a:ext uri="{FF2B5EF4-FFF2-40B4-BE49-F238E27FC236}">
                <a16:creationId xmlns:a16="http://schemas.microsoft.com/office/drawing/2014/main" id="{D077C0E0-29A9-4976-823E-11446E36D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1295400"/>
            <a:ext cx="2913063" cy="128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77" name="Picture 9">
            <a:extLst>
              <a:ext uri="{FF2B5EF4-FFF2-40B4-BE49-F238E27FC236}">
                <a16:creationId xmlns:a16="http://schemas.microsoft.com/office/drawing/2014/main" id="{75D765F0-DE55-431C-8EA0-F5A68FE20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2455863"/>
            <a:ext cx="1874837" cy="203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78" name="Picture 10">
            <a:extLst>
              <a:ext uri="{FF2B5EF4-FFF2-40B4-BE49-F238E27FC236}">
                <a16:creationId xmlns:a16="http://schemas.microsoft.com/office/drawing/2014/main" id="{712DE5C6-F36D-456C-92E5-FE9B5488A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638" y="2438400"/>
            <a:ext cx="1584325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79" name="Picture 11">
            <a:extLst>
              <a:ext uri="{FF2B5EF4-FFF2-40B4-BE49-F238E27FC236}">
                <a16:creationId xmlns:a16="http://schemas.microsoft.com/office/drawing/2014/main" id="{BAB361A6-ABBA-4329-9399-F4DEF253C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2360613"/>
            <a:ext cx="2105025" cy="358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80" name="Picture 12">
            <a:extLst>
              <a:ext uri="{FF2B5EF4-FFF2-40B4-BE49-F238E27FC236}">
                <a16:creationId xmlns:a16="http://schemas.microsoft.com/office/drawing/2014/main" id="{00919F89-2204-497F-80E2-BE459C591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95400"/>
            <a:ext cx="3935413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81" name="Picture 13">
            <a:extLst>
              <a:ext uri="{FF2B5EF4-FFF2-40B4-BE49-F238E27FC236}">
                <a16:creationId xmlns:a16="http://schemas.microsoft.com/office/drawing/2014/main" id="{19F08A4A-F757-4CB8-A9BF-556382FF6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441575"/>
            <a:ext cx="2165350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82" name="Picture 14">
            <a:extLst>
              <a:ext uri="{FF2B5EF4-FFF2-40B4-BE49-F238E27FC236}">
                <a16:creationId xmlns:a16="http://schemas.microsoft.com/office/drawing/2014/main" id="{538AA616-2966-4385-80BD-908D48DC5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420938"/>
            <a:ext cx="2143125" cy="222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83" name="Picture 15">
            <a:extLst>
              <a:ext uri="{FF2B5EF4-FFF2-40B4-BE49-F238E27FC236}">
                <a16:creationId xmlns:a16="http://schemas.microsoft.com/office/drawing/2014/main" id="{6CBBB8CB-3847-4264-87C1-F46D0B717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419350"/>
            <a:ext cx="122872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9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9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9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9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9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9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9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9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9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0" name="Picture 6">
            <a:extLst>
              <a:ext uri="{FF2B5EF4-FFF2-40B4-BE49-F238E27FC236}">
                <a16:creationId xmlns:a16="http://schemas.microsoft.com/office/drawing/2014/main" id="{A1BB57D4-751D-4009-BDF4-1CAAE2175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7850"/>
            <a:ext cx="18573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1" name="Picture 7">
            <a:extLst>
              <a:ext uri="{FF2B5EF4-FFF2-40B4-BE49-F238E27FC236}">
                <a16:creationId xmlns:a16="http://schemas.microsoft.com/office/drawing/2014/main" id="{617AE67E-B4AB-4E10-839B-E202D2C79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113" y="588963"/>
            <a:ext cx="2020887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2" name="Picture 8">
            <a:extLst>
              <a:ext uri="{FF2B5EF4-FFF2-40B4-BE49-F238E27FC236}">
                <a16:creationId xmlns:a16="http://schemas.microsoft.com/office/drawing/2014/main" id="{0DEDEC19-D2A7-4641-892A-9E68FDDE6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88963"/>
            <a:ext cx="35052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4" name="Picture 10">
            <a:extLst>
              <a:ext uri="{FF2B5EF4-FFF2-40B4-BE49-F238E27FC236}">
                <a16:creationId xmlns:a16="http://schemas.microsoft.com/office/drawing/2014/main" id="{9402886F-CCAA-4C11-9797-49B12A3CF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82738"/>
            <a:ext cx="8305800" cy="451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5" name="Picture 7">
            <a:extLst>
              <a:ext uri="{FF2B5EF4-FFF2-40B4-BE49-F238E27FC236}">
                <a16:creationId xmlns:a16="http://schemas.microsoft.com/office/drawing/2014/main" id="{E418191E-9549-4FB1-A538-1BE43C138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6" name="Picture 8">
            <a:extLst>
              <a:ext uri="{FF2B5EF4-FFF2-40B4-BE49-F238E27FC236}">
                <a16:creationId xmlns:a16="http://schemas.microsoft.com/office/drawing/2014/main" id="{B3371347-844C-4AAD-9B31-D952F0316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67818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7" name="Picture 9">
            <a:extLst>
              <a:ext uri="{FF2B5EF4-FFF2-40B4-BE49-F238E27FC236}">
                <a16:creationId xmlns:a16="http://schemas.microsoft.com/office/drawing/2014/main" id="{D746BB19-F4C2-4263-B3BE-3E034DCD6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438400"/>
            <a:ext cx="3276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8" name="Picture 10">
            <a:extLst>
              <a:ext uri="{FF2B5EF4-FFF2-40B4-BE49-F238E27FC236}">
                <a16:creationId xmlns:a16="http://schemas.microsoft.com/office/drawing/2014/main" id="{8677E32E-9B7B-4BB9-B515-95D5F73F4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83025"/>
            <a:ext cx="8229600" cy="259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EA1520F7-C61A-4813-AD2A-6AEEB2946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8" name="Picture 6">
            <a:extLst>
              <a:ext uri="{FF2B5EF4-FFF2-40B4-BE49-F238E27FC236}">
                <a16:creationId xmlns:a16="http://schemas.microsoft.com/office/drawing/2014/main" id="{ADD3F91F-8E7C-4A42-868B-F1C671A94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9" name="Picture 7">
            <a:extLst>
              <a:ext uri="{FF2B5EF4-FFF2-40B4-BE49-F238E27FC236}">
                <a16:creationId xmlns:a16="http://schemas.microsoft.com/office/drawing/2014/main" id="{089E1676-2D8B-4645-99AA-B78A70EBE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3820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20" name="Picture 8">
            <a:extLst>
              <a:ext uri="{FF2B5EF4-FFF2-40B4-BE49-F238E27FC236}">
                <a16:creationId xmlns:a16="http://schemas.microsoft.com/office/drawing/2014/main" id="{C6124CC3-06B5-442F-9AE3-6A360005F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79513"/>
            <a:ext cx="8305800" cy="445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21" name="Picture 9">
            <a:extLst>
              <a:ext uri="{FF2B5EF4-FFF2-40B4-BE49-F238E27FC236}">
                <a16:creationId xmlns:a16="http://schemas.microsoft.com/office/drawing/2014/main" id="{FA7937CD-AB63-4A00-9D7C-BAE2580F8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73738"/>
            <a:ext cx="8305800" cy="62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9" name="Picture 13">
            <a:extLst>
              <a:ext uri="{FF2B5EF4-FFF2-40B4-BE49-F238E27FC236}">
                <a16:creationId xmlns:a16="http://schemas.microsoft.com/office/drawing/2014/main" id="{6C54CC2D-20AC-4842-A761-2BC5033CB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53975"/>
            <a:ext cx="9753600" cy="721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2" name="Picture 6">
            <a:extLst>
              <a:ext uri="{FF2B5EF4-FFF2-40B4-BE49-F238E27FC236}">
                <a16:creationId xmlns:a16="http://schemas.microsoft.com/office/drawing/2014/main" id="{AFC82AFE-2881-466A-971F-E9BC304B0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60400"/>
            <a:ext cx="373380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3" name="Picture 7">
            <a:extLst>
              <a:ext uri="{FF2B5EF4-FFF2-40B4-BE49-F238E27FC236}">
                <a16:creationId xmlns:a16="http://schemas.microsoft.com/office/drawing/2014/main" id="{BF25A27A-BFBD-43FC-91EB-F4D3FB6C6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0" y="1552575"/>
            <a:ext cx="2438400" cy="116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4" name="Picture 8">
            <a:extLst>
              <a:ext uri="{FF2B5EF4-FFF2-40B4-BE49-F238E27FC236}">
                <a16:creationId xmlns:a16="http://schemas.microsoft.com/office/drawing/2014/main" id="{56FC67F7-6CCC-4686-87FE-4CDE92946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2297113"/>
            <a:ext cx="3189287" cy="160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5" name="Picture 9">
            <a:extLst>
              <a:ext uri="{FF2B5EF4-FFF2-40B4-BE49-F238E27FC236}">
                <a16:creationId xmlns:a16="http://schemas.microsoft.com/office/drawing/2014/main" id="{07616BF9-F3C7-4CA8-BAB2-ABD4ACF45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214563"/>
            <a:ext cx="294005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6" name="Picture 10">
            <a:extLst>
              <a:ext uri="{FF2B5EF4-FFF2-40B4-BE49-F238E27FC236}">
                <a16:creationId xmlns:a16="http://schemas.microsoft.com/office/drawing/2014/main" id="{EC726993-EB25-4AE9-802E-E4B3F6754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2697163"/>
            <a:ext cx="2293938" cy="362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7" name="Picture 11">
            <a:extLst>
              <a:ext uri="{FF2B5EF4-FFF2-40B4-BE49-F238E27FC236}">
                <a16:creationId xmlns:a16="http://schemas.microsoft.com/office/drawing/2014/main" id="{843C122A-8B2A-4FA5-A1A3-26E1F13C2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2644775"/>
            <a:ext cx="2854325" cy="241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8" name="Picture 12">
            <a:extLst>
              <a:ext uri="{FF2B5EF4-FFF2-40B4-BE49-F238E27FC236}">
                <a16:creationId xmlns:a16="http://schemas.microsoft.com/office/drawing/2014/main" id="{B83816E5-9D18-4716-9B60-7A05DC590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2643188"/>
            <a:ext cx="2503488" cy="247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1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1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1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17" name="Picture 13">
            <a:extLst>
              <a:ext uri="{FF2B5EF4-FFF2-40B4-BE49-F238E27FC236}">
                <a16:creationId xmlns:a16="http://schemas.microsoft.com/office/drawing/2014/main" id="{B92C8D45-E0D6-4A81-93E3-E4C5C2F82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228600"/>
            <a:ext cx="100584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914" name="Picture 10">
            <a:extLst>
              <a:ext uri="{FF2B5EF4-FFF2-40B4-BE49-F238E27FC236}">
                <a16:creationId xmlns:a16="http://schemas.microsoft.com/office/drawing/2014/main" id="{3A040CE0-E227-427A-BBCF-628AD23DB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74888"/>
            <a:ext cx="8305800" cy="427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915" name="Picture 11">
            <a:extLst>
              <a:ext uri="{FF2B5EF4-FFF2-40B4-BE49-F238E27FC236}">
                <a16:creationId xmlns:a16="http://schemas.microsoft.com/office/drawing/2014/main" id="{2E3013F4-7952-476E-8AA6-D11FD3D0A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60363"/>
            <a:ext cx="3581400" cy="78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916" name="Picture 12">
            <a:extLst>
              <a:ext uri="{FF2B5EF4-FFF2-40B4-BE49-F238E27FC236}">
                <a16:creationId xmlns:a16="http://schemas.microsoft.com/office/drawing/2014/main" id="{3513876D-49AA-407A-9083-61489DDF7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1417638"/>
            <a:ext cx="7386637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23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6" name="Picture 6">
            <a:extLst>
              <a:ext uri="{FF2B5EF4-FFF2-40B4-BE49-F238E27FC236}">
                <a16:creationId xmlns:a16="http://schemas.microsoft.com/office/drawing/2014/main" id="{9F5E4C90-33E7-43A0-9A50-1B9C64755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7" name="Picture 7">
            <a:extLst>
              <a:ext uri="{FF2B5EF4-FFF2-40B4-BE49-F238E27FC236}">
                <a16:creationId xmlns:a16="http://schemas.microsoft.com/office/drawing/2014/main" id="{961BB690-BB0D-4A75-92DD-E96352C7B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76325"/>
            <a:ext cx="800100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13" name="Picture 25">
            <a:extLst>
              <a:ext uri="{FF2B5EF4-FFF2-40B4-BE49-F238E27FC236}">
                <a16:creationId xmlns:a16="http://schemas.microsoft.com/office/drawing/2014/main" id="{C35F99C6-D509-47D7-AC10-43284F7B8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924800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14" name="Picture 26">
            <a:extLst>
              <a:ext uri="{FF2B5EF4-FFF2-40B4-BE49-F238E27FC236}">
                <a16:creationId xmlns:a16="http://schemas.microsoft.com/office/drawing/2014/main" id="{59412BDC-FD96-4DFB-ACD0-3876302A8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7848600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15" name="Picture 27">
            <a:extLst>
              <a:ext uri="{FF2B5EF4-FFF2-40B4-BE49-F238E27FC236}">
                <a16:creationId xmlns:a16="http://schemas.microsoft.com/office/drawing/2014/main" id="{ABF4F9F8-2293-4EE5-AB4B-857AB74CE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38600"/>
            <a:ext cx="8026400" cy="24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33" name="Picture 21">
            <a:extLst>
              <a:ext uri="{FF2B5EF4-FFF2-40B4-BE49-F238E27FC236}">
                <a16:creationId xmlns:a16="http://schemas.microsoft.com/office/drawing/2014/main" id="{1FBD5544-BC2C-44BE-825E-981B8E402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169545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34" name="Picture 22">
            <a:extLst>
              <a:ext uri="{FF2B5EF4-FFF2-40B4-BE49-F238E27FC236}">
                <a16:creationId xmlns:a16="http://schemas.microsoft.com/office/drawing/2014/main" id="{6081E877-4E57-4C5C-81C6-308A7D6B7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7200"/>
            <a:ext cx="7467600" cy="592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8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9" name="Picture 29">
            <a:extLst>
              <a:ext uri="{FF2B5EF4-FFF2-40B4-BE49-F238E27FC236}">
                <a16:creationId xmlns:a16="http://schemas.microsoft.com/office/drawing/2014/main" id="{27FE0848-B796-4E01-AE02-E1A2CEF15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52" name="Picture 32">
            <a:extLst>
              <a:ext uri="{FF2B5EF4-FFF2-40B4-BE49-F238E27FC236}">
                <a16:creationId xmlns:a16="http://schemas.microsoft.com/office/drawing/2014/main" id="{231C4837-A7FD-4E90-9E56-55CD1D00D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8788"/>
            <a:ext cx="8077200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54" name="Picture 34">
            <a:extLst>
              <a:ext uri="{FF2B5EF4-FFF2-40B4-BE49-F238E27FC236}">
                <a16:creationId xmlns:a16="http://schemas.microsoft.com/office/drawing/2014/main" id="{61AEC4C2-E3CE-468B-BC21-3FC2FEA5F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8229600" cy="456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60" name="Picture 8">
            <a:extLst>
              <a:ext uri="{FF2B5EF4-FFF2-40B4-BE49-F238E27FC236}">
                <a16:creationId xmlns:a16="http://schemas.microsoft.com/office/drawing/2014/main" id="{1E529DC6-1B7D-4BED-960F-DE60BCBE5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2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8" name="Picture 6">
            <a:extLst>
              <a:ext uri="{FF2B5EF4-FFF2-40B4-BE49-F238E27FC236}">
                <a16:creationId xmlns:a16="http://schemas.microsoft.com/office/drawing/2014/main" id="{696E04BC-449C-4BAF-B10C-245573E97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66838"/>
            <a:ext cx="5791200" cy="396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9" name="Picture 7">
            <a:extLst>
              <a:ext uri="{FF2B5EF4-FFF2-40B4-BE49-F238E27FC236}">
                <a16:creationId xmlns:a16="http://schemas.microsoft.com/office/drawing/2014/main" id="{1B8A5DF1-D370-4311-A27B-1BDFEB4AB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2722563"/>
            <a:ext cx="1390650" cy="146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125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6" name="Picture 10">
            <a:extLst>
              <a:ext uri="{FF2B5EF4-FFF2-40B4-BE49-F238E27FC236}">
                <a16:creationId xmlns:a16="http://schemas.microsoft.com/office/drawing/2014/main" id="{B1030155-594A-40A5-96C1-0B3C761BE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228600"/>
            <a:ext cx="99060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982" name="Picture 6">
            <a:extLst>
              <a:ext uri="{FF2B5EF4-FFF2-40B4-BE49-F238E27FC236}">
                <a16:creationId xmlns:a16="http://schemas.microsoft.com/office/drawing/2014/main" id="{76546DB8-3685-4DCB-86FD-8FA776674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33400"/>
            <a:ext cx="67056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983" name="Picture 7">
            <a:extLst>
              <a:ext uri="{FF2B5EF4-FFF2-40B4-BE49-F238E27FC236}">
                <a16:creationId xmlns:a16="http://schemas.microsoft.com/office/drawing/2014/main" id="{8DAC26F7-59A7-44A2-A8B3-A4AB128E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981200"/>
            <a:ext cx="8596312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984" name="Picture 8">
            <a:extLst>
              <a:ext uri="{FF2B5EF4-FFF2-40B4-BE49-F238E27FC236}">
                <a16:creationId xmlns:a16="http://schemas.microsoft.com/office/drawing/2014/main" id="{90FDD4E2-3B58-465B-AB17-B64E1F4C7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3119438"/>
            <a:ext cx="8596312" cy="305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26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26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6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12" name="Picture 12">
            <a:extLst>
              <a:ext uri="{FF2B5EF4-FFF2-40B4-BE49-F238E27FC236}">
                <a16:creationId xmlns:a16="http://schemas.microsoft.com/office/drawing/2014/main" id="{64C9BCA7-50EE-4B53-8EAF-AB8C16B46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006" name="Picture 6">
            <a:extLst>
              <a:ext uri="{FF2B5EF4-FFF2-40B4-BE49-F238E27FC236}">
                <a16:creationId xmlns:a16="http://schemas.microsoft.com/office/drawing/2014/main" id="{3524C96D-70B7-4C7E-A950-9B5FCD6E8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09638"/>
            <a:ext cx="1119188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007" name="Picture 7">
            <a:extLst>
              <a:ext uri="{FF2B5EF4-FFF2-40B4-BE49-F238E27FC236}">
                <a16:creationId xmlns:a16="http://schemas.microsoft.com/office/drawing/2014/main" id="{62C04637-BA21-48BE-B2C0-A1529C535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85800"/>
            <a:ext cx="5715000" cy="161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009" name="Picture 9">
            <a:extLst>
              <a:ext uri="{FF2B5EF4-FFF2-40B4-BE49-F238E27FC236}">
                <a16:creationId xmlns:a16="http://schemas.microsoft.com/office/drawing/2014/main" id="{5FDB5EAB-388A-4A4F-A691-C643B5E7D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20975"/>
            <a:ext cx="8267700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010" name="Picture 10">
            <a:extLst>
              <a:ext uri="{FF2B5EF4-FFF2-40B4-BE49-F238E27FC236}">
                <a16:creationId xmlns:a16="http://schemas.microsoft.com/office/drawing/2014/main" id="{23FF58CE-0895-45FE-87F3-5BA2EA96F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22613"/>
            <a:ext cx="7875588" cy="167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011" name="Picture 11">
            <a:extLst>
              <a:ext uri="{FF2B5EF4-FFF2-40B4-BE49-F238E27FC236}">
                <a16:creationId xmlns:a16="http://schemas.microsoft.com/office/drawing/2014/main" id="{104D62DA-3671-4A61-9D83-8BB4906C0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037138"/>
            <a:ext cx="7086600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128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8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8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8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8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2" name="Picture 6">
            <a:extLst>
              <a:ext uri="{FF2B5EF4-FFF2-40B4-BE49-F238E27FC236}">
                <a16:creationId xmlns:a16="http://schemas.microsoft.com/office/drawing/2014/main" id="{D1BE7553-A3AA-4399-A56E-E5FF969EF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3" name="Picture 7">
            <a:extLst>
              <a:ext uri="{FF2B5EF4-FFF2-40B4-BE49-F238E27FC236}">
                <a16:creationId xmlns:a16="http://schemas.microsoft.com/office/drawing/2014/main" id="{53A1F9ED-E32E-4700-A47E-63D7A6BDB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34950"/>
            <a:ext cx="6248400" cy="148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4" name="Picture 8">
            <a:extLst>
              <a:ext uri="{FF2B5EF4-FFF2-40B4-BE49-F238E27FC236}">
                <a16:creationId xmlns:a16="http://schemas.microsoft.com/office/drawing/2014/main" id="{11E94AFB-BB5B-4B1C-B64C-E4BAFF158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28800"/>
            <a:ext cx="4953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5" name="Picture 9">
            <a:extLst>
              <a:ext uri="{FF2B5EF4-FFF2-40B4-BE49-F238E27FC236}">
                <a16:creationId xmlns:a16="http://schemas.microsoft.com/office/drawing/2014/main" id="{36E7053E-4A29-46D0-981D-6F37C913A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13075"/>
            <a:ext cx="8229600" cy="35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2F7A5CAA-7B72-4B0F-921E-968F4F1A5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37" name="Picture 13">
            <a:extLst>
              <a:ext uri="{FF2B5EF4-FFF2-40B4-BE49-F238E27FC236}">
                <a16:creationId xmlns:a16="http://schemas.microsoft.com/office/drawing/2014/main" id="{B93D4507-85EB-4B48-BB3E-B310DB1C5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228600"/>
            <a:ext cx="9677400" cy="723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036" name="Picture 12">
            <a:extLst>
              <a:ext uri="{FF2B5EF4-FFF2-40B4-BE49-F238E27FC236}">
                <a16:creationId xmlns:a16="http://schemas.microsoft.com/office/drawing/2014/main" id="{78DABA47-6E46-4DFB-AD4B-4A2CCC2E1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9438"/>
            <a:ext cx="8232775" cy="447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032" name="Picture 8">
            <a:extLst>
              <a:ext uri="{FF2B5EF4-FFF2-40B4-BE49-F238E27FC236}">
                <a16:creationId xmlns:a16="http://schemas.microsoft.com/office/drawing/2014/main" id="{01B5DEDE-C6B7-4872-B3F8-4E092406C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488950"/>
            <a:ext cx="7318375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034" name="Picture 10">
            <a:extLst>
              <a:ext uri="{FF2B5EF4-FFF2-40B4-BE49-F238E27FC236}">
                <a16:creationId xmlns:a16="http://schemas.microsoft.com/office/drawing/2014/main" id="{CB70ACF6-4E91-41A1-9290-403F753E6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2139950"/>
            <a:ext cx="6477000" cy="146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035" name="Picture 11">
            <a:extLst>
              <a:ext uri="{FF2B5EF4-FFF2-40B4-BE49-F238E27FC236}">
                <a16:creationId xmlns:a16="http://schemas.microsoft.com/office/drawing/2014/main" id="{6F883086-4915-45DA-9362-56EAEF0BD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3657600"/>
            <a:ext cx="7427912" cy="230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9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9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66" name="Picture 18">
            <a:extLst>
              <a:ext uri="{FF2B5EF4-FFF2-40B4-BE49-F238E27FC236}">
                <a16:creationId xmlns:a16="http://schemas.microsoft.com/office/drawing/2014/main" id="{2E0BCEB6-8347-4224-81D5-997B50B6B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76200"/>
            <a:ext cx="9601200" cy="723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55" name="Picture 7">
            <a:extLst>
              <a:ext uri="{FF2B5EF4-FFF2-40B4-BE49-F238E27FC236}">
                <a16:creationId xmlns:a16="http://schemas.microsoft.com/office/drawing/2014/main" id="{4ADE7289-3BA5-4EE5-8897-66818B18F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52800"/>
            <a:ext cx="8534400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62" name="Picture 14">
            <a:extLst>
              <a:ext uri="{FF2B5EF4-FFF2-40B4-BE49-F238E27FC236}">
                <a16:creationId xmlns:a16="http://schemas.microsoft.com/office/drawing/2014/main" id="{3759907C-B006-47CB-AA84-82C02F958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1119188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63" name="Picture 15">
            <a:extLst>
              <a:ext uri="{FF2B5EF4-FFF2-40B4-BE49-F238E27FC236}">
                <a16:creationId xmlns:a16="http://schemas.microsoft.com/office/drawing/2014/main" id="{528BDC43-7299-4080-8143-83BBBA24F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07988"/>
            <a:ext cx="6858000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65" name="Picture 17">
            <a:extLst>
              <a:ext uri="{FF2B5EF4-FFF2-40B4-BE49-F238E27FC236}">
                <a16:creationId xmlns:a16="http://schemas.microsoft.com/office/drawing/2014/main" id="{C48D3A93-AF8A-4340-8885-B82608F3B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14500"/>
            <a:ext cx="82296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0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0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130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130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9" name="Picture 13" descr="PiramideAlimenrariaNUEVA">
            <a:extLst>
              <a:ext uri="{FF2B5EF4-FFF2-40B4-BE49-F238E27FC236}">
                <a16:creationId xmlns:a16="http://schemas.microsoft.com/office/drawing/2014/main" id="{F6A688CA-008F-49F6-9866-569100936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0175"/>
            <a:ext cx="7391400" cy="652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dir="in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90" name="Picture 18">
            <a:extLst>
              <a:ext uri="{FF2B5EF4-FFF2-40B4-BE49-F238E27FC236}">
                <a16:creationId xmlns:a16="http://schemas.microsoft.com/office/drawing/2014/main" id="{93E48454-1A52-42C9-80BD-252FC81F9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304800"/>
            <a:ext cx="98298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080" name="Picture 8">
            <a:extLst>
              <a:ext uri="{FF2B5EF4-FFF2-40B4-BE49-F238E27FC236}">
                <a16:creationId xmlns:a16="http://schemas.microsoft.com/office/drawing/2014/main" id="{E87D38F8-3D5A-48E6-B381-303116880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811213"/>
            <a:ext cx="2303462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081" name="Picture 9">
            <a:extLst>
              <a:ext uri="{FF2B5EF4-FFF2-40B4-BE49-F238E27FC236}">
                <a16:creationId xmlns:a16="http://schemas.microsoft.com/office/drawing/2014/main" id="{6DD49DC2-CEBD-471B-9C5B-3AA77BBE9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38" y="1752600"/>
            <a:ext cx="18748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082" name="Picture 10">
            <a:extLst>
              <a:ext uri="{FF2B5EF4-FFF2-40B4-BE49-F238E27FC236}">
                <a16:creationId xmlns:a16="http://schemas.microsoft.com/office/drawing/2014/main" id="{5E41481F-BEB5-4C6E-9F7C-D98A14D01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95600"/>
            <a:ext cx="1933575" cy="77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083" name="Picture 11">
            <a:extLst>
              <a:ext uri="{FF2B5EF4-FFF2-40B4-BE49-F238E27FC236}">
                <a16:creationId xmlns:a16="http://schemas.microsoft.com/office/drawing/2014/main" id="{D0523DFD-F4D2-47B5-A183-1ECB0DCEA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1752600"/>
            <a:ext cx="2363788" cy="79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084" name="Picture 12">
            <a:extLst>
              <a:ext uri="{FF2B5EF4-FFF2-40B4-BE49-F238E27FC236}">
                <a16:creationId xmlns:a16="http://schemas.microsoft.com/office/drawing/2014/main" id="{6BA23613-EEDB-41B1-A0FD-F7A33CE59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71800"/>
            <a:ext cx="1976438" cy="77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085" name="Picture 13">
            <a:extLst>
              <a:ext uri="{FF2B5EF4-FFF2-40B4-BE49-F238E27FC236}">
                <a16:creationId xmlns:a16="http://schemas.microsoft.com/office/drawing/2014/main" id="{F261FAD7-9567-43CC-91A6-ADDB8C7F8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3962400"/>
            <a:ext cx="213836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087" name="Picture 15">
            <a:extLst>
              <a:ext uri="{FF2B5EF4-FFF2-40B4-BE49-F238E27FC236}">
                <a16:creationId xmlns:a16="http://schemas.microsoft.com/office/drawing/2014/main" id="{6DC74EEA-D403-49B2-A47E-AFA8D2B5A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4675188"/>
            <a:ext cx="5711825" cy="73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088" name="Picture 16">
            <a:extLst>
              <a:ext uri="{FF2B5EF4-FFF2-40B4-BE49-F238E27FC236}">
                <a16:creationId xmlns:a16="http://schemas.microsoft.com/office/drawing/2014/main" id="{83D6D4FD-6CA1-417C-9329-03A5161DA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5684838"/>
            <a:ext cx="8494712" cy="56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091" name="Picture 19">
            <a:extLst>
              <a:ext uri="{FF2B5EF4-FFF2-40B4-BE49-F238E27FC236}">
                <a16:creationId xmlns:a16="http://schemas.microsoft.com/office/drawing/2014/main" id="{5030D61A-C2A0-4A72-9B30-CAA921791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685800"/>
            <a:ext cx="5784850" cy="419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1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1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1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1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>
            <a:extLst>
              <a:ext uri="{FF2B5EF4-FFF2-40B4-BE49-F238E27FC236}">
                <a16:creationId xmlns:a16="http://schemas.microsoft.com/office/drawing/2014/main" id="{55DE6AF9-3D46-4112-BC14-F0BF7607B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9144000" cy="611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1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1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1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1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4" name="Picture 14">
            <a:extLst>
              <a:ext uri="{FF2B5EF4-FFF2-40B4-BE49-F238E27FC236}">
                <a16:creationId xmlns:a16="http://schemas.microsoft.com/office/drawing/2014/main" id="{08283A06-E332-410E-9D6D-653EA01ED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76200"/>
            <a:ext cx="95250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3" name="Picture 3">
            <a:extLst>
              <a:ext uri="{FF2B5EF4-FFF2-40B4-BE49-F238E27FC236}">
                <a16:creationId xmlns:a16="http://schemas.microsoft.com/office/drawing/2014/main" id="{9F04232C-41F3-4F88-A697-9D90B846F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9550"/>
            <a:ext cx="51054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4" name="Picture 4">
            <a:extLst>
              <a:ext uri="{FF2B5EF4-FFF2-40B4-BE49-F238E27FC236}">
                <a16:creationId xmlns:a16="http://schemas.microsoft.com/office/drawing/2014/main" id="{CF908AF0-817A-4962-BACF-9D0019453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952500"/>
            <a:ext cx="40084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5" name="Picture 5">
            <a:extLst>
              <a:ext uri="{FF2B5EF4-FFF2-40B4-BE49-F238E27FC236}">
                <a16:creationId xmlns:a16="http://schemas.microsoft.com/office/drawing/2014/main" id="{BB7EB621-80A0-4AEF-92BB-054846FE2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4913313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6" name="Picture 6">
            <a:extLst>
              <a:ext uri="{FF2B5EF4-FFF2-40B4-BE49-F238E27FC236}">
                <a16:creationId xmlns:a16="http://schemas.microsoft.com/office/drawing/2014/main" id="{F1DBC15C-3621-47BD-B174-77AAADB9E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67000"/>
            <a:ext cx="3249613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7" name="Picture 7">
            <a:extLst>
              <a:ext uri="{FF2B5EF4-FFF2-40B4-BE49-F238E27FC236}">
                <a16:creationId xmlns:a16="http://schemas.microsoft.com/office/drawing/2014/main" id="{5A93124D-4D8C-4A94-AA37-876D87636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1866900"/>
            <a:ext cx="32893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8" name="Picture 8">
            <a:extLst>
              <a:ext uri="{FF2B5EF4-FFF2-40B4-BE49-F238E27FC236}">
                <a16:creationId xmlns:a16="http://schemas.microsoft.com/office/drawing/2014/main" id="{EAB18C60-34FA-4059-8811-3FF74BDD7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2695575"/>
            <a:ext cx="253365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9" name="Picture 9">
            <a:extLst>
              <a:ext uri="{FF2B5EF4-FFF2-40B4-BE49-F238E27FC236}">
                <a16:creationId xmlns:a16="http://schemas.microsoft.com/office/drawing/2014/main" id="{F1C47960-38BF-44A7-B32F-A5B78CDF2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687763"/>
            <a:ext cx="7927975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30" name="Picture 10">
            <a:extLst>
              <a:ext uri="{FF2B5EF4-FFF2-40B4-BE49-F238E27FC236}">
                <a16:creationId xmlns:a16="http://schemas.microsoft.com/office/drawing/2014/main" id="{AD8BFCCF-2EC6-4218-8294-946D7BC8A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4676775"/>
            <a:ext cx="326707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31" name="Picture 11">
            <a:extLst>
              <a:ext uri="{FF2B5EF4-FFF2-40B4-BE49-F238E27FC236}">
                <a16:creationId xmlns:a16="http://schemas.microsoft.com/office/drawing/2014/main" id="{07D820D2-342B-44DE-8B3B-62AF9453B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562600"/>
            <a:ext cx="32893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32" name="Picture 12">
            <a:extLst>
              <a:ext uri="{FF2B5EF4-FFF2-40B4-BE49-F238E27FC236}">
                <a16:creationId xmlns:a16="http://schemas.microsoft.com/office/drawing/2014/main" id="{AA876F90-6152-4898-8F75-0FA3F667B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676775"/>
            <a:ext cx="35433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33" name="Picture 13">
            <a:extLst>
              <a:ext uri="{FF2B5EF4-FFF2-40B4-BE49-F238E27FC236}">
                <a16:creationId xmlns:a16="http://schemas.microsoft.com/office/drawing/2014/main" id="{9EA4EFC9-2DBA-4015-9BF9-B7955CC81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5562600"/>
            <a:ext cx="4322762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3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61" name="Picture 17">
            <a:extLst>
              <a:ext uri="{FF2B5EF4-FFF2-40B4-BE49-F238E27FC236}">
                <a16:creationId xmlns:a16="http://schemas.microsoft.com/office/drawing/2014/main" id="{5A026F4F-13A8-4CB7-BB4C-9F4144516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200"/>
            <a:ext cx="98298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4158" name="Picture 14">
            <a:extLst>
              <a:ext uri="{FF2B5EF4-FFF2-40B4-BE49-F238E27FC236}">
                <a16:creationId xmlns:a16="http://schemas.microsoft.com/office/drawing/2014/main" id="{FC15E403-B0C2-4C57-8853-381000FAD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7825"/>
            <a:ext cx="52705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4159" name="Picture 15">
            <a:extLst>
              <a:ext uri="{FF2B5EF4-FFF2-40B4-BE49-F238E27FC236}">
                <a16:creationId xmlns:a16="http://schemas.microsoft.com/office/drawing/2014/main" id="{98C4FB32-C053-4E66-A663-22703A10F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8458200" cy="456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4162" name="Picture 18">
            <a:extLst>
              <a:ext uri="{FF2B5EF4-FFF2-40B4-BE49-F238E27FC236}">
                <a16:creationId xmlns:a16="http://schemas.microsoft.com/office/drawing/2014/main" id="{9926FE9A-7BD0-4C2E-AD35-6BADA4A0C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997575"/>
            <a:ext cx="75438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4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4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200" name="Group 8">
            <a:extLst>
              <a:ext uri="{FF2B5EF4-FFF2-40B4-BE49-F238E27FC236}">
                <a16:creationId xmlns:a16="http://schemas.microsoft.com/office/drawing/2014/main" id="{712FB304-C4A8-4480-91DA-4C337215FAB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8600" y="193675"/>
            <a:ext cx="8686800" cy="6292850"/>
            <a:chOff x="144" y="122"/>
            <a:chExt cx="5472" cy="3964"/>
          </a:xfrm>
        </p:grpSpPr>
        <p:sp>
          <p:nvSpPr>
            <p:cNvPr id="136199" name="AutoShape 7">
              <a:extLst>
                <a:ext uri="{FF2B5EF4-FFF2-40B4-BE49-F238E27FC236}">
                  <a16:creationId xmlns:a16="http://schemas.microsoft.com/office/drawing/2014/main" id="{7461ACCD-541E-4F55-ABF7-0971F88F0BC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4" y="144"/>
              <a:ext cx="5472" cy="3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01" name="Rectangle 9">
              <a:extLst>
                <a:ext uri="{FF2B5EF4-FFF2-40B4-BE49-F238E27FC236}">
                  <a16:creationId xmlns:a16="http://schemas.microsoft.com/office/drawing/2014/main" id="{442B0373-E671-45A9-85ED-7B08BC86BD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122"/>
              <a:ext cx="5387" cy="12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02" name="Rectangle 10">
              <a:extLst>
                <a:ext uri="{FF2B5EF4-FFF2-40B4-BE49-F238E27FC236}">
                  <a16:creationId xmlns:a16="http://schemas.microsoft.com/office/drawing/2014/main" id="{C803AB8F-C9D2-4E9D-B832-B61824807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251"/>
              <a:ext cx="5387" cy="128"/>
            </a:xfrm>
            <a:prstGeom prst="rect">
              <a:avLst/>
            </a:prstGeom>
            <a:solidFill>
              <a:srgbClr val="F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03" name="Rectangle 11">
              <a:extLst>
                <a:ext uri="{FF2B5EF4-FFF2-40B4-BE49-F238E27FC236}">
                  <a16:creationId xmlns:a16="http://schemas.microsoft.com/office/drawing/2014/main" id="{17A5198B-D267-49CD-AB8E-32B5B44739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379"/>
              <a:ext cx="5387" cy="129"/>
            </a:xfrm>
            <a:prstGeom prst="rect">
              <a:avLst/>
            </a:prstGeom>
            <a:solidFill>
              <a:srgbClr val="F7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04" name="Rectangle 12">
              <a:extLst>
                <a:ext uri="{FF2B5EF4-FFF2-40B4-BE49-F238E27FC236}">
                  <a16:creationId xmlns:a16="http://schemas.microsoft.com/office/drawing/2014/main" id="{66E82A1F-2A0B-4CD6-9DB2-BE2E4CFC91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508"/>
              <a:ext cx="5387" cy="128"/>
            </a:xfrm>
            <a:prstGeom prst="rect">
              <a:avLst/>
            </a:prstGeom>
            <a:solidFill>
              <a:srgbClr val="F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05" name="Rectangle 13">
              <a:extLst>
                <a:ext uri="{FF2B5EF4-FFF2-40B4-BE49-F238E27FC236}">
                  <a16:creationId xmlns:a16="http://schemas.microsoft.com/office/drawing/2014/main" id="{EBC385DB-1DA3-4091-A173-4DB960861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636"/>
              <a:ext cx="5387" cy="129"/>
            </a:xfrm>
            <a:prstGeom prst="rect">
              <a:avLst/>
            </a:prstGeom>
            <a:solidFill>
              <a:srgbClr val="E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06" name="Rectangle 14">
              <a:extLst>
                <a:ext uri="{FF2B5EF4-FFF2-40B4-BE49-F238E27FC236}">
                  <a16:creationId xmlns:a16="http://schemas.microsoft.com/office/drawing/2014/main" id="{9200B680-840D-4235-90A1-9241F3A3C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765"/>
              <a:ext cx="5387" cy="129"/>
            </a:xfrm>
            <a:prstGeom prst="rect">
              <a:avLst/>
            </a:prstGeom>
            <a:solidFill>
              <a:srgbClr val="E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07" name="Rectangle 15">
              <a:extLst>
                <a:ext uri="{FF2B5EF4-FFF2-40B4-BE49-F238E27FC236}">
                  <a16:creationId xmlns:a16="http://schemas.microsoft.com/office/drawing/2014/main" id="{EBA48A3A-B4A9-4F5C-8C4B-9922E28331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894"/>
              <a:ext cx="5387" cy="128"/>
            </a:xfrm>
            <a:prstGeom prst="rect">
              <a:avLst/>
            </a:prstGeom>
            <a:solidFill>
              <a:srgbClr val="E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08" name="Rectangle 16">
              <a:extLst>
                <a:ext uri="{FF2B5EF4-FFF2-40B4-BE49-F238E27FC236}">
                  <a16:creationId xmlns:a16="http://schemas.microsoft.com/office/drawing/2014/main" id="{EF0C0E77-D7B0-47FE-9916-75605CE47E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1022"/>
              <a:ext cx="5387" cy="128"/>
            </a:xfrm>
            <a:prstGeom prst="rect">
              <a:avLst/>
            </a:prstGeom>
            <a:solidFill>
              <a:srgbClr val="E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09" name="Rectangle 17">
              <a:extLst>
                <a:ext uri="{FF2B5EF4-FFF2-40B4-BE49-F238E27FC236}">
                  <a16:creationId xmlns:a16="http://schemas.microsoft.com/office/drawing/2014/main" id="{D250D108-4762-42D1-A81B-7A2307910A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1150"/>
              <a:ext cx="5387" cy="129"/>
            </a:xfrm>
            <a:prstGeom prst="rect">
              <a:avLst/>
            </a:prstGeom>
            <a:solidFill>
              <a:srgbClr val="D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10" name="Rectangle 18">
              <a:extLst>
                <a:ext uri="{FF2B5EF4-FFF2-40B4-BE49-F238E27FC236}">
                  <a16:creationId xmlns:a16="http://schemas.microsoft.com/office/drawing/2014/main" id="{4B9ABFDA-4588-4663-9BA7-DE2E4FEF1D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1279"/>
              <a:ext cx="5387" cy="129"/>
            </a:xfrm>
            <a:prstGeom prst="rect">
              <a:avLst/>
            </a:prstGeom>
            <a:solidFill>
              <a:srgbClr val="D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11" name="Rectangle 19">
              <a:extLst>
                <a:ext uri="{FF2B5EF4-FFF2-40B4-BE49-F238E27FC236}">
                  <a16:creationId xmlns:a16="http://schemas.microsoft.com/office/drawing/2014/main" id="{260C620E-0AE1-40E9-9CF7-C07E20989A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1408"/>
              <a:ext cx="5387" cy="128"/>
            </a:xfrm>
            <a:prstGeom prst="rect">
              <a:avLst/>
            </a:prstGeom>
            <a:solidFill>
              <a:srgbClr val="D5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12" name="Rectangle 20">
              <a:extLst>
                <a:ext uri="{FF2B5EF4-FFF2-40B4-BE49-F238E27FC236}">
                  <a16:creationId xmlns:a16="http://schemas.microsoft.com/office/drawing/2014/main" id="{6EFF90FC-9BF0-4EFF-9597-12647D804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1536"/>
              <a:ext cx="5387" cy="129"/>
            </a:xfrm>
            <a:prstGeom prst="rect">
              <a:avLst/>
            </a:prstGeom>
            <a:solidFill>
              <a:srgbClr val="D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13" name="Rectangle 21">
              <a:extLst>
                <a:ext uri="{FF2B5EF4-FFF2-40B4-BE49-F238E27FC236}">
                  <a16:creationId xmlns:a16="http://schemas.microsoft.com/office/drawing/2014/main" id="{895EF647-12E9-475C-A00A-A5483758E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1665"/>
              <a:ext cx="5387" cy="128"/>
            </a:xfrm>
            <a:prstGeom prst="rect">
              <a:avLst/>
            </a:prstGeom>
            <a:solidFill>
              <a:srgbClr val="C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14" name="Rectangle 22">
              <a:extLst>
                <a:ext uri="{FF2B5EF4-FFF2-40B4-BE49-F238E27FC236}">
                  <a16:creationId xmlns:a16="http://schemas.microsoft.com/office/drawing/2014/main" id="{397CCD82-3F3B-4135-ABA8-7A9B96DE79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1793"/>
              <a:ext cx="5387" cy="129"/>
            </a:xfrm>
            <a:prstGeom prst="rect">
              <a:avLst/>
            </a:prstGeom>
            <a:solidFill>
              <a:srgbClr val="C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15" name="Rectangle 23">
              <a:extLst>
                <a:ext uri="{FF2B5EF4-FFF2-40B4-BE49-F238E27FC236}">
                  <a16:creationId xmlns:a16="http://schemas.microsoft.com/office/drawing/2014/main" id="{315D28FA-B2DE-4BC0-B14B-69B82BEFD6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1922"/>
              <a:ext cx="5387" cy="129"/>
            </a:xfrm>
            <a:prstGeom prst="rect">
              <a:avLst/>
            </a:prstGeom>
            <a:solidFill>
              <a:srgbClr val="C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16" name="Rectangle 24">
              <a:extLst>
                <a:ext uri="{FF2B5EF4-FFF2-40B4-BE49-F238E27FC236}">
                  <a16:creationId xmlns:a16="http://schemas.microsoft.com/office/drawing/2014/main" id="{2F312322-9B7E-475F-A560-1D7AEC201C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2051"/>
              <a:ext cx="5387" cy="12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17" name="Rectangle 25">
              <a:extLst>
                <a:ext uri="{FF2B5EF4-FFF2-40B4-BE49-F238E27FC236}">
                  <a16:creationId xmlns:a16="http://schemas.microsoft.com/office/drawing/2014/main" id="{9AE5B355-8C72-4EAE-BC95-BBE96DD412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2179"/>
              <a:ext cx="5387" cy="128"/>
            </a:xfrm>
            <a:prstGeom prst="rect">
              <a:avLst/>
            </a:prstGeom>
            <a:solidFill>
              <a:srgbClr val="B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18" name="Rectangle 26">
              <a:extLst>
                <a:ext uri="{FF2B5EF4-FFF2-40B4-BE49-F238E27FC236}">
                  <a16:creationId xmlns:a16="http://schemas.microsoft.com/office/drawing/2014/main" id="{31F51833-745F-411E-BF23-5387B2DC03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2307"/>
              <a:ext cx="5387" cy="129"/>
            </a:xfrm>
            <a:prstGeom prst="rect">
              <a:avLst/>
            </a:prstGeom>
            <a:solidFill>
              <a:srgbClr val="B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19" name="Rectangle 27">
              <a:extLst>
                <a:ext uri="{FF2B5EF4-FFF2-40B4-BE49-F238E27FC236}">
                  <a16:creationId xmlns:a16="http://schemas.microsoft.com/office/drawing/2014/main" id="{522F5295-2CB4-4E9B-B48F-56104BDD3B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2436"/>
              <a:ext cx="5387" cy="128"/>
            </a:xfrm>
            <a:prstGeom prst="rect">
              <a:avLst/>
            </a:prstGeom>
            <a:solidFill>
              <a:srgbClr val="B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20" name="Rectangle 28">
              <a:extLst>
                <a:ext uri="{FF2B5EF4-FFF2-40B4-BE49-F238E27FC236}">
                  <a16:creationId xmlns:a16="http://schemas.microsoft.com/office/drawing/2014/main" id="{61EB425B-C92D-4914-8168-A70C22893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2564"/>
              <a:ext cx="5387" cy="129"/>
            </a:xfrm>
            <a:prstGeom prst="rect">
              <a:avLst/>
            </a:prstGeom>
            <a:solidFill>
              <a:srgbClr val="A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21" name="Rectangle 29">
              <a:extLst>
                <a:ext uri="{FF2B5EF4-FFF2-40B4-BE49-F238E27FC236}">
                  <a16:creationId xmlns:a16="http://schemas.microsoft.com/office/drawing/2014/main" id="{F967C73C-BECD-420B-A951-F064605D1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2693"/>
              <a:ext cx="5387" cy="128"/>
            </a:xfrm>
            <a:prstGeom prst="rect">
              <a:avLst/>
            </a:prstGeom>
            <a:solidFill>
              <a:srgbClr val="A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22" name="Rectangle 30">
              <a:extLst>
                <a:ext uri="{FF2B5EF4-FFF2-40B4-BE49-F238E27FC236}">
                  <a16:creationId xmlns:a16="http://schemas.microsoft.com/office/drawing/2014/main" id="{4A473C35-5170-493A-B66C-9A4168B29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2821"/>
              <a:ext cx="5387" cy="129"/>
            </a:xfrm>
            <a:prstGeom prst="rect">
              <a:avLst/>
            </a:prstGeom>
            <a:solidFill>
              <a:srgbClr val="A7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23" name="Rectangle 31">
              <a:extLst>
                <a:ext uri="{FF2B5EF4-FFF2-40B4-BE49-F238E27FC236}">
                  <a16:creationId xmlns:a16="http://schemas.microsoft.com/office/drawing/2014/main" id="{55CD4B82-AA55-4903-92BF-ED7169257C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2950"/>
              <a:ext cx="5387" cy="129"/>
            </a:xfrm>
            <a:prstGeom prst="rect">
              <a:avLst/>
            </a:prstGeom>
            <a:solidFill>
              <a:srgbClr val="A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24" name="Rectangle 32">
              <a:extLst>
                <a:ext uri="{FF2B5EF4-FFF2-40B4-BE49-F238E27FC236}">
                  <a16:creationId xmlns:a16="http://schemas.microsoft.com/office/drawing/2014/main" id="{13637D08-E659-46AF-AE77-E1FED18D3C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3079"/>
              <a:ext cx="5387" cy="128"/>
            </a:xfrm>
            <a:prstGeom prst="rect">
              <a:avLst/>
            </a:prstGeom>
            <a:solidFill>
              <a:srgbClr val="9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25" name="Rectangle 33">
              <a:extLst>
                <a:ext uri="{FF2B5EF4-FFF2-40B4-BE49-F238E27FC236}">
                  <a16:creationId xmlns:a16="http://schemas.microsoft.com/office/drawing/2014/main" id="{6C5130B6-4A28-45FC-8F5F-C0D825990B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3207"/>
              <a:ext cx="5387" cy="129"/>
            </a:xfrm>
            <a:prstGeom prst="rect">
              <a:avLst/>
            </a:prstGeom>
            <a:solidFill>
              <a:srgbClr val="9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26" name="Rectangle 34">
              <a:extLst>
                <a:ext uri="{FF2B5EF4-FFF2-40B4-BE49-F238E27FC236}">
                  <a16:creationId xmlns:a16="http://schemas.microsoft.com/office/drawing/2014/main" id="{AEFBF996-CBB5-413B-90F4-4C3B3D72D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3336"/>
              <a:ext cx="5387" cy="128"/>
            </a:xfrm>
            <a:prstGeom prst="rect">
              <a:avLst/>
            </a:prstGeom>
            <a:solidFill>
              <a:srgbClr val="9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27" name="Rectangle 35">
              <a:extLst>
                <a:ext uri="{FF2B5EF4-FFF2-40B4-BE49-F238E27FC236}">
                  <a16:creationId xmlns:a16="http://schemas.microsoft.com/office/drawing/2014/main" id="{68E4A1CC-EFBB-4C99-8537-A5F8AC4792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3464"/>
              <a:ext cx="5387" cy="129"/>
            </a:xfrm>
            <a:prstGeom prst="rect">
              <a:avLst/>
            </a:prstGeom>
            <a:solidFill>
              <a:srgbClr val="9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28" name="Rectangle 36">
              <a:extLst>
                <a:ext uri="{FF2B5EF4-FFF2-40B4-BE49-F238E27FC236}">
                  <a16:creationId xmlns:a16="http://schemas.microsoft.com/office/drawing/2014/main" id="{455C2111-4947-44CA-BB27-9E51ED42AE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3593"/>
              <a:ext cx="5387" cy="128"/>
            </a:xfrm>
            <a:prstGeom prst="rect">
              <a:avLst/>
            </a:prstGeom>
            <a:solidFill>
              <a:srgbClr val="8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29" name="Rectangle 37">
              <a:extLst>
                <a:ext uri="{FF2B5EF4-FFF2-40B4-BE49-F238E27FC236}">
                  <a16:creationId xmlns:a16="http://schemas.microsoft.com/office/drawing/2014/main" id="{69F92D67-B313-48C3-B1DC-0A38BBC5D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3721"/>
              <a:ext cx="5387" cy="129"/>
            </a:xfrm>
            <a:prstGeom prst="rect">
              <a:avLst/>
            </a:prstGeom>
            <a:solidFill>
              <a:srgbClr val="8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30" name="Rectangle 38">
              <a:extLst>
                <a:ext uri="{FF2B5EF4-FFF2-40B4-BE49-F238E27FC236}">
                  <a16:creationId xmlns:a16="http://schemas.microsoft.com/office/drawing/2014/main" id="{35517765-486A-4E11-82F4-71FDE5E3A0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3850"/>
              <a:ext cx="5387" cy="128"/>
            </a:xfrm>
            <a:prstGeom prst="rect">
              <a:avLst/>
            </a:prstGeom>
            <a:solidFill>
              <a:srgbClr val="85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31" name="Rectangle 39">
              <a:extLst>
                <a:ext uri="{FF2B5EF4-FFF2-40B4-BE49-F238E27FC236}">
                  <a16:creationId xmlns:a16="http://schemas.microsoft.com/office/drawing/2014/main" id="{165109D7-A66B-4405-ABAA-CE46672FA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3978"/>
              <a:ext cx="5387" cy="65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32" name="Rectangle 40">
              <a:extLst>
                <a:ext uri="{FF2B5EF4-FFF2-40B4-BE49-F238E27FC236}">
                  <a16:creationId xmlns:a16="http://schemas.microsoft.com/office/drawing/2014/main" id="{889471FF-E4B8-41A2-BE03-3DA822CCE0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186"/>
              <a:ext cx="5387" cy="385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33" name="Rectangle 41">
              <a:extLst>
                <a:ext uri="{FF2B5EF4-FFF2-40B4-BE49-F238E27FC236}">
                  <a16:creationId xmlns:a16="http://schemas.microsoft.com/office/drawing/2014/main" id="{E9D7A890-5238-4347-8585-72AA84FA2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122"/>
              <a:ext cx="5387" cy="12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34" name="Rectangle 42">
              <a:extLst>
                <a:ext uri="{FF2B5EF4-FFF2-40B4-BE49-F238E27FC236}">
                  <a16:creationId xmlns:a16="http://schemas.microsoft.com/office/drawing/2014/main" id="{93D7AE2C-2BB6-4D16-807E-A19813678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251"/>
              <a:ext cx="5387" cy="128"/>
            </a:xfrm>
            <a:prstGeom prst="rect">
              <a:avLst/>
            </a:prstGeom>
            <a:solidFill>
              <a:srgbClr val="F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35" name="Rectangle 43">
              <a:extLst>
                <a:ext uri="{FF2B5EF4-FFF2-40B4-BE49-F238E27FC236}">
                  <a16:creationId xmlns:a16="http://schemas.microsoft.com/office/drawing/2014/main" id="{BF688B8F-DFB6-4210-A832-72BA66D959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379"/>
              <a:ext cx="5387" cy="129"/>
            </a:xfrm>
            <a:prstGeom prst="rect">
              <a:avLst/>
            </a:prstGeom>
            <a:solidFill>
              <a:srgbClr val="F7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36" name="Rectangle 44">
              <a:extLst>
                <a:ext uri="{FF2B5EF4-FFF2-40B4-BE49-F238E27FC236}">
                  <a16:creationId xmlns:a16="http://schemas.microsoft.com/office/drawing/2014/main" id="{B63DF962-6C81-4A3E-AF4A-5C6B174C44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508"/>
              <a:ext cx="5387" cy="128"/>
            </a:xfrm>
            <a:prstGeom prst="rect">
              <a:avLst/>
            </a:prstGeom>
            <a:solidFill>
              <a:srgbClr val="F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37" name="Rectangle 45">
              <a:extLst>
                <a:ext uri="{FF2B5EF4-FFF2-40B4-BE49-F238E27FC236}">
                  <a16:creationId xmlns:a16="http://schemas.microsoft.com/office/drawing/2014/main" id="{71B6DC09-1E64-4D29-ACF1-706E50543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636"/>
              <a:ext cx="5387" cy="129"/>
            </a:xfrm>
            <a:prstGeom prst="rect">
              <a:avLst/>
            </a:prstGeom>
            <a:solidFill>
              <a:srgbClr val="E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38" name="Rectangle 46">
              <a:extLst>
                <a:ext uri="{FF2B5EF4-FFF2-40B4-BE49-F238E27FC236}">
                  <a16:creationId xmlns:a16="http://schemas.microsoft.com/office/drawing/2014/main" id="{C52941C7-D3F1-49D9-9EA9-125DDA7E04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765"/>
              <a:ext cx="5387" cy="129"/>
            </a:xfrm>
            <a:prstGeom prst="rect">
              <a:avLst/>
            </a:prstGeom>
            <a:solidFill>
              <a:srgbClr val="E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39" name="Rectangle 47">
              <a:extLst>
                <a:ext uri="{FF2B5EF4-FFF2-40B4-BE49-F238E27FC236}">
                  <a16:creationId xmlns:a16="http://schemas.microsoft.com/office/drawing/2014/main" id="{48319386-E88C-4B8D-88AA-D29ADDCE76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894"/>
              <a:ext cx="5387" cy="128"/>
            </a:xfrm>
            <a:prstGeom prst="rect">
              <a:avLst/>
            </a:prstGeom>
            <a:solidFill>
              <a:srgbClr val="E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40" name="Rectangle 48">
              <a:extLst>
                <a:ext uri="{FF2B5EF4-FFF2-40B4-BE49-F238E27FC236}">
                  <a16:creationId xmlns:a16="http://schemas.microsoft.com/office/drawing/2014/main" id="{70CD93A8-0AB1-4E80-A40A-DC417071A2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1022"/>
              <a:ext cx="5387" cy="128"/>
            </a:xfrm>
            <a:prstGeom prst="rect">
              <a:avLst/>
            </a:prstGeom>
            <a:solidFill>
              <a:srgbClr val="E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41" name="Rectangle 49">
              <a:extLst>
                <a:ext uri="{FF2B5EF4-FFF2-40B4-BE49-F238E27FC236}">
                  <a16:creationId xmlns:a16="http://schemas.microsoft.com/office/drawing/2014/main" id="{C111B68D-8098-40C4-872A-0929C31D9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1150"/>
              <a:ext cx="5387" cy="129"/>
            </a:xfrm>
            <a:prstGeom prst="rect">
              <a:avLst/>
            </a:prstGeom>
            <a:solidFill>
              <a:srgbClr val="D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42" name="Rectangle 50">
              <a:extLst>
                <a:ext uri="{FF2B5EF4-FFF2-40B4-BE49-F238E27FC236}">
                  <a16:creationId xmlns:a16="http://schemas.microsoft.com/office/drawing/2014/main" id="{FFE4DD0C-FC0A-4BA0-9CB3-0E7114256E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1279"/>
              <a:ext cx="5387" cy="129"/>
            </a:xfrm>
            <a:prstGeom prst="rect">
              <a:avLst/>
            </a:prstGeom>
            <a:solidFill>
              <a:srgbClr val="D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43" name="Rectangle 51">
              <a:extLst>
                <a:ext uri="{FF2B5EF4-FFF2-40B4-BE49-F238E27FC236}">
                  <a16:creationId xmlns:a16="http://schemas.microsoft.com/office/drawing/2014/main" id="{B29BBE3A-C054-4BAE-A2BE-A305F8C6E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1408"/>
              <a:ext cx="5387" cy="128"/>
            </a:xfrm>
            <a:prstGeom prst="rect">
              <a:avLst/>
            </a:prstGeom>
            <a:solidFill>
              <a:srgbClr val="D5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44" name="Rectangle 52">
              <a:extLst>
                <a:ext uri="{FF2B5EF4-FFF2-40B4-BE49-F238E27FC236}">
                  <a16:creationId xmlns:a16="http://schemas.microsoft.com/office/drawing/2014/main" id="{CE3B86B1-E4E8-45C1-9929-51A0391E91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1536"/>
              <a:ext cx="5387" cy="129"/>
            </a:xfrm>
            <a:prstGeom prst="rect">
              <a:avLst/>
            </a:prstGeom>
            <a:solidFill>
              <a:srgbClr val="D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45" name="Rectangle 53">
              <a:extLst>
                <a:ext uri="{FF2B5EF4-FFF2-40B4-BE49-F238E27FC236}">
                  <a16:creationId xmlns:a16="http://schemas.microsoft.com/office/drawing/2014/main" id="{D8E848B0-156A-421E-B7E7-6C7380E252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1665"/>
              <a:ext cx="5387" cy="128"/>
            </a:xfrm>
            <a:prstGeom prst="rect">
              <a:avLst/>
            </a:prstGeom>
            <a:solidFill>
              <a:srgbClr val="C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46" name="Rectangle 54">
              <a:extLst>
                <a:ext uri="{FF2B5EF4-FFF2-40B4-BE49-F238E27FC236}">
                  <a16:creationId xmlns:a16="http://schemas.microsoft.com/office/drawing/2014/main" id="{0DC0B5A7-FA83-4902-B5B9-D83FFA23E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1793"/>
              <a:ext cx="5387" cy="129"/>
            </a:xfrm>
            <a:prstGeom prst="rect">
              <a:avLst/>
            </a:prstGeom>
            <a:solidFill>
              <a:srgbClr val="C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47" name="Rectangle 55">
              <a:extLst>
                <a:ext uri="{FF2B5EF4-FFF2-40B4-BE49-F238E27FC236}">
                  <a16:creationId xmlns:a16="http://schemas.microsoft.com/office/drawing/2014/main" id="{F0EB0F1B-19DF-49BF-90D8-F0688FC55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1922"/>
              <a:ext cx="5387" cy="129"/>
            </a:xfrm>
            <a:prstGeom prst="rect">
              <a:avLst/>
            </a:prstGeom>
            <a:solidFill>
              <a:srgbClr val="C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48" name="Rectangle 56">
              <a:extLst>
                <a:ext uri="{FF2B5EF4-FFF2-40B4-BE49-F238E27FC236}">
                  <a16:creationId xmlns:a16="http://schemas.microsoft.com/office/drawing/2014/main" id="{F8880892-C06E-472C-841E-0C02F80C62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2051"/>
              <a:ext cx="5387" cy="12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49" name="Rectangle 57">
              <a:extLst>
                <a:ext uri="{FF2B5EF4-FFF2-40B4-BE49-F238E27FC236}">
                  <a16:creationId xmlns:a16="http://schemas.microsoft.com/office/drawing/2014/main" id="{ADE13D78-1699-4EAA-9F50-2736CD6C6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2179"/>
              <a:ext cx="5387" cy="128"/>
            </a:xfrm>
            <a:prstGeom prst="rect">
              <a:avLst/>
            </a:prstGeom>
            <a:solidFill>
              <a:srgbClr val="B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50" name="Rectangle 58">
              <a:extLst>
                <a:ext uri="{FF2B5EF4-FFF2-40B4-BE49-F238E27FC236}">
                  <a16:creationId xmlns:a16="http://schemas.microsoft.com/office/drawing/2014/main" id="{72292FE8-0217-4014-9909-2F29130A3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2307"/>
              <a:ext cx="5387" cy="129"/>
            </a:xfrm>
            <a:prstGeom prst="rect">
              <a:avLst/>
            </a:prstGeom>
            <a:solidFill>
              <a:srgbClr val="B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51" name="Rectangle 59">
              <a:extLst>
                <a:ext uri="{FF2B5EF4-FFF2-40B4-BE49-F238E27FC236}">
                  <a16:creationId xmlns:a16="http://schemas.microsoft.com/office/drawing/2014/main" id="{856484AD-7E1C-41F5-8F98-62BC0ED080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2436"/>
              <a:ext cx="5387" cy="128"/>
            </a:xfrm>
            <a:prstGeom prst="rect">
              <a:avLst/>
            </a:prstGeom>
            <a:solidFill>
              <a:srgbClr val="B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52" name="Rectangle 60">
              <a:extLst>
                <a:ext uri="{FF2B5EF4-FFF2-40B4-BE49-F238E27FC236}">
                  <a16:creationId xmlns:a16="http://schemas.microsoft.com/office/drawing/2014/main" id="{D0526E15-B32B-4B4F-BE13-1B4A27F865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2564"/>
              <a:ext cx="5387" cy="129"/>
            </a:xfrm>
            <a:prstGeom prst="rect">
              <a:avLst/>
            </a:prstGeom>
            <a:solidFill>
              <a:srgbClr val="A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53" name="Rectangle 61">
              <a:extLst>
                <a:ext uri="{FF2B5EF4-FFF2-40B4-BE49-F238E27FC236}">
                  <a16:creationId xmlns:a16="http://schemas.microsoft.com/office/drawing/2014/main" id="{337B143A-BDAC-4A23-B4BC-D5A1CA030B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2693"/>
              <a:ext cx="5387" cy="128"/>
            </a:xfrm>
            <a:prstGeom prst="rect">
              <a:avLst/>
            </a:prstGeom>
            <a:solidFill>
              <a:srgbClr val="A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54" name="Rectangle 62">
              <a:extLst>
                <a:ext uri="{FF2B5EF4-FFF2-40B4-BE49-F238E27FC236}">
                  <a16:creationId xmlns:a16="http://schemas.microsoft.com/office/drawing/2014/main" id="{1FE32736-3E40-4F33-8146-ED057E9B96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2821"/>
              <a:ext cx="5387" cy="129"/>
            </a:xfrm>
            <a:prstGeom prst="rect">
              <a:avLst/>
            </a:prstGeom>
            <a:solidFill>
              <a:srgbClr val="A7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55" name="Rectangle 63">
              <a:extLst>
                <a:ext uri="{FF2B5EF4-FFF2-40B4-BE49-F238E27FC236}">
                  <a16:creationId xmlns:a16="http://schemas.microsoft.com/office/drawing/2014/main" id="{4EF7EDF3-150A-40C5-8507-6CB5D28DA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2950"/>
              <a:ext cx="5387" cy="129"/>
            </a:xfrm>
            <a:prstGeom prst="rect">
              <a:avLst/>
            </a:prstGeom>
            <a:solidFill>
              <a:srgbClr val="A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56" name="Rectangle 64">
              <a:extLst>
                <a:ext uri="{FF2B5EF4-FFF2-40B4-BE49-F238E27FC236}">
                  <a16:creationId xmlns:a16="http://schemas.microsoft.com/office/drawing/2014/main" id="{0CFEE866-0C32-4314-867E-39F9F961D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3079"/>
              <a:ext cx="5387" cy="128"/>
            </a:xfrm>
            <a:prstGeom prst="rect">
              <a:avLst/>
            </a:prstGeom>
            <a:solidFill>
              <a:srgbClr val="9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57" name="Rectangle 65">
              <a:extLst>
                <a:ext uri="{FF2B5EF4-FFF2-40B4-BE49-F238E27FC236}">
                  <a16:creationId xmlns:a16="http://schemas.microsoft.com/office/drawing/2014/main" id="{A58C4785-E301-4D22-944F-49A869FC4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3207"/>
              <a:ext cx="5387" cy="129"/>
            </a:xfrm>
            <a:prstGeom prst="rect">
              <a:avLst/>
            </a:prstGeom>
            <a:solidFill>
              <a:srgbClr val="9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58" name="Rectangle 66">
              <a:extLst>
                <a:ext uri="{FF2B5EF4-FFF2-40B4-BE49-F238E27FC236}">
                  <a16:creationId xmlns:a16="http://schemas.microsoft.com/office/drawing/2014/main" id="{B9F3EE4D-8A46-4E74-AF8E-D66C5B39A3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3336"/>
              <a:ext cx="5387" cy="128"/>
            </a:xfrm>
            <a:prstGeom prst="rect">
              <a:avLst/>
            </a:prstGeom>
            <a:solidFill>
              <a:srgbClr val="9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59" name="Rectangle 67">
              <a:extLst>
                <a:ext uri="{FF2B5EF4-FFF2-40B4-BE49-F238E27FC236}">
                  <a16:creationId xmlns:a16="http://schemas.microsoft.com/office/drawing/2014/main" id="{DD846141-939D-4A3E-B724-DC5836830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3464"/>
              <a:ext cx="5387" cy="129"/>
            </a:xfrm>
            <a:prstGeom prst="rect">
              <a:avLst/>
            </a:prstGeom>
            <a:solidFill>
              <a:srgbClr val="9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60" name="Rectangle 68">
              <a:extLst>
                <a:ext uri="{FF2B5EF4-FFF2-40B4-BE49-F238E27FC236}">
                  <a16:creationId xmlns:a16="http://schemas.microsoft.com/office/drawing/2014/main" id="{E31AECEF-0DDD-4687-BF6E-D69348E90A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3593"/>
              <a:ext cx="5387" cy="128"/>
            </a:xfrm>
            <a:prstGeom prst="rect">
              <a:avLst/>
            </a:prstGeom>
            <a:solidFill>
              <a:srgbClr val="8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61" name="Rectangle 69">
              <a:extLst>
                <a:ext uri="{FF2B5EF4-FFF2-40B4-BE49-F238E27FC236}">
                  <a16:creationId xmlns:a16="http://schemas.microsoft.com/office/drawing/2014/main" id="{AA8CAAED-A954-49C8-844E-28894F6F0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3721"/>
              <a:ext cx="5387" cy="129"/>
            </a:xfrm>
            <a:prstGeom prst="rect">
              <a:avLst/>
            </a:prstGeom>
            <a:solidFill>
              <a:srgbClr val="8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62" name="Rectangle 70">
              <a:extLst>
                <a:ext uri="{FF2B5EF4-FFF2-40B4-BE49-F238E27FC236}">
                  <a16:creationId xmlns:a16="http://schemas.microsoft.com/office/drawing/2014/main" id="{D7841A46-7012-4E93-AA27-C5278722F0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3850"/>
              <a:ext cx="5387" cy="128"/>
            </a:xfrm>
            <a:prstGeom prst="rect">
              <a:avLst/>
            </a:prstGeom>
            <a:solidFill>
              <a:srgbClr val="85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63" name="Rectangle 71">
              <a:extLst>
                <a:ext uri="{FF2B5EF4-FFF2-40B4-BE49-F238E27FC236}">
                  <a16:creationId xmlns:a16="http://schemas.microsoft.com/office/drawing/2014/main" id="{8E29F6C6-7DD0-42BF-B690-DAC214563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3978"/>
              <a:ext cx="5387" cy="65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64" name="Rectangle 72">
              <a:extLst>
                <a:ext uri="{FF2B5EF4-FFF2-40B4-BE49-F238E27FC236}">
                  <a16:creationId xmlns:a16="http://schemas.microsoft.com/office/drawing/2014/main" id="{398860C8-1ED1-4EE4-A7F9-7A5F87D3D3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" y="210"/>
              <a:ext cx="5339" cy="3809"/>
            </a:xfrm>
            <a:prstGeom prst="rect">
              <a:avLst/>
            </a:prstGeom>
            <a:noFill/>
            <a:ln w="762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65" name="Rectangle 73">
              <a:extLst>
                <a:ext uri="{FF2B5EF4-FFF2-40B4-BE49-F238E27FC236}">
                  <a16:creationId xmlns:a16="http://schemas.microsoft.com/office/drawing/2014/main" id="{730934A4-6701-4DD7-A8BC-BF4B017F2D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3" y="226"/>
              <a:ext cx="2928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b="1">
                  <a:solidFill>
                    <a:srgbClr val="FFFFFF"/>
                  </a:solidFill>
                  <a:latin typeface="Arial" panose="020B0604020202020204" pitchFamily="34" charset="0"/>
                </a:rPr>
                <a:t>GRUPOS DE ALIMENTOS Y SU</a:t>
              </a:r>
              <a:endParaRPr lang="en-US" altLang="en-US"/>
            </a:p>
          </p:txBody>
        </p:sp>
        <p:sp>
          <p:nvSpPr>
            <p:cNvPr id="136266" name="Rectangle 74">
              <a:extLst>
                <a:ext uri="{FF2B5EF4-FFF2-40B4-BE49-F238E27FC236}">
                  <a16:creationId xmlns:a16="http://schemas.microsoft.com/office/drawing/2014/main" id="{D8048B6C-CDBD-41D2-858B-041EA2A9AF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" y="451"/>
              <a:ext cx="4099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b="1">
                  <a:solidFill>
                    <a:srgbClr val="FFFFFF"/>
                  </a:solidFill>
                  <a:latin typeface="Arial" panose="020B0604020202020204" pitchFamily="34" charset="0"/>
                </a:rPr>
                <a:t> CONTRIBUCION NUTRICIONAL PRINCIPAL</a:t>
              </a:r>
              <a:endParaRPr lang="en-US" altLang="en-US"/>
            </a:p>
          </p:txBody>
        </p:sp>
        <p:sp>
          <p:nvSpPr>
            <p:cNvPr id="136267" name="Rectangle 75">
              <a:extLst>
                <a:ext uri="{FF2B5EF4-FFF2-40B4-BE49-F238E27FC236}">
                  <a16:creationId xmlns:a16="http://schemas.microsoft.com/office/drawing/2014/main" id="{7A18B677-7D08-46DC-BB66-CB67290E6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" y="742"/>
              <a:ext cx="1726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 b="1" i="1" u="sng">
                  <a:solidFill>
                    <a:srgbClr val="00FF00"/>
                  </a:solidFill>
                  <a:latin typeface="Arial" panose="020B0604020202020204" pitchFamily="34" charset="0"/>
                </a:rPr>
                <a:t>Grupo de Alimento:</a:t>
              </a:r>
              <a:endParaRPr lang="en-US" altLang="en-US"/>
            </a:p>
          </p:txBody>
        </p:sp>
        <p:sp>
          <p:nvSpPr>
            <p:cNvPr id="136268" name="Rectangle 76">
              <a:extLst>
                <a:ext uri="{FF2B5EF4-FFF2-40B4-BE49-F238E27FC236}">
                  <a16:creationId xmlns:a16="http://schemas.microsoft.com/office/drawing/2014/main" id="{3C468C64-E7A0-4AF6-9E8E-CAFB41948A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7" y="742"/>
              <a:ext cx="573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 b="1" i="1">
                  <a:solidFill>
                    <a:srgbClr val="00FF00"/>
                  </a:solidFill>
                  <a:latin typeface="Arial" panose="020B0604020202020204" pitchFamily="34" charset="0"/>
                </a:rPr>
                <a:t>          </a:t>
              </a:r>
              <a:endParaRPr lang="en-US" altLang="en-US"/>
            </a:p>
          </p:txBody>
        </p:sp>
        <p:sp>
          <p:nvSpPr>
            <p:cNvPr id="136269" name="Rectangle 77">
              <a:extLst>
                <a:ext uri="{FF2B5EF4-FFF2-40B4-BE49-F238E27FC236}">
                  <a16:creationId xmlns:a16="http://schemas.microsoft.com/office/drawing/2014/main" id="{97065F57-B8B3-466E-A9B1-E6FFD48237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9" y="752"/>
              <a:ext cx="2206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 b="1" i="1" u="sng">
                  <a:solidFill>
                    <a:srgbClr val="00FF00"/>
                  </a:solidFill>
                  <a:latin typeface="Arial" panose="020B0604020202020204" pitchFamily="34" charset="0"/>
                </a:rPr>
                <a:t>Contribución Nutricional:</a:t>
              </a:r>
              <a:endParaRPr lang="en-US" altLang="en-US"/>
            </a:p>
          </p:txBody>
        </p:sp>
        <p:sp>
          <p:nvSpPr>
            <p:cNvPr id="136270" name="Rectangle 78">
              <a:extLst>
                <a:ext uri="{FF2B5EF4-FFF2-40B4-BE49-F238E27FC236}">
                  <a16:creationId xmlns:a16="http://schemas.microsoft.com/office/drawing/2014/main" id="{FE3DA97E-60A1-4D15-9FB0-84E756C0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" y="1085"/>
              <a:ext cx="15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 b="1">
                  <a:solidFill>
                    <a:srgbClr val="FFFF00"/>
                  </a:solidFill>
                </a:rPr>
                <a:t>Cereales, Hortalizas</a:t>
              </a:r>
              <a:endParaRPr lang="en-US" altLang="en-US"/>
            </a:p>
          </p:txBody>
        </p:sp>
        <p:sp>
          <p:nvSpPr>
            <p:cNvPr id="136271" name="Rectangle 79">
              <a:extLst>
                <a:ext uri="{FF2B5EF4-FFF2-40B4-BE49-F238E27FC236}">
                  <a16:creationId xmlns:a16="http://schemas.microsoft.com/office/drawing/2014/main" id="{895B09F2-F819-4A62-8F6B-429DA34BF8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" y="1291"/>
              <a:ext cx="20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 b="1">
                  <a:solidFill>
                    <a:srgbClr val="FFFFFF"/>
                  </a:solidFill>
                </a:rPr>
                <a:t>   </a:t>
              </a:r>
              <a:endParaRPr lang="en-US" altLang="en-US"/>
            </a:p>
          </p:txBody>
        </p:sp>
        <p:sp>
          <p:nvSpPr>
            <p:cNvPr id="136272" name="Rectangle 80">
              <a:extLst>
                <a:ext uri="{FF2B5EF4-FFF2-40B4-BE49-F238E27FC236}">
                  <a16:creationId xmlns:a16="http://schemas.microsoft.com/office/drawing/2014/main" id="{C1EBA3B0-DEEB-4385-BC75-E4A723CD4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" y="1704"/>
              <a:ext cx="118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 b="1">
                  <a:solidFill>
                    <a:srgbClr val="FFFF00"/>
                  </a:solidFill>
                </a:rPr>
                <a:t>Frutas y Jugos</a:t>
              </a:r>
              <a:endParaRPr lang="en-US" altLang="en-US"/>
            </a:p>
          </p:txBody>
        </p:sp>
        <p:sp>
          <p:nvSpPr>
            <p:cNvPr id="136273" name="Rectangle 81">
              <a:extLst>
                <a:ext uri="{FF2B5EF4-FFF2-40B4-BE49-F238E27FC236}">
                  <a16:creationId xmlns:a16="http://schemas.microsoft.com/office/drawing/2014/main" id="{6AA5A198-89EC-4D64-A278-0B1F094E2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9" y="1704"/>
              <a:ext cx="86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 b="1">
                  <a:solidFill>
                    <a:srgbClr val="FFFFFF"/>
                  </a:solidFill>
                </a:rPr>
                <a:t>                  </a:t>
              </a:r>
              <a:endParaRPr lang="en-US" altLang="en-US"/>
            </a:p>
          </p:txBody>
        </p:sp>
        <p:sp>
          <p:nvSpPr>
            <p:cNvPr id="136274" name="Rectangle 82">
              <a:extLst>
                <a:ext uri="{FF2B5EF4-FFF2-40B4-BE49-F238E27FC236}">
                  <a16:creationId xmlns:a16="http://schemas.microsoft.com/office/drawing/2014/main" id="{17BD7FC5-F2CB-44F8-B646-BDA058E7E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" y="1910"/>
              <a:ext cx="139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 b="1">
                  <a:solidFill>
                    <a:srgbClr val="FFFFFF"/>
                  </a:solidFill>
                </a:rPr>
                <a:t>                              </a:t>
              </a:r>
              <a:endParaRPr lang="en-US" altLang="en-US"/>
            </a:p>
          </p:txBody>
        </p:sp>
        <p:sp>
          <p:nvSpPr>
            <p:cNvPr id="136275" name="Rectangle 83">
              <a:extLst>
                <a:ext uri="{FF2B5EF4-FFF2-40B4-BE49-F238E27FC236}">
                  <a16:creationId xmlns:a16="http://schemas.microsoft.com/office/drawing/2014/main" id="{65548180-FEAE-452B-B822-2DAB7B3E8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" y="2322"/>
              <a:ext cx="244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 b="1">
                  <a:solidFill>
                    <a:srgbClr val="FFFF00"/>
                  </a:solidFill>
                </a:rPr>
                <a:t>Hortalizas Verdes                       </a:t>
              </a:r>
              <a:endParaRPr lang="en-US" altLang="en-US"/>
            </a:p>
          </p:txBody>
        </p:sp>
        <p:sp>
          <p:nvSpPr>
            <p:cNvPr id="136276" name="Rectangle 84">
              <a:extLst>
                <a:ext uri="{FF2B5EF4-FFF2-40B4-BE49-F238E27FC236}">
                  <a16:creationId xmlns:a16="http://schemas.microsoft.com/office/drawing/2014/main" id="{EBF03E30-9853-48DC-80F3-53E051CDA3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" y="2529"/>
              <a:ext cx="99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 b="1">
                  <a:solidFill>
                    <a:srgbClr val="FFFF00"/>
                  </a:solidFill>
                </a:rPr>
                <a:t> y Amarillas</a:t>
              </a:r>
              <a:endParaRPr lang="en-US" altLang="en-US"/>
            </a:p>
          </p:txBody>
        </p:sp>
        <p:sp>
          <p:nvSpPr>
            <p:cNvPr id="136277" name="Rectangle 85">
              <a:extLst>
                <a:ext uri="{FF2B5EF4-FFF2-40B4-BE49-F238E27FC236}">
                  <a16:creationId xmlns:a16="http://schemas.microsoft.com/office/drawing/2014/main" id="{9FB97AAA-1866-4A9D-9CF2-4F7630D01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9" y="2529"/>
              <a:ext cx="121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 b="1">
                  <a:solidFill>
                    <a:srgbClr val="FFFFFF"/>
                  </a:solidFill>
                </a:rPr>
                <a:t>                          </a:t>
              </a:r>
              <a:endParaRPr lang="en-US" altLang="en-US"/>
            </a:p>
          </p:txBody>
        </p:sp>
        <p:sp>
          <p:nvSpPr>
            <p:cNvPr id="136278" name="Rectangle 86">
              <a:extLst>
                <a:ext uri="{FF2B5EF4-FFF2-40B4-BE49-F238E27FC236}">
                  <a16:creationId xmlns:a16="http://schemas.microsoft.com/office/drawing/2014/main" id="{7044BBDA-2A5E-41A7-878F-75AACB3D83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" y="2735"/>
              <a:ext cx="178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 b="1">
                  <a:solidFill>
                    <a:srgbClr val="FFFFFF"/>
                  </a:solidFill>
                </a:rPr>
                <a:t>                                       </a:t>
              </a:r>
              <a:endParaRPr lang="en-US" altLang="en-US"/>
            </a:p>
          </p:txBody>
        </p:sp>
        <p:sp>
          <p:nvSpPr>
            <p:cNvPr id="136279" name="Rectangle 87">
              <a:extLst>
                <a:ext uri="{FF2B5EF4-FFF2-40B4-BE49-F238E27FC236}">
                  <a16:creationId xmlns:a16="http://schemas.microsoft.com/office/drawing/2014/main" id="{D56DEFCB-6E23-4C44-98DE-A3FD50A9A4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" y="2941"/>
              <a:ext cx="170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 b="1">
                  <a:solidFill>
                    <a:srgbClr val="FFFF00"/>
                  </a:solidFill>
                </a:rPr>
                <a:t>Leche, Queso, Yogurt</a:t>
              </a:r>
              <a:endParaRPr lang="en-US" altLang="en-US"/>
            </a:p>
          </p:txBody>
        </p:sp>
        <p:sp>
          <p:nvSpPr>
            <p:cNvPr id="136280" name="Rectangle 88">
              <a:extLst>
                <a:ext uri="{FF2B5EF4-FFF2-40B4-BE49-F238E27FC236}">
                  <a16:creationId xmlns:a16="http://schemas.microsoft.com/office/drawing/2014/main" id="{7DF7BE1B-8197-4845-BEE3-6ED54D40C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" y="3147"/>
              <a:ext cx="29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 b="1">
                  <a:solidFill>
                    <a:srgbClr val="FFFFFF"/>
                  </a:solidFill>
                </a:rPr>
                <a:t>     </a:t>
              </a:r>
              <a:endParaRPr lang="en-US" altLang="en-US"/>
            </a:p>
          </p:txBody>
        </p:sp>
        <p:sp>
          <p:nvSpPr>
            <p:cNvPr id="136281" name="Rectangle 89">
              <a:extLst>
                <a:ext uri="{FF2B5EF4-FFF2-40B4-BE49-F238E27FC236}">
                  <a16:creationId xmlns:a16="http://schemas.microsoft.com/office/drawing/2014/main" id="{05B09C22-FEBA-46C1-848C-A91929CA8C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" y="3560"/>
              <a:ext cx="180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 b="1">
                  <a:solidFill>
                    <a:srgbClr val="FFFF00"/>
                  </a:solidFill>
                </a:rPr>
                <a:t>Carnes, Aves, Pescado </a:t>
              </a:r>
              <a:endParaRPr lang="en-US" altLang="en-US"/>
            </a:p>
          </p:txBody>
        </p:sp>
        <p:sp>
          <p:nvSpPr>
            <p:cNvPr id="136282" name="Rectangle 90">
              <a:extLst>
                <a:ext uri="{FF2B5EF4-FFF2-40B4-BE49-F238E27FC236}">
                  <a16:creationId xmlns:a16="http://schemas.microsoft.com/office/drawing/2014/main" id="{2D425D09-0D8A-4D6F-B172-FFF13763C2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" y="3766"/>
              <a:ext cx="76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 b="1">
                  <a:solidFill>
                    <a:srgbClr val="FFFF00"/>
                  </a:solidFill>
                </a:rPr>
                <a:t>y Huevos</a:t>
              </a:r>
              <a:endParaRPr lang="en-US" altLang="en-US"/>
            </a:p>
          </p:txBody>
        </p:sp>
        <p:sp>
          <p:nvSpPr>
            <p:cNvPr id="136283" name="Rectangle 91">
              <a:extLst>
                <a:ext uri="{FF2B5EF4-FFF2-40B4-BE49-F238E27FC236}">
                  <a16:creationId xmlns:a16="http://schemas.microsoft.com/office/drawing/2014/main" id="{48BBCE56-D599-4262-ACD1-AF3E08D416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5" y="1100"/>
              <a:ext cx="292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 b="1">
                  <a:solidFill>
                    <a:srgbClr val="FFFFFF"/>
                  </a:solidFill>
                </a:rPr>
                <a:t>Calorías, Vitamina B, Niacina, Hierro</a:t>
              </a:r>
              <a:endParaRPr lang="en-US" altLang="en-US"/>
            </a:p>
          </p:txBody>
        </p:sp>
        <p:sp>
          <p:nvSpPr>
            <p:cNvPr id="136284" name="Rectangle 92">
              <a:extLst>
                <a:ext uri="{FF2B5EF4-FFF2-40B4-BE49-F238E27FC236}">
                  <a16:creationId xmlns:a16="http://schemas.microsoft.com/office/drawing/2014/main" id="{6A891F91-1D6D-4EC0-B397-60D323FE36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5" y="1306"/>
              <a:ext cx="257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 b="1">
                  <a:solidFill>
                    <a:srgbClr val="FFFFFF"/>
                  </a:solidFill>
                </a:rPr>
                <a:t>Fibra, Folacina, Proteína Vegetal</a:t>
              </a:r>
              <a:endParaRPr lang="en-US" altLang="en-US"/>
            </a:p>
          </p:txBody>
        </p:sp>
        <p:sp>
          <p:nvSpPr>
            <p:cNvPr id="136285" name="Rectangle 93">
              <a:extLst>
                <a:ext uri="{FF2B5EF4-FFF2-40B4-BE49-F238E27FC236}">
                  <a16:creationId xmlns:a16="http://schemas.microsoft.com/office/drawing/2014/main" id="{32329C0C-CE22-4804-BE95-DAD31E1EEC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5" y="1719"/>
              <a:ext cx="219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 b="1">
                  <a:solidFill>
                    <a:srgbClr val="FFFFFF"/>
                  </a:solidFill>
                </a:rPr>
                <a:t>Fibra, Vitamina C, Folacina</a:t>
              </a:r>
              <a:endParaRPr lang="en-US" altLang="en-US"/>
            </a:p>
          </p:txBody>
        </p:sp>
        <p:sp>
          <p:nvSpPr>
            <p:cNvPr id="136286" name="Rectangle 94">
              <a:extLst>
                <a:ext uri="{FF2B5EF4-FFF2-40B4-BE49-F238E27FC236}">
                  <a16:creationId xmlns:a16="http://schemas.microsoft.com/office/drawing/2014/main" id="{9251CE99-5C7D-4176-936B-01C3EFA65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5" y="1925"/>
              <a:ext cx="258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 b="1">
                  <a:solidFill>
                    <a:srgbClr val="FFFFFF"/>
                  </a:solidFill>
                </a:rPr>
                <a:t>Potasio, Vitamina A (Anaranjado)</a:t>
              </a:r>
              <a:endParaRPr lang="en-US" altLang="en-US"/>
            </a:p>
          </p:txBody>
        </p:sp>
        <p:sp>
          <p:nvSpPr>
            <p:cNvPr id="136287" name="Rectangle 95">
              <a:extLst>
                <a:ext uri="{FF2B5EF4-FFF2-40B4-BE49-F238E27FC236}">
                  <a16:creationId xmlns:a16="http://schemas.microsoft.com/office/drawing/2014/main" id="{F31E7A56-5372-406E-8068-02E163CF4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5" y="2338"/>
              <a:ext cx="306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 b="1">
                  <a:solidFill>
                    <a:srgbClr val="FFFFFF"/>
                  </a:solidFill>
                </a:rPr>
                <a:t>Fibra, Hierro, Vit. A (Caróteno), Vit. E,</a:t>
              </a:r>
              <a:endParaRPr lang="en-US" altLang="en-US"/>
            </a:p>
          </p:txBody>
        </p:sp>
        <p:sp>
          <p:nvSpPr>
            <p:cNvPr id="136288" name="Rectangle 96">
              <a:extLst>
                <a:ext uri="{FF2B5EF4-FFF2-40B4-BE49-F238E27FC236}">
                  <a16:creationId xmlns:a16="http://schemas.microsoft.com/office/drawing/2014/main" id="{2C2916AC-5D71-465E-AFF0-2A5ABE0C44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5" y="2544"/>
              <a:ext cx="273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 b="1">
                  <a:solidFill>
                    <a:srgbClr val="FFFFFF"/>
                  </a:solidFill>
                </a:rPr>
                <a:t>Folacina, Calcio, Potasio, Magnesio</a:t>
              </a:r>
              <a:endParaRPr lang="en-US" altLang="en-US"/>
            </a:p>
          </p:txBody>
        </p:sp>
        <p:sp>
          <p:nvSpPr>
            <p:cNvPr id="136289" name="Rectangle 97">
              <a:extLst>
                <a:ext uri="{FF2B5EF4-FFF2-40B4-BE49-F238E27FC236}">
                  <a16:creationId xmlns:a16="http://schemas.microsoft.com/office/drawing/2014/main" id="{83A22BFD-9F5C-4CF7-AFC2-B6C9095601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5" y="2956"/>
              <a:ext cx="20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 b="1">
                  <a:solidFill>
                    <a:srgbClr val="FFFFFF"/>
                  </a:solidFill>
                </a:rPr>
                <a:t>C</a:t>
              </a:r>
              <a:endParaRPr lang="en-US" altLang="en-US"/>
            </a:p>
          </p:txBody>
        </p:sp>
        <p:sp>
          <p:nvSpPr>
            <p:cNvPr id="136290" name="Rectangle 98">
              <a:extLst>
                <a:ext uri="{FF2B5EF4-FFF2-40B4-BE49-F238E27FC236}">
                  <a16:creationId xmlns:a16="http://schemas.microsoft.com/office/drawing/2014/main" id="{24F43821-7621-406C-ADF0-57AE6468C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1" y="2956"/>
              <a:ext cx="290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 b="1">
                  <a:solidFill>
                    <a:srgbClr val="FFFFFF"/>
                  </a:solidFill>
                </a:rPr>
                <a:t>alcio, Riboflavina, Proteína Completa</a:t>
              </a:r>
              <a:endParaRPr lang="en-US" altLang="en-US"/>
            </a:p>
          </p:txBody>
        </p:sp>
        <p:sp>
          <p:nvSpPr>
            <p:cNvPr id="136291" name="Rectangle 99">
              <a:extLst>
                <a:ext uri="{FF2B5EF4-FFF2-40B4-BE49-F238E27FC236}">
                  <a16:creationId xmlns:a16="http://schemas.microsoft.com/office/drawing/2014/main" id="{C979C16D-C344-410C-B42C-805BF4A7D9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5" y="3162"/>
              <a:ext cx="14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 b="1">
                  <a:solidFill>
                    <a:srgbClr val="FFFFFF"/>
                  </a:solidFill>
                </a:rPr>
                <a:t>Vitaminas A y B12</a:t>
              </a:r>
              <a:endParaRPr lang="en-US" altLang="en-US"/>
            </a:p>
          </p:txBody>
        </p:sp>
        <p:sp>
          <p:nvSpPr>
            <p:cNvPr id="136292" name="Rectangle 100">
              <a:extLst>
                <a:ext uri="{FF2B5EF4-FFF2-40B4-BE49-F238E27FC236}">
                  <a16:creationId xmlns:a16="http://schemas.microsoft.com/office/drawing/2014/main" id="{92CD7CF2-D675-4672-98A8-BFA1B51C96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5" y="3575"/>
              <a:ext cx="313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 b="1">
                  <a:solidFill>
                    <a:srgbClr val="FFFFFF"/>
                  </a:solidFill>
                </a:rPr>
                <a:t>Proteína Completa, Hierro, Vit. B12, B6,</a:t>
              </a:r>
              <a:endParaRPr lang="en-US" altLang="en-US"/>
            </a:p>
          </p:txBody>
        </p:sp>
        <p:sp>
          <p:nvSpPr>
            <p:cNvPr id="136293" name="Rectangle 101">
              <a:extLst>
                <a:ext uri="{FF2B5EF4-FFF2-40B4-BE49-F238E27FC236}">
                  <a16:creationId xmlns:a16="http://schemas.microsoft.com/office/drawing/2014/main" id="{684E4546-CEF9-4878-A5F5-A04D5E0E22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5" y="3781"/>
              <a:ext cx="291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200" b="1">
                  <a:solidFill>
                    <a:srgbClr val="FFFFFF"/>
                  </a:solidFill>
                </a:rPr>
                <a:t>Niacina, Vit. A, Vit. B1, Cinc, Fósforo</a:t>
              </a:r>
              <a:endParaRPr lang="en-US" altLang="en-US"/>
            </a:p>
          </p:txBody>
        </p:sp>
        <p:sp>
          <p:nvSpPr>
            <p:cNvPr id="136294" name="Freeform 102">
              <a:extLst>
                <a:ext uri="{FF2B5EF4-FFF2-40B4-BE49-F238E27FC236}">
                  <a16:creationId xmlns:a16="http://schemas.microsoft.com/office/drawing/2014/main" id="{568A212F-3FA0-449D-8D39-AF65F7FBF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" y="447"/>
              <a:ext cx="46" cy="40"/>
            </a:xfrm>
            <a:custGeom>
              <a:avLst/>
              <a:gdLst>
                <a:gd name="T0" fmla="*/ 0 w 140"/>
                <a:gd name="T1" fmla="*/ 120 h 120"/>
                <a:gd name="T2" fmla="*/ 50 w 140"/>
                <a:gd name="T3" fmla="*/ 0 h 120"/>
                <a:gd name="T4" fmla="*/ 140 w 140"/>
                <a:gd name="T5" fmla="*/ 0 h 120"/>
                <a:gd name="T6" fmla="*/ 56 w 140"/>
                <a:gd name="T7" fmla="*/ 120 h 120"/>
                <a:gd name="T8" fmla="*/ 0 w 140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20">
                  <a:moveTo>
                    <a:pt x="0" y="120"/>
                  </a:moveTo>
                  <a:lnTo>
                    <a:pt x="50" y="0"/>
                  </a:lnTo>
                  <a:lnTo>
                    <a:pt x="140" y="0"/>
                  </a:lnTo>
                  <a:lnTo>
                    <a:pt x="56" y="12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blinds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7" name="Picture 9">
            <a:extLst>
              <a:ext uri="{FF2B5EF4-FFF2-40B4-BE49-F238E27FC236}">
                <a16:creationId xmlns:a16="http://schemas.microsoft.com/office/drawing/2014/main" id="{4556D1F0-CE03-4CF7-A0C3-B2281D687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184150"/>
            <a:ext cx="9906000" cy="719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5174" name="Picture 6">
            <a:extLst>
              <a:ext uri="{FF2B5EF4-FFF2-40B4-BE49-F238E27FC236}">
                <a16:creationId xmlns:a16="http://schemas.microsoft.com/office/drawing/2014/main" id="{ACFA7A58-8577-4C5A-A531-DA6021ABE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198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5175" name="Picture 7">
            <a:extLst>
              <a:ext uri="{FF2B5EF4-FFF2-40B4-BE49-F238E27FC236}">
                <a16:creationId xmlns:a16="http://schemas.microsoft.com/office/drawing/2014/main" id="{C2F0C1EE-B8FF-4496-B896-58742D28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1371600"/>
            <a:ext cx="836136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5176" name="Picture 8">
            <a:extLst>
              <a:ext uri="{FF2B5EF4-FFF2-40B4-BE49-F238E27FC236}">
                <a16:creationId xmlns:a16="http://schemas.microsoft.com/office/drawing/2014/main" id="{57DDA05B-5D69-428E-9FD7-CF2E0EBEA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438400"/>
            <a:ext cx="8658225" cy="409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9" name="Picture 9">
            <a:extLst>
              <a:ext uri="{FF2B5EF4-FFF2-40B4-BE49-F238E27FC236}">
                <a16:creationId xmlns:a16="http://schemas.microsoft.com/office/drawing/2014/main" id="{A8199E22-D328-4090-9E74-86E94418E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52400"/>
            <a:ext cx="94488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06" name="Picture 6">
            <a:extLst>
              <a:ext uri="{FF2B5EF4-FFF2-40B4-BE49-F238E27FC236}">
                <a16:creationId xmlns:a16="http://schemas.microsoft.com/office/drawing/2014/main" id="{1AC814A6-050B-4EE3-8273-15E50CA31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4800"/>
            <a:ext cx="701040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07" name="Picture 7">
            <a:extLst>
              <a:ext uri="{FF2B5EF4-FFF2-40B4-BE49-F238E27FC236}">
                <a16:creationId xmlns:a16="http://schemas.microsoft.com/office/drawing/2014/main" id="{109AD2F2-A336-4E1A-96F3-62FB7451E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38325"/>
            <a:ext cx="8686800" cy="380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08" name="Picture 8">
            <a:extLst>
              <a:ext uri="{FF2B5EF4-FFF2-40B4-BE49-F238E27FC236}">
                <a16:creationId xmlns:a16="http://schemas.microsoft.com/office/drawing/2014/main" id="{B0B34A6C-E1F0-4A6A-B83A-8D0C09C3E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27700"/>
            <a:ext cx="83058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0" name="Picture 6">
            <a:extLst>
              <a:ext uri="{FF2B5EF4-FFF2-40B4-BE49-F238E27FC236}">
                <a16:creationId xmlns:a16="http://schemas.microsoft.com/office/drawing/2014/main" id="{1065F978-6688-4639-AD2A-D4718DC40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1" name="Picture 7">
            <a:extLst>
              <a:ext uri="{FF2B5EF4-FFF2-40B4-BE49-F238E27FC236}">
                <a16:creationId xmlns:a16="http://schemas.microsoft.com/office/drawing/2014/main" id="{756374E3-72FB-4D24-A7B3-C79E51263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85800"/>
            <a:ext cx="1730375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2" name="Picture 8">
            <a:extLst>
              <a:ext uri="{FF2B5EF4-FFF2-40B4-BE49-F238E27FC236}">
                <a16:creationId xmlns:a16="http://schemas.microsoft.com/office/drawing/2014/main" id="{FEBAFE69-FE74-4C91-842A-D69470F43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5943600" cy="546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41" name="Picture 17">
            <a:extLst>
              <a:ext uri="{FF2B5EF4-FFF2-40B4-BE49-F238E27FC236}">
                <a16:creationId xmlns:a16="http://schemas.microsoft.com/office/drawing/2014/main" id="{3B84A979-AF27-400E-895A-0EACC3537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751138"/>
            <a:ext cx="11049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251" name="Group 27">
            <a:extLst>
              <a:ext uri="{FF2B5EF4-FFF2-40B4-BE49-F238E27FC236}">
                <a16:creationId xmlns:a16="http://schemas.microsoft.com/office/drawing/2014/main" id="{CD0811F1-25DE-46F2-B6BE-037EFB2E92A6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4540250"/>
            <a:ext cx="6573838" cy="1250950"/>
            <a:chOff x="240" y="2860"/>
            <a:chExt cx="4141" cy="788"/>
          </a:xfrm>
        </p:grpSpPr>
        <p:sp>
          <p:nvSpPr>
            <p:cNvPr id="52243" name="AutoShape 19">
              <a:extLst>
                <a:ext uri="{FF2B5EF4-FFF2-40B4-BE49-F238E27FC236}">
                  <a16:creationId xmlns:a16="http://schemas.microsoft.com/office/drawing/2014/main" id="{6C446655-FAA4-4C4F-B20C-ADA26B8B495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0" y="2860"/>
              <a:ext cx="4141" cy="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5" name="Rectangle 21">
              <a:extLst>
                <a:ext uri="{FF2B5EF4-FFF2-40B4-BE49-F238E27FC236}">
                  <a16:creationId xmlns:a16="http://schemas.microsoft.com/office/drawing/2014/main" id="{077EC447-5E4B-4428-963A-2BE2E773F8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" y="2939"/>
              <a:ext cx="3884" cy="621"/>
            </a:xfrm>
            <a:prstGeom prst="rect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46" name="Freeform 22">
              <a:extLst>
                <a:ext uri="{FF2B5EF4-FFF2-40B4-BE49-F238E27FC236}">
                  <a16:creationId xmlns:a16="http://schemas.microsoft.com/office/drawing/2014/main" id="{E20131E0-FD82-4058-BF54-19FADF9A4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" y="2872"/>
              <a:ext cx="66" cy="755"/>
            </a:xfrm>
            <a:custGeom>
              <a:avLst/>
              <a:gdLst>
                <a:gd name="T0" fmla="*/ 0 w 200"/>
                <a:gd name="T1" fmla="*/ 0 h 2266"/>
                <a:gd name="T2" fmla="*/ 200 w 200"/>
                <a:gd name="T3" fmla="*/ 201 h 2266"/>
                <a:gd name="T4" fmla="*/ 200 w 200"/>
                <a:gd name="T5" fmla="*/ 2065 h 2266"/>
                <a:gd name="T6" fmla="*/ 0 w 200"/>
                <a:gd name="T7" fmla="*/ 2266 h 2266"/>
                <a:gd name="T8" fmla="*/ 0 w 200"/>
                <a:gd name="T9" fmla="*/ 0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2266">
                  <a:moveTo>
                    <a:pt x="0" y="0"/>
                  </a:moveTo>
                  <a:lnTo>
                    <a:pt x="200" y="201"/>
                  </a:lnTo>
                  <a:lnTo>
                    <a:pt x="200" y="2065"/>
                  </a:lnTo>
                  <a:lnTo>
                    <a:pt x="0" y="2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9A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47" name="Freeform 23">
              <a:extLst>
                <a:ext uri="{FF2B5EF4-FFF2-40B4-BE49-F238E27FC236}">
                  <a16:creationId xmlns:a16="http://schemas.microsoft.com/office/drawing/2014/main" id="{29EE86DF-6FE2-46A3-870C-E408511AC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" y="2872"/>
              <a:ext cx="4016" cy="67"/>
            </a:xfrm>
            <a:custGeom>
              <a:avLst/>
              <a:gdLst>
                <a:gd name="T0" fmla="*/ 0 w 12049"/>
                <a:gd name="T1" fmla="*/ 0 h 201"/>
                <a:gd name="T2" fmla="*/ 200 w 12049"/>
                <a:gd name="T3" fmla="*/ 201 h 201"/>
                <a:gd name="T4" fmla="*/ 11849 w 12049"/>
                <a:gd name="T5" fmla="*/ 201 h 201"/>
                <a:gd name="T6" fmla="*/ 12049 w 12049"/>
                <a:gd name="T7" fmla="*/ 0 h 201"/>
                <a:gd name="T8" fmla="*/ 0 w 12049"/>
                <a:gd name="T9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49" h="201">
                  <a:moveTo>
                    <a:pt x="0" y="0"/>
                  </a:moveTo>
                  <a:lnTo>
                    <a:pt x="200" y="201"/>
                  </a:lnTo>
                  <a:lnTo>
                    <a:pt x="11849" y="201"/>
                  </a:lnTo>
                  <a:lnTo>
                    <a:pt x="120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48" name="Freeform 24">
              <a:extLst>
                <a:ext uri="{FF2B5EF4-FFF2-40B4-BE49-F238E27FC236}">
                  <a16:creationId xmlns:a16="http://schemas.microsoft.com/office/drawing/2014/main" id="{6B4E94CD-1E28-4F18-9341-7C34A030D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1" y="2872"/>
              <a:ext cx="67" cy="755"/>
            </a:xfrm>
            <a:custGeom>
              <a:avLst/>
              <a:gdLst>
                <a:gd name="T0" fmla="*/ 200 w 200"/>
                <a:gd name="T1" fmla="*/ 2266 h 2266"/>
                <a:gd name="T2" fmla="*/ 0 w 200"/>
                <a:gd name="T3" fmla="*/ 2065 h 2266"/>
                <a:gd name="T4" fmla="*/ 0 w 200"/>
                <a:gd name="T5" fmla="*/ 201 h 2266"/>
                <a:gd name="T6" fmla="*/ 200 w 200"/>
                <a:gd name="T7" fmla="*/ 0 h 2266"/>
                <a:gd name="T8" fmla="*/ 200 w 200"/>
                <a:gd name="T9" fmla="*/ 2266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2266">
                  <a:moveTo>
                    <a:pt x="200" y="2266"/>
                  </a:moveTo>
                  <a:lnTo>
                    <a:pt x="0" y="2065"/>
                  </a:lnTo>
                  <a:lnTo>
                    <a:pt x="0" y="201"/>
                  </a:lnTo>
                  <a:lnTo>
                    <a:pt x="200" y="0"/>
                  </a:lnTo>
                  <a:lnTo>
                    <a:pt x="200" y="2266"/>
                  </a:lnTo>
                  <a:close/>
                </a:path>
              </a:pathLst>
            </a:custGeom>
            <a:solidFill>
              <a:srgbClr val="7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49" name="Freeform 25">
              <a:extLst>
                <a:ext uri="{FF2B5EF4-FFF2-40B4-BE49-F238E27FC236}">
                  <a16:creationId xmlns:a16="http://schemas.microsoft.com/office/drawing/2014/main" id="{DCCA14FD-566E-4DF8-9656-C491BDC61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" y="3560"/>
              <a:ext cx="4016" cy="67"/>
            </a:xfrm>
            <a:custGeom>
              <a:avLst/>
              <a:gdLst>
                <a:gd name="T0" fmla="*/ 12049 w 12049"/>
                <a:gd name="T1" fmla="*/ 201 h 201"/>
                <a:gd name="T2" fmla="*/ 0 w 12049"/>
                <a:gd name="T3" fmla="*/ 201 h 201"/>
                <a:gd name="T4" fmla="*/ 200 w 12049"/>
                <a:gd name="T5" fmla="*/ 0 h 201"/>
                <a:gd name="T6" fmla="*/ 11849 w 12049"/>
                <a:gd name="T7" fmla="*/ 0 h 201"/>
                <a:gd name="T8" fmla="*/ 12049 w 12049"/>
                <a:gd name="T9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49" h="201">
                  <a:moveTo>
                    <a:pt x="12049" y="201"/>
                  </a:moveTo>
                  <a:lnTo>
                    <a:pt x="0" y="201"/>
                  </a:lnTo>
                  <a:lnTo>
                    <a:pt x="200" y="0"/>
                  </a:lnTo>
                  <a:lnTo>
                    <a:pt x="11849" y="0"/>
                  </a:lnTo>
                  <a:lnTo>
                    <a:pt x="12049" y="201"/>
                  </a:lnTo>
                  <a:close/>
                </a:path>
              </a:pathLst>
            </a:custGeom>
            <a:solidFill>
              <a:srgbClr val="3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50" name="Rectangle 26">
              <a:extLst>
                <a:ext uri="{FF2B5EF4-FFF2-40B4-BE49-F238E27FC236}">
                  <a16:creationId xmlns:a16="http://schemas.microsoft.com/office/drawing/2014/main" id="{B500CBB2-4343-4CC1-ACED-E5C764865F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" y="3056"/>
              <a:ext cx="3390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PR" altLang="en-US" sz="4500" b="1">
                  <a:solidFill>
                    <a:srgbClr val="FFFFFF"/>
                  </a:solidFill>
                </a:rPr>
                <a:t>ACTIVIDAD FISICA</a:t>
              </a:r>
              <a:endParaRPr lang="es-PR" altLang="en-US"/>
            </a:p>
          </p:txBody>
        </p:sp>
      </p:grpSp>
      <p:grpSp>
        <p:nvGrpSpPr>
          <p:cNvPr id="52260" name="Group 36">
            <a:extLst>
              <a:ext uri="{FF2B5EF4-FFF2-40B4-BE49-F238E27FC236}">
                <a16:creationId xmlns:a16="http://schemas.microsoft.com/office/drawing/2014/main" id="{4A5B7DD7-2499-4C50-A949-8776E2AC6D32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990600"/>
            <a:ext cx="3962400" cy="1250950"/>
            <a:chOff x="960" y="624"/>
            <a:chExt cx="2496" cy="788"/>
          </a:xfrm>
        </p:grpSpPr>
        <p:sp>
          <p:nvSpPr>
            <p:cNvPr id="52252" name="AutoShape 28">
              <a:extLst>
                <a:ext uri="{FF2B5EF4-FFF2-40B4-BE49-F238E27FC236}">
                  <a16:creationId xmlns:a16="http://schemas.microsoft.com/office/drawing/2014/main" id="{34AF769B-31EF-4F96-BD7D-92E974FA944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60" y="624"/>
              <a:ext cx="2496" cy="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4" name="Rectangle 30">
              <a:extLst>
                <a:ext uri="{FF2B5EF4-FFF2-40B4-BE49-F238E27FC236}">
                  <a16:creationId xmlns:a16="http://schemas.microsoft.com/office/drawing/2014/main" id="{0193E417-1AA4-461E-9856-627295A10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" y="704"/>
              <a:ext cx="2270" cy="621"/>
            </a:xfrm>
            <a:prstGeom prst="rect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55" name="Freeform 31">
              <a:extLst>
                <a:ext uri="{FF2B5EF4-FFF2-40B4-BE49-F238E27FC236}">
                  <a16:creationId xmlns:a16="http://schemas.microsoft.com/office/drawing/2014/main" id="{663AD5C2-201A-4161-9A02-838C04BF4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" y="637"/>
              <a:ext cx="67" cy="755"/>
            </a:xfrm>
            <a:custGeom>
              <a:avLst/>
              <a:gdLst>
                <a:gd name="T0" fmla="*/ 0 w 201"/>
                <a:gd name="T1" fmla="*/ 0 h 2265"/>
                <a:gd name="T2" fmla="*/ 201 w 201"/>
                <a:gd name="T3" fmla="*/ 201 h 2265"/>
                <a:gd name="T4" fmla="*/ 201 w 201"/>
                <a:gd name="T5" fmla="*/ 2064 h 2265"/>
                <a:gd name="T6" fmla="*/ 0 w 201"/>
                <a:gd name="T7" fmla="*/ 2265 h 2265"/>
                <a:gd name="T8" fmla="*/ 0 w 201"/>
                <a:gd name="T9" fmla="*/ 0 h 2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2265">
                  <a:moveTo>
                    <a:pt x="0" y="0"/>
                  </a:moveTo>
                  <a:lnTo>
                    <a:pt x="201" y="201"/>
                  </a:lnTo>
                  <a:lnTo>
                    <a:pt x="201" y="2064"/>
                  </a:lnTo>
                  <a:lnTo>
                    <a:pt x="0" y="22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9A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56" name="Freeform 32">
              <a:extLst>
                <a:ext uri="{FF2B5EF4-FFF2-40B4-BE49-F238E27FC236}">
                  <a16:creationId xmlns:a16="http://schemas.microsoft.com/office/drawing/2014/main" id="{C4411D74-7612-474D-851E-54BEE092F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" y="637"/>
              <a:ext cx="2404" cy="67"/>
            </a:xfrm>
            <a:custGeom>
              <a:avLst/>
              <a:gdLst>
                <a:gd name="T0" fmla="*/ 0 w 7210"/>
                <a:gd name="T1" fmla="*/ 0 h 201"/>
                <a:gd name="T2" fmla="*/ 201 w 7210"/>
                <a:gd name="T3" fmla="*/ 201 h 201"/>
                <a:gd name="T4" fmla="*/ 7009 w 7210"/>
                <a:gd name="T5" fmla="*/ 201 h 201"/>
                <a:gd name="T6" fmla="*/ 7210 w 7210"/>
                <a:gd name="T7" fmla="*/ 0 h 201"/>
                <a:gd name="T8" fmla="*/ 0 w 7210"/>
                <a:gd name="T9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10" h="201">
                  <a:moveTo>
                    <a:pt x="0" y="0"/>
                  </a:moveTo>
                  <a:lnTo>
                    <a:pt x="201" y="201"/>
                  </a:lnTo>
                  <a:lnTo>
                    <a:pt x="7009" y="201"/>
                  </a:lnTo>
                  <a:lnTo>
                    <a:pt x="72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57" name="Freeform 33">
              <a:extLst>
                <a:ext uri="{FF2B5EF4-FFF2-40B4-BE49-F238E27FC236}">
                  <a16:creationId xmlns:a16="http://schemas.microsoft.com/office/drawing/2014/main" id="{7E9BBD1B-5F4C-49DE-A5D8-B0159A88E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9" y="637"/>
              <a:ext cx="67" cy="755"/>
            </a:xfrm>
            <a:custGeom>
              <a:avLst/>
              <a:gdLst>
                <a:gd name="T0" fmla="*/ 201 w 201"/>
                <a:gd name="T1" fmla="*/ 2265 h 2265"/>
                <a:gd name="T2" fmla="*/ 0 w 201"/>
                <a:gd name="T3" fmla="*/ 2064 h 2265"/>
                <a:gd name="T4" fmla="*/ 0 w 201"/>
                <a:gd name="T5" fmla="*/ 201 h 2265"/>
                <a:gd name="T6" fmla="*/ 201 w 201"/>
                <a:gd name="T7" fmla="*/ 0 h 2265"/>
                <a:gd name="T8" fmla="*/ 201 w 201"/>
                <a:gd name="T9" fmla="*/ 2265 h 2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2265">
                  <a:moveTo>
                    <a:pt x="201" y="2265"/>
                  </a:moveTo>
                  <a:lnTo>
                    <a:pt x="0" y="2064"/>
                  </a:lnTo>
                  <a:lnTo>
                    <a:pt x="0" y="201"/>
                  </a:lnTo>
                  <a:lnTo>
                    <a:pt x="201" y="0"/>
                  </a:lnTo>
                  <a:lnTo>
                    <a:pt x="201" y="2265"/>
                  </a:lnTo>
                  <a:close/>
                </a:path>
              </a:pathLst>
            </a:custGeom>
            <a:solidFill>
              <a:srgbClr val="7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58" name="Freeform 34">
              <a:extLst>
                <a:ext uri="{FF2B5EF4-FFF2-40B4-BE49-F238E27FC236}">
                  <a16:creationId xmlns:a16="http://schemas.microsoft.com/office/drawing/2014/main" id="{B07B81CD-BA37-4F09-BB92-42563C4ED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" y="1325"/>
              <a:ext cx="2404" cy="67"/>
            </a:xfrm>
            <a:custGeom>
              <a:avLst/>
              <a:gdLst>
                <a:gd name="T0" fmla="*/ 7210 w 7210"/>
                <a:gd name="T1" fmla="*/ 201 h 201"/>
                <a:gd name="T2" fmla="*/ 0 w 7210"/>
                <a:gd name="T3" fmla="*/ 201 h 201"/>
                <a:gd name="T4" fmla="*/ 201 w 7210"/>
                <a:gd name="T5" fmla="*/ 0 h 201"/>
                <a:gd name="T6" fmla="*/ 7009 w 7210"/>
                <a:gd name="T7" fmla="*/ 0 h 201"/>
                <a:gd name="T8" fmla="*/ 7210 w 7210"/>
                <a:gd name="T9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10" h="201">
                  <a:moveTo>
                    <a:pt x="7210" y="201"/>
                  </a:moveTo>
                  <a:lnTo>
                    <a:pt x="0" y="201"/>
                  </a:lnTo>
                  <a:lnTo>
                    <a:pt x="201" y="0"/>
                  </a:lnTo>
                  <a:lnTo>
                    <a:pt x="7009" y="0"/>
                  </a:lnTo>
                  <a:lnTo>
                    <a:pt x="7210" y="201"/>
                  </a:lnTo>
                  <a:close/>
                </a:path>
              </a:pathLst>
            </a:custGeom>
            <a:solidFill>
              <a:srgbClr val="3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59" name="Rectangle 35">
              <a:extLst>
                <a:ext uri="{FF2B5EF4-FFF2-40B4-BE49-F238E27FC236}">
                  <a16:creationId xmlns:a16="http://schemas.microsoft.com/office/drawing/2014/main" id="{2E172584-09D9-4ED2-817F-51CC4C47D7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0" y="821"/>
              <a:ext cx="2100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PR" altLang="en-US" sz="4500" b="1">
                  <a:solidFill>
                    <a:srgbClr val="FFFFFF"/>
                  </a:solidFill>
                </a:rPr>
                <a:t>NUTRICIÓN</a:t>
              </a:r>
              <a:endParaRPr lang="es-PR" altLang="en-US"/>
            </a:p>
          </p:txBody>
        </p:sp>
      </p:grpSp>
      <p:sp>
        <p:nvSpPr>
          <p:cNvPr id="22" name="Text Box 6">
            <a:extLst>
              <a:ext uri="{FF2B5EF4-FFF2-40B4-BE49-F238E27FC236}">
                <a16:creationId xmlns:a16="http://schemas.microsoft.com/office/drawing/2014/main" id="{8800FE32-FF65-4F14-9450-C479BA0D9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2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30" name="Picture 6">
            <a:extLst>
              <a:ext uri="{FF2B5EF4-FFF2-40B4-BE49-F238E27FC236}">
                <a16:creationId xmlns:a16="http://schemas.microsoft.com/office/drawing/2014/main" id="{48235045-8CF7-4DC2-A8F0-524D5CEF4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2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4631" name="Picture 7">
            <a:extLst>
              <a:ext uri="{FF2B5EF4-FFF2-40B4-BE49-F238E27FC236}">
                <a16:creationId xmlns:a16="http://schemas.microsoft.com/office/drawing/2014/main" id="{6C533EDF-5E95-4765-B196-E631E9262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43200"/>
            <a:ext cx="143986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4632" name="Picture 8">
            <a:extLst>
              <a:ext uri="{FF2B5EF4-FFF2-40B4-BE49-F238E27FC236}">
                <a16:creationId xmlns:a16="http://schemas.microsoft.com/office/drawing/2014/main" id="{DDBB7B26-3266-4AE1-AB60-DC12C63E8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20788"/>
            <a:ext cx="6096000" cy="434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154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>
            <a:extLst>
              <a:ext uri="{FF2B5EF4-FFF2-40B4-BE49-F238E27FC236}">
                <a16:creationId xmlns:a16="http://schemas.microsoft.com/office/drawing/2014/main" id="{204332FF-93AC-4F16-B7A4-DBC5D9ECF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2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5653" name="Picture 5">
            <a:extLst>
              <a:ext uri="{FF2B5EF4-FFF2-40B4-BE49-F238E27FC236}">
                <a16:creationId xmlns:a16="http://schemas.microsoft.com/office/drawing/2014/main" id="{98273598-4B53-4C7F-9508-73880521D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82638"/>
            <a:ext cx="7267575" cy="127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5654" name="Picture 6">
            <a:extLst>
              <a:ext uri="{FF2B5EF4-FFF2-40B4-BE49-F238E27FC236}">
                <a16:creationId xmlns:a16="http://schemas.microsoft.com/office/drawing/2014/main" id="{6670566B-F82B-49B0-A07F-0B3391942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9175"/>
            <a:ext cx="77724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5655" name="Picture 7">
            <a:extLst>
              <a:ext uri="{FF2B5EF4-FFF2-40B4-BE49-F238E27FC236}">
                <a16:creationId xmlns:a16="http://schemas.microsoft.com/office/drawing/2014/main" id="{F0896CB8-7799-4C3F-A2B8-948D75443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30563"/>
            <a:ext cx="7704138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55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8" name="Picture 6">
            <a:extLst>
              <a:ext uri="{FF2B5EF4-FFF2-40B4-BE49-F238E27FC236}">
                <a16:creationId xmlns:a16="http://schemas.microsoft.com/office/drawing/2014/main" id="{87DF303B-15BD-4597-90A5-CAF6D925D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37020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6679" name="Picture 7">
            <a:extLst>
              <a:ext uri="{FF2B5EF4-FFF2-40B4-BE49-F238E27FC236}">
                <a16:creationId xmlns:a16="http://schemas.microsoft.com/office/drawing/2014/main" id="{A4CE56AA-1E63-4130-AA02-B4D3F4AF8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96863"/>
            <a:ext cx="6705600" cy="107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6680" name="Picture 8">
            <a:extLst>
              <a:ext uri="{FF2B5EF4-FFF2-40B4-BE49-F238E27FC236}">
                <a16:creationId xmlns:a16="http://schemas.microsoft.com/office/drawing/2014/main" id="{BF8CB51E-513E-46C0-83BA-A6F7D30B8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52575"/>
            <a:ext cx="67929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6681" name="Picture 9">
            <a:extLst>
              <a:ext uri="{FF2B5EF4-FFF2-40B4-BE49-F238E27FC236}">
                <a16:creationId xmlns:a16="http://schemas.microsoft.com/office/drawing/2014/main" id="{01C1DA29-B9B3-48C6-8D20-80F68A6A3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438400"/>
            <a:ext cx="45720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156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02" name="Picture 6">
            <a:extLst>
              <a:ext uri="{FF2B5EF4-FFF2-40B4-BE49-F238E27FC236}">
                <a16:creationId xmlns:a16="http://schemas.microsoft.com/office/drawing/2014/main" id="{69EB37C5-12F0-461B-BE05-CFDAB7A3F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0"/>
            <a:ext cx="3138488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7703" name="Picture 7">
            <a:extLst>
              <a:ext uri="{FF2B5EF4-FFF2-40B4-BE49-F238E27FC236}">
                <a16:creationId xmlns:a16="http://schemas.microsoft.com/office/drawing/2014/main" id="{1A9F7F7C-BD67-4DF9-A07F-10BD37DE9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1013"/>
            <a:ext cx="8229600" cy="127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7704" name="Picture 8">
            <a:extLst>
              <a:ext uri="{FF2B5EF4-FFF2-40B4-BE49-F238E27FC236}">
                <a16:creationId xmlns:a16="http://schemas.microsoft.com/office/drawing/2014/main" id="{7AF8B3BD-EFAC-401B-BB92-61AC80193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2276475"/>
            <a:ext cx="5072062" cy="391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57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157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5" name="Picture 5">
            <a:extLst>
              <a:ext uri="{FF2B5EF4-FFF2-40B4-BE49-F238E27FC236}">
                <a16:creationId xmlns:a16="http://schemas.microsoft.com/office/drawing/2014/main" id="{B9CE1305-99D2-44BE-A8E8-A94F5B75D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68300"/>
            <a:ext cx="6629400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8726" name="Picture 6">
            <a:extLst>
              <a:ext uri="{FF2B5EF4-FFF2-40B4-BE49-F238E27FC236}">
                <a16:creationId xmlns:a16="http://schemas.microsoft.com/office/drawing/2014/main" id="{64F2B7C0-811E-4F70-A5A8-8E497E241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04975"/>
            <a:ext cx="8305800" cy="469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58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8" name="Picture 4">
            <a:extLst>
              <a:ext uri="{FF2B5EF4-FFF2-40B4-BE49-F238E27FC236}">
                <a16:creationId xmlns:a16="http://schemas.microsoft.com/office/drawing/2014/main" id="{93201AF5-0FC5-4327-999B-24FB090F9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600"/>
            <a:ext cx="6705600" cy="83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749" name="Picture 5">
            <a:extLst>
              <a:ext uri="{FF2B5EF4-FFF2-40B4-BE49-F238E27FC236}">
                <a16:creationId xmlns:a16="http://schemas.microsoft.com/office/drawing/2014/main" id="{8A0A8718-6292-4534-A749-49AB91D62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91000"/>
            <a:ext cx="4724400" cy="242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750" name="Picture 6">
            <a:extLst>
              <a:ext uri="{FF2B5EF4-FFF2-40B4-BE49-F238E27FC236}">
                <a16:creationId xmlns:a16="http://schemas.microsoft.com/office/drawing/2014/main" id="{9CAE1907-F468-4BDE-A16F-B2DB5E471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38600"/>
            <a:ext cx="2743200" cy="261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752" name="Picture 8">
            <a:extLst>
              <a:ext uri="{FF2B5EF4-FFF2-40B4-BE49-F238E27FC236}">
                <a16:creationId xmlns:a16="http://schemas.microsoft.com/office/drawing/2014/main" id="{8E4FF11D-A3C6-4764-8F41-E3D099219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79513"/>
            <a:ext cx="1371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753" name="Picture 9">
            <a:extLst>
              <a:ext uri="{FF2B5EF4-FFF2-40B4-BE49-F238E27FC236}">
                <a16:creationId xmlns:a16="http://schemas.microsoft.com/office/drawing/2014/main" id="{26DDACA9-BB82-4BE7-82F0-022818DE8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16025"/>
            <a:ext cx="1447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754" name="Picture 10">
            <a:extLst>
              <a:ext uri="{FF2B5EF4-FFF2-40B4-BE49-F238E27FC236}">
                <a16:creationId xmlns:a16="http://schemas.microsoft.com/office/drawing/2014/main" id="{FC6D6A7F-B2A4-4C45-AB2D-A5A38C947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399097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755" name="Picture 11">
            <a:extLst>
              <a:ext uri="{FF2B5EF4-FFF2-40B4-BE49-F238E27FC236}">
                <a16:creationId xmlns:a16="http://schemas.microsoft.com/office/drawing/2014/main" id="{5F962A2A-E4C6-4FDE-8055-F957CD774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1828800"/>
            <a:ext cx="407987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756" name="Picture 12">
            <a:extLst>
              <a:ext uri="{FF2B5EF4-FFF2-40B4-BE49-F238E27FC236}">
                <a16:creationId xmlns:a16="http://schemas.microsoft.com/office/drawing/2014/main" id="{4556BA90-628F-4895-B9FD-9AACF7865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200400"/>
            <a:ext cx="5686425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9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9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9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9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9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9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9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9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9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9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9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9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5" dur="500"/>
                                        <p:tgtEl>
                                          <p:spTgt spid="159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8" name="Picture 10">
            <a:extLst>
              <a:ext uri="{FF2B5EF4-FFF2-40B4-BE49-F238E27FC236}">
                <a16:creationId xmlns:a16="http://schemas.microsoft.com/office/drawing/2014/main" id="{F848D804-BAD0-47B9-920C-D359701EA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276225"/>
            <a:ext cx="80168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0779" name="Picture 11">
            <a:extLst>
              <a:ext uri="{FF2B5EF4-FFF2-40B4-BE49-F238E27FC236}">
                <a16:creationId xmlns:a16="http://schemas.microsoft.com/office/drawing/2014/main" id="{BFFE75EC-2213-4014-BE2C-6AF1D6150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7613"/>
            <a:ext cx="8382000" cy="466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0780" name="Picture 12">
            <a:extLst>
              <a:ext uri="{FF2B5EF4-FFF2-40B4-BE49-F238E27FC236}">
                <a16:creationId xmlns:a16="http://schemas.microsoft.com/office/drawing/2014/main" id="{23355F0F-8160-46B4-8E21-9696F1EFE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19800"/>
            <a:ext cx="687387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0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0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0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0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0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0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60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8" name="Picture 6">
            <a:extLst>
              <a:ext uri="{FF2B5EF4-FFF2-40B4-BE49-F238E27FC236}">
                <a16:creationId xmlns:a16="http://schemas.microsoft.com/office/drawing/2014/main" id="{E33EF6F4-50D2-417F-8C04-9AE659CA6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19800"/>
            <a:ext cx="7543800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1799" name="Picture 7">
            <a:extLst>
              <a:ext uri="{FF2B5EF4-FFF2-40B4-BE49-F238E27FC236}">
                <a16:creationId xmlns:a16="http://schemas.microsoft.com/office/drawing/2014/main" id="{5C1F9E2B-F0AF-42DF-B250-936026DA3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70000"/>
            <a:ext cx="8458200" cy="470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1800" name="Picture 8">
            <a:extLst>
              <a:ext uri="{FF2B5EF4-FFF2-40B4-BE49-F238E27FC236}">
                <a16:creationId xmlns:a16="http://schemas.microsoft.com/office/drawing/2014/main" id="{819E77FE-1C77-4B92-894B-6615B9EC6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33363"/>
            <a:ext cx="2438400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1801" name="Picture 9">
            <a:extLst>
              <a:ext uri="{FF2B5EF4-FFF2-40B4-BE49-F238E27FC236}">
                <a16:creationId xmlns:a16="http://schemas.microsoft.com/office/drawing/2014/main" id="{3AE6AE62-981A-42CF-8965-1094EB0EF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73100"/>
            <a:ext cx="77882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1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1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1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1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1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1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6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21" name="Picture 5">
            <a:extLst>
              <a:ext uri="{FF2B5EF4-FFF2-40B4-BE49-F238E27FC236}">
                <a16:creationId xmlns:a16="http://schemas.microsoft.com/office/drawing/2014/main" id="{D16971DF-3B05-4E24-A7E0-13A030947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6400"/>
            <a:ext cx="67818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2822" name="Picture 6">
            <a:extLst>
              <a:ext uri="{FF2B5EF4-FFF2-40B4-BE49-F238E27FC236}">
                <a16:creationId xmlns:a16="http://schemas.microsoft.com/office/drawing/2014/main" id="{89FA2990-952E-4F39-86B6-1B36DBC5B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0"/>
            <a:ext cx="8382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8" name="Picture 8">
            <a:extLst>
              <a:ext uri="{FF2B5EF4-FFF2-40B4-BE49-F238E27FC236}">
                <a16:creationId xmlns:a16="http://schemas.microsoft.com/office/drawing/2014/main" id="{CFA2E262-BAF3-4397-BFEC-301734483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95288"/>
            <a:ext cx="9448800" cy="608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3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83" name="Picture 1035">
            <a:extLst>
              <a:ext uri="{FF2B5EF4-FFF2-40B4-BE49-F238E27FC236}">
                <a16:creationId xmlns:a16="http://schemas.microsoft.com/office/drawing/2014/main" id="{4833D2BB-90BC-4091-A45D-C0BEDED1C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84" name="Picture 1036">
            <a:extLst>
              <a:ext uri="{FF2B5EF4-FFF2-40B4-BE49-F238E27FC236}">
                <a16:creationId xmlns:a16="http://schemas.microsoft.com/office/drawing/2014/main" id="{72C264D9-8B39-4961-B056-3579ECE4C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"/>
            <a:ext cx="6400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85" name="Picture 1037">
            <a:extLst>
              <a:ext uri="{FF2B5EF4-FFF2-40B4-BE49-F238E27FC236}">
                <a16:creationId xmlns:a16="http://schemas.microsoft.com/office/drawing/2014/main" id="{6E86AC3C-4B1A-4AB8-9ECD-3FAD94987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00200"/>
            <a:ext cx="3048000" cy="94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87" name="Picture 1039">
            <a:extLst>
              <a:ext uri="{FF2B5EF4-FFF2-40B4-BE49-F238E27FC236}">
                <a16:creationId xmlns:a16="http://schemas.microsoft.com/office/drawing/2014/main" id="{75E4E543-5449-485B-9C99-841A46C65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73375"/>
            <a:ext cx="8534400" cy="361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A79FF484-E929-4879-BAF0-467FAF388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>
                <a:gamma/>
                <a:shade val="26275"/>
                <a:invGamma/>
              </a:srgbClr>
            </a:gs>
            <a:gs pos="100000">
              <a:srgbClr val="FF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70" name="Picture 6">
            <a:extLst>
              <a:ext uri="{FF2B5EF4-FFF2-40B4-BE49-F238E27FC236}">
                <a16:creationId xmlns:a16="http://schemas.microsoft.com/office/drawing/2014/main" id="{61A4EE25-DE77-40F5-9E26-585863CAE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76200"/>
            <a:ext cx="10439400" cy="695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867" name="Picture 3">
            <a:extLst>
              <a:ext uri="{FF2B5EF4-FFF2-40B4-BE49-F238E27FC236}">
                <a16:creationId xmlns:a16="http://schemas.microsoft.com/office/drawing/2014/main" id="{96435486-A4A2-4188-868D-86B06241A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4025"/>
            <a:ext cx="10223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868" name="Picture 4">
            <a:extLst>
              <a:ext uri="{FF2B5EF4-FFF2-40B4-BE49-F238E27FC236}">
                <a16:creationId xmlns:a16="http://schemas.microsoft.com/office/drawing/2014/main" id="{B1833887-421F-4A2C-805A-C76A46CD8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57200"/>
            <a:ext cx="6629400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869" name="Picture 5">
            <a:extLst>
              <a:ext uri="{FF2B5EF4-FFF2-40B4-BE49-F238E27FC236}">
                <a16:creationId xmlns:a16="http://schemas.microsoft.com/office/drawing/2014/main" id="{D744EDDE-01FB-4AAC-B501-A7BBFE639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8686800" cy="445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>
                <a:gamma/>
                <a:shade val="26275"/>
                <a:invGamma/>
              </a:srgbClr>
            </a:gs>
            <a:gs pos="100000">
              <a:srgbClr val="FF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20" name="Picture 8">
            <a:extLst>
              <a:ext uri="{FF2B5EF4-FFF2-40B4-BE49-F238E27FC236}">
                <a16:creationId xmlns:a16="http://schemas.microsoft.com/office/drawing/2014/main" id="{A0481A67-752B-4F19-8F7C-C01CC982B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76200"/>
            <a:ext cx="10134600" cy="739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6914" name="Picture 2">
            <a:extLst>
              <a:ext uri="{FF2B5EF4-FFF2-40B4-BE49-F238E27FC236}">
                <a16:creationId xmlns:a16="http://schemas.microsoft.com/office/drawing/2014/main" id="{5C5AE06E-BBDE-409F-8400-79D6DFC7E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4988"/>
            <a:ext cx="8382000" cy="98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6918" name="Picture 6">
            <a:extLst>
              <a:ext uri="{FF2B5EF4-FFF2-40B4-BE49-F238E27FC236}">
                <a16:creationId xmlns:a16="http://schemas.microsoft.com/office/drawing/2014/main" id="{A058168C-7A70-496A-B378-A7CE3B3E5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3817938"/>
            <a:ext cx="8535987" cy="243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6921" name="Picture 9">
            <a:extLst>
              <a:ext uri="{FF2B5EF4-FFF2-40B4-BE49-F238E27FC236}">
                <a16:creationId xmlns:a16="http://schemas.microsoft.com/office/drawing/2014/main" id="{72C900B6-36BB-4A1A-BD59-ABCA5ACC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8382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66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66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4" name="Picture 8">
            <a:extLst>
              <a:ext uri="{FF2B5EF4-FFF2-40B4-BE49-F238E27FC236}">
                <a16:creationId xmlns:a16="http://schemas.microsoft.com/office/drawing/2014/main" id="{BAB236C9-33C3-4229-B7E4-5B9E0C05F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70866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7945" name="Picture 9">
            <a:extLst>
              <a:ext uri="{FF2B5EF4-FFF2-40B4-BE49-F238E27FC236}">
                <a16:creationId xmlns:a16="http://schemas.microsoft.com/office/drawing/2014/main" id="{033AEC24-1494-41B2-9D63-EE724FD35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6400800" cy="544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4" name="Picture 4">
            <a:extLst>
              <a:ext uri="{FF2B5EF4-FFF2-40B4-BE49-F238E27FC236}">
                <a16:creationId xmlns:a16="http://schemas.microsoft.com/office/drawing/2014/main" id="{D1E61E40-6834-4BA3-A080-69F95E19B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772400" cy="422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8965" name="Picture 5">
            <a:extLst>
              <a:ext uri="{FF2B5EF4-FFF2-40B4-BE49-F238E27FC236}">
                <a16:creationId xmlns:a16="http://schemas.microsoft.com/office/drawing/2014/main" id="{948D344E-64B1-4322-AA7A-0F35E903C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24400"/>
            <a:ext cx="6459538" cy="174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8" name="Picture 4">
            <a:extLst>
              <a:ext uri="{FF2B5EF4-FFF2-40B4-BE49-F238E27FC236}">
                <a16:creationId xmlns:a16="http://schemas.microsoft.com/office/drawing/2014/main" id="{CD9EB935-E369-44A4-8060-C4273EEB7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"/>
            <a:ext cx="68580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9989" name="Picture 5">
            <a:extLst>
              <a:ext uri="{FF2B5EF4-FFF2-40B4-BE49-F238E27FC236}">
                <a16:creationId xmlns:a16="http://schemas.microsoft.com/office/drawing/2014/main" id="{03437FCB-071B-4FE4-AA99-CC4F4AA02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010400" cy="210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9990" name="Picture 6">
            <a:extLst>
              <a:ext uri="{FF2B5EF4-FFF2-40B4-BE49-F238E27FC236}">
                <a16:creationId xmlns:a16="http://schemas.microsoft.com/office/drawing/2014/main" id="{65814EB1-A001-4154-89B0-7D3C6887C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3270250"/>
            <a:ext cx="6453187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9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9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7" name="Picture 9">
            <a:extLst>
              <a:ext uri="{FF2B5EF4-FFF2-40B4-BE49-F238E27FC236}">
                <a16:creationId xmlns:a16="http://schemas.microsoft.com/office/drawing/2014/main" id="{D04E63BB-3D5F-4A2C-8582-24C47AB25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304800"/>
            <a:ext cx="103632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1013" name="Picture 5">
            <a:extLst>
              <a:ext uri="{FF2B5EF4-FFF2-40B4-BE49-F238E27FC236}">
                <a16:creationId xmlns:a16="http://schemas.microsoft.com/office/drawing/2014/main" id="{1F28421C-2A50-48F2-AD4D-8C4E9A522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469900"/>
            <a:ext cx="7924800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1015" name="Picture 7">
            <a:extLst>
              <a:ext uri="{FF2B5EF4-FFF2-40B4-BE49-F238E27FC236}">
                <a16:creationId xmlns:a16="http://schemas.microsoft.com/office/drawing/2014/main" id="{E38738D0-AD44-4F06-B21A-E41187C75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95475"/>
            <a:ext cx="8364538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1016" name="Picture 8">
            <a:extLst>
              <a:ext uri="{FF2B5EF4-FFF2-40B4-BE49-F238E27FC236}">
                <a16:creationId xmlns:a16="http://schemas.microsoft.com/office/drawing/2014/main" id="{BFD6353F-0A9B-4198-A929-3F27BE073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3403600"/>
            <a:ext cx="6472237" cy="299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1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1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41" name="Picture 9">
            <a:extLst>
              <a:ext uri="{FF2B5EF4-FFF2-40B4-BE49-F238E27FC236}">
                <a16:creationId xmlns:a16="http://schemas.microsoft.com/office/drawing/2014/main" id="{084F0B9E-AAEE-4639-87C0-5697C1B21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4288"/>
            <a:ext cx="9753600" cy="694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2038" name="Picture 6">
            <a:extLst>
              <a:ext uri="{FF2B5EF4-FFF2-40B4-BE49-F238E27FC236}">
                <a16:creationId xmlns:a16="http://schemas.microsoft.com/office/drawing/2014/main" id="{9DA89C3D-438C-46A9-A4AD-07F3C7831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"/>
            <a:ext cx="6605588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2039" name="Picture 7">
            <a:extLst>
              <a:ext uri="{FF2B5EF4-FFF2-40B4-BE49-F238E27FC236}">
                <a16:creationId xmlns:a16="http://schemas.microsoft.com/office/drawing/2014/main" id="{E204DD00-F035-438F-81C4-23FA3EBDE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3000"/>
            <a:ext cx="6026150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2040" name="Picture 8">
            <a:extLst>
              <a:ext uri="{FF2B5EF4-FFF2-40B4-BE49-F238E27FC236}">
                <a16:creationId xmlns:a16="http://schemas.microsoft.com/office/drawing/2014/main" id="{017299F3-E26D-49B7-B1BB-0C47CBB94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1981200"/>
            <a:ext cx="7948612" cy="459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72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" dur="500"/>
                                        <p:tgtEl>
                                          <p:spTgt spid="172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2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2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2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2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2" name="Picture 6">
            <a:extLst>
              <a:ext uri="{FF2B5EF4-FFF2-40B4-BE49-F238E27FC236}">
                <a16:creationId xmlns:a16="http://schemas.microsoft.com/office/drawing/2014/main" id="{1BF29707-2F65-4FAC-878B-B3035D00D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754380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3063" name="Picture 7">
            <a:extLst>
              <a:ext uri="{FF2B5EF4-FFF2-40B4-BE49-F238E27FC236}">
                <a16:creationId xmlns:a16="http://schemas.microsoft.com/office/drawing/2014/main" id="{6AB27480-B465-4F94-AC56-F539259DA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3" y="1219200"/>
            <a:ext cx="5926137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3064" name="Picture 8">
            <a:extLst>
              <a:ext uri="{FF2B5EF4-FFF2-40B4-BE49-F238E27FC236}">
                <a16:creationId xmlns:a16="http://schemas.microsoft.com/office/drawing/2014/main" id="{D27B35DB-0B10-4B1B-9956-B30E7E8AF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8297863" cy="339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3065" name="Picture 9">
            <a:extLst>
              <a:ext uri="{FF2B5EF4-FFF2-40B4-BE49-F238E27FC236}">
                <a16:creationId xmlns:a16="http://schemas.microsoft.com/office/drawing/2014/main" id="{899F5063-E630-4594-9D82-72267AAFB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5486400"/>
            <a:ext cx="8288337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8" name="Picture 8">
            <a:extLst>
              <a:ext uri="{FF2B5EF4-FFF2-40B4-BE49-F238E27FC236}">
                <a16:creationId xmlns:a16="http://schemas.microsoft.com/office/drawing/2014/main" id="{C0C3D7D1-D82D-466A-84CD-0EA139E58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76200"/>
            <a:ext cx="96012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086" name="Picture 6">
            <a:extLst>
              <a:ext uri="{FF2B5EF4-FFF2-40B4-BE49-F238E27FC236}">
                <a16:creationId xmlns:a16="http://schemas.microsoft.com/office/drawing/2014/main" id="{991ECCCD-506D-4C24-97C2-501415CA3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27050"/>
            <a:ext cx="80010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087" name="Picture 7">
            <a:extLst>
              <a:ext uri="{FF2B5EF4-FFF2-40B4-BE49-F238E27FC236}">
                <a16:creationId xmlns:a16="http://schemas.microsoft.com/office/drawing/2014/main" id="{6B4FFEB6-AFF4-4B33-AE14-400B9D46B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708150"/>
            <a:ext cx="8718550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9" name="Picture 5">
            <a:extLst>
              <a:ext uri="{FF2B5EF4-FFF2-40B4-BE49-F238E27FC236}">
                <a16:creationId xmlns:a16="http://schemas.microsoft.com/office/drawing/2014/main" id="{EE789ACB-729F-4096-880D-D16FB82F6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04800"/>
            <a:ext cx="60960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5110" name="Picture 6">
            <a:extLst>
              <a:ext uri="{FF2B5EF4-FFF2-40B4-BE49-F238E27FC236}">
                <a16:creationId xmlns:a16="http://schemas.microsoft.com/office/drawing/2014/main" id="{9522B938-238E-46E5-9B6C-C0F6C96CD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6988"/>
            <a:ext cx="8910638" cy="518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3300">
                <a:gamma/>
                <a:shade val="16078"/>
                <a:invGamma/>
              </a:srgbClr>
            </a:gs>
            <a:gs pos="100000">
              <a:srgbClr val="CC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26" name="Group 22">
            <a:extLst>
              <a:ext uri="{FF2B5EF4-FFF2-40B4-BE49-F238E27FC236}">
                <a16:creationId xmlns:a16="http://schemas.microsoft.com/office/drawing/2014/main" id="{36AEBF53-5EE5-4C71-93A8-14ED91A67D7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76200" y="-76200"/>
            <a:ext cx="9601200" cy="7200900"/>
            <a:chOff x="-48" y="-48"/>
            <a:chExt cx="6048" cy="4536"/>
          </a:xfrm>
        </p:grpSpPr>
        <p:sp>
          <p:nvSpPr>
            <p:cNvPr id="72725" name="AutoShape 21">
              <a:extLst>
                <a:ext uri="{FF2B5EF4-FFF2-40B4-BE49-F238E27FC236}">
                  <a16:creationId xmlns:a16="http://schemas.microsoft.com/office/drawing/2014/main" id="{6138C2AB-E844-4F98-81B3-2E91579A4D6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48" y="-48"/>
              <a:ext cx="6048" cy="4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72727" name="Picture 23">
              <a:extLst>
                <a:ext uri="{FF2B5EF4-FFF2-40B4-BE49-F238E27FC236}">
                  <a16:creationId xmlns:a16="http://schemas.microsoft.com/office/drawing/2014/main" id="{8C89B0A2-EF73-4C9B-8F91-E177B8A8B6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" y="-38"/>
              <a:ext cx="6024" cy="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712" name="Picture 8">
            <a:extLst>
              <a:ext uri="{FF2B5EF4-FFF2-40B4-BE49-F238E27FC236}">
                <a16:creationId xmlns:a16="http://schemas.microsoft.com/office/drawing/2014/main" id="{BBDFE051-E716-41CF-B6E9-9ECB9A566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1893888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3" name="Picture 9">
            <a:extLst>
              <a:ext uri="{FF2B5EF4-FFF2-40B4-BE49-F238E27FC236}">
                <a16:creationId xmlns:a16="http://schemas.microsoft.com/office/drawing/2014/main" id="{75FAD6A6-433D-4284-92FB-36CD9A7F9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1738313"/>
            <a:ext cx="3055937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4" name="Picture 10">
            <a:extLst>
              <a:ext uri="{FF2B5EF4-FFF2-40B4-BE49-F238E27FC236}">
                <a16:creationId xmlns:a16="http://schemas.microsoft.com/office/drawing/2014/main" id="{6419738D-BCE4-45D2-8767-31B508518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16175"/>
            <a:ext cx="3287713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6" name="Picture 12">
            <a:extLst>
              <a:ext uri="{FF2B5EF4-FFF2-40B4-BE49-F238E27FC236}">
                <a16:creationId xmlns:a16="http://schemas.microsoft.com/office/drawing/2014/main" id="{8FF33994-AB23-46F9-9434-15E9B11C3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3114675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7" name="Picture 13">
            <a:extLst>
              <a:ext uri="{FF2B5EF4-FFF2-40B4-BE49-F238E27FC236}">
                <a16:creationId xmlns:a16="http://schemas.microsoft.com/office/drawing/2014/main" id="{4B8320CE-B88B-4D87-BF4F-B990189BD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343400"/>
            <a:ext cx="2008188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8" name="Picture 14">
            <a:extLst>
              <a:ext uri="{FF2B5EF4-FFF2-40B4-BE49-F238E27FC236}">
                <a16:creationId xmlns:a16="http://schemas.microsoft.com/office/drawing/2014/main" id="{B7A0D4B2-4148-4260-B8FF-3D0C5A1D9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105400"/>
            <a:ext cx="2616200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9" name="Picture 15">
            <a:extLst>
              <a:ext uri="{FF2B5EF4-FFF2-40B4-BE49-F238E27FC236}">
                <a16:creationId xmlns:a16="http://schemas.microsoft.com/office/drawing/2014/main" id="{0F17F13C-5923-4DD0-AEA9-63D8E282C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3122613"/>
            <a:ext cx="2693987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20" name="Picture 16">
            <a:extLst>
              <a:ext uri="{FF2B5EF4-FFF2-40B4-BE49-F238E27FC236}">
                <a16:creationId xmlns:a16="http://schemas.microsoft.com/office/drawing/2014/main" id="{D2A06979-F1D8-46A1-B13E-734640A65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092575"/>
            <a:ext cx="26193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21" name="Picture 17">
            <a:extLst>
              <a:ext uri="{FF2B5EF4-FFF2-40B4-BE49-F238E27FC236}">
                <a16:creationId xmlns:a16="http://schemas.microsoft.com/office/drawing/2014/main" id="{99A92D5F-53BC-4CAF-9CF3-CBD129965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103813"/>
            <a:ext cx="1604963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22" name="Picture 18">
            <a:extLst>
              <a:ext uri="{FF2B5EF4-FFF2-40B4-BE49-F238E27FC236}">
                <a16:creationId xmlns:a16="http://schemas.microsoft.com/office/drawing/2014/main" id="{61DB6F25-E856-4996-8949-E32A27563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867400"/>
            <a:ext cx="3190875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30" name="Rectangle 26">
            <a:extLst>
              <a:ext uri="{FF2B5EF4-FFF2-40B4-BE49-F238E27FC236}">
                <a16:creationId xmlns:a16="http://schemas.microsoft.com/office/drawing/2014/main" id="{5489C42E-487E-412D-8AE4-0D51FCC09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813" y="228600"/>
            <a:ext cx="7700962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PR" altLang="en-US" sz="5100" b="1">
                <a:solidFill>
                  <a:srgbClr val="FFFFFF"/>
                </a:solidFill>
                <a:latin typeface="Arial" panose="020B0604020202020204" pitchFamily="34" charset="0"/>
              </a:rPr>
              <a:t>DEFINICIONES BASICAS</a:t>
            </a:r>
            <a:endParaRPr lang="es-PR" altLang="en-US"/>
          </a:p>
        </p:txBody>
      </p:sp>
      <p:sp>
        <p:nvSpPr>
          <p:cNvPr id="72731" name="Freeform 27">
            <a:extLst>
              <a:ext uri="{FF2B5EF4-FFF2-40B4-BE49-F238E27FC236}">
                <a16:creationId xmlns:a16="http://schemas.microsoft.com/office/drawing/2014/main" id="{974FBD95-CB77-4A61-A237-B0D9E9675BC2}"/>
              </a:ext>
            </a:extLst>
          </p:cNvPr>
          <p:cNvSpPr>
            <a:spLocks/>
          </p:cNvSpPr>
          <p:nvPr/>
        </p:nvSpPr>
        <p:spPr bwMode="auto">
          <a:xfrm>
            <a:off x="6234113" y="250825"/>
            <a:ext cx="101600" cy="74613"/>
          </a:xfrm>
          <a:custGeom>
            <a:avLst/>
            <a:gdLst>
              <a:gd name="T0" fmla="*/ 0 w 190"/>
              <a:gd name="T1" fmla="*/ 142 h 142"/>
              <a:gd name="T2" fmla="*/ 68 w 190"/>
              <a:gd name="T3" fmla="*/ 0 h 142"/>
              <a:gd name="T4" fmla="*/ 190 w 190"/>
              <a:gd name="T5" fmla="*/ 0 h 142"/>
              <a:gd name="T6" fmla="*/ 76 w 190"/>
              <a:gd name="T7" fmla="*/ 142 h 142"/>
              <a:gd name="T8" fmla="*/ 0 w 190"/>
              <a:gd name="T9" fmla="*/ 142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0" h="142">
                <a:moveTo>
                  <a:pt x="0" y="142"/>
                </a:moveTo>
                <a:lnTo>
                  <a:pt x="68" y="0"/>
                </a:lnTo>
                <a:lnTo>
                  <a:pt x="190" y="0"/>
                </a:lnTo>
                <a:lnTo>
                  <a:pt x="76" y="142"/>
                </a:lnTo>
                <a:lnTo>
                  <a:pt x="0" y="14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A6B4AC14-E851-4A14-A6BA-42208C7DE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7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72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7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72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72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7" dur="500"/>
                                        <p:tgtEl>
                                          <p:spTgt spid="72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2" dur="500"/>
                                        <p:tgtEl>
                                          <p:spTgt spid="72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7" dur="500"/>
                                        <p:tgtEl>
                                          <p:spTgt spid="72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2" dur="500"/>
                                        <p:tgtEl>
                                          <p:spTgt spid="72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5" name="Picture 7">
            <a:extLst>
              <a:ext uri="{FF2B5EF4-FFF2-40B4-BE49-F238E27FC236}">
                <a16:creationId xmlns:a16="http://schemas.microsoft.com/office/drawing/2014/main" id="{2EAA0858-5572-48EF-A078-576407613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152400"/>
            <a:ext cx="97536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6133" name="Picture 5">
            <a:extLst>
              <a:ext uri="{FF2B5EF4-FFF2-40B4-BE49-F238E27FC236}">
                <a16:creationId xmlns:a16="http://schemas.microsoft.com/office/drawing/2014/main" id="{F76E5A9E-3B55-4E31-9FEE-418390E4A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24063"/>
            <a:ext cx="8305800" cy="422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6134" name="Picture 6">
            <a:extLst>
              <a:ext uri="{FF2B5EF4-FFF2-40B4-BE49-F238E27FC236}">
                <a16:creationId xmlns:a16="http://schemas.microsoft.com/office/drawing/2014/main" id="{E2F140E8-6FD7-47F7-9037-AED9C858C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60400"/>
            <a:ext cx="807720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60" name="Picture 8">
            <a:extLst>
              <a:ext uri="{FF2B5EF4-FFF2-40B4-BE49-F238E27FC236}">
                <a16:creationId xmlns:a16="http://schemas.microsoft.com/office/drawing/2014/main" id="{7ADB429E-83F4-48BA-B0C2-292E3C75D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813"/>
            <a:ext cx="9144000" cy="612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9" name="Picture 3">
            <a:extLst>
              <a:ext uri="{FF2B5EF4-FFF2-40B4-BE49-F238E27FC236}">
                <a16:creationId xmlns:a16="http://schemas.microsoft.com/office/drawing/2014/main" id="{3F668852-D241-4654-AFB9-13EE3BFFD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74638"/>
            <a:ext cx="5638800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8180" name="Rectangle 4">
            <a:extLst>
              <a:ext uri="{FF2B5EF4-FFF2-40B4-BE49-F238E27FC236}">
                <a16:creationId xmlns:a16="http://schemas.microsoft.com/office/drawing/2014/main" id="{E6EC9A1E-0FCD-43F3-A9EB-5339DA96C742}"/>
              </a:ext>
            </a:extLst>
          </p:cNvPr>
          <p:cNvGraphicFramePr>
            <a:graphicFrameLocks/>
          </p:cNvGraphicFramePr>
          <p:nvPr/>
        </p:nvGraphicFramePr>
        <p:xfrm>
          <a:off x="14478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882" name="CorelDRAW 6.0 Graphic" r:id="rId5" imgW="0" imgH="0" progId="CorelDraw.Graphic.6">
                  <p:embed/>
                </p:oleObj>
              </mc:Choice>
              <mc:Fallback>
                <p:oleObj name="CorelDRAW 6.0 Graphic" r:id="rId5" imgW="0" imgH="0" progId="CorelDraw.Graphic.6">
                  <p:embed/>
                  <p:pic>
                    <p:nvPicPr>
                      <p:cNvPr id="0" name="Rectangle 4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8183" name="Picture 7">
            <a:extLst>
              <a:ext uri="{FF2B5EF4-FFF2-40B4-BE49-F238E27FC236}">
                <a16:creationId xmlns:a16="http://schemas.microsoft.com/office/drawing/2014/main" id="{1061211E-E704-4B0F-8A27-7B0CE6DC0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81375"/>
            <a:ext cx="807720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4" name="Picture 8">
            <a:extLst>
              <a:ext uri="{FF2B5EF4-FFF2-40B4-BE49-F238E27FC236}">
                <a16:creationId xmlns:a16="http://schemas.microsoft.com/office/drawing/2014/main" id="{0769C1CC-8280-43AF-B580-BC359F9E8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35113"/>
            <a:ext cx="8229600" cy="139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8186" name="Object 10">
            <a:extLst>
              <a:ext uri="{FF2B5EF4-FFF2-40B4-BE49-F238E27FC236}">
                <a16:creationId xmlns:a16="http://schemas.microsoft.com/office/drawing/2014/main" id="{FA2F462E-65EF-446F-AB55-57BC56E1A1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91200" y="4876800"/>
          <a:ext cx="1762125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883" r:id="rId8" imgW="3735000" imgH="4200480" progId="">
                  <p:embed/>
                </p:oleObj>
              </mc:Choice>
              <mc:Fallback>
                <p:oleObj r:id="rId8" imgW="3735000" imgH="4200480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4876800"/>
                        <a:ext cx="1762125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8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178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178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9203" name="Rectangle 3">
            <a:extLst>
              <a:ext uri="{FF2B5EF4-FFF2-40B4-BE49-F238E27FC236}">
                <a16:creationId xmlns:a16="http://schemas.microsoft.com/office/drawing/2014/main" id="{C7437296-E1D6-4CB6-8427-35A2B7E29559}"/>
              </a:ext>
            </a:extLst>
          </p:cNvPr>
          <p:cNvGraphicFramePr>
            <a:graphicFrameLocks/>
          </p:cNvGraphicFramePr>
          <p:nvPr/>
        </p:nvGraphicFramePr>
        <p:xfrm>
          <a:off x="1524000" y="1628775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915" name="CorelDRAW 6.0 Graphic" r:id="rId4" imgW="0" imgH="0" progId="CorelDraw.Graphic.6">
                  <p:embed/>
                </p:oleObj>
              </mc:Choice>
              <mc:Fallback>
                <p:oleObj name="CorelDRAW 6.0 Graphic" r:id="rId4" imgW="0" imgH="0" progId="CorelDraw.Graphic.6">
                  <p:embed/>
                  <p:pic>
                    <p:nvPicPr>
                      <p:cNvPr id="0" name="Rectangle 3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628775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9206" name="Picture 6">
            <a:extLst>
              <a:ext uri="{FF2B5EF4-FFF2-40B4-BE49-F238E27FC236}">
                <a16:creationId xmlns:a16="http://schemas.microsoft.com/office/drawing/2014/main" id="{CEE70D86-463D-4689-8612-A64521B04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6388"/>
            <a:ext cx="5638800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9207" name="Picture 7">
            <a:extLst>
              <a:ext uri="{FF2B5EF4-FFF2-40B4-BE49-F238E27FC236}">
                <a16:creationId xmlns:a16="http://schemas.microsoft.com/office/drawing/2014/main" id="{D5121B44-3275-4B8E-8B7B-50E390B14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66888"/>
            <a:ext cx="8229600" cy="139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9208" name="Picture 8">
            <a:extLst>
              <a:ext uri="{FF2B5EF4-FFF2-40B4-BE49-F238E27FC236}">
                <a16:creationId xmlns:a16="http://schemas.microsoft.com/office/drawing/2014/main" id="{BD582B37-41A2-489B-B795-0A7E44E97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4575"/>
            <a:ext cx="7924800" cy="274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9209" name="Rectangle 9">
            <a:extLst>
              <a:ext uri="{FF2B5EF4-FFF2-40B4-BE49-F238E27FC236}">
                <a16:creationId xmlns:a16="http://schemas.microsoft.com/office/drawing/2014/main" id="{A9AC1225-793A-459B-B34A-A44B7E48EE26}"/>
              </a:ext>
            </a:extLst>
          </p:cNvPr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916" name="CorelDRAW 6.0 Graphic" r:id="rId8" imgW="0" imgH="0" progId="CorelDraw.Graphic.6">
                  <p:embed/>
                </p:oleObj>
              </mc:Choice>
              <mc:Fallback>
                <p:oleObj name="CorelDRAW 6.0 Graphic" r:id="rId8" imgW="0" imgH="0" progId="CorelDraw.Graphic.6">
                  <p:embed/>
                  <p:pic>
                    <p:nvPicPr>
                      <p:cNvPr id="0" name="Rectangle 9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9210" name="Object 10">
            <a:extLst>
              <a:ext uri="{FF2B5EF4-FFF2-40B4-BE49-F238E27FC236}">
                <a16:creationId xmlns:a16="http://schemas.microsoft.com/office/drawing/2014/main" id="{8B3C879C-78B3-4DA3-B53D-FF2A643B97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19800" y="4154488"/>
          <a:ext cx="1677988" cy="2398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917" r:id="rId9" imgW="3566038" imgH="5098849" progId="">
                  <p:embed/>
                </p:oleObj>
              </mc:Choice>
              <mc:Fallback>
                <p:oleObj r:id="rId9" imgW="3566038" imgH="5098849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4154488"/>
                        <a:ext cx="1677988" cy="2398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9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179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179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0226" name="Rectangle 2">
            <a:extLst>
              <a:ext uri="{FF2B5EF4-FFF2-40B4-BE49-F238E27FC236}">
                <a16:creationId xmlns:a16="http://schemas.microsoft.com/office/drawing/2014/main" id="{BE199A31-09BB-41C6-AEA9-57E8CF123659}"/>
              </a:ext>
            </a:extLst>
          </p:cNvPr>
          <p:cNvGraphicFramePr>
            <a:graphicFrameLocks/>
          </p:cNvGraphicFramePr>
          <p:nvPr/>
        </p:nvGraphicFramePr>
        <p:xfrm>
          <a:off x="685800" y="1143000"/>
          <a:ext cx="7467600" cy="520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54" name="CorelDRAW 6.0 Graphic" r:id="rId4" imgW="0" imgH="0" progId="CorelDraw.Graphic.6">
                  <p:embed/>
                </p:oleObj>
              </mc:Choice>
              <mc:Fallback>
                <p:oleObj name="CorelDRAW 6.0 Graphic" r:id="rId4" imgW="0" imgH="0" progId="CorelDraw.Graphic.6">
                  <p:embed/>
                  <p:pic>
                    <p:nvPicPr>
                      <p:cNvPr id="0" name="Rectangle 2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143000"/>
                        <a:ext cx="7467600" cy="520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0227" name="Picture 3">
            <a:extLst>
              <a:ext uri="{FF2B5EF4-FFF2-40B4-BE49-F238E27FC236}">
                <a16:creationId xmlns:a16="http://schemas.microsoft.com/office/drawing/2014/main" id="{025E9168-FB09-41EA-98F7-6B215672F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30188"/>
            <a:ext cx="5410200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0232" name="Picture 8">
            <a:extLst>
              <a:ext uri="{FF2B5EF4-FFF2-40B4-BE49-F238E27FC236}">
                <a16:creationId xmlns:a16="http://schemas.microsoft.com/office/drawing/2014/main" id="{642A09BA-0B08-44C4-BD54-47502923A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1703388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0233" name="Picture 9">
            <a:extLst>
              <a:ext uri="{FF2B5EF4-FFF2-40B4-BE49-F238E27FC236}">
                <a16:creationId xmlns:a16="http://schemas.microsoft.com/office/drawing/2014/main" id="{621A4DA9-F336-4889-94FA-57B891AC4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71600"/>
            <a:ext cx="4419600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0234" name="Picture 10">
            <a:extLst>
              <a:ext uri="{FF2B5EF4-FFF2-40B4-BE49-F238E27FC236}">
                <a16:creationId xmlns:a16="http://schemas.microsoft.com/office/drawing/2014/main" id="{AAB2C21B-B8B4-4A1C-BF69-6C19533EB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3" y="2133600"/>
            <a:ext cx="1703387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0235" name="Picture 11">
            <a:extLst>
              <a:ext uri="{FF2B5EF4-FFF2-40B4-BE49-F238E27FC236}">
                <a16:creationId xmlns:a16="http://schemas.microsoft.com/office/drawing/2014/main" id="{0A04EAA0-74AE-4613-89FB-9C129591F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938" y="2133600"/>
            <a:ext cx="1516062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0237" name="Picture 13">
            <a:extLst>
              <a:ext uri="{FF2B5EF4-FFF2-40B4-BE49-F238E27FC236}">
                <a16:creationId xmlns:a16="http://schemas.microsoft.com/office/drawing/2014/main" id="{C831A47B-9C46-4F16-988D-1EF256458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2819400"/>
            <a:ext cx="809625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0238" name="Picture 14">
            <a:extLst>
              <a:ext uri="{FF2B5EF4-FFF2-40B4-BE49-F238E27FC236}">
                <a16:creationId xmlns:a16="http://schemas.microsoft.com/office/drawing/2014/main" id="{6D5DA532-BA94-4975-BF2D-1AA1F1A9A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2819400"/>
            <a:ext cx="785812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0239" name="Picture 15">
            <a:extLst>
              <a:ext uri="{FF2B5EF4-FFF2-40B4-BE49-F238E27FC236}">
                <a16:creationId xmlns:a16="http://schemas.microsoft.com/office/drawing/2014/main" id="{3611330F-7F5F-4926-80E1-9A6C3A275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3" y="3505200"/>
            <a:ext cx="1938337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0240" name="Picture 16">
            <a:extLst>
              <a:ext uri="{FF2B5EF4-FFF2-40B4-BE49-F238E27FC236}">
                <a16:creationId xmlns:a16="http://schemas.microsoft.com/office/drawing/2014/main" id="{30BF2DD0-A17D-45FD-92F4-2A41EC64F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0"/>
            <a:ext cx="416877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0241" name="Picture 17">
            <a:extLst>
              <a:ext uri="{FF2B5EF4-FFF2-40B4-BE49-F238E27FC236}">
                <a16:creationId xmlns:a16="http://schemas.microsoft.com/office/drawing/2014/main" id="{B1BBEF78-C63B-4923-820F-E895130D2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38" y="4724400"/>
            <a:ext cx="677862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0242" name="Picture 18">
            <a:extLst>
              <a:ext uri="{FF2B5EF4-FFF2-40B4-BE49-F238E27FC236}">
                <a16:creationId xmlns:a16="http://schemas.microsoft.com/office/drawing/2014/main" id="{42686CBC-E4FF-4002-82FC-D66018A0C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75" y="4648200"/>
            <a:ext cx="758825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0243" name="Picture 19">
            <a:extLst>
              <a:ext uri="{FF2B5EF4-FFF2-40B4-BE49-F238E27FC236}">
                <a16:creationId xmlns:a16="http://schemas.microsoft.com/office/drawing/2014/main" id="{64AE94C1-EB39-4F24-962B-D3732B276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410200"/>
            <a:ext cx="1905000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0244" name="Picture 20">
            <a:extLst>
              <a:ext uri="{FF2B5EF4-FFF2-40B4-BE49-F238E27FC236}">
                <a16:creationId xmlns:a16="http://schemas.microsoft.com/office/drawing/2014/main" id="{EF3B2D9F-ACEF-47CD-829D-77538B270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67000"/>
            <a:ext cx="3810000" cy="182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5" dur="500"/>
                                        <p:tgtEl>
                                          <p:spTgt spid="180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0" dur="500"/>
                                        <p:tgtEl>
                                          <p:spTgt spid="180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0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0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0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0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0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0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0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0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0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0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0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0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0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0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0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64" name="Picture 16">
            <a:extLst>
              <a:ext uri="{FF2B5EF4-FFF2-40B4-BE49-F238E27FC236}">
                <a16:creationId xmlns:a16="http://schemas.microsoft.com/office/drawing/2014/main" id="{A3E1F4A5-7112-47FD-BCB1-5FDCBEEF7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2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1266" name="Picture 18">
            <a:extLst>
              <a:ext uri="{FF2B5EF4-FFF2-40B4-BE49-F238E27FC236}">
                <a16:creationId xmlns:a16="http://schemas.microsoft.com/office/drawing/2014/main" id="{6C51DBF9-48CD-4528-AA9F-81E1B2EF4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52513"/>
            <a:ext cx="7467600" cy="466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81250" name="Rectangle 2">
            <a:extLst>
              <a:ext uri="{FF2B5EF4-FFF2-40B4-BE49-F238E27FC236}">
                <a16:creationId xmlns:a16="http://schemas.microsoft.com/office/drawing/2014/main" id="{4AB6B47E-6EBE-4219-AF79-93D22A68D293}"/>
              </a:ext>
            </a:extLst>
          </p:cNvPr>
          <p:cNvGraphicFramePr>
            <a:graphicFrameLocks/>
          </p:cNvGraphicFramePr>
          <p:nvPr/>
        </p:nvGraphicFramePr>
        <p:xfrm>
          <a:off x="685800" y="1143000"/>
          <a:ext cx="7467600" cy="520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76" name="CorelDRAW 6.0 Graphic" r:id="rId6" imgW="0" imgH="0" progId="CorelDraw.Graphic.6">
                  <p:embed/>
                </p:oleObj>
              </mc:Choice>
              <mc:Fallback>
                <p:oleObj name="CorelDRAW 6.0 Graphic" r:id="rId6" imgW="0" imgH="0" progId="CorelDraw.Graphic.6">
                  <p:embed/>
                  <p:pic>
                    <p:nvPicPr>
                      <p:cNvPr id="0" name="Rectangle 2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143000"/>
                        <a:ext cx="7467600" cy="520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1265" name="Picture 17">
            <a:extLst>
              <a:ext uri="{FF2B5EF4-FFF2-40B4-BE49-F238E27FC236}">
                <a16:creationId xmlns:a16="http://schemas.microsoft.com/office/drawing/2014/main" id="{6DFFC312-16B5-46B5-8ACC-F78725817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2790825"/>
            <a:ext cx="1490662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1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1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18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2274" name="Rectangle 2">
            <a:extLst>
              <a:ext uri="{FF2B5EF4-FFF2-40B4-BE49-F238E27FC236}">
                <a16:creationId xmlns:a16="http://schemas.microsoft.com/office/drawing/2014/main" id="{881F206E-C0C0-4F32-BF66-95C1F2E26E9E}"/>
              </a:ext>
            </a:extLst>
          </p:cNvPr>
          <p:cNvGraphicFramePr>
            <a:graphicFrameLocks/>
          </p:cNvGraphicFramePr>
          <p:nvPr/>
        </p:nvGraphicFramePr>
        <p:xfrm>
          <a:off x="685800" y="1143000"/>
          <a:ext cx="7467600" cy="520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90" name="CorelDRAW 6.0 Graphic" r:id="rId4" imgW="0" imgH="0" progId="CorelDraw.Graphic.6">
                  <p:embed/>
                </p:oleObj>
              </mc:Choice>
              <mc:Fallback>
                <p:oleObj name="CorelDRAW 6.0 Graphic" r:id="rId4" imgW="0" imgH="0" progId="CorelDraw.Graphic.6">
                  <p:embed/>
                  <p:pic>
                    <p:nvPicPr>
                      <p:cNvPr id="0" name="Rectangle 2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143000"/>
                        <a:ext cx="7467600" cy="520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2278" name="Picture 6">
            <a:extLst>
              <a:ext uri="{FF2B5EF4-FFF2-40B4-BE49-F238E27FC236}">
                <a16:creationId xmlns:a16="http://schemas.microsoft.com/office/drawing/2014/main" id="{0CB136F2-5CF2-4CAC-9B1C-85464A0AB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03225"/>
            <a:ext cx="7162800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279" name="Picture 7">
            <a:extLst>
              <a:ext uri="{FF2B5EF4-FFF2-40B4-BE49-F238E27FC236}">
                <a16:creationId xmlns:a16="http://schemas.microsoft.com/office/drawing/2014/main" id="{DD738FA8-DBB3-49B2-9437-E07D1C081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25" y="1936750"/>
            <a:ext cx="7356475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280" name="Picture 8">
            <a:extLst>
              <a:ext uri="{FF2B5EF4-FFF2-40B4-BE49-F238E27FC236}">
                <a16:creationId xmlns:a16="http://schemas.microsoft.com/office/drawing/2014/main" id="{23D35CA9-2D20-4BD7-8F9A-6AC2BEC92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30588"/>
            <a:ext cx="8434388" cy="281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2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6" name="Picture 10">
            <a:extLst>
              <a:ext uri="{FF2B5EF4-FFF2-40B4-BE49-F238E27FC236}">
                <a16:creationId xmlns:a16="http://schemas.microsoft.com/office/drawing/2014/main" id="{9882A655-5299-4139-AC75-D2C220C9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76200"/>
            <a:ext cx="10058400" cy="713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83298" name="Rectangle 2">
            <a:extLst>
              <a:ext uri="{FF2B5EF4-FFF2-40B4-BE49-F238E27FC236}">
                <a16:creationId xmlns:a16="http://schemas.microsoft.com/office/drawing/2014/main" id="{8F72748F-091A-4032-A96E-028B935934A4}"/>
              </a:ext>
            </a:extLst>
          </p:cNvPr>
          <p:cNvGraphicFramePr>
            <a:graphicFrameLocks/>
          </p:cNvGraphicFramePr>
          <p:nvPr/>
        </p:nvGraphicFramePr>
        <p:xfrm>
          <a:off x="685800" y="1120775"/>
          <a:ext cx="7766050" cy="522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921" name="CorelDRAW 6.0 Graphic" r:id="rId5" imgW="0" imgH="0" progId="CorelDraw.Graphic.6">
                  <p:embed/>
                </p:oleObj>
              </mc:Choice>
              <mc:Fallback>
                <p:oleObj name="CorelDRAW 6.0 Graphic" r:id="rId5" imgW="0" imgH="0" progId="CorelDraw.Graphic.6">
                  <p:embed/>
                  <p:pic>
                    <p:nvPicPr>
                      <p:cNvPr id="0" name="Rectangle 2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120775"/>
                        <a:ext cx="7766050" cy="5222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3302" name="Picture 6">
            <a:extLst>
              <a:ext uri="{FF2B5EF4-FFF2-40B4-BE49-F238E27FC236}">
                <a16:creationId xmlns:a16="http://schemas.microsoft.com/office/drawing/2014/main" id="{64BEE762-795D-43D2-B91C-A00457D9C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1316038" cy="133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3303" name="Picture 7">
            <a:extLst>
              <a:ext uri="{FF2B5EF4-FFF2-40B4-BE49-F238E27FC236}">
                <a16:creationId xmlns:a16="http://schemas.microsoft.com/office/drawing/2014/main" id="{E8B4188D-8B15-4DEE-A4E1-93700E0C9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6096000" cy="137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3304" name="Picture 8">
            <a:extLst>
              <a:ext uri="{FF2B5EF4-FFF2-40B4-BE49-F238E27FC236}">
                <a16:creationId xmlns:a16="http://schemas.microsoft.com/office/drawing/2014/main" id="{89420742-E93E-4453-9FC8-B67263267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57400"/>
            <a:ext cx="7086600" cy="441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3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23" name="Rectangle 3">
            <a:extLst>
              <a:ext uri="{FF2B5EF4-FFF2-40B4-BE49-F238E27FC236}">
                <a16:creationId xmlns:a16="http://schemas.microsoft.com/office/drawing/2014/main" id="{EA170D69-9724-42E2-A409-9867785AA3B1}"/>
              </a:ext>
            </a:extLst>
          </p:cNvPr>
          <p:cNvGraphicFramePr>
            <a:graphicFrameLocks/>
          </p:cNvGraphicFramePr>
          <p:nvPr/>
        </p:nvGraphicFramePr>
        <p:xfrm>
          <a:off x="685800" y="1120775"/>
          <a:ext cx="7766050" cy="522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1" name="CorelDRAW 6.0 Graphic" r:id="rId4" imgW="0" imgH="0" progId="CorelDraw.Graphic.6">
                  <p:embed/>
                </p:oleObj>
              </mc:Choice>
              <mc:Fallback>
                <p:oleObj name="CorelDRAW 6.0 Graphic" r:id="rId4" imgW="0" imgH="0" progId="CorelDraw.Graphic.6">
                  <p:embed/>
                  <p:pic>
                    <p:nvPicPr>
                      <p:cNvPr id="0" name="Rectangle 3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120775"/>
                        <a:ext cx="7766050" cy="5222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27" name="Picture 7">
            <a:extLst>
              <a:ext uri="{FF2B5EF4-FFF2-40B4-BE49-F238E27FC236}">
                <a16:creationId xmlns:a16="http://schemas.microsoft.com/office/drawing/2014/main" id="{B2543719-6D8D-44C3-BF5C-FF0C4E4F2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382000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28" name="Picture 8">
            <a:extLst>
              <a:ext uri="{FF2B5EF4-FFF2-40B4-BE49-F238E27FC236}">
                <a16:creationId xmlns:a16="http://schemas.microsoft.com/office/drawing/2014/main" id="{ED22694E-586A-4DF2-B776-4E3D2843F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1752600"/>
            <a:ext cx="8132762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31" name="Picture 11">
            <a:extLst>
              <a:ext uri="{FF2B5EF4-FFF2-40B4-BE49-F238E27FC236}">
                <a16:creationId xmlns:a16="http://schemas.microsoft.com/office/drawing/2014/main" id="{C0781802-97BC-4F35-AF75-4C57B4D97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133725"/>
            <a:ext cx="754380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4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4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4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5346" name="Rectangle 2">
            <a:extLst>
              <a:ext uri="{FF2B5EF4-FFF2-40B4-BE49-F238E27FC236}">
                <a16:creationId xmlns:a16="http://schemas.microsoft.com/office/drawing/2014/main" id="{8FA87A42-633B-4F92-B7B4-54F9875AF30F}"/>
              </a:ext>
            </a:extLst>
          </p:cNvPr>
          <p:cNvGraphicFramePr>
            <a:graphicFrameLocks/>
          </p:cNvGraphicFramePr>
          <p:nvPr/>
        </p:nvGraphicFramePr>
        <p:xfrm>
          <a:off x="457200" y="736600"/>
          <a:ext cx="8172450" cy="560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62" name="CorelDRAW 6.0 Graphic" r:id="rId4" imgW="0" imgH="0" progId="CorelDraw.Graphic.6">
                  <p:embed/>
                </p:oleObj>
              </mc:Choice>
              <mc:Fallback>
                <p:oleObj name="CorelDRAW 6.0 Graphic" r:id="rId4" imgW="0" imgH="0" progId="CorelDraw.Graphic.6">
                  <p:embed/>
                  <p:pic>
                    <p:nvPicPr>
                      <p:cNvPr id="0" name="Rectangle 2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736600"/>
                        <a:ext cx="8172450" cy="560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5350" name="Picture 6">
            <a:extLst>
              <a:ext uri="{FF2B5EF4-FFF2-40B4-BE49-F238E27FC236}">
                <a16:creationId xmlns:a16="http://schemas.microsoft.com/office/drawing/2014/main" id="{973A2179-3E79-4639-ADE6-3D932D88C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04800"/>
            <a:ext cx="3581400" cy="133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52" name="Picture 8">
            <a:extLst>
              <a:ext uri="{FF2B5EF4-FFF2-40B4-BE49-F238E27FC236}">
                <a16:creationId xmlns:a16="http://schemas.microsoft.com/office/drawing/2014/main" id="{9A67E287-1938-426E-BAD3-DDBC6C3FF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74825"/>
            <a:ext cx="8305800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85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5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5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00">
                <a:gamma/>
                <a:shade val="46275"/>
                <a:invGamma/>
              </a:srgbClr>
            </a:gs>
            <a:gs pos="100000">
              <a:srgbClr val="0066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844" name="Group 92">
            <a:extLst>
              <a:ext uri="{FF2B5EF4-FFF2-40B4-BE49-F238E27FC236}">
                <a16:creationId xmlns:a16="http://schemas.microsoft.com/office/drawing/2014/main" id="{25E3902E-B281-43F5-900F-9D2C584688A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0" y="-76200"/>
            <a:ext cx="9220200" cy="7239000"/>
            <a:chOff x="0" y="-48"/>
            <a:chExt cx="5808" cy="4560"/>
          </a:xfrm>
        </p:grpSpPr>
        <p:sp>
          <p:nvSpPr>
            <p:cNvPr id="74843" name="AutoShape 91">
              <a:extLst>
                <a:ext uri="{FF2B5EF4-FFF2-40B4-BE49-F238E27FC236}">
                  <a16:creationId xmlns:a16="http://schemas.microsoft.com/office/drawing/2014/main" id="{C9F21989-3919-48B3-B273-4A37AB56E7B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-48"/>
              <a:ext cx="5808" cy="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74845" name="Picture 93">
              <a:extLst>
                <a:ext uri="{FF2B5EF4-FFF2-40B4-BE49-F238E27FC236}">
                  <a16:creationId xmlns:a16="http://schemas.microsoft.com/office/drawing/2014/main" id="{3B256AF8-3788-4027-A7BF-11CED5E65C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" y="-29"/>
              <a:ext cx="5775" cy="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4767" name="Picture 15">
            <a:extLst>
              <a:ext uri="{FF2B5EF4-FFF2-40B4-BE49-F238E27FC236}">
                <a16:creationId xmlns:a16="http://schemas.microsoft.com/office/drawing/2014/main" id="{FAF7D3A2-158A-4237-A554-446F8FF0F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31775"/>
            <a:ext cx="34385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68" name="Picture 16">
            <a:extLst>
              <a:ext uri="{FF2B5EF4-FFF2-40B4-BE49-F238E27FC236}">
                <a16:creationId xmlns:a16="http://schemas.microsoft.com/office/drawing/2014/main" id="{1942A1C4-9264-4D53-8995-0350AA142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33525"/>
            <a:ext cx="35052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69" name="Picture 17">
            <a:extLst>
              <a:ext uri="{FF2B5EF4-FFF2-40B4-BE49-F238E27FC236}">
                <a16:creationId xmlns:a16="http://schemas.microsoft.com/office/drawing/2014/main" id="{43F83E0E-A54E-442B-B3B6-D98BDFA0D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8305800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5FEA78DB-0C1F-47E9-9E21-100D4236E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74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4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4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4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4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6370" name="Rectangle 2">
            <a:extLst>
              <a:ext uri="{FF2B5EF4-FFF2-40B4-BE49-F238E27FC236}">
                <a16:creationId xmlns:a16="http://schemas.microsoft.com/office/drawing/2014/main" id="{D166C19F-9CE6-4FA4-8A2F-75C10C07E7E1}"/>
              </a:ext>
            </a:extLst>
          </p:cNvPr>
          <p:cNvGraphicFramePr>
            <a:graphicFrameLocks/>
          </p:cNvGraphicFramePr>
          <p:nvPr/>
        </p:nvGraphicFramePr>
        <p:xfrm>
          <a:off x="0" y="1828800"/>
          <a:ext cx="8172450" cy="560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84" name="CorelDRAW 6.0 Graphic" r:id="rId4" imgW="0" imgH="0" progId="CorelDraw.Graphic.6">
                  <p:embed/>
                </p:oleObj>
              </mc:Choice>
              <mc:Fallback>
                <p:oleObj name="CorelDRAW 6.0 Graphic" r:id="rId4" imgW="0" imgH="0" progId="CorelDraw.Graphic.6">
                  <p:embed/>
                  <p:pic>
                    <p:nvPicPr>
                      <p:cNvPr id="0" name="Rectangle 2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28800"/>
                        <a:ext cx="8172450" cy="560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6373" name="Picture 5">
            <a:extLst>
              <a:ext uri="{FF2B5EF4-FFF2-40B4-BE49-F238E27FC236}">
                <a16:creationId xmlns:a16="http://schemas.microsoft.com/office/drawing/2014/main" id="{7660B6E2-179D-4EED-9788-48FEA8ECB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46063"/>
            <a:ext cx="64008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6374" name="Picture 6">
            <a:extLst>
              <a:ext uri="{FF2B5EF4-FFF2-40B4-BE49-F238E27FC236}">
                <a16:creationId xmlns:a16="http://schemas.microsoft.com/office/drawing/2014/main" id="{95656080-36BD-43BF-84AB-C1EBC7B0C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17563"/>
            <a:ext cx="7848600" cy="565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6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6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6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6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7394" name="Rectangle 2">
            <a:extLst>
              <a:ext uri="{FF2B5EF4-FFF2-40B4-BE49-F238E27FC236}">
                <a16:creationId xmlns:a16="http://schemas.microsoft.com/office/drawing/2014/main" id="{26874B9A-E349-4364-A5E8-BF0EDD897046}"/>
              </a:ext>
            </a:extLst>
          </p:cNvPr>
          <p:cNvGraphicFramePr>
            <a:graphicFrameLocks/>
          </p:cNvGraphicFramePr>
          <p:nvPr/>
        </p:nvGraphicFramePr>
        <p:xfrm>
          <a:off x="0" y="1828800"/>
          <a:ext cx="8172450" cy="560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945" name="CorelDRAW 6.0 Graphic" r:id="rId4" imgW="0" imgH="0" progId="CorelDraw.Graphic.6">
                  <p:embed/>
                </p:oleObj>
              </mc:Choice>
              <mc:Fallback>
                <p:oleObj name="CorelDRAW 6.0 Graphic" r:id="rId4" imgW="0" imgH="0" progId="CorelDraw.Graphic.6">
                  <p:embed/>
                  <p:pic>
                    <p:nvPicPr>
                      <p:cNvPr id="0" name="Rectangle 2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28800"/>
                        <a:ext cx="8172450" cy="560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7397" name="Picture 5">
            <a:extLst>
              <a:ext uri="{FF2B5EF4-FFF2-40B4-BE49-F238E27FC236}">
                <a16:creationId xmlns:a16="http://schemas.microsoft.com/office/drawing/2014/main" id="{28E80FCB-C58E-4962-B543-12FBC512A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344488"/>
            <a:ext cx="7005637" cy="133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7398" name="Picture 6">
            <a:extLst>
              <a:ext uri="{FF2B5EF4-FFF2-40B4-BE49-F238E27FC236}">
                <a16:creationId xmlns:a16="http://schemas.microsoft.com/office/drawing/2014/main" id="{45972C4C-2655-43CB-B044-98835C05D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8229600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87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8418" name="Rectangle 1026">
            <a:extLst>
              <a:ext uri="{FF2B5EF4-FFF2-40B4-BE49-F238E27FC236}">
                <a16:creationId xmlns:a16="http://schemas.microsoft.com/office/drawing/2014/main" id="{ADF08562-7BDF-4478-BFDE-EDFE7C0AFB89}"/>
              </a:ext>
            </a:extLst>
          </p:cNvPr>
          <p:cNvGraphicFramePr>
            <a:graphicFrameLocks/>
          </p:cNvGraphicFramePr>
          <p:nvPr/>
        </p:nvGraphicFramePr>
        <p:xfrm>
          <a:off x="0" y="1828800"/>
          <a:ext cx="8172450" cy="560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33" name="CorelDRAW 6.0 Graphic" r:id="rId4" imgW="0" imgH="0" progId="CorelDraw.Graphic.6">
                  <p:embed/>
                </p:oleObj>
              </mc:Choice>
              <mc:Fallback>
                <p:oleObj name="CorelDRAW 6.0 Graphic" r:id="rId4" imgW="0" imgH="0" progId="CorelDraw.Graphic.6">
                  <p:embed/>
                  <p:pic>
                    <p:nvPicPr>
                      <p:cNvPr id="0" name="Rectangle 1026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28800"/>
                        <a:ext cx="8172450" cy="560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8421" name="Picture 1029">
            <a:extLst>
              <a:ext uri="{FF2B5EF4-FFF2-40B4-BE49-F238E27FC236}">
                <a16:creationId xmlns:a16="http://schemas.microsoft.com/office/drawing/2014/main" id="{9AB35DB4-5868-4B73-8794-4008A4BD0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7150"/>
            <a:ext cx="47244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8422" name="Picture 1030">
            <a:extLst>
              <a:ext uri="{FF2B5EF4-FFF2-40B4-BE49-F238E27FC236}">
                <a16:creationId xmlns:a16="http://schemas.microsoft.com/office/drawing/2014/main" id="{87FA858F-F4A9-4C0C-9FBF-FDD0DBD20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71800"/>
            <a:ext cx="8367713" cy="283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8423" name="Picture 1031">
            <a:extLst>
              <a:ext uri="{FF2B5EF4-FFF2-40B4-BE49-F238E27FC236}">
                <a16:creationId xmlns:a16="http://schemas.microsoft.com/office/drawing/2014/main" id="{764E1732-8775-46CA-B6A8-6B7BF788B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951538"/>
            <a:ext cx="4986338" cy="37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8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8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8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9442" name="Rectangle 2">
            <a:extLst>
              <a:ext uri="{FF2B5EF4-FFF2-40B4-BE49-F238E27FC236}">
                <a16:creationId xmlns:a16="http://schemas.microsoft.com/office/drawing/2014/main" id="{E14C25CA-6522-4A4B-91BB-AF48E7028CE4}"/>
              </a:ext>
            </a:extLst>
          </p:cNvPr>
          <p:cNvGraphicFramePr>
            <a:graphicFrameLocks/>
          </p:cNvGraphicFramePr>
          <p:nvPr/>
        </p:nvGraphicFramePr>
        <p:xfrm>
          <a:off x="0" y="1828800"/>
          <a:ext cx="8172450" cy="560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57" name="CorelDRAW 6.0 Graphic" r:id="rId4" imgW="0" imgH="0" progId="CorelDraw.Graphic.6">
                  <p:embed/>
                </p:oleObj>
              </mc:Choice>
              <mc:Fallback>
                <p:oleObj name="CorelDRAW 6.0 Graphic" r:id="rId4" imgW="0" imgH="0" progId="CorelDraw.Graphic.6">
                  <p:embed/>
                  <p:pic>
                    <p:nvPicPr>
                      <p:cNvPr id="0" name="Rectangle 2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28800"/>
                        <a:ext cx="8172450" cy="560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9446" name="Picture 6">
            <a:extLst>
              <a:ext uri="{FF2B5EF4-FFF2-40B4-BE49-F238E27FC236}">
                <a16:creationId xmlns:a16="http://schemas.microsoft.com/office/drawing/2014/main" id="{52E2AF17-2A3F-46E0-A504-08C22F721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5867400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9447" name="Picture 7">
            <a:extLst>
              <a:ext uri="{FF2B5EF4-FFF2-40B4-BE49-F238E27FC236}">
                <a16:creationId xmlns:a16="http://schemas.microsoft.com/office/drawing/2014/main" id="{747C21BF-A46E-45B5-9FA1-6EAE5DE61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7640638" cy="528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9" name="Picture 1027">
            <a:extLst>
              <a:ext uri="{FF2B5EF4-FFF2-40B4-BE49-F238E27FC236}">
                <a16:creationId xmlns:a16="http://schemas.microsoft.com/office/drawing/2014/main" id="{793BDDF0-A616-477C-B7D3-87CA2C501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52450"/>
            <a:ext cx="731520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221" name="Picture 1029">
            <a:extLst>
              <a:ext uri="{FF2B5EF4-FFF2-40B4-BE49-F238E27FC236}">
                <a16:creationId xmlns:a16="http://schemas.microsoft.com/office/drawing/2014/main" id="{64351899-83A2-4AEE-8069-974128099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8534400" cy="458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37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2" name="Picture 4">
            <a:extLst>
              <a:ext uri="{FF2B5EF4-FFF2-40B4-BE49-F238E27FC236}">
                <a16:creationId xmlns:a16="http://schemas.microsoft.com/office/drawing/2014/main" id="{0FAC3D88-DF73-4925-8AF9-21FA569A2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33400"/>
            <a:ext cx="705961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1493" name="Picture 5">
            <a:extLst>
              <a:ext uri="{FF2B5EF4-FFF2-40B4-BE49-F238E27FC236}">
                <a16:creationId xmlns:a16="http://schemas.microsoft.com/office/drawing/2014/main" id="{A3804684-97CE-4540-9FA2-349EC486C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82763"/>
            <a:ext cx="8458200" cy="454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51" name="Picture 11">
            <a:extLst>
              <a:ext uri="{FF2B5EF4-FFF2-40B4-BE49-F238E27FC236}">
                <a16:creationId xmlns:a16="http://schemas.microsoft.com/office/drawing/2014/main" id="{FDCFFAC9-09EF-4941-A108-470FEE144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2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249" name="Picture 9">
            <a:extLst>
              <a:ext uri="{FF2B5EF4-FFF2-40B4-BE49-F238E27FC236}">
                <a16:creationId xmlns:a16="http://schemas.microsoft.com/office/drawing/2014/main" id="{A2469018-1C9F-412E-A32D-0D705D9CA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09600"/>
            <a:ext cx="6477000" cy="96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250" name="Picture 10">
            <a:extLst>
              <a:ext uri="{FF2B5EF4-FFF2-40B4-BE49-F238E27FC236}">
                <a16:creationId xmlns:a16="http://schemas.microsoft.com/office/drawing/2014/main" id="{886E5FF4-8666-42C7-B427-9C0CB0B9C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52600"/>
            <a:ext cx="7535863" cy="440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9" name="Picture 7">
            <a:extLst>
              <a:ext uri="{FF2B5EF4-FFF2-40B4-BE49-F238E27FC236}">
                <a16:creationId xmlns:a16="http://schemas.microsoft.com/office/drawing/2014/main" id="{387720C8-3A41-4DC0-A0F4-AF8360926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74863"/>
            <a:ext cx="3482975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2520" name="Picture 8">
            <a:extLst>
              <a:ext uri="{FF2B5EF4-FFF2-40B4-BE49-F238E27FC236}">
                <a16:creationId xmlns:a16="http://schemas.microsoft.com/office/drawing/2014/main" id="{C43142F9-A88C-4338-BD8E-A59D50EF6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00475"/>
            <a:ext cx="2054225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2521" name="Picture 9">
            <a:extLst>
              <a:ext uri="{FF2B5EF4-FFF2-40B4-BE49-F238E27FC236}">
                <a16:creationId xmlns:a16="http://schemas.microsoft.com/office/drawing/2014/main" id="{E8295225-5B75-4E89-BCA2-DA7E925DF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754438"/>
            <a:ext cx="2125663" cy="234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2522" name="Picture 10">
            <a:extLst>
              <a:ext uri="{FF2B5EF4-FFF2-40B4-BE49-F238E27FC236}">
                <a16:creationId xmlns:a16="http://schemas.microsoft.com/office/drawing/2014/main" id="{07EC0603-601C-4A60-AA65-AE89305AA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3830638"/>
            <a:ext cx="2557462" cy="234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2523" name="Picture 11">
            <a:extLst>
              <a:ext uri="{FF2B5EF4-FFF2-40B4-BE49-F238E27FC236}">
                <a16:creationId xmlns:a16="http://schemas.microsoft.com/office/drawing/2014/main" id="{AF35A211-9576-4AD1-BC29-0C6ECE109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66750"/>
            <a:ext cx="8534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1" dur="500"/>
                                        <p:tgtEl>
                                          <p:spTgt spid="192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6" dur="500"/>
                                        <p:tgtEl>
                                          <p:spTgt spid="192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1" dur="500"/>
                                        <p:tgtEl>
                                          <p:spTgt spid="192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44" name="Picture 8">
            <a:extLst>
              <a:ext uri="{FF2B5EF4-FFF2-40B4-BE49-F238E27FC236}">
                <a16:creationId xmlns:a16="http://schemas.microsoft.com/office/drawing/2014/main" id="{E1A74E11-09AB-483B-A36B-36D3BC719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82775"/>
            <a:ext cx="8153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3546" name="Picture 10">
            <a:extLst>
              <a:ext uri="{FF2B5EF4-FFF2-40B4-BE49-F238E27FC236}">
                <a16:creationId xmlns:a16="http://schemas.microsoft.com/office/drawing/2014/main" id="{BF883006-382E-4E5E-BD3C-6B1CE8518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4350"/>
            <a:ext cx="8534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3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3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4" name="Picture 1028">
            <a:extLst>
              <a:ext uri="{FF2B5EF4-FFF2-40B4-BE49-F238E27FC236}">
                <a16:creationId xmlns:a16="http://schemas.microsoft.com/office/drawing/2014/main" id="{42746518-5A35-4534-8EAA-432130E82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79550"/>
            <a:ext cx="32004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65" name="Picture 1029">
            <a:extLst>
              <a:ext uri="{FF2B5EF4-FFF2-40B4-BE49-F238E27FC236}">
                <a16:creationId xmlns:a16="http://schemas.microsoft.com/office/drawing/2014/main" id="{3D738E6E-F4F2-4078-B808-956E3067E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30613"/>
            <a:ext cx="2644775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66" name="Picture 1030">
            <a:extLst>
              <a:ext uri="{FF2B5EF4-FFF2-40B4-BE49-F238E27FC236}">
                <a16:creationId xmlns:a16="http://schemas.microsoft.com/office/drawing/2014/main" id="{E4FA11D1-F45A-458D-9622-89656B362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667000"/>
            <a:ext cx="2546350" cy="379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68" name="Picture 1032">
            <a:extLst>
              <a:ext uri="{FF2B5EF4-FFF2-40B4-BE49-F238E27FC236}">
                <a16:creationId xmlns:a16="http://schemas.microsoft.com/office/drawing/2014/main" id="{CEA28C37-3338-4222-B968-5E9F839B2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3429000"/>
            <a:ext cx="25019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69" name="Picture 1033">
            <a:extLst>
              <a:ext uri="{FF2B5EF4-FFF2-40B4-BE49-F238E27FC236}">
                <a16:creationId xmlns:a16="http://schemas.microsoft.com/office/drawing/2014/main" id="{771E39A2-476A-4532-A410-2EDB78F3A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6550"/>
            <a:ext cx="8534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1" dur="500"/>
                                        <p:tgtEl>
                                          <p:spTgt spid="19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6" dur="500"/>
                                        <p:tgtEl>
                                          <p:spTgt spid="194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1" dur="500"/>
                                        <p:tgtEl>
                                          <p:spTgt spid="194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3300">
                <a:gamma/>
                <a:shade val="0"/>
                <a:invGamma/>
              </a:srgbClr>
            </a:gs>
            <a:gs pos="100000">
              <a:srgbClr val="CC33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11" name="Group 11">
            <a:extLst>
              <a:ext uri="{FF2B5EF4-FFF2-40B4-BE49-F238E27FC236}">
                <a16:creationId xmlns:a16="http://schemas.microsoft.com/office/drawing/2014/main" id="{05BFDA9A-92C8-4BDE-977C-0A781CF6278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76200" y="-152400"/>
            <a:ext cx="9448800" cy="7315200"/>
            <a:chOff x="288" y="-96"/>
            <a:chExt cx="5760" cy="4560"/>
          </a:xfrm>
        </p:grpSpPr>
        <p:sp>
          <p:nvSpPr>
            <p:cNvPr id="76810" name="AutoShape 10">
              <a:extLst>
                <a:ext uri="{FF2B5EF4-FFF2-40B4-BE49-F238E27FC236}">
                  <a16:creationId xmlns:a16="http://schemas.microsoft.com/office/drawing/2014/main" id="{5961B4D4-F383-4C53-A61E-8470B3E7B15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8" y="-96"/>
              <a:ext cx="5760" cy="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76812" name="Picture 12">
              <a:extLst>
                <a:ext uri="{FF2B5EF4-FFF2-40B4-BE49-F238E27FC236}">
                  <a16:creationId xmlns:a16="http://schemas.microsoft.com/office/drawing/2014/main" id="{F0CB9208-998C-4559-95DB-29CC590C63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" y="-80"/>
              <a:ext cx="5738" cy="4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6808" name="Picture 8">
            <a:extLst>
              <a:ext uri="{FF2B5EF4-FFF2-40B4-BE49-F238E27FC236}">
                <a16:creationId xmlns:a16="http://schemas.microsoft.com/office/drawing/2014/main" id="{F0679CA3-F24D-4B0A-AA0C-3734D6697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828800"/>
            <a:ext cx="37338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9" name="Picture 9">
            <a:extLst>
              <a:ext uri="{FF2B5EF4-FFF2-40B4-BE49-F238E27FC236}">
                <a16:creationId xmlns:a16="http://schemas.microsoft.com/office/drawing/2014/main" id="{365E061E-2EED-49D7-831B-08A2524B6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95600"/>
            <a:ext cx="8153400" cy="366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6821" name="Group 21">
            <a:extLst>
              <a:ext uri="{FF2B5EF4-FFF2-40B4-BE49-F238E27FC236}">
                <a16:creationId xmlns:a16="http://schemas.microsoft.com/office/drawing/2014/main" id="{641120EC-7A5A-4310-9D3C-D3A47741A268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304800"/>
            <a:ext cx="2743200" cy="1360488"/>
            <a:chOff x="2064" y="192"/>
            <a:chExt cx="1728" cy="857"/>
          </a:xfrm>
        </p:grpSpPr>
        <p:sp>
          <p:nvSpPr>
            <p:cNvPr id="76813" name="AutoShape 13">
              <a:extLst>
                <a:ext uri="{FF2B5EF4-FFF2-40B4-BE49-F238E27FC236}">
                  <a16:creationId xmlns:a16="http://schemas.microsoft.com/office/drawing/2014/main" id="{6C85E36C-E15D-41EC-A4C9-1AD21842A50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64" y="192"/>
              <a:ext cx="1728" cy="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15" name="Rectangle 15">
              <a:extLst>
                <a:ext uri="{FF2B5EF4-FFF2-40B4-BE49-F238E27FC236}">
                  <a16:creationId xmlns:a16="http://schemas.microsoft.com/office/drawing/2014/main" id="{F62DEB11-C441-40F4-9FB9-C3D919B68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7" y="278"/>
              <a:ext cx="1440" cy="676"/>
            </a:xfrm>
            <a:prstGeom prst="rect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16" name="Freeform 16">
              <a:extLst>
                <a:ext uri="{FF2B5EF4-FFF2-40B4-BE49-F238E27FC236}">
                  <a16:creationId xmlns:a16="http://schemas.microsoft.com/office/drawing/2014/main" id="{986629C9-A507-4DFA-BAE1-2C5C3A002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" y="205"/>
              <a:ext cx="73" cy="822"/>
            </a:xfrm>
            <a:custGeom>
              <a:avLst/>
              <a:gdLst>
                <a:gd name="T0" fmla="*/ 0 w 218"/>
                <a:gd name="T1" fmla="*/ 0 h 2465"/>
                <a:gd name="T2" fmla="*/ 218 w 218"/>
                <a:gd name="T3" fmla="*/ 219 h 2465"/>
                <a:gd name="T4" fmla="*/ 218 w 218"/>
                <a:gd name="T5" fmla="*/ 2246 h 2465"/>
                <a:gd name="T6" fmla="*/ 0 w 218"/>
                <a:gd name="T7" fmla="*/ 2465 h 2465"/>
                <a:gd name="T8" fmla="*/ 0 w 218"/>
                <a:gd name="T9" fmla="*/ 0 h 2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465">
                  <a:moveTo>
                    <a:pt x="0" y="0"/>
                  </a:moveTo>
                  <a:lnTo>
                    <a:pt x="218" y="219"/>
                  </a:lnTo>
                  <a:lnTo>
                    <a:pt x="218" y="2246"/>
                  </a:lnTo>
                  <a:lnTo>
                    <a:pt x="0" y="24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9A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17" name="Freeform 17">
              <a:extLst>
                <a:ext uri="{FF2B5EF4-FFF2-40B4-BE49-F238E27FC236}">
                  <a16:creationId xmlns:a16="http://schemas.microsoft.com/office/drawing/2014/main" id="{4912B14F-9224-46E2-8728-0F4CEBB37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" y="205"/>
              <a:ext cx="1586" cy="73"/>
            </a:xfrm>
            <a:custGeom>
              <a:avLst/>
              <a:gdLst>
                <a:gd name="T0" fmla="*/ 0 w 4757"/>
                <a:gd name="T1" fmla="*/ 0 h 219"/>
                <a:gd name="T2" fmla="*/ 218 w 4757"/>
                <a:gd name="T3" fmla="*/ 219 h 219"/>
                <a:gd name="T4" fmla="*/ 4539 w 4757"/>
                <a:gd name="T5" fmla="*/ 219 h 219"/>
                <a:gd name="T6" fmla="*/ 4757 w 4757"/>
                <a:gd name="T7" fmla="*/ 0 h 219"/>
                <a:gd name="T8" fmla="*/ 0 w 4757"/>
                <a:gd name="T9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57" h="219">
                  <a:moveTo>
                    <a:pt x="0" y="0"/>
                  </a:moveTo>
                  <a:lnTo>
                    <a:pt x="218" y="219"/>
                  </a:lnTo>
                  <a:lnTo>
                    <a:pt x="4539" y="219"/>
                  </a:lnTo>
                  <a:lnTo>
                    <a:pt x="475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18" name="Freeform 18">
              <a:extLst>
                <a:ext uri="{FF2B5EF4-FFF2-40B4-BE49-F238E27FC236}">
                  <a16:creationId xmlns:a16="http://schemas.microsoft.com/office/drawing/2014/main" id="{C04D957A-85A4-43C4-86E5-DCB22702A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7" y="205"/>
              <a:ext cx="73" cy="822"/>
            </a:xfrm>
            <a:custGeom>
              <a:avLst/>
              <a:gdLst>
                <a:gd name="T0" fmla="*/ 218 w 218"/>
                <a:gd name="T1" fmla="*/ 2465 h 2465"/>
                <a:gd name="T2" fmla="*/ 0 w 218"/>
                <a:gd name="T3" fmla="*/ 2246 h 2465"/>
                <a:gd name="T4" fmla="*/ 0 w 218"/>
                <a:gd name="T5" fmla="*/ 219 h 2465"/>
                <a:gd name="T6" fmla="*/ 218 w 218"/>
                <a:gd name="T7" fmla="*/ 0 h 2465"/>
                <a:gd name="T8" fmla="*/ 218 w 218"/>
                <a:gd name="T9" fmla="*/ 2465 h 2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465">
                  <a:moveTo>
                    <a:pt x="218" y="2465"/>
                  </a:moveTo>
                  <a:lnTo>
                    <a:pt x="0" y="2246"/>
                  </a:lnTo>
                  <a:lnTo>
                    <a:pt x="0" y="219"/>
                  </a:lnTo>
                  <a:lnTo>
                    <a:pt x="218" y="0"/>
                  </a:lnTo>
                  <a:lnTo>
                    <a:pt x="218" y="2465"/>
                  </a:lnTo>
                  <a:close/>
                </a:path>
              </a:pathLst>
            </a:custGeom>
            <a:solidFill>
              <a:srgbClr val="7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19" name="Freeform 19">
              <a:extLst>
                <a:ext uri="{FF2B5EF4-FFF2-40B4-BE49-F238E27FC236}">
                  <a16:creationId xmlns:a16="http://schemas.microsoft.com/office/drawing/2014/main" id="{C9A02CDD-DAA2-4CE2-B381-67B5D135E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" y="954"/>
              <a:ext cx="1586" cy="73"/>
            </a:xfrm>
            <a:custGeom>
              <a:avLst/>
              <a:gdLst>
                <a:gd name="T0" fmla="*/ 4757 w 4757"/>
                <a:gd name="T1" fmla="*/ 219 h 219"/>
                <a:gd name="T2" fmla="*/ 0 w 4757"/>
                <a:gd name="T3" fmla="*/ 219 h 219"/>
                <a:gd name="T4" fmla="*/ 218 w 4757"/>
                <a:gd name="T5" fmla="*/ 0 h 219"/>
                <a:gd name="T6" fmla="*/ 4539 w 4757"/>
                <a:gd name="T7" fmla="*/ 0 h 219"/>
                <a:gd name="T8" fmla="*/ 4757 w 4757"/>
                <a:gd name="T9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57" h="219">
                  <a:moveTo>
                    <a:pt x="4757" y="219"/>
                  </a:moveTo>
                  <a:lnTo>
                    <a:pt x="0" y="219"/>
                  </a:lnTo>
                  <a:lnTo>
                    <a:pt x="218" y="0"/>
                  </a:lnTo>
                  <a:lnTo>
                    <a:pt x="4539" y="0"/>
                  </a:lnTo>
                  <a:lnTo>
                    <a:pt x="4757" y="219"/>
                  </a:lnTo>
                  <a:close/>
                </a:path>
              </a:pathLst>
            </a:custGeom>
            <a:solidFill>
              <a:srgbClr val="3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20" name="Rectangle 20">
              <a:extLst>
                <a:ext uri="{FF2B5EF4-FFF2-40B4-BE49-F238E27FC236}">
                  <a16:creationId xmlns:a16="http://schemas.microsoft.com/office/drawing/2014/main" id="{EB692595-6BC8-4173-9C81-18CD64A79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6" y="405"/>
              <a:ext cx="1241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s-PR" altLang="en-US" sz="4900" b="1">
                  <a:solidFill>
                    <a:srgbClr val="FFFFFF"/>
                  </a:solidFill>
                </a:rPr>
                <a:t>DIETA</a:t>
              </a:r>
              <a:endParaRPr lang="es-PR" altLang="en-US"/>
            </a:p>
          </p:txBody>
        </p:sp>
      </p:grpSp>
      <p:sp>
        <p:nvSpPr>
          <p:cNvPr id="15" name="Text Box 6">
            <a:extLst>
              <a:ext uri="{FF2B5EF4-FFF2-40B4-BE49-F238E27FC236}">
                <a16:creationId xmlns:a16="http://schemas.microsoft.com/office/drawing/2014/main" id="{90F6B86F-6394-4AEF-B165-BD99ACCAD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6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6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>
            <a:extLst>
              <a:ext uri="{FF2B5EF4-FFF2-40B4-BE49-F238E27FC236}">
                <a16:creationId xmlns:a16="http://schemas.microsoft.com/office/drawing/2014/main" id="{7C71F749-738D-4B93-B644-F7B105BE8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6550"/>
            <a:ext cx="8534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591" name="Picture 7">
            <a:extLst>
              <a:ext uri="{FF2B5EF4-FFF2-40B4-BE49-F238E27FC236}">
                <a16:creationId xmlns:a16="http://schemas.microsoft.com/office/drawing/2014/main" id="{E5EAC64D-18AA-4B15-9352-C2A96281C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82725"/>
            <a:ext cx="5943600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592" name="Picture 8">
            <a:extLst>
              <a:ext uri="{FF2B5EF4-FFF2-40B4-BE49-F238E27FC236}">
                <a16:creationId xmlns:a16="http://schemas.microsoft.com/office/drawing/2014/main" id="{DAE822D4-3B6D-4CAD-BD23-566547CEA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795588"/>
            <a:ext cx="5346700" cy="19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593" name="Picture 9">
            <a:extLst>
              <a:ext uri="{FF2B5EF4-FFF2-40B4-BE49-F238E27FC236}">
                <a16:creationId xmlns:a16="http://schemas.microsoft.com/office/drawing/2014/main" id="{E7311D7F-E2BE-41F3-B340-C60027D9B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876800"/>
            <a:ext cx="2312988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594" name="Picture 10">
            <a:extLst>
              <a:ext uri="{FF2B5EF4-FFF2-40B4-BE49-F238E27FC236}">
                <a16:creationId xmlns:a16="http://schemas.microsoft.com/office/drawing/2014/main" id="{F2D3EC78-73D4-47DE-9FA0-D30312056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791200"/>
            <a:ext cx="35956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5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5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195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5" name="Picture 1031">
            <a:extLst>
              <a:ext uri="{FF2B5EF4-FFF2-40B4-BE49-F238E27FC236}">
                <a16:creationId xmlns:a16="http://schemas.microsoft.com/office/drawing/2014/main" id="{56928B36-424A-429E-B43F-B9A4CC086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5867400" cy="100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6616" name="Picture 1032">
            <a:extLst>
              <a:ext uri="{FF2B5EF4-FFF2-40B4-BE49-F238E27FC236}">
                <a16:creationId xmlns:a16="http://schemas.microsoft.com/office/drawing/2014/main" id="{E3444434-5AE5-49C8-994A-FFD5CA96D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6550"/>
            <a:ext cx="8534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6617" name="Picture 1033">
            <a:extLst>
              <a:ext uri="{FF2B5EF4-FFF2-40B4-BE49-F238E27FC236}">
                <a16:creationId xmlns:a16="http://schemas.microsoft.com/office/drawing/2014/main" id="{BD3C581B-313C-4775-BBD9-4D2CA98D7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95600"/>
            <a:ext cx="7099300" cy="100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6618" name="Picture 1034">
            <a:extLst>
              <a:ext uri="{FF2B5EF4-FFF2-40B4-BE49-F238E27FC236}">
                <a16:creationId xmlns:a16="http://schemas.microsoft.com/office/drawing/2014/main" id="{89048CCE-0993-4422-AB83-8FCF21C34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114800"/>
            <a:ext cx="4414838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6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6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500"/>
                                        <p:tgtEl>
                                          <p:spTgt spid="196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>
            <a:extLst>
              <a:ext uri="{FF2B5EF4-FFF2-40B4-BE49-F238E27FC236}">
                <a16:creationId xmlns:a16="http://schemas.microsoft.com/office/drawing/2014/main" id="{8D7CB79B-07F1-4AA8-9000-4FCBC380B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5867400" cy="100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7635" name="Picture 3">
            <a:extLst>
              <a:ext uri="{FF2B5EF4-FFF2-40B4-BE49-F238E27FC236}">
                <a16:creationId xmlns:a16="http://schemas.microsoft.com/office/drawing/2014/main" id="{61C8CDBF-8DC8-45AB-8617-10C2B2A3E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6550"/>
            <a:ext cx="8534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7638" name="Picture 6">
            <a:extLst>
              <a:ext uri="{FF2B5EF4-FFF2-40B4-BE49-F238E27FC236}">
                <a16:creationId xmlns:a16="http://schemas.microsoft.com/office/drawing/2014/main" id="{49BFA938-F6E8-4528-BCC1-3E91A22EC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967038"/>
            <a:ext cx="5029200" cy="244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7639" name="Picture 7">
            <a:extLst>
              <a:ext uri="{FF2B5EF4-FFF2-40B4-BE49-F238E27FC236}">
                <a16:creationId xmlns:a16="http://schemas.microsoft.com/office/drawing/2014/main" id="{8916F9A7-3EF4-4516-979C-A9F7AAF73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562600"/>
            <a:ext cx="20193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7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7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197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1026">
            <a:extLst>
              <a:ext uri="{FF2B5EF4-FFF2-40B4-BE49-F238E27FC236}">
                <a16:creationId xmlns:a16="http://schemas.microsoft.com/office/drawing/2014/main" id="{14C7A413-99B6-468D-89FE-64624FB55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5867400" cy="100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8659" name="Picture 1027">
            <a:extLst>
              <a:ext uri="{FF2B5EF4-FFF2-40B4-BE49-F238E27FC236}">
                <a16:creationId xmlns:a16="http://schemas.microsoft.com/office/drawing/2014/main" id="{20074381-9D4D-4C78-BB48-28974263D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6550"/>
            <a:ext cx="8534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8662" name="Picture 1030">
            <a:extLst>
              <a:ext uri="{FF2B5EF4-FFF2-40B4-BE49-F238E27FC236}">
                <a16:creationId xmlns:a16="http://schemas.microsoft.com/office/drawing/2014/main" id="{642EF264-3EB1-4F2F-9E9C-398A95C2D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16225"/>
            <a:ext cx="52578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8663" name="Picture 1031">
            <a:extLst>
              <a:ext uri="{FF2B5EF4-FFF2-40B4-BE49-F238E27FC236}">
                <a16:creationId xmlns:a16="http://schemas.microsoft.com/office/drawing/2014/main" id="{EAC6C414-0484-4F10-AC5E-CF50CD1F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83100"/>
            <a:ext cx="1955800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8664" name="Picture 1032">
            <a:extLst>
              <a:ext uri="{FF2B5EF4-FFF2-40B4-BE49-F238E27FC236}">
                <a16:creationId xmlns:a16="http://schemas.microsoft.com/office/drawing/2014/main" id="{95C5CDDC-984B-4457-AD7E-C9C25A166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5" y="4502150"/>
            <a:ext cx="1511300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8665" name="Picture 1033">
            <a:extLst>
              <a:ext uri="{FF2B5EF4-FFF2-40B4-BE49-F238E27FC236}">
                <a16:creationId xmlns:a16="http://schemas.microsoft.com/office/drawing/2014/main" id="{D132D3D7-E727-4A31-9A0D-2312F9320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088" y="4525963"/>
            <a:ext cx="2398712" cy="187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8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8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8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8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198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4" dur="500"/>
                                        <p:tgtEl>
                                          <p:spTgt spid="198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500"/>
                                        <p:tgtEl>
                                          <p:spTgt spid="198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4" dur="500"/>
                                        <p:tgtEl>
                                          <p:spTgt spid="198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8" name="Picture 8">
            <a:extLst>
              <a:ext uri="{FF2B5EF4-FFF2-40B4-BE49-F238E27FC236}">
                <a16:creationId xmlns:a16="http://schemas.microsoft.com/office/drawing/2014/main" id="{1855CC0E-E142-49C1-A24A-1308749D6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2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9689" name="Picture 9">
            <a:extLst>
              <a:ext uri="{FF2B5EF4-FFF2-40B4-BE49-F238E27FC236}">
                <a16:creationId xmlns:a16="http://schemas.microsoft.com/office/drawing/2014/main" id="{3F9097A2-26BA-4C73-8C52-B1F73D58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15963"/>
            <a:ext cx="6477000" cy="9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9690" name="Picture 10">
            <a:extLst>
              <a:ext uri="{FF2B5EF4-FFF2-40B4-BE49-F238E27FC236}">
                <a16:creationId xmlns:a16="http://schemas.microsoft.com/office/drawing/2014/main" id="{7C2A3BDC-1E3C-4D7D-B347-EE5ED872B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76425"/>
            <a:ext cx="746760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9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9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9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9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9" name="Picture 5">
            <a:extLst>
              <a:ext uri="{FF2B5EF4-FFF2-40B4-BE49-F238E27FC236}">
                <a16:creationId xmlns:a16="http://schemas.microsoft.com/office/drawing/2014/main" id="{84BFAFF4-3AE0-4DD9-AC5B-AC791563B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"/>
            <a:ext cx="7086600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0710" name="Picture 6">
            <a:extLst>
              <a:ext uri="{FF2B5EF4-FFF2-40B4-BE49-F238E27FC236}">
                <a16:creationId xmlns:a16="http://schemas.microsoft.com/office/drawing/2014/main" id="{91299D25-3FB2-4E59-9282-76848022D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8031163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0711" name="Picture 7">
            <a:extLst>
              <a:ext uri="{FF2B5EF4-FFF2-40B4-BE49-F238E27FC236}">
                <a16:creationId xmlns:a16="http://schemas.microsoft.com/office/drawing/2014/main" id="{A55F38D2-9417-4961-A410-FAFE6DAA5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30613"/>
            <a:ext cx="2000250" cy="261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0712" name="Picture 8">
            <a:extLst>
              <a:ext uri="{FF2B5EF4-FFF2-40B4-BE49-F238E27FC236}">
                <a16:creationId xmlns:a16="http://schemas.microsoft.com/office/drawing/2014/main" id="{C9EDD51A-B61C-4954-98E4-28B6447C4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3581400"/>
            <a:ext cx="1781175" cy="231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0713" name="Picture 9">
            <a:extLst>
              <a:ext uri="{FF2B5EF4-FFF2-40B4-BE49-F238E27FC236}">
                <a16:creationId xmlns:a16="http://schemas.microsoft.com/office/drawing/2014/main" id="{437DDEE9-1832-4049-B92F-B5F045CA7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581400"/>
            <a:ext cx="1912937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0714" name="Picture 10">
            <a:extLst>
              <a:ext uri="{FF2B5EF4-FFF2-40B4-BE49-F238E27FC236}">
                <a16:creationId xmlns:a16="http://schemas.microsoft.com/office/drawing/2014/main" id="{B3A4C634-E2CB-4B87-A706-71D1AA162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581400"/>
            <a:ext cx="1957388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200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4" dur="500"/>
                                        <p:tgtEl>
                                          <p:spTgt spid="200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500"/>
                                        <p:tgtEl>
                                          <p:spTgt spid="200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4" dur="500"/>
                                        <p:tgtEl>
                                          <p:spTgt spid="200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6" name="Picture 8">
            <a:extLst>
              <a:ext uri="{FF2B5EF4-FFF2-40B4-BE49-F238E27FC236}">
                <a16:creationId xmlns:a16="http://schemas.microsoft.com/office/drawing/2014/main" id="{CE5D9548-0361-412B-B538-8D51D5D2F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25475"/>
            <a:ext cx="7696200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1737" name="Picture 9">
            <a:extLst>
              <a:ext uri="{FF2B5EF4-FFF2-40B4-BE49-F238E27FC236}">
                <a16:creationId xmlns:a16="http://schemas.microsoft.com/office/drawing/2014/main" id="{858B9FE7-9C06-4A29-87B9-AB28033EB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54238"/>
            <a:ext cx="5376863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1738" name="Picture 10">
            <a:extLst>
              <a:ext uri="{FF2B5EF4-FFF2-40B4-BE49-F238E27FC236}">
                <a16:creationId xmlns:a16="http://schemas.microsoft.com/office/drawing/2014/main" id="{CB7012BC-15FE-45D1-A419-2CCEB3BD1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08413"/>
            <a:ext cx="3886200" cy="203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1739" name="Picture 11">
            <a:extLst>
              <a:ext uri="{FF2B5EF4-FFF2-40B4-BE49-F238E27FC236}">
                <a16:creationId xmlns:a16="http://schemas.microsoft.com/office/drawing/2014/main" id="{21DA1793-59FB-4E67-A91C-480CA64F2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783013"/>
            <a:ext cx="4495800" cy="210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>
            <a:extLst>
              <a:ext uri="{FF2B5EF4-FFF2-40B4-BE49-F238E27FC236}">
                <a16:creationId xmlns:a16="http://schemas.microsoft.com/office/drawing/2014/main" id="{F726AB4D-A248-4E6B-B203-C5784995D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696200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2758" name="Picture 6">
            <a:extLst>
              <a:ext uri="{FF2B5EF4-FFF2-40B4-BE49-F238E27FC236}">
                <a16:creationId xmlns:a16="http://schemas.microsoft.com/office/drawing/2014/main" id="{2898C424-5712-443E-BA5E-B7AC455A9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00200"/>
            <a:ext cx="2438400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2759" name="Picture 7">
            <a:extLst>
              <a:ext uri="{FF2B5EF4-FFF2-40B4-BE49-F238E27FC236}">
                <a16:creationId xmlns:a16="http://schemas.microsoft.com/office/drawing/2014/main" id="{8351B88D-1E96-496F-9F8F-9C6889B48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895600"/>
            <a:ext cx="56388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>
            <a:extLst>
              <a:ext uri="{FF2B5EF4-FFF2-40B4-BE49-F238E27FC236}">
                <a16:creationId xmlns:a16="http://schemas.microsoft.com/office/drawing/2014/main" id="{00F27A5D-DAFC-49C1-BA62-DF147927B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696200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3781" name="Picture 5">
            <a:extLst>
              <a:ext uri="{FF2B5EF4-FFF2-40B4-BE49-F238E27FC236}">
                <a16:creationId xmlns:a16="http://schemas.microsoft.com/office/drawing/2014/main" id="{B640BAD3-5A3D-48D6-9343-15A930A77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73200"/>
            <a:ext cx="27432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3782" name="Picture 6">
            <a:extLst>
              <a:ext uri="{FF2B5EF4-FFF2-40B4-BE49-F238E27FC236}">
                <a16:creationId xmlns:a16="http://schemas.microsoft.com/office/drawing/2014/main" id="{9C3DDEE8-A262-4329-BF91-C58C0B00C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92388"/>
            <a:ext cx="6248400" cy="396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>
            <a:extLst>
              <a:ext uri="{FF2B5EF4-FFF2-40B4-BE49-F238E27FC236}">
                <a16:creationId xmlns:a16="http://schemas.microsoft.com/office/drawing/2014/main" id="{A0315D09-A699-4D1A-A372-2281BC2B6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7696200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05" name="Picture 5">
            <a:extLst>
              <a:ext uri="{FF2B5EF4-FFF2-40B4-BE49-F238E27FC236}">
                <a16:creationId xmlns:a16="http://schemas.microsoft.com/office/drawing/2014/main" id="{458FB12A-0DFF-4303-9C4E-B730ADBAF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71600"/>
            <a:ext cx="3048000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06" name="Picture 6">
            <a:extLst>
              <a:ext uri="{FF2B5EF4-FFF2-40B4-BE49-F238E27FC236}">
                <a16:creationId xmlns:a16="http://schemas.microsoft.com/office/drawing/2014/main" id="{50934946-5047-466C-B834-41410DFCB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674938"/>
            <a:ext cx="2813050" cy="372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4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5492</TotalTime>
  <Words>605</Words>
  <Application>Microsoft Office PowerPoint</Application>
  <PresentationFormat>On-screen Show (4:3)</PresentationFormat>
  <Paragraphs>126</Paragraphs>
  <Slides>194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194</vt:i4>
      </vt:variant>
    </vt:vector>
  </HeadingPairs>
  <TitlesOfParts>
    <vt:vector size="198" baseType="lpstr">
      <vt:lpstr>Arial</vt:lpstr>
      <vt:lpstr>Times New Roman</vt:lpstr>
      <vt:lpstr>Default Design</vt:lpstr>
      <vt:lpstr>CorelDRAW 6.0 Graphic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Universidad Interamericana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Division de Educacion</dc:creator>
  <cp:lastModifiedBy>Edgar Lopategui Corsino</cp:lastModifiedBy>
  <cp:revision>754</cp:revision>
  <dcterms:created xsi:type="dcterms:W3CDTF">1999-01-23T14:04:32Z</dcterms:created>
  <dcterms:modified xsi:type="dcterms:W3CDTF">2019-08-09T13:50:19Z</dcterms:modified>
</cp:coreProperties>
</file>