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ppt/tags/tag69.xml" ContentType="application/vnd.openxmlformats-officedocument.presentationml.tags+xml"/>
  <Override PartName="/ppt/notesSlides/notesSlide68.xml" ContentType="application/vnd.openxmlformats-officedocument.presentationml.notesSlide+xml"/>
  <Override PartName="/ppt/tags/tag70.xml" ContentType="application/vnd.openxmlformats-officedocument.presentationml.tags+xml"/>
  <Override PartName="/ppt/notesSlides/notesSlide69.xml" ContentType="application/vnd.openxmlformats-officedocument.presentationml.notesSlide+xml"/>
  <Override PartName="/ppt/tags/tag71.xml" ContentType="application/vnd.openxmlformats-officedocument.presentationml.tags+xml"/>
  <Override PartName="/ppt/notesSlides/notesSlide70.xml" ContentType="application/vnd.openxmlformats-officedocument.presentationml.notesSlide+xml"/>
  <Override PartName="/ppt/tags/tag72.xml" ContentType="application/vnd.openxmlformats-officedocument.presentationml.tags+xml"/>
  <Override PartName="/ppt/notesSlides/notesSlide71.xml" ContentType="application/vnd.openxmlformats-officedocument.presentationml.notesSlide+xml"/>
  <Override PartName="/ppt/tags/tag73.xml" ContentType="application/vnd.openxmlformats-officedocument.presentationml.tags+xml"/>
  <Override PartName="/ppt/notesSlides/notesSlide72.xml" ContentType="application/vnd.openxmlformats-officedocument.presentationml.notesSlide+xml"/>
  <Override PartName="/ppt/tags/tag74.xml" ContentType="application/vnd.openxmlformats-officedocument.presentationml.tags+xml"/>
  <Override PartName="/ppt/notesSlides/notesSlide73.xml" ContentType="application/vnd.openxmlformats-officedocument.presentationml.notesSlide+xml"/>
  <Override PartName="/ppt/tags/tag75.xml" ContentType="application/vnd.openxmlformats-officedocument.presentationml.tags+xml"/>
  <Override PartName="/ppt/notesSlides/notesSlide74.xml" ContentType="application/vnd.openxmlformats-officedocument.presentationml.notesSlide+xml"/>
  <Override PartName="/ppt/tags/tag76.xml" ContentType="application/vnd.openxmlformats-officedocument.presentationml.tags+xml"/>
  <Override PartName="/ppt/notesSlides/notesSlide75.xml" ContentType="application/vnd.openxmlformats-officedocument.presentationml.notesSlide+xml"/>
  <Override PartName="/ppt/tags/tag77.xml" ContentType="application/vnd.openxmlformats-officedocument.presentationml.tags+xml"/>
  <Override PartName="/ppt/notesSlides/notesSlide76.xml" ContentType="application/vnd.openxmlformats-officedocument.presentationml.notesSlide+xml"/>
  <Override PartName="/ppt/tags/tag78.xml" ContentType="application/vnd.openxmlformats-officedocument.presentationml.tags+xml"/>
  <Override PartName="/ppt/notesSlides/notesSlide77.xml" ContentType="application/vnd.openxmlformats-officedocument.presentationml.notesSlide+xml"/>
  <Override PartName="/ppt/tags/tag79.xml" ContentType="application/vnd.openxmlformats-officedocument.presentationml.tags+xml"/>
  <Override PartName="/ppt/notesSlides/notesSlide78.xml" ContentType="application/vnd.openxmlformats-officedocument.presentationml.notesSlide+xml"/>
  <Override PartName="/ppt/tags/tag80.xml" ContentType="application/vnd.openxmlformats-officedocument.presentationml.tags+xml"/>
  <Override PartName="/ppt/notesSlides/notesSlide79.xml" ContentType="application/vnd.openxmlformats-officedocument.presentationml.notesSlide+xml"/>
  <Override PartName="/ppt/tags/tag81.xml" ContentType="application/vnd.openxmlformats-officedocument.presentationml.tags+xml"/>
  <Override PartName="/ppt/notesSlides/notesSlide80.xml" ContentType="application/vnd.openxmlformats-officedocument.presentationml.notesSlide+xml"/>
  <Override PartName="/ppt/tags/tag82.xml" ContentType="application/vnd.openxmlformats-officedocument.presentationml.tags+xml"/>
  <Override PartName="/ppt/notesSlides/notesSlide81.xml" ContentType="application/vnd.openxmlformats-officedocument.presentationml.notesSlide+xml"/>
  <Override PartName="/ppt/tags/tag83.xml" ContentType="application/vnd.openxmlformats-officedocument.presentationml.tags+xml"/>
  <Override PartName="/ppt/notesSlides/notesSlide82.xml" ContentType="application/vnd.openxmlformats-officedocument.presentationml.notesSlide+xml"/>
  <Override PartName="/ppt/tags/tag84.xml" ContentType="application/vnd.openxmlformats-officedocument.presentationml.tags+xml"/>
  <Override PartName="/ppt/notesSlides/notesSlide83.xml" ContentType="application/vnd.openxmlformats-officedocument.presentationml.notesSlide+xml"/>
  <Override PartName="/ppt/tags/tag85.xml" ContentType="application/vnd.openxmlformats-officedocument.presentationml.tags+xml"/>
  <Override PartName="/ppt/notesSlides/notesSlide84.xml" ContentType="application/vnd.openxmlformats-officedocument.presentationml.notesSlide+xml"/>
  <Override PartName="/ppt/tags/tag86.xml" ContentType="application/vnd.openxmlformats-officedocument.presentationml.tags+xml"/>
  <Override PartName="/ppt/notesSlides/notesSlide85.xml" ContentType="application/vnd.openxmlformats-officedocument.presentationml.notesSlide+xml"/>
  <Override PartName="/ppt/tags/tag87.xml" ContentType="application/vnd.openxmlformats-officedocument.presentationml.tags+xml"/>
  <Override PartName="/ppt/notesSlides/notesSlide86.xml" ContentType="application/vnd.openxmlformats-officedocument.presentationml.notesSlide+xml"/>
  <Override PartName="/ppt/tags/tag88.xml" ContentType="application/vnd.openxmlformats-officedocument.presentationml.tags+xml"/>
  <Override PartName="/ppt/notesSlides/notesSlide87.xml" ContentType="application/vnd.openxmlformats-officedocument.presentationml.notesSlide+xml"/>
  <Override PartName="/ppt/tags/tag89.xml" ContentType="application/vnd.openxmlformats-officedocument.presentationml.tags+xml"/>
  <Override PartName="/ppt/notesSlides/notesSlide88.xml" ContentType="application/vnd.openxmlformats-officedocument.presentationml.notesSlide+xml"/>
  <Override PartName="/ppt/tags/tag90.xml" ContentType="application/vnd.openxmlformats-officedocument.presentationml.tags+xml"/>
  <Override PartName="/ppt/notesSlides/notesSlide89.xml" ContentType="application/vnd.openxmlformats-officedocument.presentationml.notesSlide+xml"/>
  <Override PartName="/ppt/tags/tag91.xml" ContentType="application/vnd.openxmlformats-officedocument.presentationml.tags+xml"/>
  <Override PartName="/ppt/notesSlides/notesSlide90.xml" ContentType="application/vnd.openxmlformats-officedocument.presentationml.notesSlide+xml"/>
  <Override PartName="/ppt/tags/tag92.xml" ContentType="application/vnd.openxmlformats-officedocument.presentationml.tags+xml"/>
  <Override PartName="/ppt/notesSlides/notesSlide91.xml" ContentType="application/vnd.openxmlformats-officedocument.presentationml.notesSlide+xml"/>
  <Override PartName="/ppt/tags/tag93.xml" ContentType="application/vnd.openxmlformats-officedocument.presentationml.tags+xml"/>
  <Override PartName="/ppt/notesSlides/notesSlide92.xml" ContentType="application/vnd.openxmlformats-officedocument.presentationml.notesSlide+xml"/>
  <Override PartName="/ppt/tags/tag94.xml" ContentType="application/vnd.openxmlformats-officedocument.presentationml.tags+xml"/>
  <Override PartName="/ppt/notesSlides/notesSlide93.xml" ContentType="application/vnd.openxmlformats-officedocument.presentationml.notesSlide+xml"/>
  <Override PartName="/ppt/tags/tag95.xml" ContentType="application/vnd.openxmlformats-officedocument.presentationml.tags+xml"/>
  <Override PartName="/ppt/notesSlides/notesSlide94.xml" ContentType="application/vnd.openxmlformats-officedocument.presentationml.notesSlide+xml"/>
  <Override PartName="/ppt/tags/tag96.xml" ContentType="application/vnd.openxmlformats-officedocument.presentationml.tags+xml"/>
  <Override PartName="/ppt/notesSlides/notesSlide95.xml" ContentType="application/vnd.openxmlformats-officedocument.presentationml.notesSlide+xml"/>
  <Override PartName="/ppt/tags/tag97.xml" ContentType="application/vnd.openxmlformats-officedocument.presentationml.tags+xml"/>
  <Override PartName="/ppt/notesSlides/notesSlide96.xml" ContentType="application/vnd.openxmlformats-officedocument.presentationml.notesSlide+xml"/>
  <Override PartName="/ppt/tags/tag98.xml" ContentType="application/vnd.openxmlformats-officedocument.presentationml.tags+xml"/>
  <Override PartName="/ppt/notesSlides/notesSlide97.xml" ContentType="application/vnd.openxmlformats-officedocument.presentationml.notesSlide+xml"/>
  <Override PartName="/ppt/tags/tag99.xml" ContentType="application/vnd.openxmlformats-officedocument.presentationml.tags+xml"/>
  <Override PartName="/ppt/notesSlides/notesSlide98.xml" ContentType="application/vnd.openxmlformats-officedocument.presentationml.notesSlide+xml"/>
  <Override PartName="/ppt/tags/tag100.xml" ContentType="application/vnd.openxmlformats-officedocument.presentationml.tags+xml"/>
  <Override PartName="/ppt/notesSlides/notesSlide99.xml" ContentType="application/vnd.openxmlformats-officedocument.presentationml.notesSlide+xml"/>
  <Override PartName="/ppt/tags/tag101.xml" ContentType="application/vnd.openxmlformats-officedocument.presentationml.tags+xml"/>
  <Override PartName="/ppt/notesSlides/notesSlide100.xml" ContentType="application/vnd.openxmlformats-officedocument.presentationml.notesSlide+xml"/>
  <Override PartName="/ppt/tags/tag102.xml" ContentType="application/vnd.openxmlformats-officedocument.presentationml.tags+xml"/>
  <Override PartName="/ppt/notesSlides/notesSlide101.xml" ContentType="application/vnd.openxmlformats-officedocument.presentationml.notesSlide+xml"/>
  <Override PartName="/ppt/tags/tag103.xml" ContentType="application/vnd.openxmlformats-officedocument.presentationml.tags+xml"/>
  <Override PartName="/ppt/notesSlides/notesSlide102.xml" ContentType="application/vnd.openxmlformats-officedocument.presentationml.notesSlide+xml"/>
  <Override PartName="/ppt/tags/tag104.xml" ContentType="application/vnd.openxmlformats-officedocument.presentationml.tags+xml"/>
  <Override PartName="/ppt/notesSlides/notesSlide103.xml" ContentType="application/vnd.openxmlformats-officedocument.presentationml.notesSlide+xml"/>
  <Override PartName="/ppt/tags/tag105.xml" ContentType="application/vnd.openxmlformats-officedocument.presentationml.tags+xml"/>
  <Override PartName="/ppt/notesSlides/notesSlide104.xml" ContentType="application/vnd.openxmlformats-officedocument.presentationml.notesSlide+xml"/>
  <Override PartName="/ppt/tags/tag106.xml" ContentType="application/vnd.openxmlformats-officedocument.presentationml.tags+xml"/>
  <Override PartName="/ppt/notesSlides/notesSlide105.xml" ContentType="application/vnd.openxmlformats-officedocument.presentationml.notesSlide+xml"/>
  <Override PartName="/ppt/tags/tag107.xml" ContentType="application/vnd.openxmlformats-officedocument.presentationml.tags+xml"/>
  <Override PartName="/ppt/notesSlides/notesSlide106.xml" ContentType="application/vnd.openxmlformats-officedocument.presentationml.notesSlide+xml"/>
  <Override PartName="/ppt/tags/tag108.xml" ContentType="application/vnd.openxmlformats-officedocument.presentationml.tags+xml"/>
  <Override PartName="/ppt/notesSlides/notesSlide10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9"/>
  </p:notesMasterIdLst>
  <p:handoutMasterIdLst>
    <p:handoutMasterId r:id="rId110"/>
  </p:handoutMasterIdLst>
  <p:sldIdLst>
    <p:sldId id="256" r:id="rId2"/>
    <p:sldId id="258" r:id="rId3"/>
    <p:sldId id="262" r:id="rId4"/>
    <p:sldId id="697" r:id="rId5"/>
    <p:sldId id="719" r:id="rId6"/>
    <p:sldId id="713" r:id="rId7"/>
    <p:sldId id="714" r:id="rId8"/>
    <p:sldId id="715" r:id="rId9"/>
    <p:sldId id="716" r:id="rId10"/>
    <p:sldId id="717" r:id="rId11"/>
    <p:sldId id="722" r:id="rId12"/>
    <p:sldId id="721" r:id="rId13"/>
    <p:sldId id="720" r:id="rId14"/>
    <p:sldId id="726" r:id="rId15"/>
    <p:sldId id="725" r:id="rId16"/>
    <p:sldId id="728" r:id="rId17"/>
    <p:sldId id="732" r:id="rId18"/>
    <p:sldId id="731" r:id="rId19"/>
    <p:sldId id="730" r:id="rId20"/>
    <p:sldId id="729" r:id="rId21"/>
    <p:sldId id="723" r:id="rId22"/>
    <p:sldId id="733" r:id="rId23"/>
    <p:sldId id="734" r:id="rId24"/>
    <p:sldId id="712" r:id="rId25"/>
    <p:sldId id="685" r:id="rId26"/>
    <p:sldId id="738" r:id="rId27"/>
    <p:sldId id="739" r:id="rId28"/>
    <p:sldId id="740" r:id="rId29"/>
    <p:sldId id="741" r:id="rId30"/>
    <p:sldId id="660" r:id="rId31"/>
    <p:sldId id="743" r:id="rId32"/>
    <p:sldId id="744" r:id="rId33"/>
    <p:sldId id="746" r:id="rId34"/>
    <p:sldId id="745" r:id="rId35"/>
    <p:sldId id="742" r:id="rId36"/>
    <p:sldId id="748" r:id="rId37"/>
    <p:sldId id="750" r:id="rId38"/>
    <p:sldId id="747" r:id="rId39"/>
    <p:sldId id="749" r:id="rId40"/>
    <p:sldId id="751" r:id="rId41"/>
    <p:sldId id="753" r:id="rId42"/>
    <p:sldId id="752" r:id="rId43"/>
    <p:sldId id="755" r:id="rId44"/>
    <p:sldId id="754" r:id="rId45"/>
    <p:sldId id="756" r:id="rId46"/>
    <p:sldId id="757" r:id="rId47"/>
    <p:sldId id="759" r:id="rId48"/>
    <p:sldId id="760" r:id="rId49"/>
    <p:sldId id="758" r:id="rId50"/>
    <p:sldId id="761" r:id="rId51"/>
    <p:sldId id="764" r:id="rId52"/>
    <p:sldId id="763" r:id="rId53"/>
    <p:sldId id="766" r:id="rId54"/>
    <p:sldId id="765" r:id="rId55"/>
    <p:sldId id="768" r:id="rId56"/>
    <p:sldId id="687" r:id="rId57"/>
    <p:sldId id="698" r:id="rId58"/>
    <p:sldId id="625" r:id="rId59"/>
    <p:sldId id="659" r:id="rId60"/>
    <p:sldId id="769" r:id="rId61"/>
    <p:sldId id="266" r:id="rId62"/>
    <p:sldId id="770" r:id="rId63"/>
    <p:sldId id="646" r:id="rId64"/>
    <p:sldId id="771" r:id="rId65"/>
    <p:sldId id="772" r:id="rId66"/>
    <p:sldId id="773" r:id="rId67"/>
    <p:sldId id="774" r:id="rId68"/>
    <p:sldId id="632" r:id="rId69"/>
    <p:sldId id="667" r:id="rId70"/>
    <p:sldId id="690" r:id="rId71"/>
    <p:sldId id="691" r:id="rId72"/>
    <p:sldId id="776" r:id="rId73"/>
    <p:sldId id="775" r:id="rId74"/>
    <p:sldId id="643" r:id="rId75"/>
    <p:sldId id="700" r:id="rId76"/>
    <p:sldId id="699" r:id="rId77"/>
    <p:sldId id="626" r:id="rId78"/>
    <p:sldId id="672" r:id="rId79"/>
    <p:sldId id="670" r:id="rId80"/>
    <p:sldId id="638" r:id="rId81"/>
    <p:sldId id="624" r:id="rId82"/>
    <p:sldId id="694" r:id="rId83"/>
    <p:sldId id="702" r:id="rId84"/>
    <p:sldId id="701" r:id="rId85"/>
    <p:sldId id="688" r:id="rId86"/>
    <p:sldId id="689" r:id="rId87"/>
    <p:sldId id="777" r:id="rId88"/>
    <p:sldId id="778" r:id="rId89"/>
    <p:sldId id="779" r:id="rId90"/>
    <p:sldId id="781" r:id="rId91"/>
    <p:sldId id="782" r:id="rId92"/>
    <p:sldId id="784" r:id="rId93"/>
    <p:sldId id="651" r:id="rId94"/>
    <p:sldId id="705" r:id="rId95"/>
    <p:sldId id="704" r:id="rId96"/>
    <p:sldId id="668" r:id="rId97"/>
    <p:sldId id="706" r:id="rId98"/>
    <p:sldId id="703" r:id="rId99"/>
    <p:sldId id="671" r:id="rId100"/>
    <p:sldId id="669" r:id="rId101"/>
    <p:sldId id="707" r:id="rId102"/>
    <p:sldId id="708" r:id="rId103"/>
    <p:sldId id="709" r:id="rId104"/>
    <p:sldId id="710" r:id="rId105"/>
    <p:sldId id="604" r:id="rId106"/>
    <p:sldId id="696" r:id="rId107"/>
    <p:sldId id="787" r:id="rId108"/>
  </p:sldIdLst>
  <p:sldSz cx="9144000" cy="6858000" type="screen4x3"/>
  <p:notesSz cx="6985000" cy="9283700"/>
  <p:custDataLst>
    <p:tags r:id="rId1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Georgia" panose="02040502050405020303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0000"/>
    <a:srgbClr val="3C3C62"/>
    <a:srgbClr val="E6E6EF"/>
    <a:srgbClr val="99CCFF"/>
    <a:srgbClr val="CC3300"/>
    <a:srgbClr val="484876"/>
    <a:srgbClr val="4244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4718" autoAdjust="0"/>
  </p:normalViewPr>
  <p:slideViewPr>
    <p:cSldViewPr>
      <p:cViewPr varScale="1">
        <p:scale>
          <a:sx n="68" d="100"/>
          <a:sy n="68" d="100"/>
        </p:scale>
        <p:origin x="156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handoutMaster" Target="handoutMasters/handoutMaster1.xml"/><Relationship Id="rId115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603760-FC56-4330-B7B5-0EC6A8B4F2E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149D2-4004-46D1-8D8B-645E48A92D5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193FBC0-5597-440F-BEE1-657D9FCA2562}" type="datetimeFigureOut">
              <a:rPr lang="en-US"/>
              <a:pPr>
                <a:defRPr/>
              </a:pPr>
              <a:t>8/14/2019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6B3FB3-46D9-4935-8513-E31FB0957F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3A8B94-80AC-44E4-BC37-DFE32C7C06C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A5A8089-2C7E-4277-8E7F-66C4533B16F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04665D1-0C5F-4964-A998-01B80089B0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B10B8B-BA4F-4309-80A4-D3DDC53D88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C7442223-48EF-470F-93DD-EE235EE77A02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55CC2FB-540B-4366-94CE-927A483C26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195745E-97C3-4096-A5F3-93D5C1EDE3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08BD71-119B-40F4-A745-629BB2965F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695F13-CC19-4638-8891-35882B68C4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E031E70-3613-4AEB-920E-3FE3F3FA2A58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>
            <a:extLst>
              <a:ext uri="{FF2B5EF4-FFF2-40B4-BE49-F238E27FC236}">
                <a16:creationId xmlns:a16="http://schemas.microsoft.com/office/drawing/2014/main" id="{9E748635-4527-477B-8320-DB3C9810457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>
            <a:extLst>
              <a:ext uri="{FF2B5EF4-FFF2-40B4-BE49-F238E27FC236}">
                <a16:creationId xmlns:a16="http://schemas.microsoft.com/office/drawing/2014/main" id="{FE6C8C70-1ACD-4EC3-9109-EFECAC9B43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6" name="Slide Number Placeholder 3">
            <a:extLst>
              <a:ext uri="{FF2B5EF4-FFF2-40B4-BE49-F238E27FC236}">
                <a16:creationId xmlns:a16="http://schemas.microsoft.com/office/drawing/2014/main" id="{76FEFF12-97BD-4BF6-9A08-1052D3B11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BF394B-A798-456F-BA1C-F13C7369CD8B}" type="slidenum">
              <a:rPr lang="es-PR" altLang="en-US" smtClean="0"/>
              <a:pPr>
                <a:spcBef>
                  <a:spcPct val="0"/>
                </a:spcBef>
              </a:pPr>
              <a:t>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744712299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5DA56ED4-4978-40D9-9A66-DF5F0A3A1C9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D4396ADE-D95D-49CB-8934-85FFA261DB7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EB4BD570-09B5-4B03-AFB3-14626971722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0DCCC5E-42E1-4E70-963C-35147F2DAFE0}" type="slidenum">
              <a:rPr lang="es-PR" altLang="en-US"/>
              <a:pPr algn="r" eaLnBrk="1" hangingPunct="1">
                <a:spcBef>
                  <a:spcPct val="0"/>
                </a:spcBef>
              </a:pPr>
              <a:t>100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3D609015-71D4-4740-BA0F-AC8757AB21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A11AEF38-5243-4ACC-BC20-C63A02276A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CEFF26A2-E896-4307-84D4-AA8B83D2C7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834C95B-5309-4C5E-A05B-4DA517932B02}" type="slidenum">
              <a:rPr lang="es-PR" altLang="en-US"/>
              <a:pPr algn="r" eaLnBrk="1" hangingPunct="1">
                <a:spcBef>
                  <a:spcPct val="0"/>
                </a:spcBef>
              </a:pPr>
              <a:t>101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730FC214-3081-493D-ADB5-E15601F01A4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141D2782-69C9-4E0C-B11C-AD8CB894939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6706CA19-9048-43C9-A330-FE0A9FD2083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1DF23AA-22B5-4E61-9F13-14E7E363DA12}" type="slidenum">
              <a:rPr lang="es-PR" altLang="en-US"/>
              <a:pPr algn="r" eaLnBrk="1" hangingPunct="1">
                <a:spcBef>
                  <a:spcPct val="0"/>
                </a:spcBef>
              </a:pPr>
              <a:t>102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Slide Image Placeholder 1">
            <a:extLst>
              <a:ext uri="{FF2B5EF4-FFF2-40B4-BE49-F238E27FC236}">
                <a16:creationId xmlns:a16="http://schemas.microsoft.com/office/drawing/2014/main" id="{95F00010-208E-49FC-8D98-2145371AE71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Notes Placeholder 2">
            <a:extLst>
              <a:ext uri="{FF2B5EF4-FFF2-40B4-BE49-F238E27FC236}">
                <a16:creationId xmlns:a16="http://schemas.microsoft.com/office/drawing/2014/main" id="{E4492778-FDFF-4F58-B91C-8FB8258E55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4212" name="Slide Number Placeholder 3">
            <a:extLst>
              <a:ext uri="{FF2B5EF4-FFF2-40B4-BE49-F238E27FC236}">
                <a16:creationId xmlns:a16="http://schemas.microsoft.com/office/drawing/2014/main" id="{628AA0D2-E99A-473B-874A-3141FE0544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99D2229-D975-4C6A-BA4B-2A022243C40A}" type="slidenum">
              <a:rPr lang="es-PR" altLang="en-US"/>
              <a:pPr algn="r" eaLnBrk="1" hangingPunct="1">
                <a:spcBef>
                  <a:spcPct val="0"/>
                </a:spcBef>
              </a:pPr>
              <a:t>103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>
            <a:extLst>
              <a:ext uri="{FF2B5EF4-FFF2-40B4-BE49-F238E27FC236}">
                <a16:creationId xmlns:a16="http://schemas.microsoft.com/office/drawing/2014/main" id="{02BA5ED0-2718-4BA8-9B57-4DDC273E8FC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Notes Placeholder 2">
            <a:extLst>
              <a:ext uri="{FF2B5EF4-FFF2-40B4-BE49-F238E27FC236}">
                <a16:creationId xmlns:a16="http://schemas.microsoft.com/office/drawing/2014/main" id="{3DAC1DE5-798B-4BB2-ABB1-C0CCAD7B336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6260" name="Slide Number Placeholder 3">
            <a:extLst>
              <a:ext uri="{FF2B5EF4-FFF2-40B4-BE49-F238E27FC236}">
                <a16:creationId xmlns:a16="http://schemas.microsoft.com/office/drawing/2014/main" id="{DFFA1666-EF0A-40BF-B5DF-E230410EBA9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1CA300-1E50-4B08-A348-7B4401C0FB6D}" type="slidenum">
              <a:rPr lang="es-PR" altLang="en-US"/>
              <a:pPr algn="r" eaLnBrk="1" hangingPunct="1">
                <a:spcBef>
                  <a:spcPct val="0"/>
                </a:spcBef>
              </a:pPr>
              <a:t>104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Slide Image Placeholder 1">
            <a:extLst>
              <a:ext uri="{FF2B5EF4-FFF2-40B4-BE49-F238E27FC236}">
                <a16:creationId xmlns:a16="http://schemas.microsoft.com/office/drawing/2014/main" id="{DF0EB65B-8ED3-4C9C-8B88-FA521514E16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Notes Placeholder 2">
            <a:extLst>
              <a:ext uri="{FF2B5EF4-FFF2-40B4-BE49-F238E27FC236}">
                <a16:creationId xmlns:a16="http://schemas.microsoft.com/office/drawing/2014/main" id="{AEC33A13-DDAD-4978-9254-2F62FE2553C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98308" name="Slide Number Placeholder 3">
            <a:extLst>
              <a:ext uri="{FF2B5EF4-FFF2-40B4-BE49-F238E27FC236}">
                <a16:creationId xmlns:a16="http://schemas.microsoft.com/office/drawing/2014/main" id="{DC93648E-0229-494B-95D0-33FE9F27970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6642096-C3FE-4424-81F4-B0C5868840E7}" type="slidenum">
              <a:rPr lang="es-PR" altLang="en-US"/>
              <a:pPr algn="r" eaLnBrk="1" hangingPunct="1">
                <a:spcBef>
                  <a:spcPct val="0"/>
                </a:spcBef>
              </a:pPr>
              <a:t>105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92D202CA-FFD5-4F11-BFBA-F8C01C741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495EECF6-C2E0-4EA4-A7AF-C07A1996E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79C91482-F442-4B5F-8D14-0990D8D48A0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40A21C-CB38-4720-8BA9-5A1608EDD3EB}" type="slidenum">
              <a:rPr lang="es-PR" altLang="en-US"/>
              <a:pPr algn="r" eaLnBrk="1" hangingPunct="1">
                <a:spcBef>
                  <a:spcPct val="0"/>
                </a:spcBef>
              </a:pPr>
              <a:t>106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92D202CA-FFD5-4F11-BFBA-F8C01C7410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Notes Placeholder 2">
            <a:extLst>
              <a:ext uri="{FF2B5EF4-FFF2-40B4-BE49-F238E27FC236}">
                <a16:creationId xmlns:a16="http://schemas.microsoft.com/office/drawing/2014/main" id="{495EECF6-C2E0-4EA4-A7AF-C07A1996ED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79C91482-F442-4B5F-8D14-0990D8D48A0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540A21C-CB38-4720-8BA9-5A1608EDD3EB}" type="slidenum">
              <a:rPr lang="es-PR" altLang="en-US"/>
              <a:pPr algn="r" eaLnBrk="1" hangingPunct="1">
                <a:spcBef>
                  <a:spcPct val="0"/>
                </a:spcBef>
              </a:pPr>
              <a:t>107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43179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56402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673149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6014013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773860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802114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7507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37947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8445306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19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78125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BB300818-44F7-4A35-82EA-F682CC3A070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53837651-9B3D-463E-8CB9-95043FBEA6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084192B6-3BBC-4DF5-B9EE-3D322E5169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B085408-A4B0-44DD-982A-808C9C3B0F62}" type="slidenum">
              <a:rPr lang="es-PR" altLang="en-US" smtClean="0"/>
              <a:pPr>
                <a:spcBef>
                  <a:spcPct val="0"/>
                </a:spcBef>
              </a:pPr>
              <a:t>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6050165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6544034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952028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018353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697508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id="{4B12D3F4-F594-424A-BE0C-5EA80A85635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id="{204605B2-F033-4B72-97D9-88D85BAB2BA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id="{06CB1051-F576-47F5-B858-F49E6F5BFF8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FA5A91E-649E-4896-87C9-1E70B375F1EB}" type="slidenum">
              <a:rPr lang="es-PR" altLang="en-US"/>
              <a:pPr algn="r" eaLnBrk="1" hangingPunct="1">
                <a:spcBef>
                  <a:spcPct val="0"/>
                </a:spcBef>
              </a:pPr>
              <a:t>25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209486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8489540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304947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29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019651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A96A5B0D-7354-41F9-8686-177451EDF8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D895DC90-F3CD-4936-B274-414BEA80B0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72E97F1C-CAA1-4A70-89AA-CB70D05EF8E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27915E9-A1D8-4212-AC9C-3FEAF4CC52EC}" type="slidenum">
              <a:rPr lang="es-PR" altLang="en-US"/>
              <a:pPr algn="r" eaLnBrk="1" hangingPunct="1">
                <a:spcBef>
                  <a:spcPct val="0"/>
                </a:spcBef>
              </a:pPr>
              <a:t>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429903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70096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1383744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6470916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63008427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07230383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717992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5198782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39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23244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220428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957347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03642759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444553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15653509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851355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3955835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21163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00894730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49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92914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2825498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59239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15550142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1697222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5876012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8432907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id="{5F1FDF10-5B93-4173-AB64-BAD35B45256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id="{E885DC44-1F7E-464A-BDBF-319B5A2FC4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id="{8F0AD389-C30B-45B2-B3E5-BDB74E6098D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E76754B-FCF3-4A2D-8414-1D8A52616219}" type="slidenum">
              <a:rPr lang="es-PR" altLang="en-US"/>
              <a:pPr algn="r" eaLnBrk="1" hangingPunct="1">
                <a:spcBef>
                  <a:spcPct val="0"/>
                </a:spcBef>
              </a:pPr>
              <a:t>55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8306203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id="{C9032479-FD64-4C01-BC6E-6B55118F2E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id="{D676B3AE-3142-4E9D-9EA0-AB9A2E284E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id="{0B03DBA8-E82F-445B-8445-645642A5E8C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1968FEC-F335-4A75-8A23-AB371D507013}" type="slidenum">
              <a:rPr lang="es-PR" altLang="en-US"/>
              <a:pPr algn="r" eaLnBrk="1" hangingPunct="1">
                <a:spcBef>
                  <a:spcPct val="0"/>
                </a:spcBef>
              </a:pPr>
              <a:t>56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0BF2C801-B424-4928-8EC1-0C420EBA83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C29727BD-2FA6-42E9-B97B-ABE4085ED55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60CF9E87-3232-4646-92C5-EF06CC69F3E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6513F5F-3155-450D-898A-40B8DD6A8E1A}" type="slidenum">
              <a:rPr lang="es-PR" altLang="en-US"/>
              <a:pPr algn="r" eaLnBrk="1" hangingPunct="1">
                <a:spcBef>
                  <a:spcPct val="0"/>
                </a:spcBef>
              </a:pPr>
              <a:t>57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>
            <a:extLst>
              <a:ext uri="{FF2B5EF4-FFF2-40B4-BE49-F238E27FC236}">
                <a16:creationId xmlns:a16="http://schemas.microsoft.com/office/drawing/2014/main" id="{687560D0-3474-47EB-A66B-DAAD9BD01C5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>
            <a:extLst>
              <a:ext uri="{FF2B5EF4-FFF2-40B4-BE49-F238E27FC236}">
                <a16:creationId xmlns:a16="http://schemas.microsoft.com/office/drawing/2014/main" id="{8745F3DC-8FB7-4FD6-9164-F4221268F0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6868" name="Slide Number Placeholder 3">
            <a:extLst>
              <a:ext uri="{FF2B5EF4-FFF2-40B4-BE49-F238E27FC236}">
                <a16:creationId xmlns:a16="http://schemas.microsoft.com/office/drawing/2014/main" id="{23142C92-3614-4614-BCD7-C16D719D358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8D2B897-2E05-4115-BD99-1036C2F50D79}" type="slidenum">
              <a:rPr lang="es-PR" altLang="en-US"/>
              <a:pPr algn="r" eaLnBrk="1" hangingPunct="1">
                <a:spcBef>
                  <a:spcPct val="0"/>
                </a:spcBef>
              </a:pPr>
              <a:t>58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>
            <a:extLst>
              <a:ext uri="{FF2B5EF4-FFF2-40B4-BE49-F238E27FC236}">
                <a16:creationId xmlns:a16="http://schemas.microsoft.com/office/drawing/2014/main" id="{47043A59-0D91-4AA2-AB4B-83C967F5FE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>
            <a:extLst>
              <a:ext uri="{FF2B5EF4-FFF2-40B4-BE49-F238E27FC236}">
                <a16:creationId xmlns:a16="http://schemas.microsoft.com/office/drawing/2014/main" id="{60CD5BAD-C94B-4F5C-9057-4CFAB4ACBB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38916" name="Slide Number Placeholder 3">
            <a:extLst>
              <a:ext uri="{FF2B5EF4-FFF2-40B4-BE49-F238E27FC236}">
                <a16:creationId xmlns:a16="http://schemas.microsoft.com/office/drawing/2014/main" id="{EBE66824-5439-4063-A306-C5DFD018600B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9FFEEF0-1517-4D10-989A-D166537EAA58}" type="slidenum">
              <a:rPr lang="es-PR" altLang="en-US"/>
              <a:pPr algn="r" eaLnBrk="1" hangingPunct="1">
                <a:spcBef>
                  <a:spcPct val="0"/>
                </a:spcBef>
              </a:pPr>
              <a:t>59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32520165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54171070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6361963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>
            <a:extLst>
              <a:ext uri="{FF2B5EF4-FFF2-40B4-BE49-F238E27FC236}">
                <a16:creationId xmlns:a16="http://schemas.microsoft.com/office/drawing/2014/main" id="{F90197A9-2C24-4361-89AF-E89423E2F0C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>
            <a:extLst>
              <a:ext uri="{FF2B5EF4-FFF2-40B4-BE49-F238E27FC236}">
                <a16:creationId xmlns:a16="http://schemas.microsoft.com/office/drawing/2014/main" id="{243DFD0F-071E-4AD8-A156-1DFA7F9E5B3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3012" name="Slide Number Placeholder 3">
            <a:extLst>
              <a:ext uri="{FF2B5EF4-FFF2-40B4-BE49-F238E27FC236}">
                <a16:creationId xmlns:a16="http://schemas.microsoft.com/office/drawing/2014/main" id="{C9E62CC0-FF84-4373-8A8D-E14F5F746CC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61FD907-AAE5-4579-BDA4-56B2AA83A2D4}" type="slidenum">
              <a:rPr lang="es-PR" altLang="en-US"/>
              <a:pPr algn="r" eaLnBrk="1" hangingPunct="1">
                <a:spcBef>
                  <a:spcPct val="0"/>
                </a:spcBef>
              </a:pPr>
              <a:t>63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64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23267841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65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68652655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66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3832903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>
            <a:extLst>
              <a:ext uri="{FF2B5EF4-FFF2-40B4-BE49-F238E27FC236}">
                <a16:creationId xmlns:a16="http://schemas.microsoft.com/office/drawing/2014/main" id="{6726D55C-325B-445C-920B-3848455CFA0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>
            <a:extLst>
              <a:ext uri="{FF2B5EF4-FFF2-40B4-BE49-F238E27FC236}">
                <a16:creationId xmlns:a16="http://schemas.microsoft.com/office/drawing/2014/main" id="{4678D5A4-431A-4952-A58B-2C4DF2D36BC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0964" name="Slide Number Placeholder 3">
            <a:extLst>
              <a:ext uri="{FF2B5EF4-FFF2-40B4-BE49-F238E27FC236}">
                <a16:creationId xmlns:a16="http://schemas.microsoft.com/office/drawing/2014/main" id="{3E56EA57-CC8B-4065-8FA1-DD41A629B93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C7A53A6-76BB-4A0C-9968-495477B0D144}" type="slidenum">
              <a:rPr lang="es-PR" altLang="en-US"/>
              <a:pPr algn="r" eaLnBrk="1" hangingPunct="1">
                <a:spcBef>
                  <a:spcPct val="0"/>
                </a:spcBef>
              </a:pPr>
              <a:t>67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70951646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A964616-355F-41C7-A4E7-C2EE896FB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3CB2678-B260-48A1-ACCC-C0D773D51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195D1D1-E8C5-43D2-A470-3F0763B234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D08B5E-A650-4136-93EE-C101D428F6FA}" type="slidenum">
              <a:rPr lang="es-PR" altLang="en-US"/>
              <a:pPr algn="r" eaLnBrk="1" hangingPunct="1">
                <a:spcBef>
                  <a:spcPct val="0"/>
                </a:spcBef>
              </a:pPr>
              <a:t>68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id="{692CF5D3-7D60-42CC-9149-790E868770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id="{6344F9C3-467B-4A13-BCD4-3393318D461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id="{EFCD8051-6CEE-4828-BEEF-3A049F51D7E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23D794C-74A2-4553-9C54-138A451FFE4F}" type="slidenum">
              <a:rPr lang="es-PR" altLang="en-US"/>
              <a:pPr algn="r" eaLnBrk="1" hangingPunct="1">
                <a:spcBef>
                  <a:spcPct val="0"/>
                </a:spcBef>
              </a:pPr>
              <a:t>69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30689915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>
            <a:extLst>
              <a:ext uri="{FF2B5EF4-FFF2-40B4-BE49-F238E27FC236}">
                <a16:creationId xmlns:a16="http://schemas.microsoft.com/office/drawing/2014/main" id="{5F6210CC-6397-4118-9015-35B4AB53C2E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>
            <a:extLst>
              <a:ext uri="{FF2B5EF4-FFF2-40B4-BE49-F238E27FC236}">
                <a16:creationId xmlns:a16="http://schemas.microsoft.com/office/drawing/2014/main" id="{2483AA3E-1444-4FFF-BAB9-D97AE6C8DCB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2532" name="Slide Number Placeholder 3">
            <a:extLst>
              <a:ext uri="{FF2B5EF4-FFF2-40B4-BE49-F238E27FC236}">
                <a16:creationId xmlns:a16="http://schemas.microsoft.com/office/drawing/2014/main" id="{4027EF6C-810A-4B0D-A1D2-63295576C5C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F5D4668-9572-479C-8C72-5AB33179E19B}" type="slidenum">
              <a:rPr lang="es-PR" altLang="en-US"/>
              <a:pPr algn="r" eaLnBrk="1" hangingPunct="1">
                <a:spcBef>
                  <a:spcPct val="0"/>
                </a:spcBef>
              </a:pPr>
              <a:t>70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id="{18CA9204-A0EF-4921-A617-FDA02BE73B3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id="{BE2C6656-7601-45CB-9D8A-4540FF79246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id="{B6D3939B-83B5-4290-BFFD-599694ADF04D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F20B840-46EB-4C66-B5AC-0AAA8A664EB2}" type="slidenum">
              <a:rPr lang="es-PR" altLang="en-US"/>
              <a:pPr algn="r" eaLnBrk="1" hangingPunct="1">
                <a:spcBef>
                  <a:spcPct val="0"/>
                </a:spcBef>
              </a:pPr>
              <a:t>71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A964616-355F-41C7-A4E7-C2EE896FB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3CB2678-B260-48A1-ACCC-C0D773D51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195D1D1-E8C5-43D2-A470-3F0763B234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D08B5E-A650-4136-93EE-C101D428F6FA}" type="slidenum">
              <a:rPr lang="es-PR" altLang="en-US"/>
              <a:pPr algn="r" eaLnBrk="1" hangingPunct="1">
                <a:spcBef>
                  <a:spcPct val="0"/>
                </a:spcBef>
              </a:pPr>
              <a:t>72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74025338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>
            <a:extLst>
              <a:ext uri="{FF2B5EF4-FFF2-40B4-BE49-F238E27FC236}">
                <a16:creationId xmlns:a16="http://schemas.microsoft.com/office/drawing/2014/main" id="{1A964616-355F-41C7-A4E7-C2EE896FB81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>
            <a:extLst>
              <a:ext uri="{FF2B5EF4-FFF2-40B4-BE49-F238E27FC236}">
                <a16:creationId xmlns:a16="http://schemas.microsoft.com/office/drawing/2014/main" id="{33CB2678-B260-48A1-ACCC-C0D773D513A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5060" name="Slide Number Placeholder 3">
            <a:extLst>
              <a:ext uri="{FF2B5EF4-FFF2-40B4-BE49-F238E27FC236}">
                <a16:creationId xmlns:a16="http://schemas.microsoft.com/office/drawing/2014/main" id="{8195D1D1-E8C5-43D2-A470-3F0763B2348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ED08B5E-A650-4136-93EE-C101D428F6FA}" type="slidenum">
              <a:rPr lang="es-PR" altLang="en-US"/>
              <a:pPr algn="r" eaLnBrk="1" hangingPunct="1">
                <a:spcBef>
                  <a:spcPct val="0"/>
                </a:spcBef>
              </a:pPr>
              <a:t>73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43125695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id="{5D9EBA1A-7596-408D-BE31-3669371298E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id="{77986DD4-3BBA-49BD-8E6F-C28CD7019A9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id="{37C150D3-F9F2-436C-8C1F-313B5647724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5EFDB4E-3224-4A9C-80EB-0B5DE5CEC217}" type="slidenum">
              <a:rPr lang="es-PR" altLang="en-US"/>
              <a:pPr algn="r" eaLnBrk="1" hangingPunct="1">
                <a:spcBef>
                  <a:spcPct val="0"/>
                </a:spcBef>
              </a:pPr>
              <a:t>74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>
            <a:extLst>
              <a:ext uri="{FF2B5EF4-FFF2-40B4-BE49-F238E27FC236}">
                <a16:creationId xmlns:a16="http://schemas.microsoft.com/office/drawing/2014/main" id="{8A4512A1-695C-48BE-ACBF-1CAA7CE9D52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>
            <a:extLst>
              <a:ext uri="{FF2B5EF4-FFF2-40B4-BE49-F238E27FC236}">
                <a16:creationId xmlns:a16="http://schemas.microsoft.com/office/drawing/2014/main" id="{DF50416A-1F7F-4DDF-8511-76488DBC93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49156" name="Slide Number Placeholder 3">
            <a:extLst>
              <a:ext uri="{FF2B5EF4-FFF2-40B4-BE49-F238E27FC236}">
                <a16:creationId xmlns:a16="http://schemas.microsoft.com/office/drawing/2014/main" id="{0FBFB6AF-12FE-4ACB-9843-89047D530FF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BE096EA-A4F9-4B91-80A7-55EEB87D5909}" type="slidenum">
              <a:rPr lang="es-PR" altLang="en-US"/>
              <a:pPr algn="r" eaLnBrk="1" hangingPunct="1">
                <a:spcBef>
                  <a:spcPct val="0"/>
                </a:spcBef>
              </a:pPr>
              <a:t>75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>
            <a:extLst>
              <a:ext uri="{FF2B5EF4-FFF2-40B4-BE49-F238E27FC236}">
                <a16:creationId xmlns:a16="http://schemas.microsoft.com/office/drawing/2014/main" id="{38D1883E-0B78-4A8D-8EA4-43694A5D33C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>
            <a:extLst>
              <a:ext uri="{FF2B5EF4-FFF2-40B4-BE49-F238E27FC236}">
                <a16:creationId xmlns:a16="http://schemas.microsoft.com/office/drawing/2014/main" id="{E0529E97-A47B-43D0-95AB-5D036E26A43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1204" name="Slide Number Placeholder 3">
            <a:extLst>
              <a:ext uri="{FF2B5EF4-FFF2-40B4-BE49-F238E27FC236}">
                <a16:creationId xmlns:a16="http://schemas.microsoft.com/office/drawing/2014/main" id="{95775543-9C53-4771-A27D-5190A3CAC7B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F8BAC4A1-4AC6-4756-8170-E8969BA678CC}" type="slidenum">
              <a:rPr lang="es-PR" altLang="en-US"/>
              <a:pPr algn="r" eaLnBrk="1" hangingPunct="1">
                <a:spcBef>
                  <a:spcPct val="0"/>
                </a:spcBef>
              </a:pPr>
              <a:t>76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>
            <a:extLst>
              <a:ext uri="{FF2B5EF4-FFF2-40B4-BE49-F238E27FC236}">
                <a16:creationId xmlns:a16="http://schemas.microsoft.com/office/drawing/2014/main" id="{6F255BB1-5B70-49E7-87A0-26846218613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>
            <a:extLst>
              <a:ext uri="{FF2B5EF4-FFF2-40B4-BE49-F238E27FC236}">
                <a16:creationId xmlns:a16="http://schemas.microsoft.com/office/drawing/2014/main" id="{150E4E41-1A29-4585-BAD2-C930E88362C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3252" name="Slide Number Placeholder 3">
            <a:extLst>
              <a:ext uri="{FF2B5EF4-FFF2-40B4-BE49-F238E27FC236}">
                <a16:creationId xmlns:a16="http://schemas.microsoft.com/office/drawing/2014/main" id="{308BD48F-8B55-43E4-8727-528EEE56D416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DC994CF-FCA9-4755-B13F-A1B17D320F14}" type="slidenum">
              <a:rPr lang="es-PR" altLang="en-US"/>
              <a:pPr algn="r" eaLnBrk="1" hangingPunct="1">
                <a:spcBef>
                  <a:spcPct val="0"/>
                </a:spcBef>
              </a:pPr>
              <a:t>77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>
            <a:extLst>
              <a:ext uri="{FF2B5EF4-FFF2-40B4-BE49-F238E27FC236}">
                <a16:creationId xmlns:a16="http://schemas.microsoft.com/office/drawing/2014/main" id="{B450D36F-71DD-47B1-B83D-955C56DE52F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>
            <a:extLst>
              <a:ext uri="{FF2B5EF4-FFF2-40B4-BE49-F238E27FC236}">
                <a16:creationId xmlns:a16="http://schemas.microsoft.com/office/drawing/2014/main" id="{60B7150A-D836-473A-A05C-540BD59E2B0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5300" name="Slide Number Placeholder 3">
            <a:extLst>
              <a:ext uri="{FF2B5EF4-FFF2-40B4-BE49-F238E27FC236}">
                <a16:creationId xmlns:a16="http://schemas.microsoft.com/office/drawing/2014/main" id="{74AD56CB-3EE9-4964-8392-E0B3F8337DFE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22604A2-73BA-48F8-945C-15F44DBEE3C5}" type="slidenum">
              <a:rPr lang="es-PR" altLang="en-US"/>
              <a:pPr algn="r" eaLnBrk="1" hangingPunct="1">
                <a:spcBef>
                  <a:spcPct val="0"/>
                </a:spcBef>
              </a:pPr>
              <a:t>78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>
            <a:extLst>
              <a:ext uri="{FF2B5EF4-FFF2-40B4-BE49-F238E27FC236}">
                <a16:creationId xmlns:a16="http://schemas.microsoft.com/office/drawing/2014/main" id="{7AF681DB-7ED6-49DC-84F2-9A4148F7AC0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>
            <a:extLst>
              <a:ext uri="{FF2B5EF4-FFF2-40B4-BE49-F238E27FC236}">
                <a16:creationId xmlns:a16="http://schemas.microsoft.com/office/drawing/2014/main" id="{CA9CCA26-E038-4870-B9D6-CCD12F98B4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7348" name="Slide Number Placeholder 3">
            <a:extLst>
              <a:ext uri="{FF2B5EF4-FFF2-40B4-BE49-F238E27FC236}">
                <a16:creationId xmlns:a16="http://schemas.microsoft.com/office/drawing/2014/main" id="{713A458B-8E55-48A5-8AB7-A0331A9BC71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74242DB-1821-479D-853A-947450856F47}" type="slidenum">
              <a:rPr lang="es-PR" altLang="en-US"/>
              <a:pPr algn="r" eaLnBrk="1" hangingPunct="1">
                <a:spcBef>
                  <a:spcPct val="0"/>
                </a:spcBef>
              </a:pPr>
              <a:t>79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6701328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>
            <a:extLst>
              <a:ext uri="{FF2B5EF4-FFF2-40B4-BE49-F238E27FC236}">
                <a16:creationId xmlns:a16="http://schemas.microsoft.com/office/drawing/2014/main" id="{12F7D351-C182-495B-B298-2BC2A1A291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>
            <a:extLst>
              <a:ext uri="{FF2B5EF4-FFF2-40B4-BE49-F238E27FC236}">
                <a16:creationId xmlns:a16="http://schemas.microsoft.com/office/drawing/2014/main" id="{ED8F46E4-1EDA-4830-B12E-EAA4141E7CA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59396" name="Slide Number Placeholder 3">
            <a:extLst>
              <a:ext uri="{FF2B5EF4-FFF2-40B4-BE49-F238E27FC236}">
                <a16:creationId xmlns:a16="http://schemas.microsoft.com/office/drawing/2014/main" id="{61EC7773-539D-4015-A70C-13777A621AA4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21D7B0E-1C4A-4DCC-8CAD-307336F7A008}" type="slidenum">
              <a:rPr lang="es-PR" altLang="en-US"/>
              <a:pPr algn="r" eaLnBrk="1" hangingPunct="1">
                <a:spcBef>
                  <a:spcPct val="0"/>
                </a:spcBef>
              </a:pPr>
              <a:t>80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>
            <a:extLst>
              <a:ext uri="{FF2B5EF4-FFF2-40B4-BE49-F238E27FC236}">
                <a16:creationId xmlns:a16="http://schemas.microsoft.com/office/drawing/2014/main" id="{AEDAEE4E-771F-4C5C-A783-C0D26EA3306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>
            <a:extLst>
              <a:ext uri="{FF2B5EF4-FFF2-40B4-BE49-F238E27FC236}">
                <a16:creationId xmlns:a16="http://schemas.microsoft.com/office/drawing/2014/main" id="{E8A70E03-F269-4937-8A6E-55D778C38F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1444" name="Slide Number Placeholder 3">
            <a:extLst>
              <a:ext uri="{FF2B5EF4-FFF2-40B4-BE49-F238E27FC236}">
                <a16:creationId xmlns:a16="http://schemas.microsoft.com/office/drawing/2014/main" id="{0F516328-98D5-4C52-BB86-B18862465B23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210420C-91AE-43AD-954C-2E8B50AB6B74}" type="slidenum">
              <a:rPr lang="es-PR" altLang="en-US"/>
              <a:pPr algn="r" eaLnBrk="1" hangingPunct="1">
                <a:spcBef>
                  <a:spcPct val="0"/>
                </a:spcBef>
              </a:pPr>
              <a:t>81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id="{45BED78A-EE77-461A-B4DC-E11BCDE69E3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id="{1798E29D-A0C1-416F-BA14-61C2DEB36FE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3492" name="Slide Number Placeholder 3">
            <a:extLst>
              <a:ext uri="{FF2B5EF4-FFF2-40B4-BE49-F238E27FC236}">
                <a16:creationId xmlns:a16="http://schemas.microsoft.com/office/drawing/2014/main" id="{70E7E957-0A86-49D6-B161-9A340927D67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CE91D1B-1E80-420B-BB0E-B2D8670FE7E4}" type="slidenum">
              <a:rPr lang="es-PR" altLang="en-US"/>
              <a:pPr algn="r" eaLnBrk="1" hangingPunct="1">
                <a:spcBef>
                  <a:spcPct val="0"/>
                </a:spcBef>
              </a:pPr>
              <a:t>82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>
            <a:extLst>
              <a:ext uri="{FF2B5EF4-FFF2-40B4-BE49-F238E27FC236}">
                <a16:creationId xmlns:a16="http://schemas.microsoft.com/office/drawing/2014/main" id="{8C7C2E99-9496-48DA-8384-C53996C2C33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>
            <a:extLst>
              <a:ext uri="{FF2B5EF4-FFF2-40B4-BE49-F238E27FC236}">
                <a16:creationId xmlns:a16="http://schemas.microsoft.com/office/drawing/2014/main" id="{35E5E715-4138-4673-BA34-13BCFB945A0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5540" name="Slide Number Placeholder 3">
            <a:extLst>
              <a:ext uri="{FF2B5EF4-FFF2-40B4-BE49-F238E27FC236}">
                <a16:creationId xmlns:a16="http://schemas.microsoft.com/office/drawing/2014/main" id="{51C9B1FE-1BCB-4123-B03B-355652F91D4C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3E2A1AC-873B-4A7A-AD88-BA3C29197D30}" type="slidenum">
              <a:rPr lang="es-PR" altLang="en-US"/>
              <a:pPr algn="r" eaLnBrk="1" hangingPunct="1">
                <a:spcBef>
                  <a:spcPct val="0"/>
                </a:spcBef>
              </a:pPr>
              <a:t>83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69CC9EBC-4AA9-4BB4-B664-40B3C9C8237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B089C08E-90BC-466D-9491-15B643EA61D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7588" name="Slide Number Placeholder 3">
            <a:extLst>
              <a:ext uri="{FF2B5EF4-FFF2-40B4-BE49-F238E27FC236}">
                <a16:creationId xmlns:a16="http://schemas.microsoft.com/office/drawing/2014/main" id="{BC93CF3E-37D0-48F7-8A3B-0D2C217173DF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C9CF574-00B8-4565-90E2-73BDFECDEC07}" type="slidenum">
              <a:rPr lang="es-PR" altLang="en-US"/>
              <a:pPr algn="r" eaLnBrk="1" hangingPunct="1">
                <a:spcBef>
                  <a:spcPct val="0"/>
                </a:spcBef>
              </a:pPr>
              <a:t>84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CBC44FA1-60CC-4C92-8A5E-3A27E7E8F63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84CCE62B-CBA9-4E49-B01E-76A97A8CA3D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D4716859-6756-4F7D-A263-66F34FF20CA8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C74889F-0C1A-401A-BBCA-8FA954A6D3EF}" type="slidenum">
              <a:rPr lang="es-PR" altLang="en-US"/>
              <a:pPr algn="r" eaLnBrk="1" hangingPunct="1">
                <a:spcBef>
                  <a:spcPct val="0"/>
                </a:spcBef>
              </a:pPr>
              <a:t>85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86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87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449271482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88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837492042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89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520964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71C8D7A8-390E-44DA-9A84-E66DA7838D1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FC271FB1-C8FC-4088-A387-4A595454E7E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5C91DFA3-C86B-4FEB-B1BE-B2634E6B4BD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D1D3AA6-EAF8-4D36-AF89-CF5555C565E3}" type="slidenum">
              <a:rPr lang="es-PR" altLang="en-US"/>
              <a:pPr algn="r" eaLnBrk="1" hangingPunct="1">
                <a:spcBef>
                  <a:spcPct val="0"/>
                </a:spcBef>
              </a:pPr>
              <a:t>9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025410959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90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47691042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91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51392938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>
            <a:extLst>
              <a:ext uri="{FF2B5EF4-FFF2-40B4-BE49-F238E27FC236}">
                <a16:creationId xmlns:a16="http://schemas.microsoft.com/office/drawing/2014/main" id="{A1201CC9-C744-4AD4-A20F-B382763275B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>
            <a:extLst>
              <a:ext uri="{FF2B5EF4-FFF2-40B4-BE49-F238E27FC236}">
                <a16:creationId xmlns:a16="http://schemas.microsoft.com/office/drawing/2014/main" id="{8D6B442E-051F-47C1-B856-E9E751FB95A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1684" name="Slide Number Placeholder 3">
            <a:extLst>
              <a:ext uri="{FF2B5EF4-FFF2-40B4-BE49-F238E27FC236}">
                <a16:creationId xmlns:a16="http://schemas.microsoft.com/office/drawing/2014/main" id="{99DE5F6E-16FB-405F-835A-890DAF95E620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4FAF219-B9F3-4519-A6B2-D1571189662A}" type="slidenum">
              <a:rPr lang="es-PR" altLang="en-US"/>
              <a:pPr algn="r" eaLnBrk="1" hangingPunct="1">
                <a:spcBef>
                  <a:spcPct val="0"/>
                </a:spcBef>
              </a:pPr>
              <a:t>92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627019565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>
            <a:extLst>
              <a:ext uri="{FF2B5EF4-FFF2-40B4-BE49-F238E27FC236}">
                <a16:creationId xmlns:a16="http://schemas.microsoft.com/office/drawing/2014/main" id="{A0BD51CD-CE5B-47B5-BBF7-7D642AC488B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Notes Placeholder 2">
            <a:extLst>
              <a:ext uri="{FF2B5EF4-FFF2-40B4-BE49-F238E27FC236}">
                <a16:creationId xmlns:a16="http://schemas.microsoft.com/office/drawing/2014/main" id="{3372473F-2D6B-40DB-8901-BF8B0B9BC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3732" name="Slide Number Placeholder 3">
            <a:extLst>
              <a:ext uri="{FF2B5EF4-FFF2-40B4-BE49-F238E27FC236}">
                <a16:creationId xmlns:a16="http://schemas.microsoft.com/office/drawing/2014/main" id="{FB8508ED-3E89-426E-AFF4-CC18662FF3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F00E0AA-3CFF-4E85-A5C9-EE353C750EE8}" type="slidenum">
              <a:rPr lang="es-PR" altLang="en-US"/>
              <a:pPr algn="r" eaLnBrk="1" hangingPunct="1">
                <a:spcBef>
                  <a:spcPct val="0"/>
                </a:spcBef>
              </a:pPr>
              <a:t>93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>
            <a:extLst>
              <a:ext uri="{FF2B5EF4-FFF2-40B4-BE49-F238E27FC236}">
                <a16:creationId xmlns:a16="http://schemas.microsoft.com/office/drawing/2014/main" id="{2143BBF6-FC9A-4CFE-BDB4-9CF28E3F01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Notes Placeholder 2">
            <a:extLst>
              <a:ext uri="{FF2B5EF4-FFF2-40B4-BE49-F238E27FC236}">
                <a16:creationId xmlns:a16="http://schemas.microsoft.com/office/drawing/2014/main" id="{C3A98BA7-52CD-414A-B407-6E938B42DB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5780" name="Slide Number Placeholder 3">
            <a:extLst>
              <a:ext uri="{FF2B5EF4-FFF2-40B4-BE49-F238E27FC236}">
                <a16:creationId xmlns:a16="http://schemas.microsoft.com/office/drawing/2014/main" id="{2306B664-9B2A-4D4F-86B0-8A0C4C369301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878AC64C-89D3-46E6-B6D1-A9E165B44671}" type="slidenum">
              <a:rPr lang="es-PR" altLang="en-US"/>
              <a:pPr algn="r" eaLnBrk="1" hangingPunct="1">
                <a:spcBef>
                  <a:spcPct val="0"/>
                </a:spcBef>
              </a:pPr>
              <a:t>94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>
            <a:extLst>
              <a:ext uri="{FF2B5EF4-FFF2-40B4-BE49-F238E27FC236}">
                <a16:creationId xmlns:a16="http://schemas.microsoft.com/office/drawing/2014/main" id="{F3042F30-AE56-4C0F-9CE6-166C75CD67B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>
            <a:extLst>
              <a:ext uri="{FF2B5EF4-FFF2-40B4-BE49-F238E27FC236}">
                <a16:creationId xmlns:a16="http://schemas.microsoft.com/office/drawing/2014/main" id="{ED4862BE-4534-4D6D-84FB-9C97D922D19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7828" name="Slide Number Placeholder 3">
            <a:extLst>
              <a:ext uri="{FF2B5EF4-FFF2-40B4-BE49-F238E27FC236}">
                <a16:creationId xmlns:a16="http://schemas.microsoft.com/office/drawing/2014/main" id="{EDF1B0E4-11F3-4950-96D0-B6E4F1BBD4B7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4CB66E3-ACA3-4984-8E3D-5E9B0F4DECBA}" type="slidenum">
              <a:rPr lang="es-PR" altLang="en-US"/>
              <a:pPr algn="r" eaLnBrk="1" hangingPunct="1">
                <a:spcBef>
                  <a:spcPct val="0"/>
                </a:spcBef>
              </a:pPr>
              <a:t>95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>
            <a:extLst>
              <a:ext uri="{FF2B5EF4-FFF2-40B4-BE49-F238E27FC236}">
                <a16:creationId xmlns:a16="http://schemas.microsoft.com/office/drawing/2014/main" id="{38DC41B8-DE4D-4A45-A1AB-6414C1D444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Notes Placeholder 2">
            <a:extLst>
              <a:ext uri="{FF2B5EF4-FFF2-40B4-BE49-F238E27FC236}">
                <a16:creationId xmlns:a16="http://schemas.microsoft.com/office/drawing/2014/main" id="{2210098D-0C84-4995-A0BF-2A8DEE9050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79876" name="Slide Number Placeholder 3">
            <a:extLst>
              <a:ext uri="{FF2B5EF4-FFF2-40B4-BE49-F238E27FC236}">
                <a16:creationId xmlns:a16="http://schemas.microsoft.com/office/drawing/2014/main" id="{5FA22A5D-B82C-4C9C-99BE-2BAA0FA9FDB9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2314B65-C079-42D2-8E0D-46A3E16B8947}" type="slidenum">
              <a:rPr lang="es-PR" altLang="en-US"/>
              <a:pPr algn="r" eaLnBrk="1" hangingPunct="1">
                <a:spcBef>
                  <a:spcPct val="0"/>
                </a:spcBef>
              </a:pPr>
              <a:t>96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>
            <a:extLst>
              <a:ext uri="{FF2B5EF4-FFF2-40B4-BE49-F238E27FC236}">
                <a16:creationId xmlns:a16="http://schemas.microsoft.com/office/drawing/2014/main" id="{3086196C-8455-4DB6-A57A-0A694E1D24E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Notes Placeholder 2">
            <a:extLst>
              <a:ext uri="{FF2B5EF4-FFF2-40B4-BE49-F238E27FC236}">
                <a16:creationId xmlns:a16="http://schemas.microsoft.com/office/drawing/2014/main" id="{91D746E6-92D8-46AF-8EB3-04F47D842B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1924" name="Slide Number Placeholder 3">
            <a:extLst>
              <a:ext uri="{FF2B5EF4-FFF2-40B4-BE49-F238E27FC236}">
                <a16:creationId xmlns:a16="http://schemas.microsoft.com/office/drawing/2014/main" id="{BB81F86B-B084-4517-998C-34036C7A7E8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5E14FE4-CA32-46D8-885D-11FD5D036E0D}" type="slidenum">
              <a:rPr lang="es-PR" altLang="en-US"/>
              <a:pPr algn="r" eaLnBrk="1" hangingPunct="1">
                <a:spcBef>
                  <a:spcPct val="0"/>
                </a:spcBef>
              </a:pPr>
              <a:t>97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>
            <a:extLst>
              <a:ext uri="{FF2B5EF4-FFF2-40B4-BE49-F238E27FC236}">
                <a16:creationId xmlns:a16="http://schemas.microsoft.com/office/drawing/2014/main" id="{2D261C2C-F781-4771-825B-0E1C62C1384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Notes Placeholder 2">
            <a:extLst>
              <a:ext uri="{FF2B5EF4-FFF2-40B4-BE49-F238E27FC236}">
                <a16:creationId xmlns:a16="http://schemas.microsoft.com/office/drawing/2014/main" id="{A230518D-94E8-4485-B2B3-7084AE44B6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3972" name="Slide Number Placeholder 3">
            <a:extLst>
              <a:ext uri="{FF2B5EF4-FFF2-40B4-BE49-F238E27FC236}">
                <a16:creationId xmlns:a16="http://schemas.microsoft.com/office/drawing/2014/main" id="{D6FBEE51-0622-4F7C-A16D-FFF362E685AA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C1A03C-33F3-4059-BB7C-D108D5AE0D54}" type="slidenum">
              <a:rPr lang="es-PR" altLang="en-US"/>
              <a:pPr algn="r" eaLnBrk="1" hangingPunct="1">
                <a:spcBef>
                  <a:spcPct val="0"/>
                </a:spcBef>
              </a:pPr>
              <a:t>98</a:t>
            </a:fld>
            <a:endParaRPr lang="es-PR" alt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9F8F0FA2-2459-4D3A-8486-936D0D846B6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C261B019-0016-4615-864B-D72A4057BB9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n-US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4B658ED3-93B3-432F-A134-7DC0E42AF682}"/>
              </a:ext>
            </a:extLst>
          </p:cNvPr>
          <p:cNvSpPr txBox="1">
            <a:spLocks noGrp="1"/>
          </p:cNvSpPr>
          <p:nvPr/>
        </p:nvSpPr>
        <p:spPr bwMode="auto">
          <a:xfrm>
            <a:off x="3956050" y="8818563"/>
            <a:ext cx="3027363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958" tIns="46479" rIns="92958" bIns="46479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10D3E23B-809F-4504-9600-A40A062517C5}" type="slidenum">
              <a:rPr lang="es-PR" altLang="en-US"/>
              <a:pPr algn="r" eaLnBrk="1" hangingPunct="1">
                <a:spcBef>
                  <a:spcPct val="0"/>
                </a:spcBef>
              </a:pPr>
              <a:t>99</a:t>
            </a:fld>
            <a:endParaRPr lang="es-P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hyperlink" Target="http://creativecommons.org/licenses/by-nc-nd/3.0/pr/" TargetMode="External"/><Relationship Id="rId4" Type="http://schemas.openxmlformats.org/officeDocument/2006/relationships/hyperlink" Target="http://www.saludmed.com/" TargetMode="Externa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21BA30-F777-4B79-B7F8-6E1E43113651}"/>
              </a:ext>
            </a:extLst>
          </p:cNvPr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>
            <a:extLst>
              <a:ext uri="{FF2B5EF4-FFF2-40B4-BE49-F238E27FC236}">
                <a16:creationId xmlns:a16="http://schemas.microsoft.com/office/drawing/2014/main" id="{C60D4C69-00B6-4C7D-BA3A-5D17FE932F7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D7AA83C-A514-4D98-B81D-836A3FF483C5}"/>
              </a:ext>
            </a:extLst>
          </p:cNvPr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1FE49B1-965B-4ACC-BEC9-2F3643C30A88}"/>
              </a:ext>
            </a:extLst>
          </p:cNvPr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E2B56B92-384F-4E9C-BAC5-4D6C1290CD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">
            <a:extLst>
              <a:ext uri="{FF2B5EF4-FFF2-40B4-BE49-F238E27FC236}">
                <a16:creationId xmlns:a16="http://schemas.microsoft.com/office/drawing/2014/main" id="{DF1E9B6B-B018-4E2E-AC68-5F17A7DBF01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n-US" sz="1200" dirty="0" err="1">
                <a:latin typeface="Arial" panose="020B0604020202020204" pitchFamily="34" charset="0"/>
              </a:rPr>
              <a:t>Saludmed</a:t>
            </a:r>
            <a:r>
              <a:rPr lang="es-PR" altLang="en-US" sz="1200" dirty="0">
                <a:latin typeface="Arial" panose="020B0604020202020204" pitchFamily="34" charset="0"/>
              </a:rPr>
              <a:t> 2019, por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Edgar Lopategui Corsino</a:t>
            </a:r>
            <a:r>
              <a:rPr lang="es-PR" altLang="en-US" sz="1200" dirty="0">
                <a:latin typeface="Arial" panose="020B0604020202020204" pitchFamily="34" charset="0"/>
              </a:rPr>
              <a:t>, se encuentra bajo una licencia 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Creative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 </a:t>
            </a:r>
            <a:r>
              <a:rPr lang="es-PR" altLang="en-US" sz="1200" i="1" dirty="0" err="1">
                <a:latin typeface="Arial" panose="020B0604020202020204" pitchFamily="34" charset="0"/>
                <a:hlinkClick r:id="rId5"/>
              </a:rPr>
              <a:t>Commons</a:t>
            </a:r>
            <a:r>
              <a:rPr lang="es-PR" altLang="en-US" sz="1200" i="1" dirty="0">
                <a:latin typeface="Arial" panose="020B0604020202020204" pitchFamily="34" charset="0"/>
                <a:hlinkClick r:id="rId5"/>
              </a:rPr>
              <a:t>"</a:t>
            </a:r>
            <a:r>
              <a:rPr lang="es-PR" altLang="en-US" sz="1200" dirty="0">
                <a:latin typeface="Arial" panose="020B0604020202020204" pitchFamily="34" charset="0"/>
              </a:rPr>
              <a:t>,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de tipo: 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Reconocimiento-</a:t>
            </a:r>
            <a:r>
              <a:rPr lang="es-PR" altLang="en-US" sz="1200" b="1" i="1" dirty="0" err="1">
                <a:latin typeface="Arial" panose="020B0604020202020204" pitchFamily="34" charset="0"/>
                <a:hlinkClick r:id="rId5"/>
              </a:rPr>
              <a:t>NoComercial</a:t>
            </a:r>
            <a:r>
              <a:rPr lang="es-PR" altLang="en-US" sz="1200" b="1" i="1" dirty="0">
                <a:latin typeface="Arial" panose="020B0604020202020204" pitchFamily="34" charset="0"/>
                <a:hlinkClick r:id="rId5"/>
              </a:rPr>
              <a:t>-Sin Obras Derivadas 3.0.  Licencia de Puerto Rico</a:t>
            </a:r>
            <a:r>
              <a:rPr lang="es-PR" altLang="en-US" sz="1200" dirty="0">
                <a:latin typeface="Arial" panose="020B0604020202020204" pitchFamily="34" charset="0"/>
              </a:rPr>
              <a:t>.  </a:t>
            </a:r>
          </a:p>
          <a:p>
            <a:pPr eaLnBrk="1" hangingPunct="1">
              <a:defRPr/>
            </a:pPr>
            <a:r>
              <a:rPr lang="es-PR" altLang="en-US" sz="1200" dirty="0">
                <a:latin typeface="Arial" panose="020B0604020202020204" pitchFamily="34" charset="0"/>
              </a:rPr>
              <a:t>Basado en las páginas publicadas para el sitio Web: </a:t>
            </a:r>
            <a:r>
              <a:rPr lang="es-PR" altLang="en-US" sz="1200" b="1" i="1" dirty="0">
                <a:latin typeface="Arial" panose="020B0604020202020204" pitchFamily="34" charset="0"/>
                <a:hlinkClick r:id="rId4"/>
              </a:rPr>
              <a:t>www.saludmed.com</a:t>
            </a:r>
            <a:r>
              <a:rPr lang="es-PR" altLang="en-US" sz="1200" dirty="0">
                <a:latin typeface="Arial" panose="020B0604020202020204" pitchFamily="34" charset="0"/>
              </a:rPr>
              <a:t>.</a:t>
            </a:r>
            <a:endParaRPr lang="es-PR" altLang="en-US" sz="1800" dirty="0">
              <a:latin typeface="Arial" panose="020B0604020202020204" pitchFamily="34" charset="0"/>
            </a:endParaRPr>
          </a:p>
        </p:txBody>
      </p:sp>
      <p:pic>
        <p:nvPicPr>
          <p:cNvPr id="12" name="Picture 148" descr="Dinner_Rest_Edge-FRAME_001">
            <a:extLst>
              <a:ext uri="{FF2B5EF4-FFF2-40B4-BE49-F238E27FC236}">
                <a16:creationId xmlns:a16="http://schemas.microsoft.com/office/drawing/2014/main" id="{8CF8E375-3CC5-4DB1-A9AB-1C3F6630D2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122738"/>
            <a:ext cx="2520950" cy="172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49" descr="Woman_Tenni_Racket_Stand_Edge-FRAME_001">
            <a:extLst>
              <a:ext uri="{FF2B5EF4-FFF2-40B4-BE49-F238E27FC236}">
                <a16:creationId xmlns:a16="http://schemas.microsoft.com/office/drawing/2014/main" id="{3F424036-015B-4D5C-ABA2-CC142276272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088" y="4221163"/>
            <a:ext cx="1033462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43">
            <a:extLst>
              <a:ext uri="{FF2B5EF4-FFF2-40B4-BE49-F238E27FC236}">
                <a16:creationId xmlns:a16="http://schemas.microsoft.com/office/drawing/2014/main" id="{DFDA8058-BB2B-4F2E-996E-1096CFB06BAE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5" name="Rectangle 44">
            <a:extLst>
              <a:ext uri="{FF2B5EF4-FFF2-40B4-BE49-F238E27FC236}">
                <a16:creationId xmlns:a16="http://schemas.microsoft.com/office/drawing/2014/main" id="{3A4A09B0-5546-4430-854E-EDD2BBB61F0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6" name="Rectangle 45">
            <a:extLst>
              <a:ext uri="{FF2B5EF4-FFF2-40B4-BE49-F238E27FC236}">
                <a16:creationId xmlns:a16="http://schemas.microsoft.com/office/drawing/2014/main" id="{EE376A05-415F-49A8-BE31-2495B28BA508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7" name="Rectangle 46">
            <a:extLst>
              <a:ext uri="{FF2B5EF4-FFF2-40B4-BE49-F238E27FC236}">
                <a16:creationId xmlns:a16="http://schemas.microsoft.com/office/drawing/2014/main" id="{4F1A98A7-F638-4938-8108-233BCEFC0FB3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8" name="Rectangle 47">
            <a:extLst>
              <a:ext uri="{FF2B5EF4-FFF2-40B4-BE49-F238E27FC236}">
                <a16:creationId xmlns:a16="http://schemas.microsoft.com/office/drawing/2014/main" id="{8C57072D-FCD0-453A-8158-6645D20E543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9" name="Rectangle 48">
            <a:extLst>
              <a:ext uri="{FF2B5EF4-FFF2-40B4-BE49-F238E27FC236}">
                <a16:creationId xmlns:a16="http://schemas.microsoft.com/office/drawing/2014/main" id="{41C0D81F-9188-4A5E-86DE-A1F959A30442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20" name="Rounded Rectangle 26">
            <a:extLst>
              <a:ext uri="{FF2B5EF4-FFF2-40B4-BE49-F238E27FC236}">
                <a16:creationId xmlns:a16="http://schemas.microsoft.com/office/drawing/2014/main" id="{33E44782-4A0A-4E4D-B041-F263D838338E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21" name="Rounded Rectangle 40">
            <a:extLst>
              <a:ext uri="{FF2B5EF4-FFF2-40B4-BE49-F238E27FC236}">
                <a16:creationId xmlns:a16="http://schemas.microsoft.com/office/drawing/2014/main" id="{3E5E070F-B848-4349-B604-5CB588D44CEF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Slide Number Placeholder 28">
            <a:extLst>
              <a:ext uri="{FF2B5EF4-FFF2-40B4-BE49-F238E27FC236}">
                <a16:creationId xmlns:a16="http://schemas.microsoft.com/office/drawing/2014/main" id="{8776E2A7-FB1C-490C-A619-0245F1F0C3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47E8E6C-8266-41BC-977A-84B6D64BA533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23" name="Date Placeholder 27">
            <a:extLst>
              <a:ext uri="{FF2B5EF4-FFF2-40B4-BE49-F238E27FC236}">
                <a16:creationId xmlns:a16="http://schemas.microsoft.com/office/drawing/2014/main" id="{07820B3B-4D15-494B-A85E-AD38EAA3B2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76EB77-E568-4AC0-9535-6E80DEB131DC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24" name="Footer Placeholder 16">
            <a:extLst>
              <a:ext uri="{FF2B5EF4-FFF2-40B4-BE49-F238E27FC236}">
                <a16:creationId xmlns:a16="http://schemas.microsoft.com/office/drawing/2014/main" id="{D0EF24E4-B39C-4FEC-93A3-7114DABC100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443293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0B10B07-21A3-44D9-BBD8-DD783B99B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7325A2-C7B5-4688-8611-40A1FD9581C2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9978EB1-9E1E-4A79-AC30-6714749B6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316D9308-0319-4586-B8F1-C470E5D8C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F0333-5122-4776-873A-E453E8B86C11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45953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66B3AD50-45C7-4F1A-AB78-D28ACF263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63616-9033-40D5-9BBB-9A0D80676EEC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7497EBD-7616-41FD-A9AA-FADDD5A54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E37918F-89FA-413B-8093-02CCB6F2A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8D2E9-7ED1-4007-B984-EE7D5B152E4D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6402885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DB759CDD-0362-4E9A-9592-C935975B0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18568-576A-4DE7-8D58-043F4CB4493C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C54B0A8-34D7-4D94-934E-AFB857850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AE85AEC7-3735-4FD4-966E-01E825312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32BF6-A949-4C39-B81B-A184DA213E27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815757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>
            <a:extLst>
              <a:ext uri="{FF2B5EF4-FFF2-40B4-BE49-F238E27FC236}">
                <a16:creationId xmlns:a16="http://schemas.microsoft.com/office/drawing/2014/main" id="{B1899BCA-CC7C-41EF-BDF8-E822DB04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4C7FDC-7479-43A6-AFC4-355569917807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437C4ED3-A4B8-4F38-B6BB-302EDFC40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>
            <a:extLst>
              <a:ext uri="{FF2B5EF4-FFF2-40B4-BE49-F238E27FC236}">
                <a16:creationId xmlns:a16="http://schemas.microsoft.com/office/drawing/2014/main" id="{4C415374-787B-4EDD-B719-1886D404E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31063-A60D-4943-96C6-C27828FCE71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051496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7CF26BF5-95A8-4935-BB1D-3472565F2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7A6745-15C8-40C6-A8F5-0D42267CF0E3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BEB22E70-30B2-4F20-AAF0-DE256C0EC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FF974C23-572F-4B43-B6B0-18B63230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A6738-0D5F-4998-9EAC-4C016B4F6655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162323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0E0165-729B-4081-B4DA-A4B014E5E9D0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35124D0-24A8-469E-96D2-292350388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7B80A-F63E-4E1E-BF2D-A97816DC1AA6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B262B41-DAE6-402B-98F6-878769D6C1C8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218DDBE-4C24-4BB8-872E-F6C24FD0C4C9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12" name="Rounded Rectangle 32">
            <a:extLst>
              <a:ext uri="{FF2B5EF4-FFF2-40B4-BE49-F238E27FC236}">
                <a16:creationId xmlns:a16="http://schemas.microsoft.com/office/drawing/2014/main" id="{46B87A71-D746-4770-9049-FB045BFEBCA7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33">
            <a:extLst>
              <a:ext uri="{FF2B5EF4-FFF2-40B4-BE49-F238E27FC236}">
                <a16:creationId xmlns:a16="http://schemas.microsoft.com/office/drawing/2014/main" id="{2873B982-EF2F-4A4F-A447-C925B59E6CB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382C1CA-B6EC-4388-8D03-14B142C23542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FF5C874-F055-4D0C-9BF3-5E147AD136FE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A3CF4ED-3CB8-4510-97B8-1E22CA5B7F1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8363DD-2693-462E-B3B2-8A0A9D8E7E9F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79D0858-96DE-493E-9124-CA654BFD15A9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2BD170-3572-4893-B19A-FCCF4E360AA1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>
            <a:extLst>
              <a:ext uri="{FF2B5EF4-FFF2-40B4-BE49-F238E27FC236}">
                <a16:creationId xmlns:a16="http://schemas.microsoft.com/office/drawing/2014/main" id="{258FB690-D130-4F20-A943-E5472B67BBB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>
            <a:extLst>
              <a:ext uri="{FF2B5EF4-FFF2-40B4-BE49-F238E27FC236}">
                <a16:creationId xmlns:a16="http://schemas.microsoft.com/office/drawing/2014/main" id="{916FE782-4CE7-4435-9717-00325D685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0352FC0-69CF-4E3E-A1D4-A86115AB8E68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22" name="Footer Placeholder 27">
            <a:extLst>
              <a:ext uri="{FF2B5EF4-FFF2-40B4-BE49-F238E27FC236}">
                <a16:creationId xmlns:a16="http://schemas.microsoft.com/office/drawing/2014/main" id="{8DAF942C-2F8E-4954-8FBF-FBA8A3532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>
            <a:extLst>
              <a:ext uri="{FF2B5EF4-FFF2-40B4-BE49-F238E27FC236}">
                <a16:creationId xmlns:a16="http://schemas.microsoft.com/office/drawing/2014/main" id="{DC7B03FE-F6B2-43CF-A97C-E6A093E28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06C26-683A-4895-9BFC-189CE71DB5E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12498436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9A59E8C-CE57-47B8-BCCA-8D393A14E4D3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0C101DF-F00F-462B-9E6A-40AAC16463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0BAD8A-D585-450D-9A48-E002D69C4C78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DDC92C-B89A-4456-9ADD-AEBA4373B481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8E6FF0-9690-4BE4-92EC-7587079D11A3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8" name="Rounded Rectangle 32">
            <a:extLst>
              <a:ext uri="{FF2B5EF4-FFF2-40B4-BE49-F238E27FC236}">
                <a16:creationId xmlns:a16="http://schemas.microsoft.com/office/drawing/2014/main" id="{45230F2C-D14C-4789-9EBF-7C3578CD4B50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33">
            <a:extLst>
              <a:ext uri="{FF2B5EF4-FFF2-40B4-BE49-F238E27FC236}">
                <a16:creationId xmlns:a16="http://schemas.microsoft.com/office/drawing/2014/main" id="{A5E28615-E216-45D5-A09A-DF9FF4646C49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2500957-7BC1-4C98-BDBB-05F75273A80B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BFBC9A-9267-4D97-BECC-BB23C6F4C2F2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C6AD51-ED17-47D9-89F9-BBEABD29634D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9A787B6-BD04-4609-B092-2055125413D5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01BDE4-051A-47FA-8BC4-08E671273230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BBAA894-7EF6-4A10-B33F-2B0527AC2937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>
            <a:extLst>
              <a:ext uri="{FF2B5EF4-FFF2-40B4-BE49-F238E27FC236}">
                <a16:creationId xmlns:a16="http://schemas.microsoft.com/office/drawing/2014/main" id="{7653D072-CC51-48EF-8754-CF6C4322FE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>
            <a:extLst>
              <a:ext uri="{FF2B5EF4-FFF2-40B4-BE49-F238E27FC236}">
                <a16:creationId xmlns:a16="http://schemas.microsoft.com/office/drawing/2014/main" id="{50BD9EF7-D84C-46AB-B490-72FBCAD26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36AF8-2550-44BA-A257-1AB70DE91796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5922369B-7D37-4BF5-814F-50D65E027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B156F305-4BDA-4180-A30F-F99EF53E5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68CE71-C05D-4D65-9B4E-69AC419808F7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9428885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>
            <a:extLst>
              <a:ext uri="{FF2B5EF4-FFF2-40B4-BE49-F238E27FC236}">
                <a16:creationId xmlns:a16="http://schemas.microsoft.com/office/drawing/2014/main" id="{49767D09-716E-46AF-925C-7028D46DC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08DF02-09F5-44F6-979F-86905F158DD0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5EEA0A-0A51-4728-8A67-D9BC39024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>
            <a:extLst>
              <a:ext uri="{FF2B5EF4-FFF2-40B4-BE49-F238E27FC236}">
                <a16:creationId xmlns:a16="http://schemas.microsoft.com/office/drawing/2014/main" id="{3A14EB68-76D8-4D71-B45A-F20B287BA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D4D16E-6537-406F-8D51-304FF818E900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3082508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19969A40-714A-4317-9295-92BBFF9CD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D8CFC-C807-4215-8F49-4082C321425D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1C04433B-83F1-4DC2-AFA4-BB128D6AD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D706C774-F2B9-412C-9A1A-6E7C378EF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CAE02-F624-4947-90E8-DE847A966E44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40420478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2C6564F2-33CE-4770-AEA5-64BC5A97A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E4DA7-DF4A-4CBC-9F10-F4DD6E4B18AF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D82DF8BA-1378-4DA3-930F-CBFA560C7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>
            <a:extLst>
              <a:ext uri="{FF2B5EF4-FFF2-40B4-BE49-F238E27FC236}">
                <a16:creationId xmlns:a16="http://schemas.microsoft.com/office/drawing/2014/main" id="{6E521902-FAD0-48C8-900E-B4010901C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DD379-57E2-4F6C-A344-E474B6C1ED79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</p:spTree>
    <p:extLst>
      <p:ext uri="{BB962C8B-B14F-4D97-AF65-F5344CB8AC3E}">
        <p14:creationId xmlns:p14="http://schemas.microsoft.com/office/powerpoint/2010/main" val="224973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7C5A50C-3762-4210-BFEB-2BA8947037BD}"/>
              </a:ext>
            </a:extLst>
          </p:cNvPr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7" name="Rectangle 28">
            <a:extLst>
              <a:ext uri="{FF2B5EF4-FFF2-40B4-BE49-F238E27FC236}">
                <a16:creationId xmlns:a16="http://schemas.microsoft.com/office/drawing/2014/main" id="{FA7C9152-8EF5-4093-9BCE-CCE538BFD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1E2B554-204D-43BE-B11A-660686C1B452}"/>
              </a:ext>
            </a:extLst>
          </p:cNvPr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29" name="Rectangle 30">
            <a:extLst>
              <a:ext uri="{FF2B5EF4-FFF2-40B4-BE49-F238E27FC236}">
                <a16:creationId xmlns:a16="http://schemas.microsoft.com/office/drawing/2014/main" id="{A4C7320B-15FD-43DB-98A7-D36BED375CF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030" name="Rectangle 31">
            <a:extLst>
              <a:ext uri="{FF2B5EF4-FFF2-40B4-BE49-F238E27FC236}">
                <a16:creationId xmlns:a16="http://schemas.microsoft.com/office/drawing/2014/main" id="{8C571EC3-A316-44BE-B187-F511E5C7EE51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>
            <a:lvl1pPr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defRPr/>
            </a:pPr>
            <a:endParaRPr lang="en-US" altLang="en-US" sz="1800">
              <a:solidFill>
                <a:srgbClr val="FFFFFF"/>
              </a:solidFill>
            </a:endParaRPr>
          </a:p>
        </p:txBody>
      </p:sp>
      <p:sp useBgFill="1">
        <p:nvSpPr>
          <p:cNvPr id="33" name="Rounded Rectangle 32">
            <a:extLst>
              <a:ext uri="{FF2B5EF4-FFF2-40B4-BE49-F238E27FC236}">
                <a16:creationId xmlns:a16="http://schemas.microsoft.com/office/drawing/2014/main" id="{37DADD82-FB78-4D3C-B0FB-A01E0787B2A5}"/>
              </a:ext>
            </a:extLst>
          </p:cNvPr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>
            <a:extLst>
              <a:ext uri="{FF2B5EF4-FFF2-40B4-BE49-F238E27FC236}">
                <a16:creationId xmlns:a16="http://schemas.microsoft.com/office/drawing/2014/main" id="{C17AD0BD-8598-42E3-9B92-3ADB0CDFD75C}"/>
              </a:ext>
            </a:extLst>
          </p:cNvPr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BE8E22-0B4B-401A-81DE-D33FE34EC04C}"/>
              </a:ext>
            </a:extLst>
          </p:cNvPr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67BD47F-FBAA-4F4E-A519-EE3EB26CB17C}"/>
              </a:ext>
            </a:extLst>
          </p:cNvPr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4CBE46-C16F-4EDE-8545-446BA801D282}"/>
              </a:ext>
            </a:extLst>
          </p:cNvPr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7069059-AA5D-4071-9CB3-6D0BB6D9EB9A}"/>
              </a:ext>
            </a:extLst>
          </p:cNvPr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39DF698-450A-4911-9793-88B9830B68E2}"/>
              </a:ext>
            </a:extLst>
          </p:cNvPr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24AD069-DDC9-4173-B6DC-BE8F69AD0290}"/>
              </a:ext>
            </a:extLst>
          </p:cNvPr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>
            <a:extLst>
              <a:ext uri="{FF2B5EF4-FFF2-40B4-BE49-F238E27FC236}">
                <a16:creationId xmlns:a16="http://schemas.microsoft.com/office/drawing/2014/main" id="{708B1465-227B-44FE-AD69-1F6CFBDF154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40" name="Text Placeholder 12">
            <a:extLst>
              <a:ext uri="{FF2B5EF4-FFF2-40B4-BE49-F238E27FC236}">
                <a16:creationId xmlns:a16="http://schemas.microsoft.com/office/drawing/2014/main" id="{CAA736CF-A8A9-49B4-8D56-4906692563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C5488A5-19BA-466F-8907-42C3F862AB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68650EFE-9308-422E-9D1F-F2979C0A9024}" type="datetimeFigureOut">
              <a:rPr lang="es-PR"/>
              <a:pPr>
                <a:defRPr/>
              </a:pPr>
              <a:t>08/14/2019</a:t>
            </a:fld>
            <a:endParaRPr lang="es-P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B15802-5294-487B-8FE0-9EEC317718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3" name="Picture 34" descr="saludmed-com_Ban_PPT-MASTER-2_v01">
            <a:extLst>
              <a:ext uri="{FF2B5EF4-FFF2-40B4-BE49-F238E27FC236}">
                <a16:creationId xmlns:a16="http://schemas.microsoft.com/office/drawing/2014/main" id="{9C7384E7-6611-4256-B36F-170B70AC7E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3EC98491-EC3F-4C55-A604-7054E8040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8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6D2CBFDD-94E7-48EC-BA71-383ED0C2E0CA}" type="slidenum">
              <a:rPr lang="es-PR" altLang="en-US"/>
              <a:pPr>
                <a:defRPr/>
              </a:pPr>
              <a:t>‹#›</a:t>
            </a:fld>
            <a:endParaRPr lang="es-PR" altLang="en-US"/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7B94C822-FD6C-445F-A7E5-97C34E7B45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1000" dirty="0">
                <a:latin typeface="Arial" panose="020B0604020202020204" pitchFamily="34" charset="0"/>
              </a:rPr>
              <a:t>Copyright © 2019 Edgar Lopategui Corsino | </a:t>
            </a:r>
            <a:r>
              <a:rPr lang="en-US" altLang="en-US" sz="1000" dirty="0" err="1">
                <a:latin typeface="Arial" panose="020B0604020202020204" pitchFamily="34" charset="0"/>
              </a:rPr>
              <a:t>Saludmed</a:t>
            </a:r>
            <a:r>
              <a:rPr lang="en-US" altLang="en-US" sz="1000" dirty="0">
                <a:latin typeface="Arial" panose="020B0604020202020204" pitchFamily="34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15" r:id="rId2"/>
    <p:sldLayoutId id="2147483716" r:id="rId3"/>
    <p:sldLayoutId id="2147483717" r:id="rId4"/>
    <p:sldLayoutId id="2147483724" r:id="rId5"/>
    <p:sldLayoutId id="2147483725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anose="020B0603020202020204" pitchFamily="34" charset="0"/>
        </a:defRPr>
      </a:lvl9pPr>
    </p:titleStyle>
    <p:bodyStyle>
      <a:lvl1pPr marL="365125" indent="-255588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Font typeface="Georgia" panose="02040502050405020303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eaLnBrk="0" fontAlgn="base" hangingPunct="0">
        <a:spcBef>
          <a:spcPts val="300"/>
        </a:spcBef>
        <a:spcAft>
          <a:spcPct val="0"/>
        </a:spcAft>
        <a:buClr>
          <a:schemeClr val="accent1"/>
        </a:buClr>
        <a:buFont typeface="Wingdings 2" panose="05020102010507070707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ts val="300"/>
        </a:spcBef>
        <a:spcAft>
          <a:spcPct val="0"/>
        </a:spcAft>
        <a:buClr>
          <a:srgbClr val="A04DA3"/>
        </a:buClr>
        <a:buFont typeface="Georgia" panose="02040502050405020303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9.jpeg"/><Relationship Id="rId4" Type="http://schemas.openxmlformats.org/officeDocument/2006/relationships/audio" Target="../media/audio3.wav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1.xml"/><Relationship Id="rId5" Type="http://schemas.openxmlformats.org/officeDocument/2006/relationships/image" Target="../media/image108.jpeg"/><Relationship Id="rId4" Type="http://schemas.openxmlformats.org/officeDocument/2006/relationships/audio" Target="../media/audio3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2.xml"/><Relationship Id="rId4" Type="http://schemas.openxmlformats.org/officeDocument/2006/relationships/audio" Target="../media/audio3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3.xml"/><Relationship Id="rId4" Type="http://schemas.openxmlformats.org/officeDocument/2006/relationships/audio" Target="../media/audio3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4.xml"/><Relationship Id="rId4" Type="http://schemas.openxmlformats.org/officeDocument/2006/relationships/audio" Target="../media/audio3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5.xml"/><Relationship Id="rId5" Type="http://schemas.openxmlformats.org/officeDocument/2006/relationships/image" Target="../media/image109.jpeg"/><Relationship Id="rId4" Type="http://schemas.openxmlformats.org/officeDocument/2006/relationships/audio" Target="../media/audio3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6.xml"/><Relationship Id="rId5" Type="http://schemas.openxmlformats.org/officeDocument/2006/relationships/image" Target="../media/image110.jpeg"/><Relationship Id="rId4" Type="http://schemas.openxmlformats.org/officeDocument/2006/relationships/audio" Target="../media/audio3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7.xml"/><Relationship Id="rId5" Type="http://schemas.openxmlformats.org/officeDocument/2006/relationships/image" Target="../media/image111.jpeg"/><Relationship Id="rId4" Type="http://schemas.openxmlformats.org/officeDocument/2006/relationships/audio" Target="../media/audio3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notesSlide" Target="../notesSlides/notesSlide107.xml"/><Relationship Id="rId7" Type="http://schemas.openxmlformats.org/officeDocument/2006/relationships/image" Target="../media/image11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8.xml"/><Relationship Id="rId6" Type="http://schemas.openxmlformats.org/officeDocument/2006/relationships/image" Target="../media/image113.jpeg"/><Relationship Id="rId5" Type="http://schemas.openxmlformats.org/officeDocument/2006/relationships/image" Target="../media/image112.wmf"/><Relationship Id="rId4" Type="http://schemas.openxmlformats.org/officeDocument/2006/relationships/audio" Target="../media/audio3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20.jpe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21.jpe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22.jpeg"/><Relationship Id="rId4" Type="http://schemas.openxmlformats.org/officeDocument/2006/relationships/audio" Target="../media/audio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23.jpeg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5" Type="http://schemas.openxmlformats.org/officeDocument/2006/relationships/image" Target="../media/image24.jpeg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25.jpeg"/><Relationship Id="rId4" Type="http://schemas.openxmlformats.org/officeDocument/2006/relationships/audio" Target="../media/audio3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26.jpeg"/><Relationship Id="rId4" Type="http://schemas.openxmlformats.org/officeDocument/2006/relationships/audio" Target="../media/audio3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27.jpe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8.jpeg"/><Relationship Id="rId4" Type="http://schemas.openxmlformats.org/officeDocument/2006/relationships/audio" Target="../media/audio3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5" Type="http://schemas.openxmlformats.org/officeDocument/2006/relationships/image" Target="../media/image29.jpe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30.jpe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31.jpe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32.jpe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33.jpe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35.jpeg"/><Relationship Id="rId11" Type="http://schemas.openxmlformats.org/officeDocument/2006/relationships/image" Target="../media/image40.wmf"/><Relationship Id="rId5" Type="http://schemas.openxmlformats.org/officeDocument/2006/relationships/image" Target="../media/image34.jpeg"/><Relationship Id="rId10" Type="http://schemas.openxmlformats.org/officeDocument/2006/relationships/image" Target="../media/image39.wmf"/><Relationship Id="rId4" Type="http://schemas.openxmlformats.org/officeDocument/2006/relationships/audio" Target="../media/audio3.wav"/><Relationship Id="rId9" Type="http://schemas.openxmlformats.org/officeDocument/2006/relationships/image" Target="../media/image38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5" Type="http://schemas.openxmlformats.org/officeDocument/2006/relationships/image" Target="../media/image41.jpeg"/><Relationship Id="rId4" Type="http://schemas.openxmlformats.org/officeDocument/2006/relationships/audio" Target="../media/audio3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5" Type="http://schemas.openxmlformats.org/officeDocument/2006/relationships/image" Target="../media/image42.jpeg"/><Relationship Id="rId4" Type="http://schemas.openxmlformats.org/officeDocument/2006/relationships/audio" Target="../media/audio3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5" Type="http://schemas.openxmlformats.org/officeDocument/2006/relationships/image" Target="../media/image43.jpeg"/><Relationship Id="rId4" Type="http://schemas.openxmlformats.org/officeDocument/2006/relationships/audio" Target="../media/audio3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37.wmf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45.jpeg"/><Relationship Id="rId4" Type="http://schemas.openxmlformats.org/officeDocument/2006/relationships/audio" Target="../media/audio3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5" Type="http://schemas.openxmlformats.org/officeDocument/2006/relationships/image" Target="../media/image46.jpeg"/><Relationship Id="rId4" Type="http://schemas.openxmlformats.org/officeDocument/2006/relationships/audio" Target="../media/audio3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5" Type="http://schemas.openxmlformats.org/officeDocument/2006/relationships/image" Target="../media/image47.jpeg"/><Relationship Id="rId4" Type="http://schemas.openxmlformats.org/officeDocument/2006/relationships/audio" Target="../media/audio3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5" Type="http://schemas.openxmlformats.org/officeDocument/2006/relationships/image" Target="../media/image48.png"/><Relationship Id="rId4" Type="http://schemas.openxmlformats.org/officeDocument/2006/relationships/audio" Target="../media/audio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5" Type="http://schemas.openxmlformats.org/officeDocument/2006/relationships/image" Target="../media/image49.jpeg"/><Relationship Id="rId4" Type="http://schemas.openxmlformats.org/officeDocument/2006/relationships/audio" Target="../media/audio3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5" Type="http://schemas.openxmlformats.org/officeDocument/2006/relationships/image" Target="../media/image50.jpeg"/><Relationship Id="rId4" Type="http://schemas.openxmlformats.org/officeDocument/2006/relationships/audio" Target="../media/audio3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5" Type="http://schemas.openxmlformats.org/officeDocument/2006/relationships/image" Target="../media/image51.jpeg"/><Relationship Id="rId4" Type="http://schemas.openxmlformats.org/officeDocument/2006/relationships/audio" Target="../media/audio3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5" Type="http://schemas.openxmlformats.org/officeDocument/2006/relationships/image" Target="../media/image52.jpeg"/><Relationship Id="rId4" Type="http://schemas.openxmlformats.org/officeDocument/2006/relationships/audio" Target="../media/audio3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5" Type="http://schemas.openxmlformats.org/officeDocument/2006/relationships/image" Target="../media/image53.jpeg"/><Relationship Id="rId4" Type="http://schemas.openxmlformats.org/officeDocument/2006/relationships/audio" Target="../media/audio3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2.jpeg"/><Relationship Id="rId4" Type="http://schemas.openxmlformats.org/officeDocument/2006/relationships/audio" Target="../media/audio3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audio" Target="../media/audio3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5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audio" Target="../media/audio3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7" Type="http://schemas.openxmlformats.org/officeDocument/2006/relationships/image" Target="../media/image5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image" Target="../media/image37.wmf"/><Relationship Id="rId5" Type="http://schemas.openxmlformats.org/officeDocument/2006/relationships/image" Target="../media/image36.wmf"/><Relationship Id="rId4" Type="http://schemas.openxmlformats.org/officeDocument/2006/relationships/audio" Target="../media/audio3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5" Type="http://schemas.openxmlformats.org/officeDocument/2006/relationships/image" Target="../media/image58.jpeg"/><Relationship Id="rId4" Type="http://schemas.openxmlformats.org/officeDocument/2006/relationships/audio" Target="../media/audio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5" Type="http://schemas.openxmlformats.org/officeDocument/2006/relationships/image" Target="../media/image59.jpeg"/><Relationship Id="rId4" Type="http://schemas.openxmlformats.org/officeDocument/2006/relationships/audio" Target="../media/audio3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5" Type="http://schemas.openxmlformats.org/officeDocument/2006/relationships/image" Target="../media/image60.jpeg"/><Relationship Id="rId4" Type="http://schemas.openxmlformats.org/officeDocument/2006/relationships/audio" Target="../media/audio3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5" Type="http://schemas.openxmlformats.org/officeDocument/2006/relationships/image" Target="../media/image61.jpeg"/><Relationship Id="rId4" Type="http://schemas.openxmlformats.org/officeDocument/2006/relationships/audio" Target="../media/audio3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62.jpeg"/><Relationship Id="rId4" Type="http://schemas.openxmlformats.org/officeDocument/2006/relationships/audio" Target="../media/audio3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5" Type="http://schemas.openxmlformats.org/officeDocument/2006/relationships/image" Target="../media/image63.jpeg"/><Relationship Id="rId4" Type="http://schemas.openxmlformats.org/officeDocument/2006/relationships/audio" Target="../media/audio3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5" Type="http://schemas.openxmlformats.org/officeDocument/2006/relationships/image" Target="../media/image64.png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3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4.jpg"/><Relationship Id="rId5" Type="http://schemas.openxmlformats.org/officeDocument/2006/relationships/image" Target="../media/image13.wmf"/><Relationship Id="rId4" Type="http://schemas.openxmlformats.org/officeDocument/2006/relationships/audio" Target="../media/audio3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5" Type="http://schemas.openxmlformats.org/officeDocument/2006/relationships/image" Target="../media/image65.png"/><Relationship Id="rId4" Type="http://schemas.openxmlformats.org/officeDocument/2006/relationships/audio" Target="../media/audio3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5" Type="http://schemas.openxmlformats.org/officeDocument/2006/relationships/image" Target="../media/image66.png"/><Relationship Id="rId4" Type="http://schemas.openxmlformats.org/officeDocument/2006/relationships/audio" Target="../media/audio3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5" Type="http://schemas.openxmlformats.org/officeDocument/2006/relationships/image" Target="../media/image67.png"/><Relationship Id="rId4" Type="http://schemas.openxmlformats.org/officeDocument/2006/relationships/audio" Target="../media/audio3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5" Type="http://schemas.openxmlformats.org/officeDocument/2006/relationships/image" Target="../media/image68.jpeg"/><Relationship Id="rId4" Type="http://schemas.openxmlformats.org/officeDocument/2006/relationships/audio" Target="../media/audio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5" Type="http://schemas.openxmlformats.org/officeDocument/2006/relationships/image" Target="../media/image69.jpeg"/><Relationship Id="rId4" Type="http://schemas.openxmlformats.org/officeDocument/2006/relationships/audio" Target="../media/audio3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hyperlink" Target="http://www.scielo.cl/pdf/terpsicol/v30n1/art06.pdf" TargetMode="External"/><Relationship Id="rId5" Type="http://schemas.openxmlformats.org/officeDocument/2006/relationships/image" Target="../media/image70.jpeg"/><Relationship Id="rId4" Type="http://schemas.openxmlformats.org/officeDocument/2006/relationships/audio" Target="../media/audio3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4" Type="http://schemas.openxmlformats.org/officeDocument/2006/relationships/audio" Target="../media/audio3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5" Type="http://schemas.openxmlformats.org/officeDocument/2006/relationships/image" Target="../media/image71.jpeg"/><Relationship Id="rId4" Type="http://schemas.openxmlformats.org/officeDocument/2006/relationships/audio" Target="../media/audio3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5" Type="http://schemas.openxmlformats.org/officeDocument/2006/relationships/image" Target="../media/image72.jpeg"/><Relationship Id="rId4" Type="http://schemas.openxmlformats.org/officeDocument/2006/relationships/audio" Target="../media/audio3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5" Type="http://schemas.openxmlformats.org/officeDocument/2006/relationships/image" Target="../media/image73.jpeg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15.jpeg"/><Relationship Id="rId4" Type="http://schemas.openxmlformats.org/officeDocument/2006/relationships/audio" Target="../media/audio3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5" Type="http://schemas.openxmlformats.org/officeDocument/2006/relationships/image" Target="../media/image74.jpeg"/><Relationship Id="rId4" Type="http://schemas.openxmlformats.org/officeDocument/2006/relationships/audio" Target="../media/audio3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5" Type="http://schemas.openxmlformats.org/officeDocument/2006/relationships/image" Target="../media/image75.jpeg"/><Relationship Id="rId4" Type="http://schemas.openxmlformats.org/officeDocument/2006/relationships/audio" Target="../media/audio3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76.jpeg"/><Relationship Id="rId4" Type="http://schemas.openxmlformats.org/officeDocument/2006/relationships/audio" Target="../media/audio3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image" Target="../media/image77.jpeg"/><Relationship Id="rId5" Type="http://schemas.openxmlformats.org/officeDocument/2006/relationships/hyperlink" Target="http://content.healthaffairs.org/content/21/2/78.full.html" TargetMode="External"/><Relationship Id="rId4" Type="http://schemas.openxmlformats.org/officeDocument/2006/relationships/audio" Target="../media/audio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5" Type="http://schemas.openxmlformats.org/officeDocument/2006/relationships/image" Target="../media/image78.jpeg"/><Relationship Id="rId4" Type="http://schemas.openxmlformats.org/officeDocument/2006/relationships/audio" Target="../media/audio3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5" Type="http://schemas.openxmlformats.org/officeDocument/2006/relationships/image" Target="../media/image79.jpeg"/><Relationship Id="rId4" Type="http://schemas.openxmlformats.org/officeDocument/2006/relationships/audio" Target="../media/audio3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5" Type="http://schemas.openxmlformats.org/officeDocument/2006/relationships/image" Target="../media/image80.jpeg"/><Relationship Id="rId4" Type="http://schemas.openxmlformats.org/officeDocument/2006/relationships/audio" Target="../media/audio3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5" Type="http://schemas.openxmlformats.org/officeDocument/2006/relationships/image" Target="../media/image81.jpeg"/><Relationship Id="rId4" Type="http://schemas.openxmlformats.org/officeDocument/2006/relationships/audio" Target="../media/audio3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9.xml"/><Relationship Id="rId5" Type="http://schemas.openxmlformats.org/officeDocument/2006/relationships/image" Target="../media/image82.wmf"/><Relationship Id="rId4" Type="http://schemas.openxmlformats.org/officeDocument/2006/relationships/audio" Target="../media/audio3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0.xml"/><Relationship Id="rId6" Type="http://schemas.openxmlformats.org/officeDocument/2006/relationships/image" Target="../media/image83.jpeg"/><Relationship Id="rId5" Type="http://schemas.openxmlformats.org/officeDocument/2006/relationships/image" Target="../media/image37.wmf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6.jpeg"/><Relationship Id="rId4" Type="http://schemas.openxmlformats.org/officeDocument/2006/relationships/audio" Target="../media/audio3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1.xml"/><Relationship Id="rId6" Type="http://schemas.openxmlformats.org/officeDocument/2006/relationships/image" Target="../media/image84.jpeg"/><Relationship Id="rId5" Type="http://schemas.openxmlformats.org/officeDocument/2006/relationships/image" Target="../media/image37.wmf"/><Relationship Id="rId4" Type="http://schemas.openxmlformats.org/officeDocument/2006/relationships/audio" Target="../media/audio3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2.xml"/><Relationship Id="rId4" Type="http://schemas.openxmlformats.org/officeDocument/2006/relationships/audio" Target="../media/audio3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3.xml"/><Relationship Id="rId5" Type="http://schemas.openxmlformats.org/officeDocument/2006/relationships/image" Target="../media/image85.jpeg"/><Relationship Id="rId4" Type="http://schemas.openxmlformats.org/officeDocument/2006/relationships/audio" Target="../media/audio3.wav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4.xml"/><Relationship Id="rId5" Type="http://schemas.openxmlformats.org/officeDocument/2006/relationships/image" Target="../media/image86.jpeg"/><Relationship Id="rId4" Type="http://schemas.openxmlformats.org/officeDocument/2006/relationships/audio" Target="../media/audio3.wav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5.xml"/><Relationship Id="rId4" Type="http://schemas.openxmlformats.org/officeDocument/2006/relationships/audio" Target="../media/audio3.wav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6.xml"/><Relationship Id="rId5" Type="http://schemas.openxmlformats.org/officeDocument/2006/relationships/image" Target="../media/image87.jpeg"/><Relationship Id="rId4" Type="http://schemas.openxmlformats.org/officeDocument/2006/relationships/audio" Target="../media/audio3.wav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7.xml"/><Relationship Id="rId5" Type="http://schemas.openxmlformats.org/officeDocument/2006/relationships/image" Target="../media/image88.jpeg"/><Relationship Id="rId4" Type="http://schemas.openxmlformats.org/officeDocument/2006/relationships/audio" Target="../media/audio3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8.xml"/><Relationship Id="rId5" Type="http://schemas.openxmlformats.org/officeDocument/2006/relationships/image" Target="../media/image89.jpeg"/><Relationship Id="rId4" Type="http://schemas.openxmlformats.org/officeDocument/2006/relationships/audio" Target="../media/audio3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9.xml"/><Relationship Id="rId5" Type="http://schemas.openxmlformats.org/officeDocument/2006/relationships/image" Target="../media/image90.jpeg"/><Relationship Id="rId4" Type="http://schemas.openxmlformats.org/officeDocument/2006/relationships/audio" Target="../media/audio3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0.xml"/><Relationship Id="rId5" Type="http://schemas.openxmlformats.org/officeDocument/2006/relationships/image" Target="../media/image91.jpeg"/><Relationship Id="rId4" Type="http://schemas.openxmlformats.org/officeDocument/2006/relationships/audio" Target="../media/audio3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openxmlformats.org/officeDocument/2006/relationships/image" Target="../media/image17.jpeg"/><Relationship Id="rId4" Type="http://schemas.openxmlformats.org/officeDocument/2006/relationships/audio" Target="../media/audio3.wav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audio" Target="../media/audio3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4.emf"/><Relationship Id="rId2" Type="http://schemas.openxmlformats.org/officeDocument/2006/relationships/tags" Target="../tags/tag8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1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3.xml"/><Relationship Id="rId4" Type="http://schemas.openxmlformats.org/officeDocument/2006/relationships/audio" Target="../media/audio3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4.xml"/><Relationship Id="rId5" Type="http://schemas.openxmlformats.org/officeDocument/2006/relationships/image" Target="../media/image95.jpeg"/><Relationship Id="rId4" Type="http://schemas.openxmlformats.org/officeDocument/2006/relationships/audio" Target="../media/audio3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5.xml"/><Relationship Id="rId5" Type="http://schemas.openxmlformats.org/officeDocument/2006/relationships/image" Target="../media/image96.jpeg"/><Relationship Id="rId4" Type="http://schemas.openxmlformats.org/officeDocument/2006/relationships/audio" Target="../media/audio3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7.png"/><Relationship Id="rId2" Type="http://schemas.openxmlformats.org/officeDocument/2006/relationships/tags" Target="../tags/tag8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audio" Target="../media/audio3.wav"/><Relationship Id="rId4" Type="http://schemas.openxmlformats.org/officeDocument/2006/relationships/notesSlide" Target="../notesSlides/notesSlide85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7.xml"/><Relationship Id="rId4" Type="http://schemas.openxmlformats.org/officeDocument/2006/relationships/audio" Target="../media/audio3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8.xml"/><Relationship Id="rId5" Type="http://schemas.openxmlformats.org/officeDocument/2006/relationships/image" Target="../media/image98.jpeg"/><Relationship Id="rId4" Type="http://schemas.openxmlformats.org/officeDocument/2006/relationships/audio" Target="../media/audio3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9.xml"/><Relationship Id="rId5" Type="http://schemas.openxmlformats.org/officeDocument/2006/relationships/image" Target="../media/image99.jpeg"/><Relationship Id="rId4" Type="http://schemas.openxmlformats.org/officeDocument/2006/relationships/audio" Target="../media/audio3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0.xml"/><Relationship Id="rId5" Type="http://schemas.openxmlformats.org/officeDocument/2006/relationships/image" Target="../media/image100.jpeg"/><Relationship Id="rId4" Type="http://schemas.openxmlformats.org/officeDocument/2006/relationships/audio" Target="../media/audio3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audio" Target="../media/audio3.wav"/><Relationship Id="rId5" Type="http://schemas.openxmlformats.org/officeDocument/2006/relationships/image" Target="../media/image18.jpeg"/><Relationship Id="rId4" Type="http://schemas.openxmlformats.org/officeDocument/2006/relationships/audio" Target="../media/audio3.wav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audio" Target="../media/audio3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2.xml"/><Relationship Id="rId6" Type="http://schemas.openxmlformats.org/officeDocument/2006/relationships/image" Target="../media/image101.jpeg"/><Relationship Id="rId5" Type="http://schemas.openxmlformats.org/officeDocument/2006/relationships/hyperlink" Target="http://www.estadisticas.gobierno.pr/iepr/LinkClick.aspx?fileticket=7ADJ6fSujrM%3D&amp;tabid=186" TargetMode="External"/><Relationship Id="rId4" Type="http://schemas.openxmlformats.org/officeDocument/2006/relationships/audio" Target="../media/audio3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3.xml"/><Relationship Id="rId5" Type="http://schemas.openxmlformats.org/officeDocument/2006/relationships/image" Target="../media/image102.jpeg"/><Relationship Id="rId4" Type="http://schemas.openxmlformats.org/officeDocument/2006/relationships/audio" Target="../media/audio3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4.xml"/><Relationship Id="rId4" Type="http://schemas.openxmlformats.org/officeDocument/2006/relationships/audio" Target="../media/audio3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5.xml"/><Relationship Id="rId5" Type="http://schemas.openxmlformats.org/officeDocument/2006/relationships/image" Target="../media/image103.jpeg"/><Relationship Id="rId4" Type="http://schemas.openxmlformats.org/officeDocument/2006/relationships/audio" Target="../media/audio3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6.xml"/><Relationship Id="rId6" Type="http://schemas.openxmlformats.org/officeDocument/2006/relationships/image" Target="../media/image104.jpeg"/><Relationship Id="rId5" Type="http://schemas.openxmlformats.org/officeDocument/2006/relationships/hyperlink" Target="http://www.estadisticas.gobierno.pr/iepr/LinkClick.aspx?fileticket=7ADJ6fSujrM%3D&amp;tabid=186" TargetMode="External"/><Relationship Id="rId4" Type="http://schemas.openxmlformats.org/officeDocument/2006/relationships/audio" Target="../media/audio3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7.xml"/><Relationship Id="rId4" Type="http://schemas.openxmlformats.org/officeDocument/2006/relationships/audio" Target="../media/audio3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8.xml"/><Relationship Id="rId5" Type="http://schemas.openxmlformats.org/officeDocument/2006/relationships/image" Target="../media/image105.jpeg"/><Relationship Id="rId4" Type="http://schemas.openxmlformats.org/officeDocument/2006/relationships/audio" Target="../media/audio3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9.xml"/><Relationship Id="rId5" Type="http://schemas.openxmlformats.org/officeDocument/2006/relationships/image" Target="../media/image106.jpeg"/><Relationship Id="rId4" Type="http://schemas.openxmlformats.org/officeDocument/2006/relationships/audio" Target="../media/audio3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0.xml"/><Relationship Id="rId5" Type="http://schemas.openxmlformats.org/officeDocument/2006/relationships/image" Target="../media/image107.jpe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ubtitle 2">
            <a:extLst>
              <a:ext uri="{FF2B5EF4-FFF2-40B4-BE49-F238E27FC236}">
                <a16:creationId xmlns:a16="http://schemas.microsoft.com/office/drawing/2014/main" id="{BCBE35DD-B904-4EE9-A209-E30012A7F795}"/>
              </a:ext>
            </a:extLst>
          </p:cNvPr>
          <p:cNvSpPr>
            <a:spLocks/>
          </p:cNvSpPr>
          <p:nvPr/>
        </p:nvSpPr>
        <p:spPr bwMode="auto">
          <a:xfrm>
            <a:off x="323850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Edgar Lopategui Corsino</a:t>
            </a:r>
          </a:p>
          <a:p>
            <a:pPr eaLnBrk="1" hangingPunct="1">
              <a:lnSpc>
                <a:spcPct val="90000"/>
              </a:lnSpc>
              <a:buFont typeface="Georgia" panose="02040502050405020303" pitchFamily="18" charset="0"/>
              <a:buNone/>
            </a:pPr>
            <a:r>
              <a:rPr lang="es-PR" altLang="en-US" sz="2400" b="1" i="1">
                <a:solidFill>
                  <a:srgbClr val="4848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M.A., Fisiología del Ejercicio</a:t>
            </a:r>
          </a:p>
        </p:txBody>
      </p:sp>
      <p:pic>
        <p:nvPicPr>
          <p:cNvPr id="7171" name="Picture 10" descr="RSEAUX~2">
            <a:extLst>
              <a:ext uri="{FF2B5EF4-FFF2-40B4-BE49-F238E27FC236}">
                <a16:creationId xmlns:a16="http://schemas.microsoft.com/office/drawing/2014/main" id="{4FF11021-BD40-4F19-9E06-BA8F4381D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0847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Rectangle 17">
            <a:extLst>
              <a:ext uri="{FF2B5EF4-FFF2-40B4-BE49-F238E27FC236}">
                <a16:creationId xmlns:a16="http://schemas.microsoft.com/office/drawing/2014/main" id="{077D50C0-1A39-4964-BC71-271498881A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4725988"/>
            <a:ext cx="4752975" cy="28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Web:        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</a:t>
            </a:r>
            <a:endParaRPr lang="es-PR" altLang="en-US" i="1">
              <a:solidFill>
                <a:srgbClr val="484876"/>
              </a:solidFill>
              <a:latin typeface="Trebuchet MS" panose="020B0603020202020204" pitchFamily="34" charset="0"/>
            </a:endParaRPr>
          </a:p>
        </p:txBody>
      </p:sp>
      <p:pic>
        <p:nvPicPr>
          <p:cNvPr id="7173" name="Picture 18" descr="IE 73D">
            <a:extLst>
              <a:ext uri="{FF2B5EF4-FFF2-40B4-BE49-F238E27FC236}">
                <a16:creationId xmlns:a16="http://schemas.microsoft.com/office/drawing/2014/main" id="{B6A12F19-A470-4AA1-AAF5-16F51F088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24400"/>
            <a:ext cx="287337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20">
            <a:extLst>
              <a:ext uri="{FF2B5EF4-FFF2-40B4-BE49-F238E27FC236}">
                <a16:creationId xmlns:a16="http://schemas.microsoft.com/office/drawing/2014/main" id="{8CC9D5A7-C660-47E8-9936-77EE1BF1B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5084763"/>
            <a:ext cx="4610100" cy="57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800" b="1">
                <a:solidFill>
                  <a:srgbClr val="484876"/>
                </a:solidFill>
                <a:latin typeface="Trebuchet MS" panose="020B0603020202020204" pitchFamily="34" charset="0"/>
              </a:rPr>
              <a:t>E-Mail:</a:t>
            </a: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elopategui@intermetro.edu</a:t>
            </a:r>
            <a:b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</a:br>
            <a:r>
              <a:rPr lang="es-PR" altLang="en-US" sz="1800" b="1" i="1">
                <a:solidFill>
                  <a:srgbClr val="484876"/>
                </a:solidFill>
                <a:latin typeface="Trebuchet MS" panose="020B0603020202020204" pitchFamily="34" charset="0"/>
              </a:rPr>
              <a:t>                elopateg@gmail.com</a:t>
            </a:r>
          </a:p>
        </p:txBody>
      </p:sp>
      <p:pic>
        <p:nvPicPr>
          <p:cNvPr id="7175" name="Picture 23" descr="IE 73D">
            <a:extLst>
              <a:ext uri="{FF2B5EF4-FFF2-40B4-BE49-F238E27FC236}">
                <a16:creationId xmlns:a16="http://schemas.microsoft.com/office/drawing/2014/main" id="{94146B9F-EBAF-473F-B217-04A354BF1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732463"/>
            <a:ext cx="287337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6" name="Rectangle 27">
            <a:extLst>
              <a:ext uri="{FF2B5EF4-FFF2-40B4-BE49-F238E27FC236}">
                <a16:creationId xmlns:a16="http://schemas.microsoft.com/office/drawing/2014/main" id="{C8562170-96C5-4FBF-9DB0-BBAFB3C80C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5732463"/>
            <a:ext cx="8280400" cy="3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85000"/>
              </a:lnSpc>
              <a:spcBef>
                <a:spcPct val="0"/>
              </a:spcBef>
              <a:buClrTx/>
              <a:buFontTx/>
              <a:buNone/>
            </a:pPr>
            <a:r>
              <a:rPr lang="es-PR" altLang="en-US" sz="1700" b="1">
                <a:solidFill>
                  <a:srgbClr val="484876"/>
                </a:solidFill>
                <a:latin typeface="Trebuchet MS" panose="020B0603020202020204" pitchFamily="34" charset="0"/>
              </a:rPr>
              <a:t>Curso:   </a:t>
            </a:r>
            <a:r>
              <a:rPr lang="es-PR" altLang="en-US" sz="1700" b="1" i="1">
                <a:solidFill>
                  <a:srgbClr val="484876"/>
                </a:solidFill>
                <a:latin typeface="Trebuchet MS" panose="020B0603020202020204" pitchFamily="34" charset="0"/>
              </a:rPr>
              <a:t>http://www.saludmed.com/saludybienestar</a:t>
            </a:r>
            <a:r>
              <a:rPr lang="es-PR" altLang="en-US" sz="1700" b="1" i="1">
                <a:solidFill>
                  <a:schemeClr val="tx2"/>
                </a:solidFill>
                <a:latin typeface="Trebuchet MS" panose="020B0603020202020204" pitchFamily="34" charset="0"/>
              </a:rPr>
              <a:t>/saludybienestar.html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861B9-0A26-42FA-B166-6AA7FF554139}"/>
              </a:ext>
            </a:extLst>
          </p:cNvPr>
          <p:cNvSpPr>
            <a:spLocks/>
          </p:cNvSpPr>
          <p:nvPr/>
        </p:nvSpPr>
        <p:spPr bwMode="auto">
          <a:xfrm>
            <a:off x="0" y="333375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defRPr/>
            </a:pPr>
            <a:r>
              <a:rPr lang="es-PR" altLang="en-US" sz="240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CONCEPTOS GENERALES DE SALUD:</a:t>
            </a:r>
            <a:br>
              <a:rPr lang="es-PR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</a:br>
            <a:r>
              <a:rPr lang="es-PR" altLang="en-US" sz="2700" i="1">
                <a:solidFill>
                  <a:srgbClr val="E6E6E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Introducción y Terminología Fundamental</a:t>
            </a:r>
          </a:p>
        </p:txBody>
      </p:sp>
      <p:pic>
        <p:nvPicPr>
          <p:cNvPr id="7178" name="Picture 35" descr="Child_Underwater_Pool_Belved_001">
            <a:extLst>
              <a:ext uri="{FF2B5EF4-FFF2-40B4-BE49-F238E27FC236}">
                <a16:creationId xmlns:a16="http://schemas.microsoft.com/office/drawing/2014/main" id="{6A00182D-F9C6-4656-88EB-04F247A77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173163"/>
            <a:ext cx="3600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dissolve/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cursos-Libros_Banner_01">
            <a:extLst>
              <a:ext uri="{FF2B5EF4-FFF2-40B4-BE49-F238E27FC236}">
                <a16:creationId xmlns:a16="http://schemas.microsoft.com/office/drawing/2014/main" id="{04274C2A-9050-44B4-BB29-BD9BDB2D3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88900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8635040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F97F795-233F-4FBC-9264-F8C6591A2013}"/>
              </a:ext>
            </a:extLst>
          </p:cNvPr>
          <p:cNvSpPr>
            <a:spLocks/>
          </p:cNvSpPr>
          <p:nvPr/>
        </p:nvSpPr>
        <p:spPr bwMode="auto">
          <a:xfrm>
            <a:off x="179388" y="2133600"/>
            <a:ext cx="8713787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Char char="q"/>
              <a:defRPr/>
            </a:pPr>
            <a:r>
              <a:rPr lang="es-PR" altLang="en-US" sz="2400" b="1">
                <a:latin typeface="Calibri" panose="020F0502020204030204" pitchFamily="34" charset="0"/>
              </a:rPr>
              <a:t> Modificación de la Conducta - </a:t>
            </a:r>
            <a:r>
              <a:rPr lang="es-PR" altLang="en-US" sz="2400" b="1" i="1">
                <a:latin typeface="Calibri" panose="020F0502020204030204" pitchFamily="34" charset="0"/>
              </a:rPr>
              <a:t>Comportamientos Saludables</a:t>
            </a:r>
            <a:r>
              <a:rPr lang="es-PR" altLang="en-US" sz="2400" b="1">
                <a:latin typeface="Calibri" panose="020F0502020204030204" pitchFamily="34" charset="0"/>
              </a:rPr>
              <a:t>:</a:t>
            </a:r>
            <a:endParaRPr lang="es-PR" altLang="en-US" sz="2400" b="1" i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PR" altLang="en-US" sz="2000" b="1">
                <a:solidFill>
                  <a:srgbClr val="000000"/>
                </a:solidFill>
              </a:rPr>
              <a:t> Cambio en diversos estilos de vida: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Evitar uso de: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Sustancias Nocivas a la Salud (Ej: tabaquismo)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Hábitos nutricionales adecuados: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Incluye Control de MC (Peso)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Técnicas para el manejo efectivo de circunstancias estresantes</a:t>
            </a:r>
            <a:endParaRPr lang="es-PR" altLang="en-US" sz="1800" b="1" i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Tiempo dedicado a dormir: lo adecuado (Ej: 7-8 hoas)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PR" altLang="en-US" sz="2000" b="1">
                <a:solidFill>
                  <a:srgbClr val="000000"/>
                </a:solidFill>
              </a:rPr>
              <a:t> Enfatizar en: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Suprimir: </a:t>
            </a:r>
            <a:r>
              <a:rPr lang="es-PR" altLang="en-US" sz="1900" b="1" u="sng">
                <a:solidFill>
                  <a:srgbClr val="000000"/>
                </a:solidFill>
                <a:latin typeface="Arial" panose="020B0604020202020204" pitchFamily="34" charset="0"/>
              </a:rPr>
              <a:t>Comportamiento Sedentario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Tiempo Sentado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Incrementar: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Nivel de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Actividad Física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(USDDHHS, 2008)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Diseñar un programa de entrenamiento físico: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2" eaLnBrk="1" hangingPunct="1">
              <a:lnSpc>
                <a:spcPct val="70000"/>
              </a:lnSpc>
              <a:buClr>
                <a:schemeClr val="tx1"/>
              </a:buClr>
              <a:buFontTx/>
              <a:buNone/>
              <a:defRPr/>
            </a:pPr>
            <a:r>
              <a:rPr lang="es-PR" altLang="en-US" sz="2300" b="1">
                <a:solidFill>
                  <a:srgbClr val="000000"/>
                </a:solidFill>
                <a:latin typeface="Calibri" panose="020F0502020204030204" pitchFamily="34" charset="0"/>
              </a:rPr>
              <a:t>  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Guías para la: </a:t>
            </a:r>
            <a:r>
              <a:rPr lang="es-PR" altLang="en-US" sz="21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Prescripción de Ejercicios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 (ACSM, 2014)</a:t>
            </a:r>
            <a:endParaRPr lang="es-PR" altLang="en-US" sz="2000" b="1">
              <a:latin typeface="Calibri" panose="020F0502020204030204" pitchFamily="34" charset="0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  <a:defRPr/>
            </a:pPr>
            <a:r>
              <a:rPr lang="es-PR" altLang="en-US" sz="2400" b="1">
                <a:latin typeface="Calibri" panose="020F0502020204030204" pitchFamily="34" charset="0"/>
              </a:rPr>
              <a:t> Evaluar la efectividad del programa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  <a:defRPr/>
            </a:pPr>
            <a:r>
              <a:rPr lang="es-PR" altLang="en-US" sz="2400" b="1">
                <a:latin typeface="Calibri" panose="020F0502020204030204" pitchFamily="34" charset="0"/>
              </a:rPr>
              <a:t> Seguimiento a los participantes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7B7608-9E5A-46BE-ACE5-68100B85C25C}"/>
              </a:ext>
            </a:extLst>
          </p:cNvPr>
          <p:cNvSpPr>
            <a:spLocks/>
          </p:cNvSpPr>
          <p:nvPr/>
        </p:nvSpPr>
        <p:spPr bwMode="auto">
          <a:xfrm>
            <a:off x="2411413" y="765175"/>
            <a:ext cx="6624637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TERAPÉUTICO PARA LAS 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del Ejercicio y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Actividad Física</a:t>
            </a:r>
          </a:p>
        </p:txBody>
      </p:sp>
      <p:pic>
        <p:nvPicPr>
          <p:cNvPr id="87044" name="Picture 11" descr="Pair_Mountainbike_Cycling_Effects_Belved_01">
            <a:extLst>
              <a:ext uri="{FF2B5EF4-FFF2-40B4-BE49-F238E27FC236}">
                <a16:creationId xmlns:a16="http://schemas.microsoft.com/office/drawing/2014/main" id="{DB66F911-E66F-4441-B70F-E5B3BC7338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016125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5DAC2F-B060-4073-A133-7C2D9363733D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PREVENTIVO: </a:t>
            </a: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Ensayo Breve (One-Minute Paper)*</a:t>
            </a:r>
          </a:p>
        </p:txBody>
      </p:sp>
      <p:sp>
        <p:nvSpPr>
          <p:cNvPr id="89091" name="Text Box 6">
            <a:extLst>
              <a:ext uri="{FF2B5EF4-FFF2-40B4-BE49-F238E27FC236}">
                <a16:creationId xmlns:a16="http://schemas.microsoft.com/office/drawing/2014/main" id="{773CCB0B-7F4B-4AB2-85DE-DDA315F57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359025"/>
            <a:ext cx="8280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¿Cuál fue el punto más importante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    presentado bajo el tópico?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2. ¿Qué preguntas sin contestar aún posees?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4">
            <a:extLst>
              <a:ext uri="{FF2B5EF4-FFF2-40B4-BE49-F238E27FC236}">
                <a16:creationId xmlns:a16="http://schemas.microsoft.com/office/drawing/2014/main" id="{AAD517DB-B55C-45CC-AC4A-54C45A79EC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887413"/>
            <a:ext cx="8280400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Dibuje sobre estos cuerpos celulares, que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piensas es el largo y cantidad de dendritas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posees ahora para los conceptos discutidos en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la clase de hoy.  ¿Porqué tú crees tu tienes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esta longitud y cantidad de dendritas.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91139" name="Oval 5">
            <a:extLst>
              <a:ext uri="{FF2B5EF4-FFF2-40B4-BE49-F238E27FC236}">
                <a16:creationId xmlns:a16="http://schemas.microsoft.com/office/drawing/2014/main" id="{18F0BBD3-58F2-47C9-BAFE-9D0CE300F3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4213" y="37179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91140" name="Oval 6">
            <a:extLst>
              <a:ext uri="{FF2B5EF4-FFF2-40B4-BE49-F238E27FC236}">
                <a16:creationId xmlns:a16="http://schemas.microsoft.com/office/drawing/2014/main" id="{948C74B6-2FA1-4BCB-AC23-8220C8C58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8175" y="50863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91141" name="Oval 7">
            <a:extLst>
              <a:ext uri="{FF2B5EF4-FFF2-40B4-BE49-F238E27FC236}">
                <a16:creationId xmlns:a16="http://schemas.microsoft.com/office/drawing/2014/main" id="{047CE88A-4088-41C5-93CC-FA27E334B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43656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91142" name="Oval 8">
            <a:extLst>
              <a:ext uri="{FF2B5EF4-FFF2-40B4-BE49-F238E27FC236}">
                <a16:creationId xmlns:a16="http://schemas.microsoft.com/office/drawing/2014/main" id="{E284CED1-6A50-4E77-9AD1-6A3ACDA8F1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150" y="33575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91143" name="Oval 9">
            <a:extLst>
              <a:ext uri="{FF2B5EF4-FFF2-40B4-BE49-F238E27FC236}">
                <a16:creationId xmlns:a16="http://schemas.microsoft.com/office/drawing/2014/main" id="{9A94AD31-AE30-4868-8C59-5C92663BE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36963" y="34305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91144" name="Oval 10">
            <a:extLst>
              <a:ext uri="{FF2B5EF4-FFF2-40B4-BE49-F238E27FC236}">
                <a16:creationId xmlns:a16="http://schemas.microsoft.com/office/drawing/2014/main" id="{E9F4B959-BE94-4241-A1A0-6AD07908B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53313" y="53022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0C07E-74A6-4A02-AD49-AC9593C73097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Y BIENESTAR: </a:t>
            </a: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Reacción Escrita Inmediata (REI)*</a:t>
            </a:r>
          </a:p>
        </p:txBody>
      </p:sp>
      <p:sp>
        <p:nvSpPr>
          <p:cNvPr id="93187" name="Text Box 10">
            <a:extLst>
              <a:ext uri="{FF2B5EF4-FFF2-40B4-BE49-F238E27FC236}">
                <a16:creationId xmlns:a16="http://schemas.microsoft.com/office/drawing/2014/main" id="{E49A366F-50AD-4210-8899-E6C5423A94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844675"/>
            <a:ext cx="8280400" cy="465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1. Algo nuevo que aprendí hoy es…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2. Ya sabía…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3. Se me hizo difícil entender…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4. Lo más que me gustó fue…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5. Lo menos que me gustó fue…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6. Deseo aprender más sobre…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7. De lo que aprendí, lo podría aplicar en…</a:t>
            </a:r>
          </a:p>
          <a:p>
            <a:pPr>
              <a:lnSpc>
                <a:spcPct val="70000"/>
              </a:lnSpc>
            </a:pPr>
            <a:endParaRPr lang="en-US" altLang="en-US" sz="28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</a:pPr>
            <a:r>
              <a:rPr lang="en-US" altLang="en-US" sz="2800" b="1">
                <a:latin typeface="Arial" panose="020B0604020202020204" pitchFamily="34" charset="0"/>
              </a:rPr>
              <a:t>8. La próxima clase debe iniciarse repasando…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A2CFA-B13E-4ECD-B8DB-4D758CF87280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2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SALUD/BIENESTAR - </a:t>
            </a: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1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:</a:t>
            </a:r>
            <a:r>
              <a:rPr lang="es-PR" altLang="en-US" sz="1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es-PR" altLang="en-US" sz="2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Diagrama de “KWL” (CDA)</a:t>
            </a:r>
          </a:p>
        </p:txBody>
      </p:sp>
      <p:sp>
        <p:nvSpPr>
          <p:cNvPr id="95235" name="Text Box 3">
            <a:extLst>
              <a:ext uri="{FF2B5EF4-FFF2-40B4-BE49-F238E27FC236}">
                <a16:creationId xmlns:a16="http://schemas.microsoft.com/office/drawing/2014/main" id="{55BA2E20-0461-4545-A7FC-C3C2D6DAF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288" y="982663"/>
            <a:ext cx="8280400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400" b="1">
                <a:latin typeface="Arial" panose="020B0604020202020204" pitchFamily="34" charset="0"/>
              </a:rPr>
              <a:t>Completa todas las columnas de esta tabla:</a:t>
            </a:r>
          </a:p>
        </p:txBody>
      </p:sp>
      <p:sp>
        <p:nvSpPr>
          <p:cNvPr id="95236" name="Rectangle 4">
            <a:extLst>
              <a:ext uri="{FF2B5EF4-FFF2-40B4-BE49-F238E27FC236}">
                <a16:creationId xmlns:a16="http://schemas.microsoft.com/office/drawing/2014/main" id="{58351B82-92F0-4192-AC5D-D064708968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pic>
        <p:nvPicPr>
          <p:cNvPr id="95237" name="Picture 5" descr="Diagrama_KWL_o_CDA_v01">
            <a:extLst>
              <a:ext uri="{FF2B5EF4-FFF2-40B4-BE49-F238E27FC236}">
                <a16:creationId xmlns:a16="http://schemas.microsoft.com/office/drawing/2014/main" id="{6AA43B2A-76C0-47B4-8C73-EBB4E74D9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435100"/>
            <a:ext cx="6911975" cy="530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10" descr="Father_and_Son_001">
            <a:extLst>
              <a:ext uri="{FF2B5EF4-FFF2-40B4-BE49-F238E27FC236}">
                <a16:creationId xmlns:a16="http://schemas.microsoft.com/office/drawing/2014/main" id="{5B5C2B47-1136-4944-B06B-34E5A1BE4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7350"/>
            <a:ext cx="9396413" cy="751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D53C70-1051-4BED-AA4D-061221FBC9AA}"/>
              </a:ext>
            </a:extLst>
          </p:cNvPr>
          <p:cNvSpPr>
            <a:spLocks/>
          </p:cNvSpPr>
          <p:nvPr/>
        </p:nvSpPr>
        <p:spPr bwMode="auto">
          <a:xfrm>
            <a:off x="107950" y="2203450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n-US" sz="81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GRACIAS</a:t>
            </a:r>
            <a:endParaRPr lang="es-PR" altLang="en-US" sz="81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Runner_Wheel-Chair_003">
            <a:extLst>
              <a:ext uri="{FF2B5EF4-FFF2-40B4-BE49-F238E27FC236}">
                <a16:creationId xmlns:a16="http://schemas.microsoft.com/office/drawing/2014/main" id="{F7615219-F89C-45C7-8CD1-707B4D559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775" y="-26988"/>
            <a:ext cx="10440988" cy="6969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A34543-E803-4D9B-989D-485F95F25DD9}"/>
              </a:ext>
            </a:extLst>
          </p:cNvPr>
          <p:cNvSpPr>
            <a:spLocks/>
          </p:cNvSpPr>
          <p:nvPr/>
        </p:nvSpPr>
        <p:spPr bwMode="auto">
          <a:xfrm>
            <a:off x="107950" y="2203450"/>
            <a:ext cx="882015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40000"/>
              </a:lnSpc>
              <a:defRPr/>
            </a:pPr>
            <a:r>
              <a:rPr lang="es-PR" altLang="en-US" sz="8100">
                <a:solidFill>
                  <a:srgbClr val="FFFF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¿PREGUNTAS?</a:t>
            </a:r>
            <a:endParaRPr lang="es-PR" altLang="en-US" sz="8100" i="1">
              <a:solidFill>
                <a:srgbClr val="FFFF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EDC64E8-C665-42E6-8676-E6788B45A2E5}"/>
              </a:ext>
            </a:extLst>
          </p:cNvPr>
          <p:cNvSpPr>
            <a:spLocks/>
          </p:cNvSpPr>
          <p:nvPr/>
        </p:nvSpPr>
        <p:spPr bwMode="auto">
          <a:xfrm>
            <a:off x="2916238" y="836613"/>
            <a:ext cx="5256212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defRPr/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4F2034FA-493E-4E7A-A454-38B270424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71713"/>
            <a:ext cx="805815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 b="1">
                <a:latin typeface="Arial" panose="020B0604020202020204" pitchFamily="34" charset="0"/>
              </a:rPr>
              <a:t>Correo electrónico:</a:t>
            </a:r>
            <a:endParaRPr lang="en-US" altLang="es-PR" sz="2800" b="1" i="1">
              <a:latin typeface="Arial" panose="020B0604020202020204" pitchFamily="34" charset="0"/>
            </a:endParaRPr>
          </a:p>
        </p:txBody>
      </p:sp>
      <p:pic>
        <p:nvPicPr>
          <p:cNvPr id="6" name="Picture 3" descr="PntBlue1">
            <a:extLst>
              <a:ext uri="{FF2B5EF4-FFF2-40B4-BE49-F238E27FC236}">
                <a16:creationId xmlns:a16="http://schemas.microsoft.com/office/drawing/2014/main" id="{6020F6C1-B4C3-43DD-BC06-6D4EC7200D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338388"/>
            <a:ext cx="400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B1038FE2-3B55-4D2F-B704-21C3FD68D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3482975"/>
            <a:ext cx="614997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 b="1">
                <a:latin typeface="Arial" panose="020B0604020202020204" pitchFamily="34" charset="0"/>
              </a:rPr>
              <a:t>Dirección y Teléfono:</a:t>
            </a:r>
            <a:endParaRPr lang="en-US" altLang="es-PR" sz="2800" b="1" i="1">
              <a:latin typeface="Arial" panose="020B0604020202020204" pitchFamily="34" charset="0"/>
            </a:endParaRPr>
          </a:p>
        </p:txBody>
      </p:sp>
      <p:pic>
        <p:nvPicPr>
          <p:cNvPr id="8" name="Picture 3" descr="PntBlue1">
            <a:extLst>
              <a:ext uri="{FF2B5EF4-FFF2-40B4-BE49-F238E27FC236}">
                <a16:creationId xmlns:a16="http://schemas.microsoft.com/office/drawing/2014/main" id="{E0AE3B2E-24EA-4A4E-8A01-DD613E6AC5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549650"/>
            <a:ext cx="4000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5E6C460-39AE-49FF-A3DF-AB4AE380D4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513" y="5440363"/>
            <a:ext cx="4706937" cy="52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/>
            <a:r>
              <a:rPr lang="en-US" altLang="es-PR" sz="2800" b="1">
                <a:latin typeface="Arial" panose="020B0604020202020204" pitchFamily="34" charset="0"/>
              </a:rPr>
              <a:t>Página Web:</a:t>
            </a:r>
            <a:endParaRPr lang="en-US" altLang="es-PR" sz="2800" b="1" i="1">
              <a:latin typeface="Arial" panose="020B0604020202020204" pitchFamily="34" charset="0"/>
            </a:endParaRPr>
          </a:p>
        </p:txBody>
      </p:sp>
      <p:pic>
        <p:nvPicPr>
          <p:cNvPr id="10" name="Picture 3" descr="PntBlue1">
            <a:extLst>
              <a:ext uri="{FF2B5EF4-FFF2-40B4-BE49-F238E27FC236}">
                <a16:creationId xmlns:a16="http://schemas.microsoft.com/office/drawing/2014/main" id="{22CC97CA-7A26-40EF-97D0-A76D1E2506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5507038"/>
            <a:ext cx="4000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CACCB3C4-6276-4488-BCD1-96BE06E374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847975"/>
            <a:ext cx="7158038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elopategui@intermetro.edu</a:t>
            </a:r>
            <a:endParaRPr lang="en-US" altLang="es-PR" sz="2800" b="1" i="1">
              <a:latin typeface="Calibri" panose="020F0502020204030204" pitchFamily="34" charset="0"/>
            </a:endParaRP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04973367-63D1-4A72-9666-4A6DEEAC04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4059238"/>
            <a:ext cx="7340600" cy="1169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b="1" i="1">
                <a:latin typeface="Calibri" panose="020F0502020204030204" pitchFamily="34" charset="0"/>
              </a:rPr>
              <a:t>Universidad Interamericana de Puerto Rico</a:t>
            </a:r>
          </a:p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Recinto Metropolitano</a:t>
            </a:r>
            <a:endParaRPr lang="en-US" altLang="es-PR" sz="2800" b="1" i="1">
              <a:latin typeface="Calibri" panose="020F0502020204030204" pitchFamily="34" charset="0"/>
            </a:endParaRPr>
          </a:p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>
              <a:latin typeface="Calibri" panose="020F050202020403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A438C40-6C0B-4D6C-9EFF-CE23B5060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5997575"/>
            <a:ext cx="734060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ts val="2800"/>
              </a:lnSpc>
            </a:pPr>
            <a:r>
              <a:rPr lang="en-US" altLang="es-PR" sz="2800" i="1">
                <a:latin typeface="Calibri" panose="020F0502020204030204" pitchFamily="34" charset="0"/>
              </a:rPr>
              <a:t>www.saludmed.com</a:t>
            </a:r>
            <a:endParaRPr lang="en-US" altLang="es-PR" sz="2800" b="1" i="1">
              <a:latin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DEB47D3-DE9D-4AC6-9E0F-1AE7BF2492B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C092DF-FA42-4063-A3B8-45F229D746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FE6FF8F-F7F5-46B0-8BB3-6EFB9FD842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6047745"/>
      </p:ext>
    </p:ext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AC37B-D645-4406-AED2-3F72256CC5BA}"/>
              </a:ext>
            </a:extLst>
          </p:cNvPr>
          <p:cNvSpPr>
            <a:spLocks/>
          </p:cNvSpPr>
          <p:nvPr/>
        </p:nvSpPr>
        <p:spPr bwMode="auto">
          <a:xfrm>
            <a:off x="1908175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F768997-E536-4AAA-A67F-8E7953018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3588" y="2420938"/>
            <a:ext cx="43195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/>
              <a:t>Lopategui Corsino, Edgar (2006). </a:t>
            </a:r>
            <a:r>
              <a:rPr lang="es-ES" altLang="es-PR" b="1" i="1"/>
              <a:t>Bienestar y Calidad de Vida</a:t>
            </a:r>
            <a:r>
              <a:rPr lang="es-ES" altLang="es-PR"/>
              <a:t>. New Jersey: John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/>
              <a:t>Wiley &amp; Sons. 580 pp.</a:t>
            </a:r>
            <a:r>
              <a:rPr lang="en-US" altLang="es-PR" sz="2000"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4" name="Picture 4" descr="BOOK_CoverPage-TEXT">
            <a:extLst>
              <a:ext uri="{FF2B5EF4-FFF2-40B4-BE49-F238E27FC236}">
                <a16:creationId xmlns:a16="http://schemas.microsoft.com/office/drawing/2014/main" id="{447BD748-77D1-4A52-AAC9-B500E5153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909638"/>
            <a:ext cx="4257675" cy="5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4301112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C945C-31E6-47AF-BDCD-A6EB48BF21C9}"/>
              </a:ext>
            </a:extLst>
          </p:cNvPr>
          <p:cNvSpPr>
            <a:spLocks/>
          </p:cNvSpPr>
          <p:nvPr/>
        </p:nvSpPr>
        <p:spPr bwMode="auto">
          <a:xfrm>
            <a:off x="1979613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2006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8328766-3150-4158-8D20-28B53B562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663" y="2060575"/>
            <a:ext cx="4370387" cy="309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/>
              <a:t>Lopategui Corsino, Edgar (2006). </a:t>
            </a:r>
            <a:r>
              <a:rPr lang="es-ES" altLang="es-PR" b="1" i="1"/>
              <a:t>Experiencias de Laboratorio: Bienestar 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 b="1" i="1"/>
              <a:t>Calidad de Vida</a:t>
            </a:r>
            <a:r>
              <a:rPr lang="es-ES" altLang="es-PR"/>
              <a:t>. New Jersey: John Wiley &amp; Sons. 282 pp. </a:t>
            </a:r>
            <a:endParaRPr lang="en-US" altLang="es-PR"/>
          </a:p>
        </p:txBody>
      </p:sp>
      <p:pic>
        <p:nvPicPr>
          <p:cNvPr id="4" name="Picture 4" descr="LABS_CoverPage-TEXT">
            <a:extLst>
              <a:ext uri="{FF2B5EF4-FFF2-40B4-BE49-F238E27FC236}">
                <a16:creationId xmlns:a16="http://schemas.microsoft.com/office/drawing/2014/main" id="{FC7A69F7-B779-4795-96C2-9CFC66185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88" y="909638"/>
            <a:ext cx="4283075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6475989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5BC95-7ED0-47EB-B80B-8378FDF6748F}"/>
              </a:ext>
            </a:extLst>
          </p:cNvPr>
          <p:cNvSpPr>
            <a:spLocks/>
          </p:cNvSpPr>
          <p:nvPr/>
        </p:nvSpPr>
        <p:spPr bwMode="auto">
          <a:xfrm>
            <a:off x="1908175" y="549275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1997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2633E57-8F0C-4186-A530-E47CA5E2A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989138"/>
            <a:ext cx="4225925" cy="309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s-PR"/>
              <a:t>Lopategui Corsino, E. (1997). </a:t>
            </a:r>
            <a:r>
              <a:rPr lang="es-ES" altLang="es-PR" b="1" i="1"/>
              <a:t>El Ser Humano y la Salud</a:t>
            </a:r>
            <a:r>
              <a:rPr lang="es-ES" altLang="es-PR"/>
              <a:t> (7ma. ed). Hato Rey, Puerto Rico: Publicaciones Puertorriqueñas</a:t>
            </a:r>
            <a:r>
              <a:rPr lang="en-US" altLang="es-PR"/>
              <a:t>, Inc. 438 pp.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2000">
              <a:latin typeface="Times New Roman" panose="02020603050405020304" pitchFamily="18" charset="0"/>
            </a:endParaRPr>
          </a:p>
        </p:txBody>
      </p:sp>
      <p:pic>
        <p:nvPicPr>
          <p:cNvPr id="4" name="Picture 5" descr="El_Ser_Humano_y_la_Salud_From-PPT-to-JPEG_02">
            <a:extLst>
              <a:ext uri="{FF2B5EF4-FFF2-40B4-BE49-F238E27FC236}">
                <a16:creationId xmlns:a16="http://schemas.microsoft.com/office/drawing/2014/main" id="{92D3CDB4-E37A-4272-8078-5735831440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8" y="862013"/>
            <a:ext cx="4330700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2874528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28E47031-A18A-4793-A8AE-122B0AAD1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1154113"/>
            <a:ext cx="4356100" cy="501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Hoeger, W. W. K., Hoeger, S. A., Hoeger, C. I., &amp; Fawson, A. L., (2017). </a:t>
            </a:r>
            <a:r>
              <a:rPr lang="en-US" altLang="es-PR" sz="3200" b="1" i="1"/>
              <a:t>Lifetime Physical Fitness &amp; Wellness: A Personalized Program</a:t>
            </a:r>
            <a:r>
              <a:rPr lang="en-US" altLang="es-PR" sz="3200"/>
              <a:t> (14th ed.). Boston, MA: Cengage Learning. 587 pp.</a:t>
            </a:r>
            <a:endParaRPr lang="en-US" altLang="es-PR"/>
          </a:p>
        </p:txBody>
      </p:sp>
      <p:pic>
        <p:nvPicPr>
          <p:cNvPr id="3" name="Picture 3" descr="Cover_2017">
            <a:extLst>
              <a:ext uri="{FF2B5EF4-FFF2-40B4-BE49-F238E27FC236}">
                <a16:creationId xmlns:a16="http://schemas.microsoft.com/office/drawing/2014/main" id="{8672D86A-130C-495F-A39D-7197B7F9AE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836613"/>
            <a:ext cx="43465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B388F88-34A1-4082-BAF7-EAD9E8F7EDA5}"/>
              </a:ext>
            </a:extLst>
          </p:cNvPr>
          <p:cNvSpPr>
            <a:spLocks/>
          </p:cNvSpPr>
          <p:nvPr/>
        </p:nvSpPr>
        <p:spPr bwMode="auto">
          <a:xfrm>
            <a:off x="2154238" y="476250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5446376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0D3DE-4DC7-4C6B-AEE0-497536C94D45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E4A0B940-25ED-4A80-9995-3A8BF8764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420938"/>
            <a:ext cx="4356100" cy="249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Donatelle, R. J. (2017). </a:t>
            </a:r>
            <a:r>
              <a:rPr lang="en-US" altLang="es-PR" sz="3200" b="1" i="1"/>
              <a:t>Health: The Basics</a:t>
            </a:r>
            <a:r>
              <a:rPr lang="en-US" altLang="es-PR" sz="3200"/>
              <a:t> (12th ed.). New York, NY: Pearson Education, Inc. 576 pp.</a:t>
            </a:r>
          </a:p>
        </p:txBody>
      </p:sp>
      <p:pic>
        <p:nvPicPr>
          <p:cNvPr id="4" name="Picture 11" descr="Cover-3">
            <a:extLst>
              <a:ext uri="{FF2B5EF4-FFF2-40B4-BE49-F238E27FC236}">
                <a16:creationId xmlns:a16="http://schemas.microsoft.com/office/drawing/2014/main" id="{415C868A-9F3F-4EFF-8201-47AA697BF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908050"/>
            <a:ext cx="4346575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54882389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A43C-40C9-4F50-93B8-9185154D227C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2017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0AA79E3-6889-4656-8DE4-F1C58FD85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700213"/>
            <a:ext cx="37068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Hales, D. (2017). </a:t>
            </a:r>
            <a:r>
              <a:rPr lang="en-US" altLang="es-PR" sz="3200" b="1" i="1"/>
              <a:t>An Invitation to Health</a:t>
            </a:r>
            <a:r>
              <a:rPr lang="en-US" altLang="es-PR" sz="3200"/>
              <a:t> (17th ed.). Boston, MA: Cengage Learning. 666 pp.</a:t>
            </a:r>
          </a:p>
        </p:txBody>
      </p:sp>
      <p:pic>
        <p:nvPicPr>
          <p:cNvPr id="4" name="Picture 7" descr="1-1a">
            <a:extLst>
              <a:ext uri="{FF2B5EF4-FFF2-40B4-BE49-F238E27FC236}">
                <a16:creationId xmlns:a16="http://schemas.microsoft.com/office/drawing/2014/main" id="{770BECFE-D677-405C-83D5-163937346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960938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3097954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90EE5-D71B-4BC1-B3B4-4D71512BBBC8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3709513-D14D-4940-9574-BBB92FB72C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8513" y="1268413"/>
            <a:ext cx="4211637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Fahey, T. D., Insel, P., &amp; Roth, W. (2016). </a:t>
            </a:r>
            <a:r>
              <a:rPr lang="en-US" altLang="es-PR" sz="3200" b="1" i="1"/>
              <a:t>Fit &amp; Well: Core Concepts and Labs in Physical Fitness and Wellness</a:t>
            </a:r>
            <a:r>
              <a:rPr lang="en-US" altLang="es-PR" sz="3200"/>
              <a:t> (12th ed.). New York, NY: The McGraw-Hill Companies, Inc. 512 pp.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 </a:t>
            </a:r>
          </a:p>
        </p:txBody>
      </p:sp>
      <p:pic>
        <p:nvPicPr>
          <p:cNvPr id="4" name="Picture 9" descr="03">
            <a:extLst>
              <a:ext uri="{FF2B5EF4-FFF2-40B4-BE49-F238E27FC236}">
                <a16:creationId xmlns:a16="http://schemas.microsoft.com/office/drawing/2014/main" id="{CD39A9BA-642E-4DC3-9308-D2725A0BF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289425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2056694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325F15-9F7D-4F22-BFA7-576F56D3884A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65FEC4F-5463-4EB5-B809-D728CC80A9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2060575"/>
            <a:ext cx="403225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Donatelle, R. J., &amp; Ketcham, P. (2016). </a:t>
            </a:r>
            <a:r>
              <a:rPr lang="en-US" altLang="es-PR" sz="3200" b="1" i="1"/>
              <a:t>Access to Health</a:t>
            </a:r>
            <a:r>
              <a:rPr lang="en-US" altLang="es-PR" sz="3200"/>
              <a:t> (14th ed.). New York, NY: Pearson Education. 768 pp.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6ECE877-A4F2-406F-B0A8-A02BE7796F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63" y="836613"/>
            <a:ext cx="4305300" cy="549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8508705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4ACD6-03C5-417B-99E5-B7804799D20E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2016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FDDB053-0074-4C33-ABDE-E3BB32E20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0413" y="1628775"/>
            <a:ext cx="4356100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Anspaugh, D. J., Hamrick, M. H., &amp; Rosato, F. D. (2016). </a:t>
            </a:r>
            <a:r>
              <a:rPr lang="en-US" altLang="es-PR" sz="3200" b="1" i="1"/>
              <a:t>Wellness: Concepts and Applications</a:t>
            </a:r>
            <a:r>
              <a:rPr lang="en-US" altLang="es-PR" sz="3200"/>
              <a:t> (9na. ed.). New York: The McGraw-Hill Companies. 544 pp.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s-PR" sz="3200"/>
          </a:p>
        </p:txBody>
      </p:sp>
      <p:pic>
        <p:nvPicPr>
          <p:cNvPr id="4" name="Picture 5" descr="0-1-1-3">
            <a:extLst>
              <a:ext uri="{FF2B5EF4-FFF2-40B4-BE49-F238E27FC236}">
                <a16:creationId xmlns:a16="http://schemas.microsoft.com/office/drawing/2014/main" id="{721BE981-5509-4B83-A4AC-1F6D086E9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4129087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4536193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2" descr="Helechos_Edge-FRAME_001">
            <a:extLst>
              <a:ext uri="{FF2B5EF4-FFF2-40B4-BE49-F238E27FC236}">
                <a16:creationId xmlns:a16="http://schemas.microsoft.com/office/drawing/2014/main" id="{64156437-F6F4-4427-8527-8681B81E4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2213" y="1754188"/>
            <a:ext cx="2620962" cy="383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AA5EE5-9C74-4C61-883E-DE198270B712}"/>
              </a:ext>
            </a:extLst>
          </p:cNvPr>
          <p:cNvSpPr>
            <a:spLocks/>
          </p:cNvSpPr>
          <p:nvPr/>
        </p:nvSpPr>
        <p:spPr bwMode="auto">
          <a:xfrm>
            <a:off x="2554288" y="836613"/>
            <a:ext cx="6410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CONTENIDO DE LA PRESENTACIÓN</a:t>
            </a:r>
          </a:p>
        </p:txBody>
      </p:sp>
      <p:pic>
        <p:nvPicPr>
          <p:cNvPr id="9220" name="Picture 34" descr="Taco_within_Salad_Belved_001">
            <a:extLst>
              <a:ext uri="{FF2B5EF4-FFF2-40B4-BE49-F238E27FC236}">
                <a16:creationId xmlns:a16="http://schemas.microsoft.com/office/drawing/2014/main" id="{EE22C90D-0FF8-4D4A-BB54-A4CE9E9EEA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620713"/>
            <a:ext cx="2016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Content Placeholder 2">
            <a:extLst>
              <a:ext uri="{FF2B5EF4-FFF2-40B4-BE49-F238E27FC236}">
                <a16:creationId xmlns:a16="http://schemas.microsoft.com/office/drawing/2014/main" id="{77277E8B-5183-4540-81D0-8828ED78D24B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497887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Consideraciones preliminares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Conceptos básicos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Dimensiones de la salud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La pirámide del bienestar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Factores que afectan la salud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Esperanza de vida al nacer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Acciones de salud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Factores de riesgo  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Modificación del comportamiento de riesgo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600" b="1">
                <a:latin typeface="Calibri" panose="020F0502020204030204" pitchFamily="34" charset="0"/>
              </a:rPr>
              <a:t> Preguntas</a:t>
            </a:r>
            <a:r>
              <a:rPr lang="es-PR" altLang="en-US" sz="2500" b="1">
                <a:latin typeface="Calibri" panose="020F0502020204030204" pitchFamily="34" charset="0"/>
              </a:rPr>
              <a:t> </a:t>
            </a:r>
          </a:p>
        </p:txBody>
      </p:sp>
    </p:spTree>
    <p:custDataLst>
      <p:tags r:id="rId1"/>
    </p:custDataLst>
  </p:cSld>
  <p:clrMapOvr>
    <a:masterClrMapping/>
  </p:clrMapOvr>
  <p:transition spd="slow">
    <p:newsflash/>
    <p:sndAc>
      <p:stSnd>
        <p:snd r:embed="rId4" name="breeze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E0D67-8FBE-468E-BFB3-969E10B168FC}"/>
              </a:ext>
            </a:extLst>
          </p:cNvPr>
          <p:cNvSpPr>
            <a:spLocks/>
          </p:cNvSpPr>
          <p:nvPr/>
        </p:nvSpPr>
        <p:spPr bwMode="auto">
          <a:xfrm>
            <a:off x="2200275" y="547688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2015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18AF7803-8576-4F91-B34F-D9026127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908050"/>
            <a:ext cx="4356100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Corbin, C. B., Welk, G. J., Corbin, W. R., &amp; Welk, K. A. (2015). </a:t>
            </a:r>
            <a:r>
              <a:rPr lang="en-US" altLang="es-PR" sz="3200" b="1" i="1"/>
              <a:t>Concepts of Fitness &amp; Wellness: A Comprehensive Lifestyle Approach</a:t>
            </a:r>
            <a:r>
              <a:rPr lang="en-US" altLang="es-PR" sz="3200"/>
              <a:t> (11th ed.). New York: The McGraw-Hill Companies, Inc. 544 pp.</a:t>
            </a:r>
          </a:p>
        </p:txBody>
      </p:sp>
      <p:pic>
        <p:nvPicPr>
          <p:cNvPr id="4" name="Picture 4" descr="C1">
            <a:extLst>
              <a:ext uri="{FF2B5EF4-FFF2-40B4-BE49-F238E27FC236}">
                <a16:creationId xmlns:a16="http://schemas.microsoft.com/office/drawing/2014/main" id="{8D4EEC24-07C8-4BB6-8C4F-4D89CDC5F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908050"/>
            <a:ext cx="4332288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8120940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F1934-B43C-47CF-A38F-9E430BEA0691}"/>
              </a:ext>
            </a:extLst>
          </p:cNvPr>
          <p:cNvSpPr>
            <a:spLocks/>
          </p:cNvSpPr>
          <p:nvPr/>
        </p:nvSpPr>
        <p:spPr bwMode="auto">
          <a:xfrm>
            <a:off x="1981200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0F7E7C05-17D0-407E-8E84-52D3D96671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557338"/>
            <a:ext cx="4176712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/>
              <a:t>McConnell, K. E., Corbin, C. B., Corbin, D. E., &amp; Farrar, T. D. (2014). </a:t>
            </a:r>
            <a:r>
              <a:rPr lang="en-US" altLang="es-PR" b="1" i="1"/>
              <a:t>Health for Life: Includes Student Web Resources</a:t>
            </a:r>
            <a:r>
              <a:rPr lang="en-US" altLang="es-PR"/>
              <a:t>. Champaign, IL: Human Kinetics. 424 pp.44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E9E5468-3F22-4F68-B436-B85DCFD08C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835025"/>
            <a:ext cx="4103687" cy="554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6993433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AB9FB-E526-4EF9-A3E7-B8B7BD9F90C1}"/>
              </a:ext>
            </a:extLst>
          </p:cNvPr>
          <p:cNvSpPr>
            <a:spLocks/>
          </p:cNvSpPr>
          <p:nvPr/>
        </p:nvSpPr>
        <p:spPr bwMode="auto">
          <a:xfrm>
            <a:off x="1979613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2014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25E14F6C-E02B-4823-B460-012D23F735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263" y="620713"/>
            <a:ext cx="417671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3200"/>
              <a:t>Cottrell, R. R., Girvan, J. T., &amp; McKenzie, J. F. (2014). </a:t>
            </a:r>
            <a:r>
              <a:rPr lang="en-US" altLang="es-PR" sz="3200" b="1" i="1"/>
              <a:t>Principles and Foundations of Health Promotion and Education</a:t>
            </a:r>
            <a:r>
              <a:rPr lang="en-US" altLang="es-PR" sz="3200"/>
              <a:t> (6ta. ed.). New York, NY: Benjamin Cummings, Pearson Education, Inc. 400 pp.</a:t>
            </a:r>
          </a:p>
        </p:txBody>
      </p:sp>
      <p:pic>
        <p:nvPicPr>
          <p:cNvPr id="4" name="Picture 5" descr="0-1-1-4">
            <a:extLst>
              <a:ext uri="{FF2B5EF4-FFF2-40B4-BE49-F238E27FC236}">
                <a16:creationId xmlns:a16="http://schemas.microsoft.com/office/drawing/2014/main" id="{7918C115-ACE6-4E08-A5EC-D07D00CB1D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44799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9432583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C91FF-1BBB-40BD-81A1-9EE335986951}"/>
              </a:ext>
            </a:extLst>
          </p:cNvPr>
          <p:cNvSpPr>
            <a:spLocks/>
          </p:cNvSpPr>
          <p:nvPr/>
        </p:nvSpPr>
        <p:spPr bwMode="auto">
          <a:xfrm>
            <a:off x="2052638" y="476250"/>
            <a:ext cx="863600" cy="28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2013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50A604DE-3B2E-4BED-9A41-E9CE3A528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5850" y="2205038"/>
            <a:ext cx="4176713" cy="266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/>
              <a:t>Insel, P. M, &amp; Roth, W. T. (2013). </a:t>
            </a:r>
            <a:r>
              <a:rPr lang="en-US" altLang="es-PR" b="1" i="1"/>
              <a:t>Connect Core Concepts in Health</a:t>
            </a:r>
            <a:r>
              <a:rPr lang="en-US" altLang="es-PR"/>
              <a:t> (13th ed.). New York: The McGraw-Hill Companies, Inc. 424 pp.</a:t>
            </a:r>
          </a:p>
        </p:txBody>
      </p:sp>
      <p:pic>
        <p:nvPicPr>
          <p:cNvPr id="4" name="Picture 4" descr="1">
            <a:extLst>
              <a:ext uri="{FF2B5EF4-FFF2-40B4-BE49-F238E27FC236}">
                <a16:creationId xmlns:a16="http://schemas.microsoft.com/office/drawing/2014/main" id="{5AE45F41-249F-4AA0-A99A-38CA308441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836613"/>
            <a:ext cx="4440238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1269434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Folded_Page_INTRODUCCION">
            <a:extLst>
              <a:ext uri="{FF2B5EF4-FFF2-40B4-BE49-F238E27FC236}">
                <a16:creationId xmlns:a16="http://schemas.microsoft.com/office/drawing/2014/main" id="{ED9B3544-398C-431A-9D99-AC461754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3467053"/>
      </p:ext>
    </p:ext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0" descr="Students_Outside-Campus_Edge-FRAME_001">
            <a:extLst>
              <a:ext uri="{FF2B5EF4-FFF2-40B4-BE49-F238E27FC236}">
                <a16:creationId xmlns:a16="http://schemas.microsoft.com/office/drawing/2014/main" id="{C32EC4D7-9FA7-4025-92C1-F1927B4684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20713"/>
            <a:ext cx="2592387" cy="177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3713C6-A739-49BB-8C8A-3CD01A3D6906}"/>
              </a:ext>
            </a:extLst>
          </p:cNvPr>
          <p:cNvSpPr>
            <a:spLocks/>
          </p:cNvSpPr>
          <p:nvPr/>
        </p:nvSpPr>
        <p:spPr bwMode="auto">
          <a:xfrm>
            <a:off x="2773363" y="908050"/>
            <a:ext cx="619125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10000"/>
              </a:lnSpc>
              <a:defRPr/>
            </a:pPr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¿POR QUÉ</a:t>
            </a:r>
            <a:b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ESTUDIAR SALUD?</a:t>
            </a:r>
          </a:p>
        </p:txBody>
      </p:sp>
      <p:pic>
        <p:nvPicPr>
          <p:cNvPr id="15364" name="Picture 42" descr="Child_Cycling_Edge-FRAME_001">
            <a:extLst>
              <a:ext uri="{FF2B5EF4-FFF2-40B4-BE49-F238E27FC236}">
                <a16:creationId xmlns:a16="http://schemas.microsoft.com/office/drawing/2014/main" id="{E45B814D-36B2-434E-B9E2-0D8826B30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52738"/>
            <a:ext cx="2557463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Text Box 56">
            <a:extLst>
              <a:ext uri="{FF2B5EF4-FFF2-40B4-BE49-F238E27FC236}">
                <a16:creationId xmlns:a16="http://schemas.microsoft.com/office/drawing/2014/main" id="{06BF6F69-0C1A-43B1-9958-3411D7416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493963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Para hacer que la vida sea más significante:</a:t>
            </a:r>
          </a:p>
        </p:txBody>
      </p:sp>
      <p:sp>
        <p:nvSpPr>
          <p:cNvPr id="15366" name="Text Box 57">
            <a:extLst>
              <a:ext uri="{FF2B5EF4-FFF2-40B4-BE49-F238E27FC236}">
                <a16:creationId xmlns:a16="http://schemas.microsoft.com/office/drawing/2014/main" id="{291732D8-8D92-4354-B9AB-A7F3E0358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924175"/>
            <a:ext cx="39608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b="1">
                <a:solidFill>
                  <a:srgbClr val="000000"/>
                </a:solidFill>
              </a:rPr>
              <a:t>Al tratar de:</a:t>
            </a:r>
          </a:p>
        </p:txBody>
      </p:sp>
      <p:pic>
        <p:nvPicPr>
          <p:cNvPr id="15367" name="Picture 58" descr="Bullet_Round_Diamond_Maggenta_02">
            <a:extLst>
              <a:ext uri="{FF2B5EF4-FFF2-40B4-BE49-F238E27FC236}">
                <a16:creationId xmlns:a16="http://schemas.microsoft.com/office/drawing/2014/main" id="{8A7377FA-57AD-4E36-A92A-69EFE0D70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9956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59" descr="Bullets_Arrow_Blue1_Right_03">
            <a:extLst>
              <a:ext uri="{FF2B5EF4-FFF2-40B4-BE49-F238E27FC236}">
                <a16:creationId xmlns:a16="http://schemas.microsoft.com/office/drawing/2014/main" id="{83400D54-A4D2-4D90-9CCF-DF6CEE981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56540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9" name="Text Box 60">
            <a:extLst>
              <a:ext uri="{FF2B5EF4-FFF2-40B4-BE49-F238E27FC236}">
                <a16:creationId xmlns:a16="http://schemas.microsoft.com/office/drawing/2014/main" id="{08098497-285E-41D2-90ED-AD1FBA9A6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57563"/>
            <a:ext cx="489585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Mejorar lo que uno puede hacer</a:t>
            </a:r>
            <a:endParaRPr lang="en-US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370" name="Text Box 61">
            <a:extLst>
              <a:ext uri="{FF2B5EF4-FFF2-40B4-BE49-F238E27FC236}">
                <a16:creationId xmlns:a16="http://schemas.microsoft.com/office/drawing/2014/main" id="{2D5213AE-A8E7-4CEC-B5F0-578069CB4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860800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Para poder:</a:t>
            </a:r>
          </a:p>
        </p:txBody>
      </p:sp>
      <p:sp>
        <p:nvSpPr>
          <p:cNvPr id="15371" name="Text Box 62">
            <a:extLst>
              <a:ext uri="{FF2B5EF4-FFF2-40B4-BE49-F238E27FC236}">
                <a16:creationId xmlns:a16="http://schemas.microsoft.com/office/drawing/2014/main" id="{0A6C5227-703B-4F96-A991-C9B72E1F7B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324350"/>
            <a:ext cx="396081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en-US" sz="2100" b="1">
                <a:solidFill>
                  <a:srgbClr val="000000"/>
                </a:solidFill>
              </a:rPr>
              <a:t>Autoactualizarse:</a:t>
            </a:r>
          </a:p>
        </p:txBody>
      </p:sp>
      <p:pic>
        <p:nvPicPr>
          <p:cNvPr id="15372" name="Picture 63" descr="Bullet_Round_Diamond_Maggenta_02">
            <a:extLst>
              <a:ext uri="{FF2B5EF4-FFF2-40B4-BE49-F238E27FC236}">
                <a16:creationId xmlns:a16="http://schemas.microsoft.com/office/drawing/2014/main" id="{1CD28323-04F4-4F01-BFD5-9FCB5D3A6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39578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Picture 64" descr="Bullets_Arrow_Blue1_Right_03">
            <a:extLst>
              <a:ext uri="{FF2B5EF4-FFF2-40B4-BE49-F238E27FC236}">
                <a16:creationId xmlns:a16="http://schemas.microsoft.com/office/drawing/2014/main" id="{522639ED-5576-4464-B919-D891DEC1D6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93223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4" name="Text Box 65">
            <a:extLst>
              <a:ext uri="{FF2B5EF4-FFF2-40B4-BE49-F238E27FC236}">
                <a16:creationId xmlns:a16="http://schemas.microsoft.com/office/drawing/2014/main" id="{A29E94A3-4E5A-43AE-9EA2-6AD71A2D14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6525" y="4791075"/>
            <a:ext cx="3886200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Arial" panose="020B0604020202020204" pitchFamily="34" charset="0"/>
              </a:rPr>
              <a:t>Significado:</a:t>
            </a:r>
            <a:endParaRPr lang="en-US" altLang="en-US" sz="2200" b="1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15375" name="Picture 66" descr="Bullets_Arrow-Thin_Green_Right_02">
            <a:extLst>
              <a:ext uri="{FF2B5EF4-FFF2-40B4-BE49-F238E27FC236}">
                <a16:creationId xmlns:a16="http://schemas.microsoft.com/office/drawing/2014/main" id="{67C1B2FD-4889-4EFC-97ED-41BBCAF68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824413"/>
            <a:ext cx="284163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6" name="Text Box 67">
            <a:extLst>
              <a:ext uri="{FF2B5EF4-FFF2-40B4-BE49-F238E27FC236}">
                <a16:creationId xmlns:a16="http://schemas.microsoft.com/office/drawing/2014/main" id="{1E4D4916-3FF0-4325-9234-E7551DC85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5222875"/>
            <a:ext cx="7127875" cy="39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n-US" sz="2200" b="1">
                <a:solidFill>
                  <a:srgbClr val="000000"/>
                </a:solidFill>
                <a:latin typeface="Calibri" panose="020F0502020204030204" pitchFamily="34" charset="0"/>
              </a:rPr>
              <a:t>Hacer lo que uno es capaz de hacer:</a:t>
            </a:r>
            <a:endParaRPr lang="en-US" altLang="en-US" sz="2200" b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377" name="Picture 68" descr="Bullet_Square_Belved_Red1_02">
            <a:extLst>
              <a:ext uri="{FF2B5EF4-FFF2-40B4-BE49-F238E27FC236}">
                <a16:creationId xmlns:a16="http://schemas.microsoft.com/office/drawing/2014/main" id="{B3F6673D-FCFC-49F1-BCFD-6E65A3B96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5326063"/>
            <a:ext cx="1841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Text Box 69">
            <a:extLst>
              <a:ext uri="{FF2B5EF4-FFF2-40B4-BE49-F238E27FC236}">
                <a16:creationId xmlns:a16="http://schemas.microsoft.com/office/drawing/2014/main" id="{1BC30D71-F6CC-488F-8E97-ED2708C200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44688" y="5667375"/>
            <a:ext cx="35623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s-ES" altLang="en-US" sz="2200" b="1" i="1">
                <a:solidFill>
                  <a:srgbClr val="000000"/>
                </a:solidFill>
                <a:latin typeface="Calibri" panose="020F0502020204030204" pitchFamily="34" charset="0"/>
              </a:rPr>
              <a:t>Con el fin de:</a:t>
            </a:r>
            <a:endParaRPr lang="en-US" altLang="en-US" sz="22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15379" name="Picture 70" descr="Bullet_Round_Sphere_Violete_03">
            <a:extLst>
              <a:ext uri="{FF2B5EF4-FFF2-40B4-BE49-F238E27FC236}">
                <a16:creationId xmlns:a16="http://schemas.microsoft.com/office/drawing/2014/main" id="{288B9FF8-E5D9-4E50-A85D-8249542DE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734050"/>
            <a:ext cx="23495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Text Box 71">
            <a:extLst>
              <a:ext uri="{FF2B5EF4-FFF2-40B4-BE49-F238E27FC236}">
                <a16:creationId xmlns:a16="http://schemas.microsoft.com/office/drawing/2014/main" id="{56BC7320-56F7-407C-A728-C709B40E5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9613" y="6021388"/>
            <a:ext cx="3455987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s-ES" altLang="en-US" sz="2100" b="1">
                <a:solidFill>
                  <a:srgbClr val="000000"/>
                </a:solidFill>
                <a:latin typeface="Times New Roman" panose="02020603050405020304" pitchFamily="18" charset="0"/>
              </a:rPr>
              <a:t>Alcanzar autosatisfacción</a:t>
            </a:r>
            <a:endParaRPr lang="en-US" altLang="en-US" sz="21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7797CB-1A31-48D7-B897-9AABB4CB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3" name="Picture 7" descr="SALUD_Comportamiento_Grafico_12">
            <a:extLst>
              <a:ext uri="{FF2B5EF4-FFF2-40B4-BE49-F238E27FC236}">
                <a16:creationId xmlns:a16="http://schemas.microsoft.com/office/drawing/2014/main" id="{6A85938C-772D-42E0-A8FD-11B03FE49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15888"/>
            <a:ext cx="5237163" cy="666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0695227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7797CB-1A31-48D7-B897-9AABB4CB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E11E2CFD-A08A-48DD-8B80-589432750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5" name="Picture 3" descr="00005">
            <a:extLst>
              <a:ext uri="{FF2B5EF4-FFF2-40B4-BE49-F238E27FC236}">
                <a16:creationId xmlns:a16="http://schemas.microsoft.com/office/drawing/2014/main" id="{55E32BA8-DA85-4F23-930C-D3DC1EE58B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130175"/>
            <a:ext cx="9045575" cy="661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2194312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7797CB-1A31-48D7-B897-9AABB4CB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8902BE-1896-4CF4-B759-5A7C715BA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4" name="Picture 3" descr="00009">
            <a:extLst>
              <a:ext uri="{FF2B5EF4-FFF2-40B4-BE49-F238E27FC236}">
                <a16:creationId xmlns:a16="http://schemas.microsoft.com/office/drawing/2014/main" id="{AE68FC3F-BDBE-44AA-8B82-16702E98E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175"/>
            <a:ext cx="882015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80567939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197797CB-1A31-48D7-B897-9AABB4CBB6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7ECD0FF-DC5B-422B-B934-E90A4BA4C0FE}"/>
              </a:ext>
            </a:extLst>
          </p:cNvPr>
          <p:cNvSpPr>
            <a:spLocks/>
          </p:cNvSpPr>
          <p:nvPr/>
        </p:nvSpPr>
        <p:spPr bwMode="auto">
          <a:xfrm>
            <a:off x="2409825" y="693738"/>
            <a:ext cx="6626225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defRPr/>
            </a:pP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– Activa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PARA TODA LA VIDA: Beneficios</a:t>
            </a:r>
          </a:p>
        </p:txBody>
      </p:sp>
      <p:pic>
        <p:nvPicPr>
          <p:cNvPr id="4" name="Picture 23" descr="CURVHEAD">
            <a:extLst>
              <a:ext uri="{FF2B5EF4-FFF2-40B4-BE49-F238E27FC236}">
                <a16:creationId xmlns:a16="http://schemas.microsoft.com/office/drawing/2014/main" id="{52505A4F-9837-444B-9440-86113E058A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1628775"/>
            <a:ext cx="568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25703B3-773A-4CC4-8C9C-36CABB2E10D3}"/>
              </a:ext>
            </a:extLst>
          </p:cNvPr>
          <p:cNvSpPr>
            <a:spLocks/>
          </p:cNvSpPr>
          <p:nvPr/>
        </p:nvSpPr>
        <p:spPr bwMode="auto">
          <a:xfrm>
            <a:off x="2698750" y="1700213"/>
            <a:ext cx="5184775" cy="477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s-PR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ESTILOS DE VIDA ACTIVOS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E30A8BBD-2152-4C71-8AAD-B26736101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493963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El logro de un estado elevado, o bueno, de salud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7" name="Picture 3" descr="Bullets_Arrow_Blue1_Right_03">
            <a:extLst>
              <a:ext uri="{FF2B5EF4-FFF2-40B4-BE49-F238E27FC236}">
                <a16:creationId xmlns:a16="http://schemas.microsoft.com/office/drawing/2014/main" id="{D5014698-E810-4EAB-B390-47C22728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717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0D230A55-CE34-4161-BAF1-795B65C8FC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932113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Incremento en la </a:t>
            </a:r>
            <a:r>
              <a:rPr lang="en-US" altLang="es-PR" sz="28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capacidad funcional</a:t>
            </a:r>
            <a:endParaRPr lang="en-US" altLang="es-PR" sz="2500" b="1" i="1">
              <a:solidFill>
                <a:srgbClr val="484876"/>
              </a:solidFill>
              <a:latin typeface="Arial Black" pitchFamily="34" charset="0"/>
            </a:endParaRPr>
          </a:p>
        </p:txBody>
      </p:sp>
      <p:pic>
        <p:nvPicPr>
          <p:cNvPr id="9" name="Picture 5" descr="Bullets_Arrow_Blue1_Right_03">
            <a:extLst>
              <a:ext uri="{FF2B5EF4-FFF2-40B4-BE49-F238E27FC236}">
                <a16:creationId xmlns:a16="http://schemas.microsoft.com/office/drawing/2014/main" id="{47BD78A7-7A64-4294-86A9-CB6D735C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003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6">
            <a:extLst>
              <a:ext uri="{FF2B5EF4-FFF2-40B4-BE49-F238E27FC236}">
                <a16:creationId xmlns:a16="http://schemas.microsoft.com/office/drawing/2014/main" id="{895748EE-902E-4CCD-8D6E-468FCCFCE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365500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Reducción en las enfermedades crónico-degenerativas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1" name="Picture 7" descr="Bullets_Arrow_Blue1_Right_03">
            <a:extLst>
              <a:ext uri="{FF2B5EF4-FFF2-40B4-BE49-F238E27FC236}">
                <a16:creationId xmlns:a16="http://schemas.microsoft.com/office/drawing/2014/main" id="{3700664E-2661-4170-B3F6-37D08AE6B3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43693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B536A4A3-0234-4451-AD06-F795AFCD7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244975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Disminución en la supervisión médica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3" name="Picture 9" descr="Bullets_Arrow_Blue1_Right_03">
            <a:extLst>
              <a:ext uri="{FF2B5EF4-FFF2-40B4-BE49-F238E27FC236}">
                <a16:creationId xmlns:a16="http://schemas.microsoft.com/office/drawing/2014/main" id="{372A1EA5-6C23-41C7-9211-90566CEEF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164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10">
            <a:extLst>
              <a:ext uri="{FF2B5EF4-FFF2-40B4-BE49-F238E27FC236}">
                <a16:creationId xmlns:a16="http://schemas.microsoft.com/office/drawing/2014/main" id="{E0410B97-6F29-4BEB-840C-ADB5DB38DC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670425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Mayor expectativa de vida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5" name="Picture 11" descr="Bullets_Arrow_Blue1_Right_03">
            <a:extLst>
              <a:ext uri="{FF2B5EF4-FFF2-40B4-BE49-F238E27FC236}">
                <a16:creationId xmlns:a16="http://schemas.microsoft.com/office/drawing/2014/main" id="{150E0E99-DFA8-4421-9F17-3CC9A4AC7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7418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2">
            <a:extLst>
              <a:ext uri="{FF2B5EF4-FFF2-40B4-BE49-F238E27FC236}">
                <a16:creationId xmlns:a16="http://schemas.microsoft.com/office/drawing/2014/main" id="{08C6E455-B447-4013-985E-82AE5417A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086350"/>
            <a:ext cx="867727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Menos costos médicos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7" name="Picture 13" descr="Bullets_Arrow_Blue1_Right_03">
            <a:extLst>
              <a:ext uri="{FF2B5EF4-FFF2-40B4-BE49-F238E27FC236}">
                <a16:creationId xmlns:a16="http://schemas.microsoft.com/office/drawing/2014/main" id="{A5405294-2F59-450E-ADBC-2C3B6AB0A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6038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4">
            <a:extLst>
              <a:ext uri="{FF2B5EF4-FFF2-40B4-BE49-F238E27FC236}">
                <a16:creationId xmlns:a16="http://schemas.microsoft.com/office/drawing/2014/main" id="{B0EF5CE8-C0AE-46E0-93FC-B2A18781D3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516563"/>
            <a:ext cx="8569325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Vida productiva y plena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19" name="Picture 15" descr="Bullets_Arrow_Blue1_Right_03">
            <a:extLst>
              <a:ext uri="{FF2B5EF4-FFF2-40B4-BE49-F238E27FC236}">
                <a16:creationId xmlns:a16="http://schemas.microsoft.com/office/drawing/2014/main" id="{3BF3E6E0-5B80-4679-8BAF-DB889A8A53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17842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6">
            <a:extLst>
              <a:ext uri="{FF2B5EF4-FFF2-40B4-BE49-F238E27FC236}">
                <a16:creationId xmlns:a16="http://schemas.microsoft.com/office/drawing/2014/main" id="{3D220D40-DC94-477D-BA2C-735AE4BFD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094413"/>
            <a:ext cx="903605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510), por W. W. K. Hoeger, S. A. Hoeger, C. I. Hoeger, &amp; A. L. Fawson, 2017, Boston, MA: Cengage Learning. Copyright 2017, 2015 por Cengage Learning.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C1AA85DC-4C9C-41A1-8492-AB6BA2995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817938"/>
            <a:ext cx="83185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s-PR" sz="280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Menor incidencia de enfermedades infecto-contagiosas</a:t>
            </a:r>
            <a:endParaRPr lang="en-US" altLang="es-PR" sz="2500" i="1">
              <a:latin typeface="Arial Black" pitchFamily="34" charset="0"/>
            </a:endParaRPr>
          </a:p>
        </p:txBody>
      </p:sp>
      <p:pic>
        <p:nvPicPr>
          <p:cNvPr id="22" name="Picture 7" descr="Bullets_Arrow_Blue1_Right_03">
            <a:extLst>
              <a:ext uri="{FF2B5EF4-FFF2-40B4-BE49-F238E27FC236}">
                <a16:creationId xmlns:a16="http://schemas.microsoft.com/office/drawing/2014/main" id="{2E6D4C5B-57B0-4885-A439-DA1E7A7AA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8893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7" descr="05">
            <a:extLst>
              <a:ext uri="{FF2B5EF4-FFF2-40B4-BE49-F238E27FC236}">
                <a16:creationId xmlns:a16="http://schemas.microsoft.com/office/drawing/2014/main" id="{30814913-3843-437E-8147-32A2BEBEF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5025"/>
            <a:ext cx="2160588" cy="144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924016"/>
      </p:ext>
    </p:extLst>
  </p:cSld>
  <p:clrMapOvr>
    <a:masterClrMapping/>
  </p:clrMapOvr>
  <p:transition spd="slow">
    <p:randomBar dir="vert"/>
    <p:sndAc>
      <p:stSnd>
        <p:snd r:embed="rId4" name="whoosh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5">
            <a:extLst>
              <a:ext uri="{FF2B5EF4-FFF2-40B4-BE49-F238E27FC236}">
                <a16:creationId xmlns:a16="http://schemas.microsoft.com/office/drawing/2014/main" id="{9481CF59-ADF7-4CCD-8AAF-EE85E80B4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Dibuje sobre estos cuerpos celulares, que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piensas es el largo y cantidad de dendritas tú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s-ES" altLang="en-US" b="1">
                <a:latin typeface="Arial" panose="020B0604020202020204" pitchFamily="34" charset="0"/>
              </a:rPr>
              <a:t>posees en estos momentos:</a:t>
            </a:r>
            <a:endParaRPr lang="en-US" altLang="en-US" b="1">
              <a:latin typeface="Arial" panose="020B0604020202020204" pitchFamily="34" charset="0"/>
            </a:endParaRPr>
          </a:p>
        </p:txBody>
      </p:sp>
      <p:sp>
        <p:nvSpPr>
          <p:cNvPr id="11267" name="Oval 26">
            <a:extLst>
              <a:ext uri="{FF2B5EF4-FFF2-40B4-BE49-F238E27FC236}">
                <a16:creationId xmlns:a16="http://schemas.microsoft.com/office/drawing/2014/main" id="{85979706-5AD5-4C6E-931C-0E55789B9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7238" y="35020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11268" name="Oval 27">
            <a:extLst>
              <a:ext uri="{FF2B5EF4-FFF2-40B4-BE49-F238E27FC236}">
                <a16:creationId xmlns:a16="http://schemas.microsoft.com/office/drawing/2014/main" id="{A322C552-7ED0-4650-9680-3A7D35D5CC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8704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11269" name="Oval 28">
            <a:extLst>
              <a:ext uri="{FF2B5EF4-FFF2-40B4-BE49-F238E27FC236}">
                <a16:creationId xmlns:a16="http://schemas.microsoft.com/office/drawing/2014/main" id="{09575B58-1C15-43D3-BC0C-1E617B4B87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4149725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11270" name="Oval 29">
            <a:extLst>
              <a:ext uri="{FF2B5EF4-FFF2-40B4-BE49-F238E27FC236}">
                <a16:creationId xmlns:a16="http://schemas.microsoft.com/office/drawing/2014/main" id="{A4273A0F-20D5-4426-8D83-E6CD183B0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4175" y="3141663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11271" name="Oval 30">
            <a:extLst>
              <a:ext uri="{FF2B5EF4-FFF2-40B4-BE49-F238E27FC236}">
                <a16:creationId xmlns:a16="http://schemas.microsoft.com/office/drawing/2014/main" id="{7B698CA5-69BF-4EEE-A55E-AE058DA7F5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988" y="3214688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  <p:sp>
        <p:nvSpPr>
          <p:cNvPr id="11272" name="Oval 31">
            <a:extLst>
              <a:ext uri="{FF2B5EF4-FFF2-40B4-BE49-F238E27FC236}">
                <a16:creationId xmlns:a16="http://schemas.microsoft.com/office/drawing/2014/main" id="{916242F4-0707-4F3A-B72E-5E20A40261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6338" y="5086350"/>
            <a:ext cx="863600" cy="863600"/>
          </a:xfrm>
          <a:prstGeom prst="ellipse">
            <a:avLst/>
          </a:prstGeom>
          <a:noFill/>
          <a:ln w="28575">
            <a:solidFill>
              <a:srgbClr val="8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spd="slow">
    <p:zoom dir="in"/>
    <p:sndAc>
      <p:stSnd>
        <p:snd r:embed="rId4" name="whoosh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3" descr="Terminologia_Banners_01">
            <a:extLst>
              <a:ext uri="{FF2B5EF4-FFF2-40B4-BE49-F238E27FC236}">
                <a16:creationId xmlns:a16="http://schemas.microsoft.com/office/drawing/2014/main" id="{E826E961-0151-4CC8-B105-F0F104B89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nnner1">
            <a:extLst>
              <a:ext uri="{FF2B5EF4-FFF2-40B4-BE49-F238E27FC236}">
                <a16:creationId xmlns:a16="http://schemas.microsoft.com/office/drawing/2014/main" id="{719E44FA-8563-4780-A319-0D4B7DA7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3796280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7C9B400-DBA8-42C7-BC9E-C6EB03038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38175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Adaptado de: “Guide to help you Restore a Sense of Well-Being and Balance in your Life”, [Brochure]. Copyright 1997 por: Park Nicollet </a:t>
            </a:r>
            <a:r>
              <a:rPr lang="en-US" altLang="es-PR" sz="1200" i="1">
                <a:latin typeface="Times New Roman" panose="02020603050405020304" pitchFamily="18" charset="0"/>
                <a:cs typeface="Times New Roman" panose="02020603050405020304" pitchFamily="18" charset="0"/>
              </a:rPr>
              <a:t>Health Resourse</a:t>
            </a:r>
            <a:r>
              <a:rPr lang="en-US" altLang="es-PR" sz="1200" baseline="30000">
                <a:latin typeface="Times New Roman" panose="02020603050405020304" pitchFamily="18" charset="0"/>
                <a:cs typeface="Times New Roman" panose="02020603050405020304" pitchFamily="18" charset="0"/>
              </a:rPr>
              <a:t>®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Picture 4" descr="Piramide_del_Bienestar">
            <a:extLst>
              <a:ext uri="{FF2B5EF4-FFF2-40B4-BE49-F238E27FC236}">
                <a16:creationId xmlns:a16="http://schemas.microsoft.com/office/drawing/2014/main" id="{37EC9F1A-EE5C-49AD-BA97-945D5E27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906463"/>
            <a:ext cx="8199438" cy="547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5D6A5B3-F5B7-4FBA-A8BE-6A8A4FA25300}"/>
              </a:ext>
            </a:extLst>
          </p:cNvPr>
          <p:cNvSpPr>
            <a:spLocks/>
          </p:cNvSpPr>
          <p:nvPr/>
        </p:nvSpPr>
        <p:spPr bwMode="auto">
          <a:xfrm>
            <a:off x="611188" y="692150"/>
            <a:ext cx="8353425" cy="21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PIRÁMIDE DE LA SALUD Y EL BIENESTAR</a:t>
            </a:r>
            <a:endParaRPr lang="es-PR" altLang="es-PR" sz="20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56755949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FE3D4317-2D8C-4BFF-8AB1-2345C3A8D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5950" y="1916113"/>
            <a:ext cx="4610100" cy="439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“Un completo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estado de bienestar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físico, mental y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social, y no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meramente la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ausencia 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enfermedad o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n-US" altLang="es-PR" sz="3600" b="1">
                <a:latin typeface="Arial" panose="020B0604020202020204" pitchFamily="34" charset="0"/>
                <a:cs typeface="Arial" panose="020B0604020202020204" pitchFamily="34" charset="0"/>
              </a:rPr>
              <a:t>incapacidad”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F72E792-2CCF-40D4-BA8D-2DC283731A64}"/>
              </a:ext>
            </a:extLst>
          </p:cNvPr>
          <p:cNvSpPr>
            <a:spLocks/>
          </p:cNvSpPr>
          <p:nvPr/>
        </p:nvSpPr>
        <p:spPr bwMode="auto">
          <a:xfrm>
            <a:off x="4387850" y="763588"/>
            <a:ext cx="4575175" cy="108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ct val="90000"/>
              </a:lnSpc>
              <a:defRPr/>
            </a:pPr>
            <a:r>
              <a:rPr lang="es-PR" altLang="es-PR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 Concepto:</a:t>
            </a:r>
            <a:br>
              <a:rPr lang="es-PR" altLang="es-PR" sz="2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35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WHO, 1947</a:t>
            </a:r>
          </a:p>
        </p:txBody>
      </p:sp>
      <p:pic>
        <p:nvPicPr>
          <p:cNvPr id="4" name="Picture 6" descr="hikers_by_lakeshore 10">
            <a:extLst>
              <a:ext uri="{FF2B5EF4-FFF2-40B4-BE49-F238E27FC236}">
                <a16:creationId xmlns:a16="http://schemas.microsoft.com/office/drawing/2014/main" id="{C7A2D130-48E6-4CDB-907B-84322E866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620713"/>
            <a:ext cx="4056062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DBC7B5F9-C3AE-42D4-A1C4-C5A8FD6DCA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01D84E8A-D4FE-4084-AF71-CC6FDCE8F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426200"/>
            <a:ext cx="8964612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Tomado de: “Constitution of the World Health Organization", por: World Health Organization, 1947, </a:t>
            </a:r>
            <a:r>
              <a:rPr lang="en-US" altLang="es-PR" sz="1200" b="1" i="1">
                <a:latin typeface="Times New Roman" panose="02020603050405020304" pitchFamily="18" charset="0"/>
              </a:rPr>
              <a:t>Chronicle of WHO, 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26630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Dimensiones_Triangulo_01">
            <a:extLst>
              <a:ext uri="{FF2B5EF4-FFF2-40B4-BE49-F238E27FC236}">
                <a16:creationId xmlns:a16="http://schemas.microsoft.com/office/drawing/2014/main" id="{C01789BD-9B80-425D-B5A2-48053A366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981075"/>
            <a:ext cx="6840537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05172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3">
            <a:extLst>
              <a:ext uri="{FF2B5EF4-FFF2-40B4-BE49-F238E27FC236}">
                <a16:creationId xmlns:a16="http://schemas.microsoft.com/office/drawing/2014/main" id="{5ADE8804-12AB-417B-81B1-00B89C0D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2924175"/>
            <a:ext cx="6019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Completo Estado de Bienestar</a:t>
            </a:r>
          </a:p>
          <a:p>
            <a:pPr>
              <a:spcBef>
                <a:spcPct val="0"/>
              </a:spcBef>
              <a:buClrTx/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Físico, Mental, Emocional,</a:t>
            </a:r>
          </a:p>
          <a:p>
            <a:pPr>
              <a:spcBef>
                <a:spcPct val="0"/>
              </a:spcBef>
              <a:buClrTx/>
              <a:buFont typeface="Garamond" panose="02020404030301010803" pitchFamily="18" charset="0"/>
              <a:buNone/>
            </a:pPr>
            <a:r>
              <a:rPr lang="es-PR" altLang="en-US" sz="3100" b="1">
                <a:solidFill>
                  <a:srgbClr val="000000"/>
                </a:solidFill>
                <a:latin typeface="Arial" panose="020B0604020202020204" pitchFamily="34" charset="0"/>
              </a:rPr>
              <a:t>Social, y Espiritual y no Solamente la Ausencia de Enfermedad o Accidente</a:t>
            </a:r>
            <a:endParaRPr lang="es-PR" altLang="en-US" sz="31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5603" name="Rectangle 3698">
            <a:extLst>
              <a:ext uri="{FF2B5EF4-FFF2-40B4-BE49-F238E27FC236}">
                <a16:creationId xmlns:a16="http://schemas.microsoft.com/office/drawing/2014/main" id="{CA9A18B9-CEFB-4870-B3D4-DCB46DFAA3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Rectangle 3699">
            <a:extLst>
              <a:ext uri="{FF2B5EF4-FFF2-40B4-BE49-F238E27FC236}">
                <a16:creationId xmlns:a16="http://schemas.microsoft.com/office/drawing/2014/main" id="{55E036A1-9122-4135-A0B2-E8C88C4E4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5" name="Rectangle 3700">
            <a:extLst>
              <a:ext uri="{FF2B5EF4-FFF2-40B4-BE49-F238E27FC236}">
                <a16:creationId xmlns:a16="http://schemas.microsoft.com/office/drawing/2014/main" id="{FD580DB2-75B8-4BA4-8D6E-A92614C5F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Rectangle 3701">
            <a:extLst>
              <a:ext uri="{FF2B5EF4-FFF2-40B4-BE49-F238E27FC236}">
                <a16:creationId xmlns:a16="http://schemas.microsoft.com/office/drawing/2014/main" id="{9D51C9AE-9616-41D3-9E7D-2B7044684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3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7" name="Rectangle 3702">
            <a:extLst>
              <a:ext uri="{FF2B5EF4-FFF2-40B4-BE49-F238E27FC236}">
                <a16:creationId xmlns:a16="http://schemas.microsoft.com/office/drawing/2014/main" id="{1A88F5D6-C53D-4B57-A9BB-CD5E38312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8" name="Rectangle 3703">
            <a:extLst>
              <a:ext uri="{FF2B5EF4-FFF2-40B4-BE49-F238E27FC236}">
                <a16:creationId xmlns:a16="http://schemas.microsoft.com/office/drawing/2014/main" id="{BFCACDF3-9C39-403E-B80D-CA27B0E23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09" name="Rectangle 3704">
            <a:extLst>
              <a:ext uri="{FF2B5EF4-FFF2-40B4-BE49-F238E27FC236}">
                <a16:creationId xmlns:a16="http://schemas.microsoft.com/office/drawing/2014/main" id="{2F293EAD-DF15-460C-88CF-17FC236A1D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0" name="Rectangle 3707">
            <a:extLst>
              <a:ext uri="{FF2B5EF4-FFF2-40B4-BE49-F238E27FC236}">
                <a16:creationId xmlns:a16="http://schemas.microsoft.com/office/drawing/2014/main" id="{FA506D67-A7FC-4761-AB51-50E5B9AEB3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1" name="Rectangle 3708">
            <a:extLst>
              <a:ext uri="{FF2B5EF4-FFF2-40B4-BE49-F238E27FC236}">
                <a16:creationId xmlns:a16="http://schemas.microsoft.com/office/drawing/2014/main" id="{FA93CCE0-35AE-457A-BC7E-764F7CBCFF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2" name="Rectangle 3709">
            <a:extLst>
              <a:ext uri="{FF2B5EF4-FFF2-40B4-BE49-F238E27FC236}">
                <a16:creationId xmlns:a16="http://schemas.microsoft.com/office/drawing/2014/main" id="{41AA4B19-1824-48CA-A289-79952EBC3E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3" name="Rectangle 3710">
            <a:extLst>
              <a:ext uri="{FF2B5EF4-FFF2-40B4-BE49-F238E27FC236}">
                <a16:creationId xmlns:a16="http://schemas.microsoft.com/office/drawing/2014/main" id="{5C201357-40A2-4210-9FAD-C7486814B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4" name="Rectangle 3711">
            <a:extLst>
              <a:ext uri="{FF2B5EF4-FFF2-40B4-BE49-F238E27FC236}">
                <a16:creationId xmlns:a16="http://schemas.microsoft.com/office/drawing/2014/main" id="{F8EFDEF2-A9BC-4DFE-ABDE-4E8237E8D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5" name="Rectangle 3712">
            <a:extLst>
              <a:ext uri="{FF2B5EF4-FFF2-40B4-BE49-F238E27FC236}">
                <a16:creationId xmlns:a16="http://schemas.microsoft.com/office/drawing/2014/main" id="{5D8ADEF7-1046-4AC6-8947-2AA9B17AA0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6" name="Rectangle 3713">
            <a:extLst>
              <a:ext uri="{FF2B5EF4-FFF2-40B4-BE49-F238E27FC236}">
                <a16:creationId xmlns:a16="http://schemas.microsoft.com/office/drawing/2014/main" id="{CED8B201-A25F-4998-AC05-D72BE69D3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7" name="Rectangle 3714">
            <a:extLst>
              <a:ext uri="{FF2B5EF4-FFF2-40B4-BE49-F238E27FC236}">
                <a16:creationId xmlns:a16="http://schemas.microsoft.com/office/drawing/2014/main" id="{20BC6184-FAD0-4CEA-994D-26B6F5BAEA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B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8" name="Rectangle 3718">
            <a:extLst>
              <a:ext uri="{FF2B5EF4-FFF2-40B4-BE49-F238E27FC236}">
                <a16:creationId xmlns:a16="http://schemas.microsoft.com/office/drawing/2014/main" id="{CB3EEF8F-8E7E-4953-A77D-833471C7F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19" name="Rectangle 3719">
            <a:extLst>
              <a:ext uri="{FF2B5EF4-FFF2-40B4-BE49-F238E27FC236}">
                <a16:creationId xmlns:a16="http://schemas.microsoft.com/office/drawing/2014/main" id="{0D04DF6B-8BB8-4738-BDA4-93C2061FD3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0" name="Rectangle 3720">
            <a:extLst>
              <a:ext uri="{FF2B5EF4-FFF2-40B4-BE49-F238E27FC236}">
                <a16:creationId xmlns:a16="http://schemas.microsoft.com/office/drawing/2014/main" id="{88A9331E-8FAE-4C56-AFEE-8CD8F9F8A6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2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1" name="Rectangle 3721">
            <a:extLst>
              <a:ext uri="{FF2B5EF4-FFF2-40B4-BE49-F238E27FC236}">
                <a16:creationId xmlns:a16="http://schemas.microsoft.com/office/drawing/2014/main" id="{83359B8D-155E-4A32-800E-77AA205F4F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2" name="Rectangle 3722">
            <a:extLst>
              <a:ext uri="{FF2B5EF4-FFF2-40B4-BE49-F238E27FC236}">
                <a16:creationId xmlns:a16="http://schemas.microsoft.com/office/drawing/2014/main" id="{7646980E-26FF-443A-8455-D22E4F108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3" name="Rectangle 3723">
            <a:extLst>
              <a:ext uri="{FF2B5EF4-FFF2-40B4-BE49-F238E27FC236}">
                <a16:creationId xmlns:a16="http://schemas.microsoft.com/office/drawing/2014/main" id="{8D9123A0-6BA5-435C-9F1F-1F78EFF6F3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4" name="Rectangle 3724">
            <a:extLst>
              <a:ext uri="{FF2B5EF4-FFF2-40B4-BE49-F238E27FC236}">
                <a16:creationId xmlns:a16="http://schemas.microsoft.com/office/drawing/2014/main" id="{3E59E409-E735-4CC0-AA23-80BEFAB03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5" name="Rectangle 3725">
            <a:extLst>
              <a:ext uri="{FF2B5EF4-FFF2-40B4-BE49-F238E27FC236}">
                <a16:creationId xmlns:a16="http://schemas.microsoft.com/office/drawing/2014/main" id="{D434D895-5464-4E64-9720-482936894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8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6" name="Rectangle 3730">
            <a:extLst>
              <a:ext uri="{FF2B5EF4-FFF2-40B4-BE49-F238E27FC236}">
                <a16:creationId xmlns:a16="http://schemas.microsoft.com/office/drawing/2014/main" id="{95AEC377-8EAF-4EE9-B358-4D821CC3C2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7" name="Rectangle 3731">
            <a:extLst>
              <a:ext uri="{FF2B5EF4-FFF2-40B4-BE49-F238E27FC236}">
                <a16:creationId xmlns:a16="http://schemas.microsoft.com/office/drawing/2014/main" id="{BCF01712-3ECF-467D-BDE2-B5819A37E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49500"/>
            <a:ext cx="41275" cy="1588"/>
          </a:xfrm>
          <a:prstGeom prst="rect">
            <a:avLst/>
          </a:prstGeom>
          <a:solidFill>
            <a:srgbClr val="F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8" name="Rectangle 3732">
            <a:extLst>
              <a:ext uri="{FF2B5EF4-FFF2-40B4-BE49-F238E27FC236}">
                <a16:creationId xmlns:a16="http://schemas.microsoft.com/office/drawing/2014/main" id="{E1F44274-3C4C-44CF-807B-76084E1E1B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29" name="Rectangle 3733">
            <a:extLst>
              <a:ext uri="{FF2B5EF4-FFF2-40B4-BE49-F238E27FC236}">
                <a16:creationId xmlns:a16="http://schemas.microsoft.com/office/drawing/2014/main" id="{4A772D50-210B-410B-9416-A962E2B68A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1088"/>
            <a:ext cx="41275" cy="1587"/>
          </a:xfrm>
          <a:prstGeom prst="rect">
            <a:avLst/>
          </a:prstGeom>
          <a:solidFill>
            <a:srgbClr val="F3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0" name="Rectangle 3734">
            <a:extLst>
              <a:ext uri="{FF2B5EF4-FFF2-40B4-BE49-F238E27FC236}">
                <a16:creationId xmlns:a16="http://schemas.microsoft.com/office/drawing/2014/main" id="{CD539E21-F808-4742-A987-AE35055B33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1" name="Rectangle 3735">
            <a:extLst>
              <a:ext uri="{FF2B5EF4-FFF2-40B4-BE49-F238E27FC236}">
                <a16:creationId xmlns:a16="http://schemas.microsoft.com/office/drawing/2014/main" id="{B29230EA-2F94-42CA-BFEF-C53C02DD52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2" name="Rectangle 3736">
            <a:extLst>
              <a:ext uri="{FF2B5EF4-FFF2-40B4-BE49-F238E27FC236}">
                <a16:creationId xmlns:a16="http://schemas.microsoft.com/office/drawing/2014/main" id="{75D1EBD4-387D-4F0A-BD77-A613D32D6F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2675"/>
            <a:ext cx="41275" cy="1588"/>
          </a:xfrm>
          <a:prstGeom prst="rect">
            <a:avLst/>
          </a:prstGeom>
          <a:solidFill>
            <a:srgbClr val="E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3" name="Rectangle 3739">
            <a:extLst>
              <a:ext uri="{FF2B5EF4-FFF2-40B4-BE49-F238E27FC236}">
                <a16:creationId xmlns:a16="http://schemas.microsoft.com/office/drawing/2014/main" id="{4CD9986E-398B-494A-86B7-C38E9742C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4" name="Rectangle 3740">
            <a:extLst>
              <a:ext uri="{FF2B5EF4-FFF2-40B4-BE49-F238E27FC236}">
                <a16:creationId xmlns:a16="http://schemas.microsoft.com/office/drawing/2014/main" id="{A8C8B782-0B8F-4F76-A96B-7EB9EA27E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5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5" name="Rectangle 3741">
            <a:extLst>
              <a:ext uri="{FF2B5EF4-FFF2-40B4-BE49-F238E27FC236}">
                <a16:creationId xmlns:a16="http://schemas.microsoft.com/office/drawing/2014/main" id="{61174574-6539-44B5-8E90-227C84A423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5850"/>
            <a:ext cx="41275" cy="1588"/>
          </a:xfrm>
          <a:prstGeom prst="rect">
            <a:avLst/>
          </a:prstGeom>
          <a:solidFill>
            <a:srgbClr val="D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6" name="Rectangle 3742">
            <a:extLst>
              <a:ext uri="{FF2B5EF4-FFF2-40B4-BE49-F238E27FC236}">
                <a16:creationId xmlns:a16="http://schemas.microsoft.com/office/drawing/2014/main" id="{FAA1D582-D451-4167-AB3F-70CE870DD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7" name="Rectangle 3743">
            <a:extLst>
              <a:ext uri="{FF2B5EF4-FFF2-40B4-BE49-F238E27FC236}">
                <a16:creationId xmlns:a16="http://schemas.microsoft.com/office/drawing/2014/main" id="{4443B94B-D63F-49F4-9EBB-535288924E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8" name="Rectangle 3744">
            <a:extLst>
              <a:ext uri="{FF2B5EF4-FFF2-40B4-BE49-F238E27FC236}">
                <a16:creationId xmlns:a16="http://schemas.microsoft.com/office/drawing/2014/main" id="{1551740E-60D7-4AEC-93E7-E6D0034921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7438"/>
            <a:ext cx="41275" cy="1587"/>
          </a:xfrm>
          <a:prstGeom prst="rect">
            <a:avLst/>
          </a:prstGeom>
          <a:solidFill>
            <a:srgbClr val="C4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39" name="Rectangle 3745">
            <a:extLst>
              <a:ext uri="{FF2B5EF4-FFF2-40B4-BE49-F238E27FC236}">
                <a16:creationId xmlns:a16="http://schemas.microsoft.com/office/drawing/2014/main" id="{20127C68-E820-4F04-A5B2-DD2017618F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0" name="Rectangle 3746">
            <a:extLst>
              <a:ext uri="{FF2B5EF4-FFF2-40B4-BE49-F238E27FC236}">
                <a16:creationId xmlns:a16="http://schemas.microsoft.com/office/drawing/2014/main" id="{730FB709-8898-4122-8880-7CBE1F494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59025"/>
            <a:ext cx="41275" cy="1588"/>
          </a:xfrm>
          <a:prstGeom prst="rect">
            <a:avLst/>
          </a:prstGeom>
          <a:solidFill>
            <a:srgbClr val="BC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1" name="Rectangle 3750">
            <a:extLst>
              <a:ext uri="{FF2B5EF4-FFF2-40B4-BE49-F238E27FC236}">
                <a16:creationId xmlns:a16="http://schemas.microsoft.com/office/drawing/2014/main" id="{D5E22CC7-87A3-47E9-B01F-D08966087B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B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2" name="Rectangle 3751">
            <a:extLst>
              <a:ext uri="{FF2B5EF4-FFF2-40B4-BE49-F238E27FC236}">
                <a16:creationId xmlns:a16="http://schemas.microsoft.com/office/drawing/2014/main" id="{D43C2D40-4BE4-4D85-94C5-96D39A8E9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7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3" name="Rectangle 3752">
            <a:extLst>
              <a:ext uri="{FF2B5EF4-FFF2-40B4-BE49-F238E27FC236}">
                <a16:creationId xmlns:a16="http://schemas.microsoft.com/office/drawing/2014/main" id="{E3AE6F93-CA8D-4BAC-9DDF-CF6525BA7B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2200"/>
            <a:ext cx="41275" cy="1588"/>
          </a:xfrm>
          <a:prstGeom prst="rect">
            <a:avLst/>
          </a:prstGeom>
          <a:solidFill>
            <a:srgbClr val="A2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4" name="Rectangle 3753">
            <a:extLst>
              <a:ext uri="{FF2B5EF4-FFF2-40B4-BE49-F238E27FC236}">
                <a16:creationId xmlns:a16="http://schemas.microsoft.com/office/drawing/2014/main" id="{51383696-DA40-4F37-8F28-738BE123B2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E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5" name="Rectangle 3754">
            <a:extLst>
              <a:ext uri="{FF2B5EF4-FFF2-40B4-BE49-F238E27FC236}">
                <a16:creationId xmlns:a16="http://schemas.microsoft.com/office/drawing/2014/main" id="{885C05EC-0DA0-4C57-950B-4AE3D09CB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3788"/>
            <a:ext cx="41275" cy="1587"/>
          </a:xfrm>
          <a:prstGeom prst="rect">
            <a:avLst/>
          </a:prstGeom>
          <a:solidFill>
            <a:srgbClr val="9A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6" name="Rectangle 3755">
            <a:extLst>
              <a:ext uri="{FF2B5EF4-FFF2-40B4-BE49-F238E27FC236}">
                <a16:creationId xmlns:a16="http://schemas.microsoft.com/office/drawing/2014/main" id="{7935C4A4-7991-4A90-843B-23CF917F75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6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7" name="Rectangle 3756">
            <a:extLst>
              <a:ext uri="{FF2B5EF4-FFF2-40B4-BE49-F238E27FC236}">
                <a16:creationId xmlns:a16="http://schemas.microsoft.com/office/drawing/2014/main" id="{C03A8D33-E831-4647-B4E0-5411BDA185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91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8" name="Rectangle 3757">
            <a:extLst>
              <a:ext uri="{FF2B5EF4-FFF2-40B4-BE49-F238E27FC236}">
                <a16:creationId xmlns:a16="http://schemas.microsoft.com/office/drawing/2014/main" id="{2A190272-45A1-4ED6-9792-3BA396CA4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3225" y="2365375"/>
            <a:ext cx="41275" cy="1588"/>
          </a:xfrm>
          <a:prstGeom prst="rect">
            <a:avLst/>
          </a:prstGeom>
          <a:solidFill>
            <a:srgbClr val="8D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es-PR" altLang="en-US" sz="26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25649" name="Line 3848">
            <a:extLst>
              <a:ext uri="{FF2B5EF4-FFF2-40B4-BE49-F238E27FC236}">
                <a16:creationId xmlns:a16="http://schemas.microsoft.com/office/drawing/2014/main" id="{E9B3F6D6-F48C-4C54-97F9-E1EBEF1E9180}"/>
              </a:ext>
            </a:extLst>
          </p:cNvPr>
          <p:cNvSpPr>
            <a:spLocks noChangeShapeType="1"/>
          </p:cNvSpPr>
          <p:nvPr/>
        </p:nvSpPr>
        <p:spPr bwMode="auto">
          <a:xfrm>
            <a:off x="152400" y="1574800"/>
            <a:ext cx="8839200" cy="0"/>
          </a:xfrm>
          <a:prstGeom prst="line">
            <a:avLst/>
          </a:prstGeom>
          <a:noFill/>
          <a:ln w="57150">
            <a:solidFill>
              <a:srgbClr val="000080"/>
            </a:solidFill>
            <a:round/>
            <a:headEnd/>
            <a:tailEnd/>
          </a:ln>
          <a:effectLst>
            <a:prstShdw prst="shdw17" dist="17961" dir="2700000">
              <a:srgbClr val="999900"/>
            </a:prst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9525" name="Picture 3850" descr="Wailh_in_Woods">
            <a:extLst>
              <a:ext uri="{FF2B5EF4-FFF2-40B4-BE49-F238E27FC236}">
                <a16:creationId xmlns:a16="http://schemas.microsoft.com/office/drawing/2014/main" id="{B39E0802-6DBD-4F87-B259-6F4F570F4D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4162" y="1979612"/>
            <a:ext cx="2813050" cy="42291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DD37355-2366-4B9D-8629-6683C2827AAC}"/>
              </a:ext>
            </a:extLst>
          </p:cNvPr>
          <p:cNvSpPr>
            <a:spLocks/>
          </p:cNvSpPr>
          <p:nvPr/>
        </p:nvSpPr>
        <p:spPr bwMode="auto">
          <a:xfrm>
            <a:off x="1549400" y="620713"/>
            <a:ext cx="6335713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EL CONCEPTO DE SALUD </a:t>
            </a:r>
            <a:r>
              <a:rPr lang="es-PR" altLang="en-US" sz="2700" b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Definición según el Autor del Libro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4789704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GT21_Bienestar_Dimensiones_PPT">
            <a:extLst>
              <a:ext uri="{FF2B5EF4-FFF2-40B4-BE49-F238E27FC236}">
                <a16:creationId xmlns:a16="http://schemas.microsoft.com/office/drawing/2014/main" id="{1CABB2B8-0809-4E69-AA19-35200E58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765175"/>
            <a:ext cx="7345362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8459952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F968BCB-543E-4944-89F5-6661FEEC05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2500" y="765175"/>
            <a:ext cx="511333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8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84DE342-D84C-43CF-9B60-5B8D4EECD9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90913" y="1803400"/>
            <a:ext cx="5402262" cy="4537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s-PR" sz="3200" b="1" dirty="0">
                <a:latin typeface="Arial" charset="0"/>
                <a:cs typeface="Arial" charset="0"/>
              </a:rPr>
              <a:t>Conjunto de </a:t>
            </a:r>
            <a:r>
              <a:rPr lang="en-US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acciones</a:t>
            </a:r>
            <a:endParaRPr lang="en-US" altLang="es-PR" sz="32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es-PR" sz="3200" b="1" dirty="0" err="1">
                <a:latin typeface="Arial" charset="0"/>
                <a:cs typeface="Arial" charset="0"/>
              </a:rPr>
              <a:t>dirigidas</a:t>
            </a:r>
            <a:r>
              <a:rPr lang="en-US" altLang="es-PR" sz="3200" b="1" dirty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establecer</a:t>
            </a:r>
            <a:r>
              <a:rPr lang="en-US" altLang="es-PR" sz="3200" b="1" dirty="0">
                <a:latin typeface="Arial" charset="0"/>
                <a:cs typeface="Arial" charset="0"/>
              </a:rPr>
              <a:t> un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200" b="1" dirty="0" err="1">
                <a:latin typeface="Arial" charset="0"/>
                <a:cs typeface="Arial" charset="0"/>
              </a:rPr>
              <a:t>estado</a:t>
            </a:r>
            <a:r>
              <a:rPr lang="en-US" altLang="es-PR" sz="3200" b="1" dirty="0">
                <a:latin typeface="Arial" charset="0"/>
                <a:cs typeface="Arial" charset="0"/>
              </a:rPr>
              <a:t>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óptimo</a:t>
            </a:r>
            <a:r>
              <a:rPr lang="en-US" altLang="es-PR" sz="3200" b="1" dirty="0">
                <a:latin typeface="Arial" charset="0"/>
                <a:cs typeface="Arial" charset="0"/>
              </a:rPr>
              <a:t> de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2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bienestar</a:t>
            </a:r>
            <a:r>
              <a:rPr lang="en-US" altLang="es-PR" sz="3200" b="1" dirty="0">
                <a:latin typeface="Arial" charset="0"/>
                <a:cs typeface="Arial" charset="0"/>
              </a:rPr>
              <a:t> a </a:t>
            </a:r>
            <a:r>
              <a:rPr lang="en-US" altLang="es-PR" sz="3200" b="1" dirty="0" err="1">
                <a:latin typeface="Arial" charset="0"/>
                <a:cs typeface="Arial" charset="0"/>
              </a:rPr>
              <a:t>nivel</a:t>
            </a:r>
            <a:r>
              <a:rPr lang="en-US" altLang="es-PR" sz="3200" b="1" dirty="0">
                <a:latin typeface="Arial" charset="0"/>
                <a:cs typeface="Arial" charset="0"/>
              </a:rPr>
              <a:t> </a:t>
            </a:r>
            <a:r>
              <a:rPr lang="en-US" altLang="es-PR" sz="3200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físico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20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mental</a:t>
            </a:r>
            <a:r>
              <a:rPr lang="en-US" altLang="es-PR" sz="3200" b="1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emocional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200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social</a:t>
            </a:r>
            <a:r>
              <a:rPr lang="en-US" altLang="es-PR" sz="3200" b="1" dirty="0">
                <a:latin typeface="Arial" charset="0"/>
                <a:cs typeface="Arial" charset="0"/>
              </a:rPr>
              <a:t>, </a:t>
            </a:r>
            <a:r>
              <a:rPr lang="en-US" altLang="es-PR" sz="3200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espiritual</a:t>
            </a:r>
            <a:r>
              <a:rPr lang="en-US" altLang="es-PR" sz="3200" b="1" dirty="0">
                <a:latin typeface="Arial" charset="0"/>
                <a:cs typeface="Arial" charset="0"/>
              </a:rPr>
              <a:t>,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200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ecológico</a:t>
            </a:r>
            <a:r>
              <a:rPr lang="en-US" altLang="es-P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, </a:t>
            </a:r>
            <a:r>
              <a:rPr lang="en-US" altLang="es-PR" sz="3200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ocupacional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>
              <a:spcBef>
                <a:spcPct val="20000"/>
              </a:spcBef>
              <a:defRPr/>
            </a:pPr>
            <a:r>
              <a:rPr lang="en-US" altLang="es-PR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y</a:t>
            </a:r>
            <a:r>
              <a:rPr lang="en-US" altLang="es-PR" sz="3200" b="1" i="1" dirty="0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altLang="es-PR" sz="3200" b="1" i="1" dirty="0" err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económica</a:t>
            </a:r>
            <a:endParaRPr lang="en-US" altLang="es-PR" sz="3200" b="1" i="1" dirty="0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4" descr="Family Walking">
            <a:extLst>
              <a:ext uri="{FF2B5EF4-FFF2-40B4-BE49-F238E27FC236}">
                <a16:creationId xmlns:a16="http://schemas.microsoft.com/office/drawing/2014/main" id="{5A8E9D2E-BB32-413A-9C21-902B03FD7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549275"/>
            <a:ext cx="3095625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8324662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ALUD_Dimensiones_10">
            <a:extLst>
              <a:ext uri="{FF2B5EF4-FFF2-40B4-BE49-F238E27FC236}">
                <a16:creationId xmlns:a16="http://schemas.microsoft.com/office/drawing/2014/main" id="{B3B90CB6-CD3E-471B-897B-DDA04E6B4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798513"/>
            <a:ext cx="66595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E921F2A-7937-4D49-9607-3029A81305BC}"/>
              </a:ext>
            </a:extLst>
          </p:cNvPr>
          <p:cNvSpPr>
            <a:spLocks/>
          </p:cNvSpPr>
          <p:nvPr/>
        </p:nvSpPr>
        <p:spPr bwMode="auto">
          <a:xfrm>
            <a:off x="107950" y="-26988"/>
            <a:ext cx="3025775" cy="616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580000"/>
              </a:lnSpc>
              <a:defRPr/>
            </a:pP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 LA</a:t>
            </a:r>
            <a:b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8889439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A5B74-76DD-42FF-84B6-812F2875A437}"/>
              </a:ext>
            </a:extLst>
          </p:cNvPr>
          <p:cNvSpPr>
            <a:spLocks/>
          </p:cNvSpPr>
          <p:nvPr/>
        </p:nvSpPr>
        <p:spPr bwMode="auto">
          <a:xfrm>
            <a:off x="2484438" y="787400"/>
            <a:ext cx="6119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DE LA SALUD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B366198-6852-4F13-B93D-242ABED84F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1916113"/>
            <a:ext cx="1281113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Física: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CA9B7A94-D898-4752-AD1D-456A999CD1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420938"/>
            <a:ext cx="4752975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Una Buena aptitud física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5" name="Picture 7" descr="Bullet_Round_Diamond_Maggenta_02">
            <a:extLst>
              <a:ext uri="{FF2B5EF4-FFF2-40B4-BE49-F238E27FC236}">
                <a16:creationId xmlns:a16="http://schemas.microsoft.com/office/drawing/2014/main" id="{3911CE54-23B7-4F72-9D64-A9887E968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Bullets_Arrow_Blue1_Right_03">
            <a:extLst>
              <a:ext uri="{FF2B5EF4-FFF2-40B4-BE49-F238E27FC236}">
                <a16:creationId xmlns:a16="http://schemas.microsoft.com/office/drawing/2014/main" id="{789A37B3-9CF6-4AA8-8F15-C21027AFA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87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>
            <a:extLst>
              <a:ext uri="{FF2B5EF4-FFF2-40B4-BE49-F238E27FC236}">
                <a16:creationId xmlns:a16="http://schemas.microsoft.com/office/drawing/2014/main" id="{D06FEEC9-7217-458E-968B-1E07562D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2854325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Reduce el riesgo para las enfermedades crónico-degenerativas, aumenta la energía y estámina, y puede incrementar la expectativa de vida al nacer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 Box 10">
            <a:extLst>
              <a:ext uri="{FF2B5EF4-FFF2-40B4-BE49-F238E27FC236}">
                <a16:creationId xmlns:a16="http://schemas.microsoft.com/office/drawing/2014/main" id="{0BDF13F3-90AF-44B6-9B84-496AE33D55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933825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Emocional:</a:t>
            </a: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C0951F22-D295-459F-B62B-2987C3B2F2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468813"/>
            <a:ext cx="7561262" cy="38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Una adecuada aptitud física:</a:t>
            </a:r>
          </a:p>
        </p:txBody>
      </p:sp>
      <p:pic>
        <p:nvPicPr>
          <p:cNvPr id="10" name="Picture 12" descr="Bullet_Round_Diamond_Maggenta_02">
            <a:extLst>
              <a:ext uri="{FF2B5EF4-FFF2-40B4-BE49-F238E27FC236}">
                <a16:creationId xmlns:a16="http://schemas.microsoft.com/office/drawing/2014/main" id="{692A3CAD-C305-4549-AC13-800DA3C9E0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402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Bullets_Arrow_Blue1_Right_03">
            <a:extLst>
              <a:ext uri="{FF2B5EF4-FFF2-40B4-BE49-F238E27FC236}">
                <a16:creationId xmlns:a16="http://schemas.microsoft.com/office/drawing/2014/main" id="{9EF6B863-F246-4393-B743-36FC0497DD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0052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9">
            <a:extLst>
              <a:ext uri="{FF2B5EF4-FFF2-40B4-BE49-F238E27FC236}">
                <a16:creationId xmlns:a16="http://schemas.microsoft.com/office/drawing/2014/main" id="{3668B835-8B01-42E3-B523-408055015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943475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Disminuye las tensiones y la ansiedad, libera la depresión, alivia el distrés, mejora el humor y promueve una auto-imagen positiva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3CD4C50-BF25-4B1F-99D7-B07D2E2B1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021388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(p. 207), por D. Hales, 2017, Boston, MA: Cengage Learning. Copyright 2017,  por Cengage Learning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ADBBA8-C14E-4F3C-A0D7-D39111EA5B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82" y="476969"/>
            <a:ext cx="2159794" cy="1439863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3429321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76299B-2F06-4B7B-A62B-F8289EF04E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01002E4-4E3F-4B0B-9577-94031EA1F7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1844675"/>
            <a:ext cx="1281113" cy="48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Social: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CA9DCC1A-5B2A-4F48-99F6-B14C81BD8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349500"/>
            <a:ext cx="6192837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Las actividades físicas</a:t>
            </a:r>
            <a:r>
              <a:rPr lang="en-US" altLang="es-PR" sz="2100">
                <a:solidFill>
                  <a:srgbClr val="000000"/>
                </a:solidFill>
              </a:rPr>
              <a:t>:</a:t>
            </a:r>
          </a:p>
        </p:txBody>
      </p:sp>
      <p:pic>
        <p:nvPicPr>
          <p:cNvPr id="4" name="Picture 7" descr="Bullet_Round_Diamond_Maggenta_02">
            <a:extLst>
              <a:ext uri="{FF2B5EF4-FFF2-40B4-BE49-F238E27FC236}">
                <a16:creationId xmlns:a16="http://schemas.microsoft.com/office/drawing/2014/main" id="{66998142-EB21-4F01-8410-79BCC1D7A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20938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ullets_Arrow_Blue1_Right_03">
            <a:extLst>
              <a:ext uri="{FF2B5EF4-FFF2-40B4-BE49-F238E27FC236}">
                <a16:creationId xmlns:a16="http://schemas.microsoft.com/office/drawing/2014/main" id="{CFB50BC8-AE58-418E-8F0B-C3DFA708C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1611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65E80DAA-5ED1-4B14-813C-718D4C3A6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2782888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Proveen oportunidades para conocer personas, así como para interaccionar efectivamente con las amistades y la familia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512A66D7-C37B-48CA-89A5-240FB2E5D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860800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Intelectual: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B8CF3F57-481D-4EED-93A3-1D967DEA4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397375"/>
            <a:ext cx="7561262" cy="38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Individuos con una elevada aptitude física:</a:t>
            </a:r>
          </a:p>
        </p:txBody>
      </p:sp>
      <p:pic>
        <p:nvPicPr>
          <p:cNvPr id="9" name="Picture 12" descr="Bullet_Round_Diamond_Maggenta_02">
            <a:extLst>
              <a:ext uri="{FF2B5EF4-FFF2-40B4-BE49-F238E27FC236}">
                <a16:creationId xmlns:a16="http://schemas.microsoft.com/office/drawing/2014/main" id="{21703576-5769-44E1-80A6-E6EB4F85B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468813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Bullets_Arrow_Blue1_Right_03">
            <a:extLst>
              <a:ext uri="{FF2B5EF4-FFF2-40B4-BE49-F238E27FC236}">
                <a16:creationId xmlns:a16="http://schemas.microsoft.com/office/drawing/2014/main" id="{6ABBF5AF-5E40-4A84-838F-0863DCF17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3932238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8D36ED04-4410-4BAD-9059-E46B839CA1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870450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Se caracterizan por estar mas alertas, poseen mejor concentración, son más creativos, y presentan estilos de vida/hábitos más apropiados, o saludables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AFDEB60C-63D9-40D6-9A4F-62AAF1576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021388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(p. 207), por D. Hales, 2017, Boston, MA: Cengage Learning. Copyright 2017,  por Cengage Learning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3BCE79F-444C-4E67-9A85-BF0BD2EE28B2}"/>
              </a:ext>
            </a:extLst>
          </p:cNvPr>
          <p:cNvSpPr>
            <a:spLocks/>
          </p:cNvSpPr>
          <p:nvPr/>
        </p:nvSpPr>
        <p:spPr bwMode="auto">
          <a:xfrm>
            <a:off x="2411413" y="787400"/>
            <a:ext cx="61214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DE LA SALUD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D80F488-B044-40C2-8A2F-BDD34AFBCA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64" y="505588"/>
            <a:ext cx="2116012" cy="1410674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71175134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9D87FD37-9F15-4025-969D-0E38EA5B5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1916113"/>
            <a:ext cx="234156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Ocupacional: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F20582A0-947A-4787-A9E3-24DBD7EC0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2420938"/>
            <a:ext cx="7704137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Empleados que poseen una apropiada aptitud física:</a:t>
            </a:r>
            <a:endParaRPr lang="en-US" altLang="es-PR" sz="2100">
              <a:solidFill>
                <a:srgbClr val="000000"/>
              </a:solidFill>
            </a:endParaRPr>
          </a:p>
        </p:txBody>
      </p:sp>
      <p:pic>
        <p:nvPicPr>
          <p:cNvPr id="4" name="Picture 7" descr="Bullet_Round_Diamond_Maggenta_02">
            <a:extLst>
              <a:ext uri="{FF2B5EF4-FFF2-40B4-BE49-F238E27FC236}">
                <a16:creationId xmlns:a16="http://schemas.microsoft.com/office/drawing/2014/main" id="{35A5D41F-E7DD-4892-A05F-0337D0D095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2492375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ullets_Arrow_Blue1_Right_03">
            <a:extLst>
              <a:ext uri="{FF2B5EF4-FFF2-40B4-BE49-F238E27FC236}">
                <a16:creationId xmlns:a16="http://schemas.microsoft.com/office/drawing/2014/main" id="{ADFA3EE8-9B10-4E53-BAF8-542F1208C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1987550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957151B9-C40A-4FB3-B178-42EE7460DD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2854325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Se ausentan muy poco del trabajo, son más productivos, se relacionan mejor entre los comapañeros de trabajo y los con sus jefes, e incurren en menos costos médicos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10">
            <a:extLst>
              <a:ext uri="{FF2B5EF4-FFF2-40B4-BE49-F238E27FC236}">
                <a16:creationId xmlns:a16="http://schemas.microsoft.com/office/drawing/2014/main" id="{0F5A5236-746B-462A-AE6C-967AB73A2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3933825"/>
            <a:ext cx="80295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Espiritual:</a:t>
            </a:r>
          </a:p>
        </p:txBody>
      </p:sp>
      <p:sp>
        <p:nvSpPr>
          <p:cNvPr id="8" name="Text Box 11">
            <a:extLst>
              <a:ext uri="{FF2B5EF4-FFF2-40B4-BE49-F238E27FC236}">
                <a16:creationId xmlns:a16="http://schemas.microsoft.com/office/drawing/2014/main" id="{36CB84B8-FDC5-4133-B264-293A57307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4468813"/>
            <a:ext cx="7561262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Una óptima aptitud física:</a:t>
            </a:r>
          </a:p>
        </p:txBody>
      </p:sp>
      <p:pic>
        <p:nvPicPr>
          <p:cNvPr id="9" name="Picture 12" descr="Bullet_Round_Diamond_Maggenta_02">
            <a:extLst>
              <a:ext uri="{FF2B5EF4-FFF2-40B4-BE49-F238E27FC236}">
                <a16:creationId xmlns:a16="http://schemas.microsoft.com/office/drawing/2014/main" id="{EFFC125C-EE12-492C-8AAE-A66D98E6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454025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 descr="Bullets_Arrow_Blue1_Right_03">
            <a:extLst>
              <a:ext uri="{FF2B5EF4-FFF2-40B4-BE49-F238E27FC236}">
                <a16:creationId xmlns:a16="http://schemas.microsoft.com/office/drawing/2014/main" id="{E9E7D2A1-F3EC-4783-AF23-1AC470BF07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4005263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F375203-0F0F-4F37-8932-62C4B197B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4943475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Fomenta la apreciación para la relación que existe entre el cuerpo y la mente, y puede conducir hacia una mayor realización de las potencialidades inherentes en el individuo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C340E7A1-6EA1-4198-B333-39B87D5B0D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021388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(p. 207), por D. Hales, 2017, Boston, MA: Cengage Learning. Copyright 2017,  por Cengage Learning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0586A97-547C-4CA3-AAAF-68B0D20926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4" y="394928"/>
            <a:ext cx="2385536" cy="1590357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93ACD35-95E6-42F6-98FA-40A70661BA0F}"/>
              </a:ext>
            </a:extLst>
          </p:cNvPr>
          <p:cNvSpPr>
            <a:spLocks/>
          </p:cNvSpPr>
          <p:nvPr/>
        </p:nvSpPr>
        <p:spPr bwMode="auto">
          <a:xfrm>
            <a:off x="2411413" y="869950"/>
            <a:ext cx="6121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DE LA SALUD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33401570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28A14610-6A31-4916-9E4B-FBEA1BC6F9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550" y="2852738"/>
            <a:ext cx="2341563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s-PR" sz="2800" b="1">
                <a:solidFill>
                  <a:srgbClr val="000000"/>
                </a:solidFill>
                <a:latin typeface="Calibri" panose="020F0502020204030204" pitchFamily="34" charset="0"/>
              </a:rPr>
              <a:t>Ambiental: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9EA21969-948D-460B-8481-9E8297F5EA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2988" y="3357563"/>
            <a:ext cx="7704137" cy="382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n-US" altLang="es-PR" sz="2100" b="1">
                <a:solidFill>
                  <a:srgbClr val="000000"/>
                </a:solidFill>
              </a:rPr>
              <a:t>Los individuos con un nivel elevado de aptitud física:</a:t>
            </a:r>
            <a:endParaRPr lang="en-US" altLang="es-PR" sz="2100">
              <a:solidFill>
                <a:srgbClr val="000000"/>
              </a:solidFill>
            </a:endParaRPr>
          </a:p>
        </p:txBody>
      </p:sp>
      <p:pic>
        <p:nvPicPr>
          <p:cNvPr id="4" name="Picture 7" descr="Bullet_Round_Diamond_Maggenta_02">
            <a:extLst>
              <a:ext uri="{FF2B5EF4-FFF2-40B4-BE49-F238E27FC236}">
                <a16:creationId xmlns:a16="http://schemas.microsoft.com/office/drawing/2014/main" id="{73809F5B-78B5-42FD-AB64-FD94F3625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429000"/>
            <a:ext cx="2762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Bullets_Arrow_Blue1_Right_03">
            <a:extLst>
              <a:ext uri="{FF2B5EF4-FFF2-40B4-BE49-F238E27FC236}">
                <a16:creationId xmlns:a16="http://schemas.microsoft.com/office/drawing/2014/main" id="{3243B799-571E-4535-AF6C-2EADA127A0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" y="2924175"/>
            <a:ext cx="271463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>
            <a:extLst>
              <a:ext uri="{FF2B5EF4-FFF2-40B4-BE49-F238E27FC236}">
                <a16:creationId xmlns:a16="http://schemas.microsoft.com/office/drawing/2014/main" id="{43E06A21-4FD0-48E5-B19C-2876D7C32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3790950"/>
            <a:ext cx="76708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ES" altLang="es-PR" sz="2200">
                <a:solidFill>
                  <a:srgbClr val="000000"/>
                </a:solidFill>
                <a:latin typeface="Arial" panose="020B0604020202020204" pitchFamily="34" charset="0"/>
              </a:rPr>
              <a:t>Se preocupan por la necesidad de aire y alimentación sana, y desarrollan un apreciación más profunda del universo físico en el cual se encuentran inmerso</a:t>
            </a:r>
            <a:endParaRPr lang="en-US" altLang="es-PR" sz="22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3CD1F2AE-B919-483C-A761-1CB9F5391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6021388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Reproducido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(p. 207), por D. Hales, 2017, Boston, MA: Cengage Learning. Copyright 2017,  por Cengage Learning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625AF59-E034-41D9-9C90-F8EA43FA7E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44" y="677260"/>
            <a:ext cx="2980604" cy="216116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B2D1697-D684-412C-A630-CD9AB6724364}"/>
              </a:ext>
            </a:extLst>
          </p:cNvPr>
          <p:cNvSpPr>
            <a:spLocks/>
          </p:cNvSpPr>
          <p:nvPr/>
        </p:nvSpPr>
        <p:spPr bwMode="auto">
          <a:xfrm>
            <a:off x="2989263" y="1228725"/>
            <a:ext cx="59039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APTITUD FÍSICA Y LAS</a:t>
            </a:r>
          </a:p>
          <a:p>
            <a:pPr eaLnBrk="1" hangingPunct="1">
              <a:lnSpc>
                <a:spcPts val="4300"/>
              </a:lnSpc>
              <a:defRPr/>
            </a:pPr>
            <a:r>
              <a:rPr lang="es-PR" altLang="es-PR" sz="2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DIMENSIONES DE LA SALUD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4224661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esistance_Dumbells_Woman3">
            <a:extLst>
              <a:ext uri="{FF2B5EF4-FFF2-40B4-BE49-F238E27FC236}">
                <a16:creationId xmlns:a16="http://schemas.microsoft.com/office/drawing/2014/main" id="{33760473-EA04-432E-A1D3-16C1093E2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620713"/>
            <a:ext cx="3908425" cy="597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C7C51768-523C-476D-B553-70F438EF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7538" y="877888"/>
            <a:ext cx="41767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7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0ED6591-C3BF-44A8-BB0D-8CBBC4C428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563" y="2060575"/>
            <a:ext cx="431958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La </a:t>
            </a:r>
            <a:r>
              <a:rPr lang="en-US" altLang="es-PR" sz="3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integración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efectiva de las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ocho dimensiones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de la salud en la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i="1">
                <a:solidFill>
                  <a:srgbClr val="6600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calidad de vida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de las personas</a:t>
            </a:r>
            <a:endParaRPr lang="en-US" altLang="es-PR" sz="37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710606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tretch-Meditate3">
            <a:extLst>
              <a:ext uri="{FF2B5EF4-FFF2-40B4-BE49-F238E27FC236}">
                <a16:creationId xmlns:a16="http://schemas.microsoft.com/office/drawing/2014/main" id="{02B0E7CC-2E42-4DF5-94B8-89FBE23FA3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692150"/>
            <a:ext cx="4354513" cy="576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FA3C85E6-E83E-476B-B847-8D7B4B7C7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463" y="1022350"/>
            <a:ext cx="41767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7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SALUD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74E715D-0B04-4E86-B8F7-53DB3145B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9488" y="2205038"/>
            <a:ext cx="4103687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s-PR" sz="4100" b="1">
                <a:latin typeface="Arial" charset="0"/>
                <a:cs typeface="Arial" charset="0"/>
              </a:rPr>
              <a:t>No implica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4100" b="1">
                <a:latin typeface="Arial" charset="0"/>
                <a:cs typeface="Arial" charset="0"/>
              </a:rPr>
              <a:t>únicamente la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4100" b="1">
                <a:latin typeface="Arial" charset="0"/>
                <a:cs typeface="Arial" charset="0"/>
              </a:rPr>
              <a:t>ausencia de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41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enfermedad</a:t>
            </a:r>
            <a:r>
              <a:rPr lang="en-US" altLang="es-PR" sz="4100" b="1">
                <a:latin typeface="Arial" charset="0"/>
                <a:cs typeface="Arial" charset="0"/>
              </a:rPr>
              <a:t> o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4100" b="1">
                <a:latin typeface="Arial" charset="0"/>
                <a:cs typeface="Arial" charset="0"/>
              </a:rPr>
              <a:t>de incapacidad</a:t>
            </a:r>
            <a:endParaRPr lang="en-US" altLang="es-PR" sz="41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8452688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Runner_Woman_03">
            <a:extLst>
              <a:ext uri="{FF2B5EF4-FFF2-40B4-BE49-F238E27FC236}">
                <a16:creationId xmlns:a16="http://schemas.microsoft.com/office/drawing/2014/main" id="{9FD58A92-6B12-4670-A9A7-AD2AEA40A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692150"/>
            <a:ext cx="3956050" cy="582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id="{A9D71AB3-4EE8-4DB7-990D-DCF1EEFF1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6100" y="877888"/>
            <a:ext cx="417671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4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BIENESTAR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483ED389-4714-413C-AFF0-A05C1BEE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29125" y="2060575"/>
            <a:ext cx="431958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La adecuada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n-US" altLang="es-PR" sz="3700" b="1">
                <a:latin typeface="Arial" charset="0"/>
                <a:cs typeface="Arial" charset="0"/>
              </a:rPr>
              <a:t> e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integración de las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de las ocho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dimensiones de la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3700" b="1">
                <a:latin typeface="Arial" charset="0"/>
                <a:cs typeface="Arial" charset="0"/>
              </a:rPr>
              <a:t>salud</a:t>
            </a:r>
            <a:endParaRPr lang="en-US" altLang="es-PR" sz="37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7485950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Artistic_Gymnastic-3">
            <a:extLst>
              <a:ext uri="{FF2B5EF4-FFF2-40B4-BE49-F238E27FC236}">
                <a16:creationId xmlns:a16="http://schemas.microsoft.com/office/drawing/2014/main" id="{DEB2581A-9DDB-409D-B06B-DC0AD4BB8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054100"/>
            <a:ext cx="4098925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9">
            <a:extLst>
              <a:ext uri="{FF2B5EF4-FFF2-40B4-BE49-F238E27FC236}">
                <a16:creationId xmlns:a16="http://schemas.microsoft.com/office/drawing/2014/main" id="{69DE69CF-9DA6-4398-9590-913DAF12F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75" y="908050"/>
            <a:ext cx="4787900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MOVIMIENTO</a:t>
            </a:r>
          </a:p>
          <a:p>
            <a:pPr>
              <a:defRPr/>
            </a:pPr>
            <a:r>
              <a:rPr lang="en-US" altLang="es-PR" sz="4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HUMANO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34071DA1-84A9-4C6F-BDF8-77ED0494A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19588" y="2133600"/>
            <a:ext cx="4824412" cy="431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Cambio de posición, o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postura, del cuerpo como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un todo, o de sus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segmentos, en relación 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un sistema de referencia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en el ambiente físico, y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dentro de un marco de</a:t>
            </a:r>
          </a:p>
          <a:p>
            <a:pPr>
              <a:spcBef>
                <a:spcPct val="20000"/>
              </a:spcBef>
              <a:defRPr/>
            </a:pPr>
            <a:r>
              <a:rPr lang="en-US" altLang="es-PR" sz="2900" b="1">
                <a:latin typeface="Arial" charset="0"/>
                <a:cs typeface="Arial" charset="0"/>
              </a:rPr>
              <a:t>tiempo y espacio</a:t>
            </a:r>
            <a:endParaRPr lang="en-US" altLang="es-PR" sz="2900" b="1" i="1">
              <a:solidFill>
                <a:srgbClr val="6600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42964227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0AC35E35-F660-4B16-B6BF-36CDA50190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949950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(pp. 206-207, 628), por D. Hales, 2017, Boston, MA: Cengage Learning. Copyright 2017,  por Cengage Learning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EADC8F43-19C0-4CDE-9920-FD48BCBEB8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225" y="823913"/>
            <a:ext cx="2687638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5152B0-6155-4059-8044-87F12A19B5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92150"/>
            <a:ext cx="619283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38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FUNCIONAL</a:t>
            </a:r>
            <a:endParaRPr lang="en-US" altLang="es-PR" sz="38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E0E0626-1A68-485E-84BC-CAEAAE197E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1555750"/>
            <a:ext cx="597693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La capacidad para llevar a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cabo, efectivamente, las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actividades básicas de la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vida diaria</a:t>
            </a:r>
            <a:r>
              <a:rPr lang="es-ES" altLang="es-PR" sz="3600" b="1" dirty="0">
                <a:latin typeface="Arial" charset="0"/>
                <a:cs typeface="Arial" charset="0"/>
              </a:rPr>
              <a:t>, en una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manera eficiente y con el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riesgo mínimo de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incidencias de traumas o</a:t>
            </a:r>
          </a:p>
          <a:p>
            <a:pPr>
              <a:lnSpc>
                <a:spcPts val="3200"/>
              </a:lnSpc>
              <a:spcBef>
                <a:spcPct val="20000"/>
              </a:spcBef>
              <a:defRPr/>
            </a:pPr>
            <a:r>
              <a:rPr lang="es-ES" altLang="es-PR" sz="3600" b="1" dirty="0">
                <a:latin typeface="Arial" charset="0"/>
                <a:cs typeface="Arial" charset="0"/>
              </a:rPr>
              <a:t>accidentes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35007577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DF4FDE8-2358-4ACE-A9AC-4773FE1EB3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413" y="5949950"/>
            <a:ext cx="8712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An Invitation to Health: The Power of Now</a:t>
            </a:r>
            <a:r>
              <a:rPr lang="en-U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. 17ma. ed.; (pp. 206-207, 628), por D. Hales, 2017, Boston, MA: Cengage Learning. Copyright 2017,  por Cengage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B976D-357B-46D3-BBCB-00AD041AD8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92150"/>
            <a:ext cx="2519362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62C2B07F-CEA7-4CA7-B93D-837A82051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692150"/>
            <a:ext cx="6192837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36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APTITUD METABÓLICA</a:t>
            </a:r>
            <a:endParaRPr lang="en-US" altLang="es-PR" sz="36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A757518-63D3-4DCA-8F42-B07251892A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4650" y="1484313"/>
            <a:ext cx="5976938" cy="4249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La disminución en el riesgo para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la diabetes sacarina y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enfermedades cardiovasculares,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lo cual puede ser logrado 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través de un programa de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ejercicio de intensidad moderada,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aún con la presencia de poca, o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ninguna mejoría a nivel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b="1">
                <a:latin typeface="Arial" panose="020B0604020202020204" pitchFamily="34" charset="0"/>
                <a:cs typeface="Arial" panose="020B0604020202020204" pitchFamily="34" charset="0"/>
              </a:rPr>
              <a:t>cardiorrespiratorio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53331153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B36F21E-4BC9-454D-A9E9-06E5B5AE7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765175"/>
            <a:ext cx="62245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4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COMPORTAMIENTOS</a:t>
            </a:r>
            <a:endParaRPr lang="en-US" altLang="es-PR" sz="38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E4873E1-62B8-4122-A3CF-69E0B98DE7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628775"/>
            <a:ext cx="5976937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Formas de actuar y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reaccionar ante una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diversidad de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estímulos, en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el ambiente social y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600" b="1">
                <a:latin typeface="Arial" panose="020B0604020202020204" pitchFamily="34" charset="0"/>
                <a:cs typeface="Arial" panose="020B0604020202020204" pitchFamily="34" charset="0"/>
              </a:rPr>
              <a:t>físico</a:t>
            </a:r>
          </a:p>
        </p:txBody>
      </p:sp>
      <p:pic>
        <p:nvPicPr>
          <p:cNvPr id="4" name="Picture 7" descr="Woman_Pushing_Baby_Stroller">
            <a:extLst>
              <a:ext uri="{FF2B5EF4-FFF2-40B4-BE49-F238E27FC236}">
                <a16:creationId xmlns:a16="http://schemas.microsoft.com/office/drawing/2014/main" id="{C988243B-407F-49F0-9676-4DB27248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0713"/>
            <a:ext cx="2255837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13175784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F17BE-EA14-4025-A729-B78A8C5BF0CE}"/>
              </a:ext>
            </a:extLst>
          </p:cNvPr>
          <p:cNvSpPr>
            <a:spLocks/>
          </p:cNvSpPr>
          <p:nvPr/>
        </p:nvSpPr>
        <p:spPr bwMode="auto">
          <a:xfrm>
            <a:off x="2339752" y="836712"/>
            <a:ext cx="6408712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INTEGRAL Y CALIDAD VIDA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b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CONCEPTOS GENERALES DE SALUD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1488D85-9F4E-41E9-8AB2-8F50FF9D133C}"/>
              </a:ext>
            </a:extLst>
          </p:cNvPr>
          <p:cNvSpPr>
            <a:spLocks/>
          </p:cNvSpPr>
          <p:nvPr/>
        </p:nvSpPr>
        <p:spPr bwMode="auto">
          <a:xfrm>
            <a:off x="2411760" y="2002532"/>
            <a:ext cx="547107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EXPECTATIVA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BA753968-476A-4001-A125-077AD5CBC0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852936"/>
            <a:ext cx="7848872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B48F70F-98C7-4713-A106-6B7718088FEA}"/>
              </a:ext>
            </a:extLst>
          </p:cNvPr>
          <p:cNvSpPr>
            <a:spLocks/>
          </p:cNvSpPr>
          <p:nvPr/>
        </p:nvSpPr>
        <p:spPr bwMode="auto">
          <a:xfrm>
            <a:off x="827584" y="2924373"/>
            <a:ext cx="7200800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1A9823C8-D7C4-4E41-BAB9-1F4FCE7D49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861048"/>
            <a:ext cx="8569647" cy="2356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Discutir las diversas terminologías</a:t>
            </a:r>
          </a:p>
          <a:p>
            <a:pPr algn="ctr" eaLnBrk="0" hangingPunct="0"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 y temáticas asociadas al campo de las ciencias de la salud y el</a:t>
            </a:r>
          </a:p>
          <a:p>
            <a:pPr algn="ctr" eaLnBrk="0" hangingPunct="0">
              <a:spcBef>
                <a:spcPct val="20000"/>
              </a:spcBef>
            </a:pPr>
            <a:r>
              <a:rPr lang="es-PR" altLang="es-PR" sz="3400" b="1" dirty="0">
                <a:latin typeface="Arial" charset="0"/>
                <a:cs typeface="Arial" charset="0"/>
              </a:rPr>
              <a:t> movimiento humano</a:t>
            </a:r>
            <a:endParaRPr lang="en-US" altLang="es-PR" sz="3400" dirty="0">
              <a:latin typeface="Arial" charset="0"/>
              <a:cs typeface="Arial" charset="0"/>
            </a:endParaRPr>
          </a:p>
        </p:txBody>
      </p:sp>
      <p:pic>
        <p:nvPicPr>
          <p:cNvPr id="9" name="Picture 8" descr="A close up of an animal&#10;&#10;Description automatically generated">
            <a:extLst>
              <a:ext uri="{FF2B5EF4-FFF2-40B4-BE49-F238E27FC236}">
                <a16:creationId xmlns:a16="http://schemas.microsoft.com/office/drawing/2014/main" id="{B2ED67E0-112D-4F41-B1A2-C3302E9D8A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0" y="594481"/>
            <a:ext cx="1898228" cy="21500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863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whoosh.wav"/>
          </p:stSnd>
        </p:sndAc>
      </p:transition>
    </mc:Choice>
    <mc:Fallback xmlns="">
      <p:transition spd="slow">
        <p:fade/>
        <p:sndAc>
          <p:stSnd>
            <p:snd r:embed="rId7" name="whoosh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BB8D6D-7932-4B18-8409-4D45F0F38E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3225" y="836613"/>
            <a:ext cx="4679950" cy="100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MODIFICACIÓN DEL COMPORTAMIENTO</a:t>
            </a:r>
            <a:endParaRPr lang="en-US" altLang="es-PR" sz="400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DAC5F19-B807-4C84-89EC-0FC1DDF5C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4663" y="1917700"/>
            <a:ext cx="4679950" cy="467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Aquel proceso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dirigido a cambiar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conductas de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riesgo hacia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comportamientos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saludables, con el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fin de mejorar el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800" b="1">
                <a:latin typeface="Arial" panose="020B0604020202020204" pitchFamily="34" charset="0"/>
                <a:cs typeface="Arial" panose="020B0604020202020204" pitchFamily="34" charset="0"/>
              </a:rPr>
              <a:t>estado de salud</a:t>
            </a:r>
          </a:p>
        </p:txBody>
      </p:sp>
      <p:pic>
        <p:nvPicPr>
          <p:cNvPr id="4" name="Picture 5" descr="hiker by lakeshore 113">
            <a:extLst>
              <a:ext uri="{FF2B5EF4-FFF2-40B4-BE49-F238E27FC236}">
                <a16:creationId xmlns:a16="http://schemas.microsoft.com/office/drawing/2014/main" id="{0448E6B6-5F88-40ED-9BF8-63057367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052513"/>
            <a:ext cx="3816350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9692490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78C8AE-DF78-4C02-B257-378BF9BC22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1775" y="838200"/>
            <a:ext cx="6224588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4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ESTILOS DE VIDA</a:t>
            </a:r>
            <a:endParaRPr lang="en-US" altLang="es-PR" sz="47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005D870-8D19-4104-87B6-B57A6C937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701800"/>
            <a:ext cx="5976937" cy="460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Prácticas y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decisiones diarias,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en un contexto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social y ecológico,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que afectan a la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4700" b="1">
                <a:latin typeface="Arial" panose="020B0604020202020204" pitchFamily="34" charset="0"/>
                <a:cs typeface="Arial" panose="020B0604020202020204" pitchFamily="34" charset="0"/>
              </a:rPr>
              <a:t>salud</a:t>
            </a:r>
          </a:p>
        </p:txBody>
      </p:sp>
      <p:pic>
        <p:nvPicPr>
          <p:cNvPr id="4" name="Picture 5" descr="truck driver">
            <a:extLst>
              <a:ext uri="{FF2B5EF4-FFF2-40B4-BE49-F238E27FC236}">
                <a16:creationId xmlns:a16="http://schemas.microsoft.com/office/drawing/2014/main" id="{3DA09F77-6E38-495C-82CC-ED4EE0A4C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620713"/>
            <a:ext cx="2459038" cy="590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12397864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0867D26-AC1B-487A-A620-E3FFE5C6F9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1475" y="982663"/>
            <a:ext cx="46386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75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HÁBITO</a:t>
            </a:r>
            <a:endParaRPr lang="en-US" altLang="es-PR" sz="7500" i="1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3604C9-D244-441E-A3B7-45AFC4418C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638" y="2133600"/>
            <a:ext cx="4824412" cy="4103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Es todo aquello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que comienza a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practicarse mediante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aprendizaje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previo y termina 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convirtiéndose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en automático</a:t>
            </a:r>
          </a:p>
        </p:txBody>
      </p:sp>
      <p:pic>
        <p:nvPicPr>
          <p:cNvPr id="4" name="Picture 6" descr="mother helping girl on bike">
            <a:extLst>
              <a:ext uri="{FF2B5EF4-FFF2-40B4-BE49-F238E27FC236}">
                <a16:creationId xmlns:a16="http://schemas.microsoft.com/office/drawing/2014/main" id="{31E2355C-51F1-4595-AFFA-AB21840E05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765175"/>
            <a:ext cx="3683000" cy="554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93188782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AFDB96-CF06-4F76-926A-B370BFFBC6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7938" y="835025"/>
            <a:ext cx="50752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  <a:p>
            <a:pPr>
              <a:defRPr/>
            </a:pPr>
            <a:r>
              <a:rPr lang="en-US" altLang="es-PR" sz="38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OMS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D195C15-34A8-4CAD-81EF-3A091A9EC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1844675"/>
            <a:ext cx="5113338" cy="417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“La percepción que un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individuo tiene de su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lugar de existencia, en el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contexto de la cultura y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del sistema de valores en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los que vive y en relación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con sus expectativas, sus</a:t>
            </a:r>
          </a:p>
          <a:p>
            <a:pPr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100" b="1">
                <a:latin typeface="Arial" panose="020B0604020202020204" pitchFamily="34" charset="0"/>
                <a:cs typeface="Arial" panose="020B0604020202020204" pitchFamily="34" charset="0"/>
              </a:rPr>
              <a:t>normas e inquietudes”</a:t>
            </a:r>
          </a:p>
        </p:txBody>
      </p:sp>
      <p:pic>
        <p:nvPicPr>
          <p:cNvPr id="4" name="Picture 6" descr="Social_01">
            <a:extLst>
              <a:ext uri="{FF2B5EF4-FFF2-40B4-BE49-F238E27FC236}">
                <a16:creationId xmlns:a16="http://schemas.microsoft.com/office/drawing/2014/main" id="{D05E8BE0-C9A6-4020-83C7-5AACC4C31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20713"/>
            <a:ext cx="356393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437849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3B91F83-A3CC-47B5-B1A3-6CC739F026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0813" y="835025"/>
            <a:ext cx="5075237" cy="86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  <a:p>
            <a:pPr>
              <a:defRPr/>
            </a:pPr>
            <a:r>
              <a:rPr lang="en-US" altLang="es-PR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Dr. Antonio D. Thomas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BC8800F7-E097-481C-9CCA-151F414E65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4150" y="1844675"/>
            <a:ext cx="4754563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Concepto que se aplica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mayormente a grupos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o comunidades e incluye la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existencia de salud física,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salud mental, integración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familiar, participación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comunitaria activa y el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lograr establecer estilos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adecuados de vida, como la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alimentación y calidad</a:t>
            </a:r>
          </a:p>
          <a:p>
            <a:pPr>
              <a:lnSpc>
                <a:spcPct val="800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700" b="1">
                <a:latin typeface="Arial" panose="020B0604020202020204" pitchFamily="34" charset="0"/>
                <a:cs typeface="Arial" panose="020B0604020202020204" pitchFamily="34" charset="0"/>
              </a:rPr>
              <a:t>ambiental</a:t>
            </a:r>
          </a:p>
        </p:txBody>
      </p:sp>
      <p:pic>
        <p:nvPicPr>
          <p:cNvPr id="4" name="Picture 6" descr="shutterstock_6094960">
            <a:extLst>
              <a:ext uri="{FF2B5EF4-FFF2-40B4-BE49-F238E27FC236}">
                <a16:creationId xmlns:a16="http://schemas.microsoft.com/office/drawing/2014/main" id="{BFF7CED0-59A4-470F-B039-D88680DA4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836613"/>
            <a:ext cx="3602037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3363872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Tabla_Calidad-de-Vida_Articulo_02">
            <a:extLst>
              <a:ext uri="{FF2B5EF4-FFF2-40B4-BE49-F238E27FC236}">
                <a16:creationId xmlns:a16="http://schemas.microsoft.com/office/drawing/2014/main" id="{302C5F0D-25FD-4BC2-86BC-D5DE21933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213"/>
            <a:ext cx="864235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9F5E7366-651A-42BA-9B55-3120F215B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05488"/>
            <a:ext cx="896461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Reproducido de: "Calidad de vida: Una revisión teórica del concepto", por: , A. Urzúa M., &amp; A. Caqueo-Uríza, 2012, </a:t>
            </a: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Terapia Psicológica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, 30(1), p. 62.</a:t>
            </a: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>
                <a:latin typeface="Times New Roman" panose="02020603050405020304" pitchFamily="18" charset="0"/>
                <a:cs typeface="Times New Roman" panose="02020603050405020304" pitchFamily="18" charset="0"/>
              </a:rPr>
              <a:t>Recuperado de</a:t>
            </a: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altLang="es-PR" sz="1200" b="1" i="1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http://www.scielo.cl/pdf/terpsicol/v30n1/art06.pdf</a:t>
            </a:r>
            <a:endParaRPr lang="en-US" altLang="es-PR" sz="3200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CD8E8041-6C19-4ED2-A3D8-BEDC5575EB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79488"/>
            <a:ext cx="8351837" cy="433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defRPr/>
            </a:pPr>
            <a:r>
              <a:rPr lang="en-US" altLang="es-PR" sz="38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CALIDAD DE VIDA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099756"/>
      </p:ext>
    </p:ext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242B0-531F-46FF-9A2B-EDD220E66585}"/>
              </a:ext>
            </a:extLst>
          </p:cNvPr>
          <p:cNvSpPr>
            <a:spLocks/>
          </p:cNvSpPr>
          <p:nvPr/>
        </p:nvSpPr>
        <p:spPr bwMode="auto">
          <a:xfrm>
            <a:off x="-36513" y="838200"/>
            <a:ext cx="9180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Y RESPONSABILIDAD: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- </a:t>
            </a: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-</a:t>
            </a:r>
            <a: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El Punto más Confuso (Muddiest Point)*</a:t>
            </a:r>
          </a:p>
        </p:txBody>
      </p:sp>
      <p:sp>
        <p:nvSpPr>
          <p:cNvPr id="27651" name="Text Box 4">
            <a:extLst>
              <a:ext uri="{FF2B5EF4-FFF2-40B4-BE49-F238E27FC236}">
                <a16:creationId xmlns:a16="http://schemas.microsoft.com/office/drawing/2014/main" id="{4C1C3999-E4C1-41F9-BA50-441ED63E8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689225"/>
            <a:ext cx="8280400" cy="124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¿Qué conceptos, terminos u otro asunto,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discutido bajo este tópico, fue el que usted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menos comprendió?</a:t>
            </a:r>
          </a:p>
        </p:txBody>
      </p:sp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nfoque_de_la_Salud_Piblica_005">
            <a:extLst>
              <a:ext uri="{FF2B5EF4-FFF2-40B4-BE49-F238E27FC236}">
                <a16:creationId xmlns:a16="http://schemas.microsoft.com/office/drawing/2014/main" id="{BA7E9344-DB63-4554-8236-7CAE6785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hecker/>
    <p:sndAc>
      <p:stSnd>
        <p:snd r:embed="rId4" name="whoosh.wav"/>
      </p:stSnd>
    </p:sndAc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6">
            <a:extLst>
              <a:ext uri="{FF2B5EF4-FFF2-40B4-BE49-F238E27FC236}">
                <a16:creationId xmlns:a16="http://schemas.microsoft.com/office/drawing/2014/main" id="{A43915F6-1499-410A-ABB0-B3A48CBCDE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734050"/>
            <a:ext cx="8785225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NOTA.  Adaptado de: "Niveles de Descripción del Comportamiento." por Centro de Salud Deportiva y Ciencias del Ejercicio [SADCE], 1988, En </a:t>
            </a:r>
            <a:r>
              <a:rPr lang="es-ES" altLang="en-US" sz="1200" b="1" i="1">
                <a:latin typeface="Times New Roman" panose="02020603050405020304" pitchFamily="18" charset="0"/>
              </a:rPr>
              <a:t>Center for Sports Health and Exercise Science</a:t>
            </a:r>
            <a:r>
              <a:rPr lang="es-ES" altLang="en-US" sz="1200">
                <a:latin typeface="Times New Roman" panose="02020603050405020304" pitchFamily="18" charset="0"/>
              </a:rPr>
              <a:t>, Puerto Rico, Salinas: Albergue Olímpico y Comité Olímpico de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1200">
                <a:latin typeface="Times New Roman" panose="02020603050405020304" pitchFamily="18" charset="0"/>
              </a:rPr>
              <a:t>Puerto Rico. Copyright 1988 por Centro de Salud Deportiva y Ciencias del Ejercicio; </a:t>
            </a:r>
            <a:r>
              <a:rPr lang="es-ES" altLang="en-US" sz="1200" b="1" i="1">
                <a:latin typeface="Times New Roman" panose="02020603050405020304" pitchFamily="18" charset="0"/>
              </a:rPr>
              <a:t>Ciencias de la Salud</a:t>
            </a:r>
            <a:r>
              <a:rPr lang="es-ES" altLang="en-US" sz="1200">
                <a:latin typeface="Times New Roman" panose="02020603050405020304" pitchFamily="18" charset="0"/>
              </a:rPr>
              <a:t>. 2da. ed.; p. 1, por B. Y.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s-ES" altLang="en-US" sz="1200">
                <a:latin typeface="Times New Roman" panose="02020603050405020304" pitchFamily="18" charset="0"/>
              </a:rPr>
              <a:t>Higashida Hirose, 1991, México: McGraw-Hill Interamericana. Copyright 1991 por: McGraw-Hill Interamericana de México, S.A., de C.V.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  <p:pic>
        <p:nvPicPr>
          <p:cNvPr id="35843" name="Picture 8" descr="Ser_Humano_Biopsicosocial_05">
            <a:extLst>
              <a:ext uri="{FF2B5EF4-FFF2-40B4-BE49-F238E27FC236}">
                <a16:creationId xmlns:a16="http://schemas.microsoft.com/office/drawing/2014/main" id="{E842825E-809A-466A-A0B5-DE2167776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620713"/>
            <a:ext cx="5903913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mb/>
    <p:sndAc>
      <p:stSnd>
        <p:snd r:embed="rId4" name="whoosh.wav"/>
      </p:stSnd>
    </p:sndAc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5" descr="GT3_Acciones_Salud_PPT">
            <a:extLst>
              <a:ext uri="{FF2B5EF4-FFF2-40B4-BE49-F238E27FC236}">
                <a16:creationId xmlns:a16="http://schemas.microsoft.com/office/drawing/2014/main" id="{93BEA7A1-EB40-4B5A-90C7-CA41FE211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836613"/>
            <a:ext cx="8578850" cy="538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over dir="d"/>
    <p:sndAc>
      <p:stSnd>
        <p:snd r:embed="rId4" name="whoosh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alud_02">
            <a:extLst>
              <a:ext uri="{FF2B5EF4-FFF2-40B4-BE49-F238E27FC236}">
                <a16:creationId xmlns:a16="http://schemas.microsoft.com/office/drawing/2014/main" id="{42670CE5-8ECD-4A0E-890A-178BAEFCE5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18154704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8" descr="GT4_Prevencion_Salud_PPT">
            <a:extLst>
              <a:ext uri="{FF2B5EF4-FFF2-40B4-BE49-F238E27FC236}">
                <a16:creationId xmlns:a16="http://schemas.microsoft.com/office/drawing/2014/main" id="{E232858C-5861-4C6D-91A3-386C366E4A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692150"/>
            <a:ext cx="676910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97723331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actores_Afectan_Salud_Est">
            <a:extLst>
              <a:ext uri="{FF2B5EF4-FFF2-40B4-BE49-F238E27FC236}">
                <a16:creationId xmlns:a16="http://schemas.microsoft.com/office/drawing/2014/main" id="{7BADD32E-85B7-4225-8C7B-2F2358A1A7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801688"/>
            <a:ext cx="7488237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0D03D4C5-D4E0-450F-BCE7-B6E08F639B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endParaRPr lang="es-PR" altLang="en-US"/>
          </a:p>
        </p:txBody>
      </p:sp>
      <p:pic>
        <p:nvPicPr>
          <p:cNvPr id="5" name="Picture 5" descr="0-1-1-6">
            <a:extLst>
              <a:ext uri="{FF2B5EF4-FFF2-40B4-BE49-F238E27FC236}">
                <a16:creationId xmlns:a16="http://schemas.microsoft.com/office/drawing/2014/main" id="{3DB7E946-E6A5-4F16-9A27-1F0FC94AE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-100013"/>
            <a:ext cx="6351588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4512817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6">
            <a:extLst>
              <a:ext uri="{FF2B5EF4-FFF2-40B4-BE49-F238E27FC236}">
                <a16:creationId xmlns:a16="http://schemas.microsoft.com/office/drawing/2014/main" id="{B1219F90-A4F6-463C-AA91-7A1F1FC41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5876925"/>
            <a:ext cx="86058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Datos de: "The Case for more Active Policy Attention to Health Promotion," por M. J. McGinnis, P. Williams-Russo, y J. R. Knickman, 2002, </a:t>
            </a:r>
            <a:r>
              <a:rPr lang="en-US" altLang="en-US" sz="1200" b="1" i="1">
                <a:latin typeface="Times New Roman" panose="02020603050405020304" pitchFamily="18" charset="0"/>
              </a:rPr>
              <a:t>Health Affairs, 21</a:t>
            </a:r>
            <a:r>
              <a:rPr lang="en-US" altLang="en-US" sz="1200">
                <a:latin typeface="Times New Roman" panose="02020603050405020304" pitchFamily="18" charset="0"/>
              </a:rPr>
              <a:t>(2), p. 83. Copyright 2003 por Project HOPE - The People-to-People Health Foundation. </a:t>
            </a:r>
            <a:r>
              <a:rPr lang="pt-BR" altLang="en-US" sz="1200">
                <a:latin typeface="Times New Roman" panose="02020603050405020304" pitchFamily="18" charset="0"/>
              </a:rPr>
              <a:t>doi:10.1377/hlthaff.21.2.78. Recuperado de </a:t>
            </a:r>
            <a:r>
              <a:rPr lang="pt-BR" altLang="en-US" sz="1200" b="1" i="1">
                <a:latin typeface="Times New Roman" panose="02020603050405020304" pitchFamily="18" charset="0"/>
                <a:hlinkClick r:id="rId5"/>
              </a:rPr>
              <a:t>http://content.healthaffairs.org/content/21/2/78.full.html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41987" name="Picture 8" descr="GT2_Determinantes_Salud_PPT">
            <a:extLst>
              <a:ext uri="{FF2B5EF4-FFF2-40B4-BE49-F238E27FC236}">
                <a16:creationId xmlns:a16="http://schemas.microsoft.com/office/drawing/2014/main" id="{801FCECC-1A65-4959-87DC-DE7ADB33C4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765175"/>
            <a:ext cx="5976938" cy="509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d"/>
    <p:sndAc>
      <p:stSnd>
        <p:snd r:embed="rId4" name="whoosh.wav"/>
      </p:stSnd>
    </p:sndAc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alidad_del_Estilo_de_Vida_01">
            <a:extLst>
              <a:ext uri="{FF2B5EF4-FFF2-40B4-BE49-F238E27FC236}">
                <a16:creationId xmlns:a16="http://schemas.microsoft.com/office/drawing/2014/main" id="{1B040157-0CB2-46D2-9DD1-BC11D18F05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47713"/>
            <a:ext cx="7874000" cy="549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1847750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56A64-F89D-4633-95EB-BDA7126B760C}"/>
              </a:ext>
            </a:extLst>
          </p:cNvPr>
          <p:cNvSpPr>
            <a:spLocks/>
          </p:cNvSpPr>
          <p:nvPr/>
        </p:nvSpPr>
        <p:spPr bwMode="auto">
          <a:xfrm>
            <a:off x="4248150" y="2132013"/>
            <a:ext cx="4895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ESTILOS DE VIDA ACTIVOS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3C3A-933B-4107-86BE-22AEDEEF923A}"/>
              </a:ext>
            </a:extLst>
          </p:cNvPr>
          <p:cNvSpPr>
            <a:spLocks/>
          </p:cNvSpPr>
          <p:nvPr/>
        </p:nvSpPr>
        <p:spPr bwMode="auto">
          <a:xfrm>
            <a:off x="395288" y="4652963"/>
            <a:ext cx="85693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b="1">
                <a:latin typeface="Calibri" panose="020F0502020204030204" pitchFamily="34" charset="0"/>
              </a:rPr>
              <a:t> Evitar conductas de riesgo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b="1">
                <a:latin typeface="Calibri" panose="020F0502020204030204" pitchFamily="34" charset="0"/>
              </a:rPr>
              <a:t> Ejercicios y Actividad Física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b="1">
                <a:latin typeface="Calibri" panose="020F0502020204030204" pitchFamily="34" charset="0"/>
              </a:rPr>
              <a:t> Prevención de enfermedades y muerte prematura</a:t>
            </a:r>
            <a:endParaRPr lang="es-PR" altLang="es-PR" sz="3200">
              <a:latin typeface="Arial" panose="020B0604020202020204" pitchFamily="34" charset="0"/>
            </a:endParaRPr>
          </a:p>
        </p:txBody>
      </p:sp>
      <p:pic>
        <p:nvPicPr>
          <p:cNvPr id="4" name="Picture 4" descr="Runner_Grass_Belved_03">
            <a:extLst>
              <a:ext uri="{FF2B5EF4-FFF2-40B4-BE49-F238E27FC236}">
                <a16:creationId xmlns:a16="http://schemas.microsoft.com/office/drawing/2014/main" id="{C9095593-C4CC-4027-B47E-2FDA4F1F73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8050"/>
            <a:ext cx="3744912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16669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omportamiento">
            <a:extLst>
              <a:ext uri="{FF2B5EF4-FFF2-40B4-BE49-F238E27FC236}">
                <a16:creationId xmlns:a16="http://schemas.microsoft.com/office/drawing/2014/main" id="{807C4279-03B4-4D98-A1D5-16C1E1199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774700"/>
            <a:ext cx="8135938" cy="559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907824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ner_Folded_Responsabilidad_Individual">
            <a:extLst>
              <a:ext uri="{FF2B5EF4-FFF2-40B4-BE49-F238E27FC236}">
                <a16:creationId xmlns:a16="http://schemas.microsoft.com/office/drawing/2014/main" id="{DC729C5E-9A87-43E1-B2C9-60761229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908050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3894074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1D2832C-824E-482A-8C93-B9CE538F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839788"/>
            <a:ext cx="832802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19">
            <a:extLst>
              <a:ext uri="{FF2B5EF4-FFF2-40B4-BE49-F238E27FC236}">
                <a16:creationId xmlns:a16="http://schemas.microsoft.com/office/drawing/2014/main" id="{8A5E1CDA-76B8-44B2-A93A-92584FE467A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539750" y="5805488"/>
            <a:ext cx="82264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21">
            <a:extLst>
              <a:ext uri="{FF2B5EF4-FFF2-40B4-BE49-F238E27FC236}">
                <a16:creationId xmlns:a16="http://schemas.microsoft.com/office/drawing/2014/main" id="{EB7C84FF-8113-4BC0-B938-9BAEA38313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275" y="5830888"/>
            <a:ext cx="889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>
                <a:solidFill>
                  <a:srgbClr val="FFFFFF"/>
                </a:solidFill>
                <a:latin typeface="Times New Roman" panose="02020603050405020304" pitchFamily="18" charset="0"/>
              </a:rPr>
              <a:t>(</a:t>
            </a:r>
            <a:endParaRPr lang="en-US" altLang="es-PR"/>
          </a:p>
        </p:txBody>
      </p:sp>
      <p:sp>
        <p:nvSpPr>
          <p:cNvPr id="7" name="Rectangle 22">
            <a:extLst>
              <a:ext uri="{FF2B5EF4-FFF2-40B4-BE49-F238E27FC236}">
                <a16:creationId xmlns:a16="http://schemas.microsoft.com/office/drawing/2014/main" id="{9F308F54-CC0B-4F11-BF4B-9506D41F05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2013" y="5830888"/>
            <a:ext cx="2035175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>
                <a:latin typeface="Times New Roman" panose="02020603050405020304" pitchFamily="18" charset="0"/>
              </a:rPr>
              <a:t>ADAPTADO DE:</a:t>
            </a:r>
            <a:endParaRPr lang="en-US" altLang="es-PR"/>
          </a:p>
        </p:txBody>
      </p:sp>
      <p:sp>
        <p:nvSpPr>
          <p:cNvPr id="8" name="Rectangle 23">
            <a:extLst>
              <a:ext uri="{FF2B5EF4-FFF2-40B4-BE49-F238E27FC236}">
                <a16:creationId xmlns:a16="http://schemas.microsoft.com/office/drawing/2014/main" id="{9D7957CE-9793-4436-BF66-8B1A39CAB9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8938" y="5830888"/>
            <a:ext cx="255746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>
                <a:solidFill>
                  <a:srgbClr val="FFFF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s-PR" sz="2100" b="1">
                <a:latin typeface="Times New Roman" panose="02020603050405020304" pitchFamily="18" charset="0"/>
              </a:rPr>
              <a:t>Fassbender, William. </a:t>
            </a:r>
            <a:endParaRPr lang="en-US" altLang="es-PR"/>
          </a:p>
        </p:txBody>
      </p:sp>
      <p:sp>
        <p:nvSpPr>
          <p:cNvPr id="9" name="Rectangle 24">
            <a:extLst>
              <a:ext uri="{FF2B5EF4-FFF2-40B4-BE49-F238E27FC236}">
                <a16:creationId xmlns:a16="http://schemas.microsoft.com/office/drawing/2014/main" id="{6602E67D-20A0-4A77-98D6-3235F1C75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5835650"/>
            <a:ext cx="23637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 i="1">
                <a:latin typeface="Times New Roman" panose="02020603050405020304" pitchFamily="18" charset="0"/>
              </a:rPr>
              <a:t>You and Your Health</a:t>
            </a:r>
            <a:endParaRPr lang="en-US" altLang="es-PR"/>
          </a:p>
        </p:txBody>
      </p:sp>
      <p:sp>
        <p:nvSpPr>
          <p:cNvPr id="10" name="Rectangle 25">
            <a:extLst>
              <a:ext uri="{FF2B5EF4-FFF2-40B4-BE49-F238E27FC236}">
                <a16:creationId xmlns:a16="http://schemas.microsoft.com/office/drawing/2014/main" id="{A8B47CFD-B384-476C-9FBC-D40570A00F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5263" y="5830888"/>
            <a:ext cx="10747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>
                <a:solidFill>
                  <a:srgbClr val="FFFFFF"/>
                </a:solidFill>
                <a:latin typeface="Times New Roman" panose="02020603050405020304" pitchFamily="18" charset="0"/>
              </a:rPr>
              <a:t>. 3ra. ed.;</a:t>
            </a:r>
            <a:endParaRPr lang="en-US" altLang="es-PR"/>
          </a:p>
        </p:txBody>
      </p:sp>
      <p:sp>
        <p:nvSpPr>
          <p:cNvPr id="11" name="Rectangle 26">
            <a:extLst>
              <a:ext uri="{FF2B5EF4-FFF2-40B4-BE49-F238E27FC236}">
                <a16:creationId xmlns:a16="http://schemas.microsoft.com/office/drawing/2014/main" id="{B96E3C7A-EA98-4709-90CA-529A0D77D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0275" y="6146800"/>
            <a:ext cx="522128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algn="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r>
              <a:rPr lang="en-US" altLang="es-PR" sz="2100" b="1">
                <a:latin typeface="Times New Roman" panose="02020603050405020304" pitchFamily="18" charset="0"/>
              </a:rPr>
              <a:t>New York: John Wiley &amp; Sons, 1984,  p. xvii.)</a:t>
            </a:r>
            <a:endParaRPr lang="en-US" altLang="es-PR"/>
          </a:p>
        </p:txBody>
      </p:sp>
      <p:grpSp>
        <p:nvGrpSpPr>
          <p:cNvPr id="12" name="Group 28">
            <a:extLst>
              <a:ext uri="{FF2B5EF4-FFF2-40B4-BE49-F238E27FC236}">
                <a16:creationId xmlns:a16="http://schemas.microsoft.com/office/drawing/2014/main" id="{E17EA123-06ED-4E6C-ADBB-119A8D28FAB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7950" y="4067175"/>
            <a:ext cx="8750300" cy="1233488"/>
            <a:chOff x="249" y="2296"/>
            <a:chExt cx="5512" cy="777"/>
          </a:xfrm>
        </p:grpSpPr>
        <p:sp>
          <p:nvSpPr>
            <p:cNvPr id="13" name="AutoShape 27">
              <a:extLst>
                <a:ext uri="{FF2B5EF4-FFF2-40B4-BE49-F238E27FC236}">
                  <a16:creationId xmlns:a16="http://schemas.microsoft.com/office/drawing/2014/main" id="{4B51007E-89DE-4494-B0B4-C747C282CCC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9" y="2296"/>
              <a:ext cx="5309" cy="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Rectangle 29">
              <a:extLst>
                <a:ext uri="{FF2B5EF4-FFF2-40B4-BE49-F238E27FC236}">
                  <a16:creationId xmlns:a16="http://schemas.microsoft.com/office/drawing/2014/main" id="{C8264C08-D591-40A6-91AF-32605604D1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" y="2321"/>
              <a:ext cx="5376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s-PR" sz="2700" b="1">
                  <a:latin typeface="Times New Roman" panose="02020603050405020304" pitchFamily="18" charset="0"/>
                </a:rPr>
                <a:t>Los Papeles que Juegan el Maestro de Salud como Agente</a:t>
              </a:r>
              <a:r>
                <a:rPr lang="en-US" altLang="es-PR" sz="27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endParaRPr lang="en-US" altLang="es-PR"/>
            </a:p>
          </p:txBody>
        </p:sp>
        <p:sp>
          <p:nvSpPr>
            <p:cNvPr id="15" name="Rectangle 30">
              <a:extLst>
                <a:ext uri="{FF2B5EF4-FFF2-40B4-BE49-F238E27FC236}">
                  <a16:creationId xmlns:a16="http://schemas.microsoft.com/office/drawing/2014/main" id="{0AA2A949-46ED-4964-B19F-F489B0961A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2567"/>
              <a:ext cx="522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s-PR" sz="2700" b="1">
                  <a:latin typeface="Times New Roman" panose="02020603050405020304" pitchFamily="18" charset="0"/>
                </a:rPr>
                <a:t>de Cambio y el Estudiante con la Responsabilidad de un</a:t>
              </a:r>
              <a:r>
                <a:rPr lang="en-US" altLang="es-PR" sz="2700" b="1">
                  <a:solidFill>
                    <a:srgbClr val="FFFF00"/>
                  </a:solidFill>
                  <a:latin typeface="Times New Roman" panose="02020603050405020304" pitchFamily="18" charset="0"/>
                </a:rPr>
                <a:t> </a:t>
              </a:r>
              <a:endParaRPr lang="en-US" altLang="es-PR"/>
            </a:p>
          </p:txBody>
        </p:sp>
        <p:sp>
          <p:nvSpPr>
            <p:cNvPr id="16" name="Rectangle 31">
              <a:extLst>
                <a:ext uri="{FF2B5EF4-FFF2-40B4-BE49-F238E27FC236}">
                  <a16:creationId xmlns:a16="http://schemas.microsoft.com/office/drawing/2014/main" id="{ADBDACC7-4BE0-4113-8380-10404E6D41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1" y="2814"/>
              <a:ext cx="4740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 algn="r"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eaLnBrk="1" hangingPunct="1"/>
              <a:r>
                <a:rPr lang="en-US" altLang="es-PR" sz="2700" b="1">
                  <a:latin typeface="Times New Roman" panose="02020603050405020304" pitchFamily="18" charset="0"/>
                </a:rPr>
                <a:t>Cambio Favorable en su Comportamiento de Salud</a:t>
              </a:r>
              <a:endParaRPr lang="en-US" altLang="es-PR"/>
            </a:p>
          </p:txBody>
        </p:sp>
      </p:grpSp>
    </p:spTree>
    <p:custDataLst>
      <p:tags r:id="rId1"/>
    </p:custDataLst>
  </p:cSld>
  <p:clrMapOvr>
    <a:masterClrMapping/>
  </p:clrMapOvr>
  <p:transition spd="slow">
    <p:pull/>
    <p:sndAc>
      <p:stSnd>
        <p:snd r:embed="rId4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>
            <a:extLst>
              <a:ext uri="{FF2B5EF4-FFF2-40B4-BE49-F238E27FC236}">
                <a16:creationId xmlns:a16="http://schemas.microsoft.com/office/drawing/2014/main" id="{1C8D6FD9-6869-40FC-BB6A-4745A9469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636838"/>
            <a:ext cx="81740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Solo nosotros determinamos la calidad de la salud</a:t>
            </a:r>
          </a:p>
        </p:txBody>
      </p:sp>
      <p:pic>
        <p:nvPicPr>
          <p:cNvPr id="19459" name="Picture 5" descr="Bullets_Arrow_Blue1_Right_03">
            <a:extLst>
              <a:ext uri="{FF2B5EF4-FFF2-40B4-BE49-F238E27FC236}">
                <a16:creationId xmlns:a16="http://schemas.microsoft.com/office/drawing/2014/main" id="{97BD7248-9EEB-4096-A07E-1DCF5842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082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Text Box 6">
            <a:extLst>
              <a:ext uri="{FF2B5EF4-FFF2-40B4-BE49-F238E27FC236}">
                <a16:creationId xmlns:a16="http://schemas.microsoft.com/office/drawing/2014/main" id="{848CA7E8-1390-49A9-A012-C13FFA362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355975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Nadie más puede regular nuestro comportamientos personales de vida</a:t>
            </a:r>
          </a:p>
        </p:txBody>
      </p:sp>
      <p:pic>
        <p:nvPicPr>
          <p:cNvPr id="19461" name="Picture 7" descr="Bullets_Arrow_Blue1_Right_03">
            <a:extLst>
              <a:ext uri="{FF2B5EF4-FFF2-40B4-BE49-F238E27FC236}">
                <a16:creationId xmlns:a16="http://schemas.microsoft.com/office/drawing/2014/main" id="{80BA47AE-5D8A-4EA1-A264-528F6A3E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427413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B46DC4-3606-4B92-ABA2-348DFC5D41D6}"/>
              </a:ext>
            </a:extLst>
          </p:cNvPr>
          <p:cNvSpPr>
            <a:spLocks/>
          </p:cNvSpPr>
          <p:nvPr/>
        </p:nvSpPr>
        <p:spPr bwMode="auto">
          <a:xfrm>
            <a:off x="2628900" y="908050"/>
            <a:ext cx="6335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ACCIONES DE RESPONSABILIDAD INDIVIDUAL</a:t>
            </a:r>
          </a:p>
        </p:txBody>
      </p:sp>
      <p:sp>
        <p:nvSpPr>
          <p:cNvPr id="887819" name="Text Box 11">
            <a:extLst>
              <a:ext uri="{FF2B5EF4-FFF2-40B4-BE49-F238E27FC236}">
                <a16:creationId xmlns:a16="http://schemas.microsoft.com/office/drawing/2014/main" id="{C3642172-AC7B-46A4-8DE0-895661E65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367213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La buena salud no es un asunto de buena suerte o destino, sino de </a:t>
            </a:r>
            <a:r>
              <a:rPr lang="en-US" alt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estilos de vida apropiados</a:t>
            </a:r>
          </a:p>
        </p:txBody>
      </p:sp>
      <p:pic>
        <p:nvPicPr>
          <p:cNvPr id="19464" name="Picture 12" descr="Bullets_Arrow_Blue1_Right_03">
            <a:extLst>
              <a:ext uri="{FF2B5EF4-FFF2-40B4-BE49-F238E27FC236}">
                <a16:creationId xmlns:a16="http://schemas.microsoft.com/office/drawing/2014/main" id="{21F0E764-753B-4CE0-990B-1359CC7715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438650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7821" name="Text Box 13">
            <a:extLst>
              <a:ext uri="{FF2B5EF4-FFF2-40B4-BE49-F238E27FC236}">
                <a16:creationId xmlns:a16="http://schemas.microsoft.com/office/drawing/2014/main" id="{5AF9671F-0B05-4E28-993C-1C3B344D7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5448300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El </a:t>
            </a:r>
            <a:r>
              <a:rPr lang="en-US" altLang="en-US" sz="2800" b="1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</a:rPr>
              <a:t>comportamiento</a:t>
            </a: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 es el factor más importante para el desarrollo de enfermedades principales y menores</a:t>
            </a:r>
          </a:p>
        </p:txBody>
      </p:sp>
      <p:pic>
        <p:nvPicPr>
          <p:cNvPr id="19466" name="Picture 14" descr="Bullets_Arrow_Blue1_Right_03">
            <a:extLst>
              <a:ext uri="{FF2B5EF4-FFF2-40B4-BE49-F238E27FC236}">
                <a16:creationId xmlns:a16="http://schemas.microsoft.com/office/drawing/2014/main" id="{209DECF0-8CAF-4BF0-96CA-340BFE369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5197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5" descr="Cycling_Alone_Landsacpe_Belved_001">
            <a:extLst>
              <a:ext uri="{FF2B5EF4-FFF2-40B4-BE49-F238E27FC236}">
                <a16:creationId xmlns:a16="http://schemas.microsoft.com/office/drawing/2014/main" id="{5E01CF44-D5D8-4E79-98C4-F8726CFBE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765175"/>
            <a:ext cx="21336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DC4E0-A193-4627-BE76-5FC793F50DD7}"/>
              </a:ext>
            </a:extLst>
          </p:cNvPr>
          <p:cNvSpPr>
            <a:spLocks/>
          </p:cNvSpPr>
          <p:nvPr/>
        </p:nvSpPr>
        <p:spPr bwMode="auto">
          <a:xfrm>
            <a:off x="0" y="692150"/>
            <a:ext cx="9144000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s-PR" sz="1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SALUDMED: </a:t>
            </a: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CIENCIAS DEL MOVIMIENTO HUMANO Y DE LA SALUD</a:t>
            </a:r>
            <a:b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17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DIRECCIÓN DEL SITIO WEB: http://www.saludmed.com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AFDE902-1574-4965-8413-0D174ED679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193800"/>
            <a:ext cx="8459787" cy="525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3186368"/>
      </p:ext>
    </p:extLst>
  </p:cSld>
  <p:clrMapOvr>
    <a:masterClrMapping/>
  </p:clrMapOvr>
  <p:transition spd="slow">
    <p:push dir="u"/>
    <p:sndAc>
      <p:stSnd>
        <p:snd r:embed="rId4" name="whoosh.wav"/>
      </p:stSnd>
    </p:sndAc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>
            <a:extLst>
              <a:ext uri="{FF2B5EF4-FFF2-40B4-BE49-F238E27FC236}">
                <a16:creationId xmlns:a16="http://schemas.microsoft.com/office/drawing/2014/main" id="{28DBAF73-35AD-4807-A254-238358BBA1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2636838"/>
            <a:ext cx="8174037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Nosotros determinamos la calidad de la salud</a:t>
            </a:r>
          </a:p>
        </p:txBody>
      </p:sp>
      <p:pic>
        <p:nvPicPr>
          <p:cNvPr id="21507" name="Picture 3" descr="Bullets_Arrow_Blue1_Right_03">
            <a:extLst>
              <a:ext uri="{FF2B5EF4-FFF2-40B4-BE49-F238E27FC236}">
                <a16:creationId xmlns:a16="http://schemas.microsoft.com/office/drawing/2014/main" id="{B315A7A9-F6D0-4304-B7CD-25F0596C3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2708275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42D702ED-93B5-43F6-A8D3-4E1E299506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3355975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Nadie más puede regular nuestro comportamientos personales de vida</a:t>
            </a:r>
          </a:p>
        </p:txBody>
      </p:sp>
      <p:pic>
        <p:nvPicPr>
          <p:cNvPr id="21509" name="Picture 5" descr="Bullets_Arrow_Blue1_Right_03">
            <a:extLst>
              <a:ext uri="{FF2B5EF4-FFF2-40B4-BE49-F238E27FC236}">
                <a16:creationId xmlns:a16="http://schemas.microsoft.com/office/drawing/2014/main" id="{BB8BDD27-4142-42C9-ABFD-510C956DD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3427413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99DD9A-5287-4F5B-9F20-C4CFE459E3AF}"/>
              </a:ext>
            </a:extLst>
          </p:cNvPr>
          <p:cNvSpPr>
            <a:spLocks/>
          </p:cNvSpPr>
          <p:nvPr/>
        </p:nvSpPr>
        <p:spPr bwMode="auto">
          <a:xfrm>
            <a:off x="2628900" y="908050"/>
            <a:ext cx="6335713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n-US" sz="27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SALUD COMO RESPONSABILIDAD INDIVIDUAL</a:t>
            </a:r>
          </a:p>
        </p:txBody>
      </p:sp>
      <p:sp>
        <p:nvSpPr>
          <p:cNvPr id="21511" name="Text Box 7">
            <a:extLst>
              <a:ext uri="{FF2B5EF4-FFF2-40B4-BE49-F238E27FC236}">
                <a16:creationId xmlns:a16="http://schemas.microsoft.com/office/drawing/2014/main" id="{E80F26A8-1F1F-40CE-9E94-BD651CFA7D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4367213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La buena salud no es un asunto de buena suerte o destino, sino de estilos de vida apropiados</a:t>
            </a:r>
          </a:p>
        </p:txBody>
      </p:sp>
      <p:pic>
        <p:nvPicPr>
          <p:cNvPr id="21512" name="Picture 8" descr="Bullets_Arrow_Blue1_Right_03">
            <a:extLst>
              <a:ext uri="{FF2B5EF4-FFF2-40B4-BE49-F238E27FC236}">
                <a16:creationId xmlns:a16="http://schemas.microsoft.com/office/drawing/2014/main" id="{3B9BE693-C7E9-4200-A3D2-E0B45542B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4438650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3" name="Text Box 9">
            <a:extLst>
              <a:ext uri="{FF2B5EF4-FFF2-40B4-BE49-F238E27FC236}">
                <a16:creationId xmlns:a16="http://schemas.microsoft.com/office/drawing/2014/main" id="{F72CF7B2-2CA8-4700-A78B-3C25FD827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3" y="5448300"/>
            <a:ext cx="8029575" cy="86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altLang="en-US" sz="2800" b="1">
                <a:solidFill>
                  <a:srgbClr val="000000"/>
                </a:solidFill>
                <a:latin typeface="Calibri" panose="020F0502020204030204" pitchFamily="34" charset="0"/>
              </a:rPr>
              <a:t>El comportamiento es el factor más importante para el desarrollo de enfermedades principales y menores</a:t>
            </a:r>
          </a:p>
        </p:txBody>
      </p:sp>
      <p:pic>
        <p:nvPicPr>
          <p:cNvPr id="21514" name="Picture 10" descr="Bullets_Arrow_Blue1_Right_03">
            <a:extLst>
              <a:ext uri="{FF2B5EF4-FFF2-40B4-BE49-F238E27FC236}">
                <a16:creationId xmlns:a16="http://schemas.microsoft.com/office/drawing/2014/main" id="{0F553803-CBBE-47B8-A560-8CB4ECC0C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13" y="5519738"/>
            <a:ext cx="271462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Picture 11" descr="Pair_Walking_Child_Edge-FRAME_001">
            <a:extLst>
              <a:ext uri="{FF2B5EF4-FFF2-40B4-BE49-F238E27FC236}">
                <a16:creationId xmlns:a16="http://schemas.microsoft.com/office/drawing/2014/main" id="{3461F7F3-A672-4CD4-ABD2-E439C518E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692150"/>
            <a:ext cx="140335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180">
            <a:extLst>
              <a:ext uri="{FF2B5EF4-FFF2-40B4-BE49-F238E27FC236}">
                <a16:creationId xmlns:a16="http://schemas.microsoft.com/office/drawing/2014/main" id="{64AD505D-3204-4F36-A41C-4994153E71BC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395288" y="2538413"/>
            <a:ext cx="8153400" cy="201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5" name="Rectangle 182">
            <a:extLst>
              <a:ext uri="{FF2B5EF4-FFF2-40B4-BE49-F238E27FC236}">
                <a16:creationId xmlns:a16="http://schemas.microsoft.com/office/drawing/2014/main" id="{C84DA45E-3AA7-415E-A704-603B0E1FB2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2063" y="2538413"/>
            <a:ext cx="661670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4400" b="1">
                <a:latin typeface="Arial" panose="020B0604020202020204" pitchFamily="34" charset="0"/>
              </a:rPr>
              <a:t>Aplicar El Conocimiento</a:t>
            </a:r>
            <a:r>
              <a:rPr lang="en-US" altLang="en-US" sz="4400" b="1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endParaRPr lang="en-US" altLang="en-US"/>
          </a:p>
        </p:txBody>
      </p:sp>
      <p:sp>
        <p:nvSpPr>
          <p:cNvPr id="23556" name="Rectangle 183">
            <a:extLst>
              <a:ext uri="{FF2B5EF4-FFF2-40B4-BE49-F238E27FC236}">
                <a16:creationId xmlns:a16="http://schemas.microsoft.com/office/drawing/2014/main" id="{D0AB0FCA-21F5-4989-A2B1-9580BBEBC4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82700" y="3195638"/>
            <a:ext cx="7485063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4400" b="1">
                <a:latin typeface="Arial" panose="020B0604020202020204" pitchFamily="34" charset="0"/>
              </a:rPr>
              <a:t>Sobre los Comportamientos</a:t>
            </a:r>
            <a:endParaRPr lang="en-US" altLang="en-US"/>
          </a:p>
        </p:txBody>
      </p:sp>
      <p:sp>
        <p:nvSpPr>
          <p:cNvPr id="23557" name="Rectangle 184">
            <a:extLst>
              <a:ext uri="{FF2B5EF4-FFF2-40B4-BE49-F238E27FC236}">
                <a16:creationId xmlns:a16="http://schemas.microsoft.com/office/drawing/2014/main" id="{A68F2964-0322-43D3-932F-E3FC8595D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3852863"/>
            <a:ext cx="313848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4400" b="1">
                <a:latin typeface="Arial" panose="020B0604020202020204" pitchFamily="34" charset="0"/>
              </a:rPr>
              <a:t>Saludables:</a:t>
            </a:r>
            <a:endParaRPr lang="en-US" altLang="en-US"/>
          </a:p>
        </p:txBody>
      </p:sp>
      <p:grpSp>
        <p:nvGrpSpPr>
          <p:cNvPr id="23558" name="Group 565">
            <a:extLst>
              <a:ext uri="{FF2B5EF4-FFF2-40B4-BE49-F238E27FC236}">
                <a16:creationId xmlns:a16="http://schemas.microsoft.com/office/drawing/2014/main" id="{453144C1-0A54-4FBF-9D02-4BFCD51BFD5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71550" y="4616450"/>
            <a:ext cx="7381875" cy="1765300"/>
            <a:chOff x="703" y="2789"/>
            <a:chExt cx="4650" cy="1112"/>
          </a:xfrm>
        </p:grpSpPr>
        <p:sp>
          <p:nvSpPr>
            <p:cNvPr id="23577" name="AutoShape 564">
              <a:extLst>
                <a:ext uri="{FF2B5EF4-FFF2-40B4-BE49-F238E27FC236}">
                  <a16:creationId xmlns:a16="http://schemas.microsoft.com/office/drawing/2014/main" id="{0083734D-942F-45A4-98C2-81A20D9B0898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703" y="2789"/>
              <a:ext cx="4433" cy="1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8" name="Rectangle 566">
              <a:extLst>
                <a:ext uri="{FF2B5EF4-FFF2-40B4-BE49-F238E27FC236}">
                  <a16:creationId xmlns:a16="http://schemas.microsoft.com/office/drawing/2014/main" id="{C5B69DBD-024E-4023-AF93-8C1D03D23E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8" y="2808"/>
              <a:ext cx="4495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3900" b="1">
                  <a:latin typeface="Times New Roman" panose="02020603050405020304" pitchFamily="18" charset="0"/>
                </a:rPr>
                <a:t>Las Prácticas Correctas de Salud </a:t>
              </a:r>
              <a:endParaRPr lang="en-US" altLang="en-US"/>
            </a:p>
          </p:txBody>
        </p:sp>
        <p:sp>
          <p:nvSpPr>
            <p:cNvPr id="23579" name="Rectangle 567">
              <a:extLst>
                <a:ext uri="{FF2B5EF4-FFF2-40B4-BE49-F238E27FC236}">
                  <a16:creationId xmlns:a16="http://schemas.microsoft.com/office/drawing/2014/main" id="{D42CFD7A-70A4-46A5-9EC5-E2F93844F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7" y="3168"/>
              <a:ext cx="3603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3900" b="1">
                  <a:latin typeface="Times New Roman" panose="02020603050405020304" pitchFamily="18" charset="0"/>
                </a:rPr>
                <a:t>deben ser parte Integral de</a:t>
              </a:r>
              <a:endParaRPr lang="en-US" altLang="en-US"/>
            </a:p>
          </p:txBody>
        </p:sp>
        <p:sp>
          <p:nvSpPr>
            <p:cNvPr id="23580" name="Rectangle 568">
              <a:extLst>
                <a:ext uri="{FF2B5EF4-FFF2-40B4-BE49-F238E27FC236}">
                  <a16:creationId xmlns:a16="http://schemas.microsoft.com/office/drawing/2014/main" id="{F02E2404-586B-4EE4-A848-3744A31F19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5" y="3527"/>
              <a:ext cx="1776" cy="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3900" b="1">
                  <a:latin typeface="Times New Roman" panose="02020603050405020304" pitchFamily="18" charset="0"/>
                </a:rPr>
                <a:t>Nuestra Vida</a:t>
              </a:r>
              <a:endParaRPr lang="en-US" altLang="en-US"/>
            </a:p>
          </p:txBody>
        </p:sp>
      </p:grpSp>
      <p:sp>
        <p:nvSpPr>
          <p:cNvPr id="23559" name="AutoShape 569">
            <a:extLst>
              <a:ext uri="{FF2B5EF4-FFF2-40B4-BE49-F238E27FC236}">
                <a16:creationId xmlns:a16="http://schemas.microsoft.com/office/drawing/2014/main" id="{EDC888BE-C142-40D6-8234-9B8DA91C1C3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179388" y="692150"/>
            <a:ext cx="84582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Rectangle 571">
            <a:extLst>
              <a:ext uri="{FF2B5EF4-FFF2-40B4-BE49-F238E27FC236}">
                <a16:creationId xmlns:a16="http://schemas.microsoft.com/office/drawing/2014/main" id="{2B03F392-E77A-4CB3-976C-36D601803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7538" y="1181100"/>
            <a:ext cx="52197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r>
              <a:rPr lang="en-US" altLang="en-US" sz="2900" b="1">
                <a:latin typeface="Arial" panose="020B0604020202020204" pitchFamily="34" charset="0"/>
              </a:rPr>
              <a:t>Acciones de Responsabilidad</a:t>
            </a:r>
            <a:endParaRPr lang="en-US" altLang="en-US"/>
          </a:p>
        </p:txBody>
      </p:sp>
      <p:grpSp>
        <p:nvGrpSpPr>
          <p:cNvPr id="23561" name="Group 587">
            <a:extLst>
              <a:ext uri="{FF2B5EF4-FFF2-40B4-BE49-F238E27FC236}">
                <a16:creationId xmlns:a16="http://schemas.microsoft.com/office/drawing/2014/main" id="{4AB09523-7432-4A3D-BF0F-166D3E15512F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1295400"/>
            <a:ext cx="960438" cy="246063"/>
            <a:chOff x="4679" y="816"/>
            <a:chExt cx="605" cy="155"/>
          </a:xfrm>
        </p:grpSpPr>
        <p:sp>
          <p:nvSpPr>
            <p:cNvPr id="23573" name="Freeform 572">
              <a:extLst>
                <a:ext uri="{FF2B5EF4-FFF2-40B4-BE49-F238E27FC236}">
                  <a16:creationId xmlns:a16="http://schemas.microsoft.com/office/drawing/2014/main" id="{F7AEFAD8-9E9E-4468-8759-114F730EC4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9" y="894"/>
              <a:ext cx="605" cy="77"/>
            </a:xfrm>
            <a:custGeom>
              <a:avLst/>
              <a:gdLst>
                <a:gd name="T0" fmla="*/ 191 w 1815"/>
                <a:gd name="T1" fmla="*/ 1 h 233"/>
                <a:gd name="T2" fmla="*/ 195 w 1815"/>
                <a:gd name="T3" fmla="*/ 1 h 233"/>
                <a:gd name="T4" fmla="*/ 196 w 1815"/>
                <a:gd name="T5" fmla="*/ 2 h 233"/>
                <a:gd name="T6" fmla="*/ 195 w 1815"/>
                <a:gd name="T7" fmla="*/ 2 h 233"/>
                <a:gd name="T8" fmla="*/ 191 w 1815"/>
                <a:gd name="T9" fmla="*/ 3 h 233"/>
                <a:gd name="T10" fmla="*/ 195 w 1815"/>
                <a:gd name="T11" fmla="*/ 2 h 233"/>
                <a:gd name="T12" fmla="*/ 191 w 1815"/>
                <a:gd name="T13" fmla="*/ 2 h 233"/>
                <a:gd name="T14" fmla="*/ 186 w 1815"/>
                <a:gd name="T15" fmla="*/ 3 h 233"/>
                <a:gd name="T16" fmla="*/ 188 w 1815"/>
                <a:gd name="T17" fmla="*/ 3 h 233"/>
                <a:gd name="T18" fmla="*/ 189 w 1815"/>
                <a:gd name="T19" fmla="*/ 4 h 233"/>
                <a:gd name="T20" fmla="*/ 191 w 1815"/>
                <a:gd name="T21" fmla="*/ 4 h 233"/>
                <a:gd name="T22" fmla="*/ 195 w 1815"/>
                <a:gd name="T23" fmla="*/ 4 h 233"/>
                <a:gd name="T24" fmla="*/ 200 w 1815"/>
                <a:gd name="T25" fmla="*/ 3 h 233"/>
                <a:gd name="T26" fmla="*/ 198 w 1815"/>
                <a:gd name="T27" fmla="*/ 4 h 233"/>
                <a:gd name="T28" fmla="*/ 192 w 1815"/>
                <a:gd name="T29" fmla="*/ 5 h 233"/>
                <a:gd name="T30" fmla="*/ 186 w 1815"/>
                <a:gd name="T31" fmla="*/ 6 h 233"/>
                <a:gd name="T32" fmla="*/ 187 w 1815"/>
                <a:gd name="T33" fmla="*/ 6 h 233"/>
                <a:gd name="T34" fmla="*/ 190 w 1815"/>
                <a:gd name="T35" fmla="*/ 5 h 233"/>
                <a:gd name="T36" fmla="*/ 186 w 1815"/>
                <a:gd name="T37" fmla="*/ 5 h 233"/>
                <a:gd name="T38" fmla="*/ 180 w 1815"/>
                <a:gd name="T39" fmla="*/ 6 h 233"/>
                <a:gd name="T40" fmla="*/ 180 w 1815"/>
                <a:gd name="T41" fmla="*/ 6 h 233"/>
                <a:gd name="T42" fmla="*/ 179 w 1815"/>
                <a:gd name="T43" fmla="*/ 7 h 233"/>
                <a:gd name="T44" fmla="*/ 176 w 1815"/>
                <a:gd name="T45" fmla="*/ 6 h 233"/>
                <a:gd name="T46" fmla="*/ 174 w 1815"/>
                <a:gd name="T47" fmla="*/ 7 h 233"/>
                <a:gd name="T48" fmla="*/ 170 w 1815"/>
                <a:gd name="T49" fmla="*/ 7 h 233"/>
                <a:gd name="T50" fmla="*/ 169 w 1815"/>
                <a:gd name="T51" fmla="*/ 7 h 233"/>
                <a:gd name="T52" fmla="*/ 165 w 1815"/>
                <a:gd name="T53" fmla="*/ 7 h 233"/>
                <a:gd name="T54" fmla="*/ 163 w 1815"/>
                <a:gd name="T55" fmla="*/ 7 h 233"/>
                <a:gd name="T56" fmla="*/ 156 w 1815"/>
                <a:gd name="T57" fmla="*/ 8 h 233"/>
                <a:gd name="T58" fmla="*/ 147 w 1815"/>
                <a:gd name="T59" fmla="*/ 9 h 233"/>
                <a:gd name="T60" fmla="*/ 144 w 1815"/>
                <a:gd name="T61" fmla="*/ 8 h 233"/>
                <a:gd name="T62" fmla="*/ 137 w 1815"/>
                <a:gd name="T63" fmla="*/ 9 h 233"/>
                <a:gd name="T64" fmla="*/ 127 w 1815"/>
                <a:gd name="T65" fmla="*/ 9 h 233"/>
                <a:gd name="T66" fmla="*/ 111 w 1815"/>
                <a:gd name="T67" fmla="*/ 9 h 233"/>
                <a:gd name="T68" fmla="*/ 107 w 1815"/>
                <a:gd name="T69" fmla="*/ 11 h 233"/>
                <a:gd name="T70" fmla="*/ 106 w 1815"/>
                <a:gd name="T71" fmla="*/ 10 h 233"/>
                <a:gd name="T72" fmla="*/ 98 w 1815"/>
                <a:gd name="T73" fmla="*/ 10 h 233"/>
                <a:gd name="T74" fmla="*/ 89 w 1815"/>
                <a:gd name="T75" fmla="*/ 11 h 233"/>
                <a:gd name="T76" fmla="*/ 81 w 1815"/>
                <a:gd name="T77" fmla="*/ 12 h 233"/>
                <a:gd name="T78" fmla="*/ 72 w 1815"/>
                <a:gd name="T79" fmla="*/ 12 h 233"/>
                <a:gd name="T80" fmla="*/ 61 w 1815"/>
                <a:gd name="T81" fmla="*/ 14 h 233"/>
                <a:gd name="T82" fmla="*/ 46 w 1815"/>
                <a:gd name="T83" fmla="*/ 16 h 233"/>
                <a:gd name="T84" fmla="*/ 32 w 1815"/>
                <a:gd name="T85" fmla="*/ 19 h 233"/>
                <a:gd name="T86" fmla="*/ 22 w 1815"/>
                <a:gd name="T87" fmla="*/ 23 h 233"/>
                <a:gd name="T88" fmla="*/ 16 w 1815"/>
                <a:gd name="T89" fmla="*/ 24 h 233"/>
                <a:gd name="T90" fmla="*/ 8 w 1815"/>
                <a:gd name="T91" fmla="*/ 25 h 233"/>
                <a:gd name="T92" fmla="*/ 1 w 1815"/>
                <a:gd name="T93" fmla="*/ 20 h 233"/>
                <a:gd name="T94" fmla="*/ 0 w 1815"/>
                <a:gd name="T95" fmla="*/ 15 h 233"/>
                <a:gd name="T96" fmla="*/ 5 w 1815"/>
                <a:gd name="T97" fmla="*/ 0 h 23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15" h="233">
                  <a:moveTo>
                    <a:pt x="1727" y="0"/>
                  </a:moveTo>
                  <a:lnTo>
                    <a:pt x="1720" y="1"/>
                  </a:lnTo>
                  <a:lnTo>
                    <a:pt x="1719" y="5"/>
                  </a:lnTo>
                  <a:lnTo>
                    <a:pt x="1717" y="6"/>
                  </a:lnTo>
                  <a:lnTo>
                    <a:pt x="1720" y="7"/>
                  </a:lnTo>
                  <a:lnTo>
                    <a:pt x="1727" y="7"/>
                  </a:lnTo>
                  <a:lnTo>
                    <a:pt x="1736" y="7"/>
                  </a:lnTo>
                  <a:lnTo>
                    <a:pt x="1751" y="7"/>
                  </a:lnTo>
                  <a:lnTo>
                    <a:pt x="1773" y="6"/>
                  </a:lnTo>
                  <a:lnTo>
                    <a:pt x="1765" y="8"/>
                  </a:lnTo>
                  <a:lnTo>
                    <a:pt x="1761" y="13"/>
                  </a:lnTo>
                  <a:lnTo>
                    <a:pt x="1765" y="14"/>
                  </a:lnTo>
                  <a:lnTo>
                    <a:pt x="1781" y="15"/>
                  </a:lnTo>
                  <a:lnTo>
                    <a:pt x="1773" y="17"/>
                  </a:lnTo>
                  <a:lnTo>
                    <a:pt x="1762" y="19"/>
                  </a:lnTo>
                  <a:lnTo>
                    <a:pt x="1754" y="22"/>
                  </a:lnTo>
                  <a:lnTo>
                    <a:pt x="1743" y="24"/>
                  </a:lnTo>
                  <a:lnTo>
                    <a:pt x="1735" y="26"/>
                  </a:lnTo>
                  <a:lnTo>
                    <a:pt x="1727" y="27"/>
                  </a:lnTo>
                  <a:lnTo>
                    <a:pt x="1719" y="28"/>
                  </a:lnTo>
                  <a:lnTo>
                    <a:pt x="1714" y="28"/>
                  </a:lnTo>
                  <a:lnTo>
                    <a:pt x="1730" y="26"/>
                  </a:lnTo>
                  <a:lnTo>
                    <a:pt x="1746" y="22"/>
                  </a:lnTo>
                  <a:lnTo>
                    <a:pt x="1757" y="17"/>
                  </a:lnTo>
                  <a:lnTo>
                    <a:pt x="1754" y="15"/>
                  </a:lnTo>
                  <a:lnTo>
                    <a:pt x="1741" y="15"/>
                  </a:lnTo>
                  <a:lnTo>
                    <a:pt x="1728" y="15"/>
                  </a:lnTo>
                  <a:lnTo>
                    <a:pt x="1717" y="16"/>
                  </a:lnTo>
                  <a:lnTo>
                    <a:pt x="1705" y="17"/>
                  </a:lnTo>
                  <a:lnTo>
                    <a:pt x="1693" y="20"/>
                  </a:lnTo>
                  <a:lnTo>
                    <a:pt x="1682" y="23"/>
                  </a:lnTo>
                  <a:lnTo>
                    <a:pt x="1671" y="26"/>
                  </a:lnTo>
                  <a:lnTo>
                    <a:pt x="1660" y="28"/>
                  </a:lnTo>
                  <a:lnTo>
                    <a:pt x="1669" y="32"/>
                  </a:lnTo>
                  <a:lnTo>
                    <a:pt x="1679" y="31"/>
                  </a:lnTo>
                  <a:lnTo>
                    <a:pt x="1688" y="29"/>
                  </a:lnTo>
                  <a:lnTo>
                    <a:pt x="1698" y="29"/>
                  </a:lnTo>
                  <a:lnTo>
                    <a:pt x="1690" y="34"/>
                  </a:lnTo>
                  <a:lnTo>
                    <a:pt x="1692" y="36"/>
                  </a:lnTo>
                  <a:lnTo>
                    <a:pt x="1705" y="36"/>
                  </a:lnTo>
                  <a:lnTo>
                    <a:pt x="1735" y="35"/>
                  </a:lnTo>
                  <a:lnTo>
                    <a:pt x="1730" y="35"/>
                  </a:lnTo>
                  <a:lnTo>
                    <a:pt x="1727" y="35"/>
                  </a:lnTo>
                  <a:lnTo>
                    <a:pt x="1722" y="35"/>
                  </a:lnTo>
                  <a:lnTo>
                    <a:pt x="1720" y="37"/>
                  </a:lnTo>
                  <a:lnTo>
                    <a:pt x="1732" y="39"/>
                  </a:lnTo>
                  <a:lnTo>
                    <a:pt x="1743" y="39"/>
                  </a:lnTo>
                  <a:lnTo>
                    <a:pt x="1755" y="39"/>
                  </a:lnTo>
                  <a:lnTo>
                    <a:pt x="1768" y="38"/>
                  </a:lnTo>
                  <a:lnTo>
                    <a:pt x="1780" y="36"/>
                  </a:lnTo>
                  <a:lnTo>
                    <a:pt x="1792" y="34"/>
                  </a:lnTo>
                  <a:lnTo>
                    <a:pt x="1803" y="31"/>
                  </a:lnTo>
                  <a:lnTo>
                    <a:pt x="1815" y="28"/>
                  </a:lnTo>
                  <a:lnTo>
                    <a:pt x="1803" y="32"/>
                  </a:lnTo>
                  <a:lnTo>
                    <a:pt x="1792" y="36"/>
                  </a:lnTo>
                  <a:lnTo>
                    <a:pt x="1778" y="39"/>
                  </a:lnTo>
                  <a:lnTo>
                    <a:pt x="1765" y="42"/>
                  </a:lnTo>
                  <a:lnTo>
                    <a:pt x="1754" y="44"/>
                  </a:lnTo>
                  <a:lnTo>
                    <a:pt x="1740" y="45"/>
                  </a:lnTo>
                  <a:lnTo>
                    <a:pt x="1727" y="46"/>
                  </a:lnTo>
                  <a:lnTo>
                    <a:pt x="1714" y="48"/>
                  </a:lnTo>
                  <a:lnTo>
                    <a:pt x="1701" y="50"/>
                  </a:lnTo>
                  <a:lnTo>
                    <a:pt x="1688" y="53"/>
                  </a:lnTo>
                  <a:lnTo>
                    <a:pt x="1673" y="54"/>
                  </a:lnTo>
                  <a:lnTo>
                    <a:pt x="1660" y="54"/>
                  </a:lnTo>
                  <a:lnTo>
                    <a:pt x="1666" y="52"/>
                  </a:lnTo>
                  <a:lnTo>
                    <a:pt x="1674" y="50"/>
                  </a:lnTo>
                  <a:lnTo>
                    <a:pt x="1682" y="50"/>
                  </a:lnTo>
                  <a:lnTo>
                    <a:pt x="1692" y="48"/>
                  </a:lnTo>
                  <a:lnTo>
                    <a:pt x="1701" y="48"/>
                  </a:lnTo>
                  <a:lnTo>
                    <a:pt x="1709" y="45"/>
                  </a:lnTo>
                  <a:lnTo>
                    <a:pt x="1714" y="43"/>
                  </a:lnTo>
                  <a:lnTo>
                    <a:pt x="1720" y="37"/>
                  </a:lnTo>
                  <a:lnTo>
                    <a:pt x="1705" y="38"/>
                  </a:lnTo>
                  <a:lnTo>
                    <a:pt x="1690" y="39"/>
                  </a:lnTo>
                  <a:lnTo>
                    <a:pt x="1676" y="42"/>
                  </a:lnTo>
                  <a:lnTo>
                    <a:pt x="1661" y="44"/>
                  </a:lnTo>
                  <a:lnTo>
                    <a:pt x="1646" y="46"/>
                  </a:lnTo>
                  <a:lnTo>
                    <a:pt x="1633" y="50"/>
                  </a:lnTo>
                  <a:lnTo>
                    <a:pt x="1617" y="52"/>
                  </a:lnTo>
                  <a:lnTo>
                    <a:pt x="1602" y="54"/>
                  </a:lnTo>
                  <a:lnTo>
                    <a:pt x="1609" y="57"/>
                  </a:lnTo>
                  <a:lnTo>
                    <a:pt x="1617" y="57"/>
                  </a:lnTo>
                  <a:lnTo>
                    <a:pt x="1623" y="57"/>
                  </a:lnTo>
                  <a:lnTo>
                    <a:pt x="1631" y="57"/>
                  </a:lnTo>
                  <a:lnTo>
                    <a:pt x="1625" y="60"/>
                  </a:lnTo>
                  <a:lnTo>
                    <a:pt x="1617" y="61"/>
                  </a:lnTo>
                  <a:lnTo>
                    <a:pt x="1609" y="61"/>
                  </a:lnTo>
                  <a:lnTo>
                    <a:pt x="1602" y="61"/>
                  </a:lnTo>
                  <a:lnTo>
                    <a:pt x="1604" y="57"/>
                  </a:lnTo>
                  <a:lnTo>
                    <a:pt x="1598" y="54"/>
                  </a:lnTo>
                  <a:lnTo>
                    <a:pt x="1585" y="56"/>
                  </a:lnTo>
                  <a:lnTo>
                    <a:pt x="1559" y="61"/>
                  </a:lnTo>
                  <a:lnTo>
                    <a:pt x="1561" y="63"/>
                  </a:lnTo>
                  <a:lnTo>
                    <a:pt x="1564" y="64"/>
                  </a:lnTo>
                  <a:lnTo>
                    <a:pt x="1567" y="64"/>
                  </a:lnTo>
                  <a:lnTo>
                    <a:pt x="1569" y="64"/>
                  </a:lnTo>
                  <a:lnTo>
                    <a:pt x="1556" y="66"/>
                  </a:lnTo>
                  <a:lnTo>
                    <a:pt x="1542" y="67"/>
                  </a:lnTo>
                  <a:lnTo>
                    <a:pt x="1527" y="67"/>
                  </a:lnTo>
                  <a:lnTo>
                    <a:pt x="1513" y="67"/>
                  </a:lnTo>
                  <a:lnTo>
                    <a:pt x="1529" y="66"/>
                  </a:lnTo>
                  <a:lnTo>
                    <a:pt x="1531" y="65"/>
                  </a:lnTo>
                  <a:lnTo>
                    <a:pt x="1523" y="63"/>
                  </a:lnTo>
                  <a:lnTo>
                    <a:pt x="1511" y="61"/>
                  </a:lnTo>
                  <a:lnTo>
                    <a:pt x="1499" y="61"/>
                  </a:lnTo>
                  <a:lnTo>
                    <a:pt x="1489" y="61"/>
                  </a:lnTo>
                  <a:lnTo>
                    <a:pt x="1486" y="64"/>
                  </a:lnTo>
                  <a:lnTo>
                    <a:pt x="1499" y="67"/>
                  </a:lnTo>
                  <a:lnTo>
                    <a:pt x="1486" y="67"/>
                  </a:lnTo>
                  <a:lnTo>
                    <a:pt x="1473" y="66"/>
                  </a:lnTo>
                  <a:lnTo>
                    <a:pt x="1464" y="66"/>
                  </a:lnTo>
                  <a:lnTo>
                    <a:pt x="1454" y="69"/>
                  </a:lnTo>
                  <a:lnTo>
                    <a:pt x="1441" y="72"/>
                  </a:lnTo>
                  <a:lnTo>
                    <a:pt x="1424" y="74"/>
                  </a:lnTo>
                  <a:lnTo>
                    <a:pt x="1403" y="77"/>
                  </a:lnTo>
                  <a:lnTo>
                    <a:pt x="1381" y="80"/>
                  </a:lnTo>
                  <a:lnTo>
                    <a:pt x="1358" y="81"/>
                  </a:lnTo>
                  <a:lnTo>
                    <a:pt x="1337" y="82"/>
                  </a:lnTo>
                  <a:lnTo>
                    <a:pt x="1320" y="81"/>
                  </a:lnTo>
                  <a:lnTo>
                    <a:pt x="1307" y="80"/>
                  </a:lnTo>
                  <a:lnTo>
                    <a:pt x="1318" y="77"/>
                  </a:lnTo>
                  <a:lnTo>
                    <a:pt x="1310" y="74"/>
                  </a:lnTo>
                  <a:lnTo>
                    <a:pt x="1295" y="72"/>
                  </a:lnTo>
                  <a:lnTo>
                    <a:pt x="1272" y="72"/>
                  </a:lnTo>
                  <a:lnTo>
                    <a:pt x="1251" y="73"/>
                  </a:lnTo>
                  <a:lnTo>
                    <a:pt x="1235" y="74"/>
                  </a:lnTo>
                  <a:lnTo>
                    <a:pt x="1232" y="80"/>
                  </a:lnTo>
                  <a:lnTo>
                    <a:pt x="1245" y="86"/>
                  </a:lnTo>
                  <a:lnTo>
                    <a:pt x="1210" y="85"/>
                  </a:lnTo>
                  <a:lnTo>
                    <a:pt x="1175" y="83"/>
                  </a:lnTo>
                  <a:lnTo>
                    <a:pt x="1140" y="83"/>
                  </a:lnTo>
                  <a:lnTo>
                    <a:pt x="1105" y="82"/>
                  </a:lnTo>
                  <a:lnTo>
                    <a:pt x="1071" y="82"/>
                  </a:lnTo>
                  <a:lnTo>
                    <a:pt x="1034" y="83"/>
                  </a:lnTo>
                  <a:lnTo>
                    <a:pt x="999" y="86"/>
                  </a:lnTo>
                  <a:lnTo>
                    <a:pt x="963" y="90"/>
                  </a:lnTo>
                  <a:lnTo>
                    <a:pt x="965" y="93"/>
                  </a:lnTo>
                  <a:lnTo>
                    <a:pt x="965" y="95"/>
                  </a:lnTo>
                  <a:lnTo>
                    <a:pt x="959" y="98"/>
                  </a:lnTo>
                  <a:lnTo>
                    <a:pt x="953" y="100"/>
                  </a:lnTo>
                  <a:lnTo>
                    <a:pt x="956" y="98"/>
                  </a:lnTo>
                  <a:lnTo>
                    <a:pt x="958" y="96"/>
                  </a:lnTo>
                  <a:lnTo>
                    <a:pt x="958" y="94"/>
                  </a:lnTo>
                  <a:lnTo>
                    <a:pt x="938" y="94"/>
                  </a:lnTo>
                  <a:lnTo>
                    <a:pt x="919" y="94"/>
                  </a:lnTo>
                  <a:lnTo>
                    <a:pt x="898" y="94"/>
                  </a:lnTo>
                  <a:lnTo>
                    <a:pt x="879" y="95"/>
                  </a:lnTo>
                  <a:lnTo>
                    <a:pt x="860" y="96"/>
                  </a:lnTo>
                  <a:lnTo>
                    <a:pt x="841" y="100"/>
                  </a:lnTo>
                  <a:lnTo>
                    <a:pt x="822" y="102"/>
                  </a:lnTo>
                  <a:lnTo>
                    <a:pt x="803" y="103"/>
                  </a:lnTo>
                  <a:lnTo>
                    <a:pt x="782" y="107"/>
                  </a:lnTo>
                  <a:lnTo>
                    <a:pt x="763" y="109"/>
                  </a:lnTo>
                  <a:lnTo>
                    <a:pt x="744" y="110"/>
                  </a:lnTo>
                  <a:lnTo>
                    <a:pt x="725" y="111"/>
                  </a:lnTo>
                  <a:lnTo>
                    <a:pt x="706" y="112"/>
                  </a:lnTo>
                  <a:lnTo>
                    <a:pt x="685" y="114"/>
                  </a:lnTo>
                  <a:lnTo>
                    <a:pt x="666" y="114"/>
                  </a:lnTo>
                  <a:lnTo>
                    <a:pt x="647" y="112"/>
                  </a:lnTo>
                  <a:lnTo>
                    <a:pt x="627" y="116"/>
                  </a:lnTo>
                  <a:lnTo>
                    <a:pt x="605" y="118"/>
                  </a:lnTo>
                  <a:lnTo>
                    <a:pt x="578" y="121"/>
                  </a:lnTo>
                  <a:lnTo>
                    <a:pt x="549" y="124"/>
                  </a:lnTo>
                  <a:lnTo>
                    <a:pt x="517" y="129"/>
                  </a:lnTo>
                  <a:lnTo>
                    <a:pt x="485" y="132"/>
                  </a:lnTo>
                  <a:lnTo>
                    <a:pt x="452" y="138"/>
                  </a:lnTo>
                  <a:lnTo>
                    <a:pt x="417" y="143"/>
                  </a:lnTo>
                  <a:lnTo>
                    <a:pt x="385" y="148"/>
                  </a:lnTo>
                  <a:lnTo>
                    <a:pt x="351" y="155"/>
                  </a:lnTo>
                  <a:lnTo>
                    <a:pt x="319" y="161"/>
                  </a:lnTo>
                  <a:lnTo>
                    <a:pt x="289" y="169"/>
                  </a:lnTo>
                  <a:lnTo>
                    <a:pt x="262" y="178"/>
                  </a:lnTo>
                  <a:lnTo>
                    <a:pt x="236" y="188"/>
                  </a:lnTo>
                  <a:lnTo>
                    <a:pt x="216" y="198"/>
                  </a:lnTo>
                  <a:lnTo>
                    <a:pt x="198" y="209"/>
                  </a:lnTo>
                  <a:lnTo>
                    <a:pt x="189" y="212"/>
                  </a:lnTo>
                  <a:lnTo>
                    <a:pt x="176" y="214"/>
                  </a:lnTo>
                  <a:lnTo>
                    <a:pt x="160" y="217"/>
                  </a:lnTo>
                  <a:lnTo>
                    <a:pt x="144" y="221"/>
                  </a:lnTo>
                  <a:lnTo>
                    <a:pt x="128" y="225"/>
                  </a:lnTo>
                  <a:lnTo>
                    <a:pt x="110" y="228"/>
                  </a:lnTo>
                  <a:lnTo>
                    <a:pt x="93" y="232"/>
                  </a:lnTo>
                  <a:lnTo>
                    <a:pt x="75" y="233"/>
                  </a:lnTo>
                  <a:lnTo>
                    <a:pt x="48" y="221"/>
                  </a:lnTo>
                  <a:lnTo>
                    <a:pt x="29" y="209"/>
                  </a:lnTo>
                  <a:lnTo>
                    <a:pt x="18" y="196"/>
                  </a:lnTo>
                  <a:lnTo>
                    <a:pt x="10" y="183"/>
                  </a:lnTo>
                  <a:lnTo>
                    <a:pt x="5" y="169"/>
                  </a:lnTo>
                  <a:lnTo>
                    <a:pt x="2" y="156"/>
                  </a:lnTo>
                  <a:lnTo>
                    <a:pt x="2" y="145"/>
                  </a:lnTo>
                  <a:lnTo>
                    <a:pt x="0" y="132"/>
                  </a:lnTo>
                  <a:lnTo>
                    <a:pt x="2" y="100"/>
                  </a:lnTo>
                  <a:lnTo>
                    <a:pt x="14" y="66"/>
                  </a:lnTo>
                  <a:lnTo>
                    <a:pt x="29" y="34"/>
                  </a:lnTo>
                  <a:lnTo>
                    <a:pt x="45" y="0"/>
                  </a:lnTo>
                  <a:lnTo>
                    <a:pt x="1727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4" name="Freeform 573">
              <a:extLst>
                <a:ext uri="{FF2B5EF4-FFF2-40B4-BE49-F238E27FC236}">
                  <a16:creationId xmlns:a16="http://schemas.microsoft.com/office/drawing/2014/main" id="{BCFEB721-D54B-4ED0-9C63-2B4480A66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9" y="816"/>
              <a:ext cx="344" cy="39"/>
            </a:xfrm>
            <a:custGeom>
              <a:avLst/>
              <a:gdLst>
                <a:gd name="T0" fmla="*/ 1 w 1034"/>
                <a:gd name="T1" fmla="*/ 9 h 118"/>
                <a:gd name="T2" fmla="*/ 7 w 1034"/>
                <a:gd name="T3" fmla="*/ 5 h 118"/>
                <a:gd name="T4" fmla="*/ 12 w 1034"/>
                <a:gd name="T5" fmla="*/ 3 h 118"/>
                <a:gd name="T6" fmla="*/ 21 w 1034"/>
                <a:gd name="T7" fmla="*/ 1 h 118"/>
                <a:gd name="T8" fmla="*/ 35 w 1034"/>
                <a:gd name="T9" fmla="*/ 0 h 118"/>
                <a:gd name="T10" fmla="*/ 51 w 1034"/>
                <a:gd name="T11" fmla="*/ 0 h 118"/>
                <a:gd name="T12" fmla="*/ 59 w 1034"/>
                <a:gd name="T13" fmla="*/ 1 h 118"/>
                <a:gd name="T14" fmla="*/ 66 w 1034"/>
                <a:gd name="T15" fmla="*/ 0 h 118"/>
                <a:gd name="T16" fmla="*/ 69 w 1034"/>
                <a:gd name="T17" fmla="*/ 2 h 118"/>
                <a:gd name="T18" fmla="*/ 68 w 1034"/>
                <a:gd name="T19" fmla="*/ 2 h 118"/>
                <a:gd name="T20" fmla="*/ 71 w 1034"/>
                <a:gd name="T21" fmla="*/ 3 h 118"/>
                <a:gd name="T22" fmla="*/ 78 w 1034"/>
                <a:gd name="T23" fmla="*/ 3 h 118"/>
                <a:gd name="T24" fmla="*/ 86 w 1034"/>
                <a:gd name="T25" fmla="*/ 3 h 118"/>
                <a:gd name="T26" fmla="*/ 86 w 1034"/>
                <a:gd name="T27" fmla="*/ 2 h 118"/>
                <a:gd name="T28" fmla="*/ 89 w 1034"/>
                <a:gd name="T29" fmla="*/ 1 h 118"/>
                <a:gd name="T30" fmla="*/ 94 w 1034"/>
                <a:gd name="T31" fmla="*/ 1 h 118"/>
                <a:gd name="T32" fmla="*/ 93 w 1034"/>
                <a:gd name="T33" fmla="*/ 1 h 118"/>
                <a:gd name="T34" fmla="*/ 89 w 1034"/>
                <a:gd name="T35" fmla="*/ 2 h 118"/>
                <a:gd name="T36" fmla="*/ 90 w 1034"/>
                <a:gd name="T37" fmla="*/ 3 h 118"/>
                <a:gd name="T38" fmla="*/ 94 w 1034"/>
                <a:gd name="T39" fmla="*/ 3 h 118"/>
                <a:gd name="T40" fmla="*/ 91 w 1034"/>
                <a:gd name="T41" fmla="*/ 3 h 118"/>
                <a:gd name="T42" fmla="*/ 90 w 1034"/>
                <a:gd name="T43" fmla="*/ 4 h 118"/>
                <a:gd name="T44" fmla="*/ 86 w 1034"/>
                <a:gd name="T45" fmla="*/ 4 h 118"/>
                <a:gd name="T46" fmla="*/ 86 w 1034"/>
                <a:gd name="T47" fmla="*/ 4 h 118"/>
                <a:gd name="T48" fmla="*/ 82 w 1034"/>
                <a:gd name="T49" fmla="*/ 3 h 118"/>
                <a:gd name="T50" fmla="*/ 76 w 1034"/>
                <a:gd name="T51" fmla="*/ 4 h 118"/>
                <a:gd name="T52" fmla="*/ 79 w 1034"/>
                <a:gd name="T53" fmla="*/ 4 h 118"/>
                <a:gd name="T54" fmla="*/ 78 w 1034"/>
                <a:gd name="T55" fmla="*/ 5 h 118"/>
                <a:gd name="T56" fmla="*/ 80 w 1034"/>
                <a:gd name="T57" fmla="*/ 5 h 118"/>
                <a:gd name="T58" fmla="*/ 81 w 1034"/>
                <a:gd name="T59" fmla="*/ 6 h 118"/>
                <a:gd name="T60" fmla="*/ 84 w 1034"/>
                <a:gd name="T61" fmla="*/ 7 h 118"/>
                <a:gd name="T62" fmla="*/ 89 w 1034"/>
                <a:gd name="T63" fmla="*/ 7 h 118"/>
                <a:gd name="T64" fmla="*/ 92 w 1034"/>
                <a:gd name="T65" fmla="*/ 6 h 118"/>
                <a:gd name="T66" fmla="*/ 93 w 1034"/>
                <a:gd name="T67" fmla="*/ 7 h 118"/>
                <a:gd name="T68" fmla="*/ 98 w 1034"/>
                <a:gd name="T69" fmla="*/ 6 h 118"/>
                <a:gd name="T70" fmla="*/ 98 w 1034"/>
                <a:gd name="T71" fmla="*/ 5 h 118"/>
                <a:gd name="T72" fmla="*/ 102 w 1034"/>
                <a:gd name="T73" fmla="*/ 6 h 118"/>
                <a:gd name="T74" fmla="*/ 104 w 1034"/>
                <a:gd name="T75" fmla="*/ 6 h 118"/>
                <a:gd name="T76" fmla="*/ 107 w 1034"/>
                <a:gd name="T77" fmla="*/ 6 h 118"/>
                <a:gd name="T78" fmla="*/ 111 w 1034"/>
                <a:gd name="T79" fmla="*/ 6 h 118"/>
                <a:gd name="T80" fmla="*/ 103 w 1034"/>
                <a:gd name="T81" fmla="*/ 6 h 118"/>
                <a:gd name="T82" fmla="*/ 98 w 1034"/>
                <a:gd name="T83" fmla="*/ 8 h 118"/>
                <a:gd name="T84" fmla="*/ 94 w 1034"/>
                <a:gd name="T85" fmla="*/ 7 h 118"/>
                <a:gd name="T86" fmla="*/ 95 w 1034"/>
                <a:gd name="T87" fmla="*/ 8 h 118"/>
                <a:gd name="T88" fmla="*/ 91 w 1034"/>
                <a:gd name="T89" fmla="*/ 8 h 118"/>
                <a:gd name="T90" fmla="*/ 97 w 1034"/>
                <a:gd name="T91" fmla="*/ 8 h 118"/>
                <a:gd name="T92" fmla="*/ 100 w 1034"/>
                <a:gd name="T93" fmla="*/ 7 h 118"/>
                <a:gd name="T94" fmla="*/ 102 w 1034"/>
                <a:gd name="T95" fmla="*/ 8 h 118"/>
                <a:gd name="T96" fmla="*/ 107 w 1034"/>
                <a:gd name="T97" fmla="*/ 8 h 118"/>
                <a:gd name="T98" fmla="*/ 104 w 1034"/>
                <a:gd name="T99" fmla="*/ 9 h 118"/>
                <a:gd name="T100" fmla="*/ 113 w 1034"/>
                <a:gd name="T101" fmla="*/ 9 h 118"/>
                <a:gd name="T102" fmla="*/ 106 w 1034"/>
                <a:gd name="T103" fmla="*/ 10 h 118"/>
                <a:gd name="T104" fmla="*/ 99 w 1034"/>
                <a:gd name="T105" fmla="*/ 10 h 118"/>
                <a:gd name="T106" fmla="*/ 103 w 1034"/>
                <a:gd name="T107" fmla="*/ 11 h 118"/>
                <a:gd name="T108" fmla="*/ 103 w 1034"/>
                <a:gd name="T109" fmla="*/ 12 h 118"/>
                <a:gd name="T110" fmla="*/ 114 w 1034"/>
                <a:gd name="T111" fmla="*/ 12 h 118"/>
                <a:gd name="T112" fmla="*/ 114 w 1034"/>
                <a:gd name="T113" fmla="*/ 13 h 118"/>
                <a:gd name="T114" fmla="*/ 114 w 1034"/>
                <a:gd name="T115" fmla="*/ 13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34" h="118">
                  <a:moveTo>
                    <a:pt x="0" y="118"/>
                  </a:moveTo>
                  <a:lnTo>
                    <a:pt x="3" y="105"/>
                  </a:lnTo>
                  <a:lnTo>
                    <a:pt x="7" y="92"/>
                  </a:lnTo>
                  <a:lnTo>
                    <a:pt x="11" y="82"/>
                  </a:lnTo>
                  <a:lnTo>
                    <a:pt x="16" y="75"/>
                  </a:lnTo>
                  <a:lnTo>
                    <a:pt x="34" y="68"/>
                  </a:lnTo>
                  <a:lnTo>
                    <a:pt x="48" y="58"/>
                  </a:lnTo>
                  <a:lnTo>
                    <a:pt x="61" y="49"/>
                  </a:lnTo>
                  <a:lnTo>
                    <a:pt x="72" y="40"/>
                  </a:lnTo>
                  <a:lnTo>
                    <a:pt x="78" y="34"/>
                  </a:lnTo>
                  <a:lnTo>
                    <a:pt x="89" y="28"/>
                  </a:lnTo>
                  <a:lnTo>
                    <a:pt x="107" y="24"/>
                  </a:lnTo>
                  <a:lnTo>
                    <a:pt x="126" y="19"/>
                  </a:lnTo>
                  <a:lnTo>
                    <a:pt x="147" y="16"/>
                  </a:lnTo>
                  <a:lnTo>
                    <a:pt x="168" y="13"/>
                  </a:lnTo>
                  <a:lnTo>
                    <a:pt x="190" y="11"/>
                  </a:lnTo>
                  <a:lnTo>
                    <a:pt x="204" y="11"/>
                  </a:lnTo>
                  <a:lnTo>
                    <a:pt x="241" y="6"/>
                  </a:lnTo>
                  <a:lnTo>
                    <a:pt x="278" y="3"/>
                  </a:lnTo>
                  <a:lnTo>
                    <a:pt x="314" y="2"/>
                  </a:lnTo>
                  <a:lnTo>
                    <a:pt x="351" y="0"/>
                  </a:lnTo>
                  <a:lnTo>
                    <a:pt x="386" y="2"/>
                  </a:lnTo>
                  <a:lnTo>
                    <a:pt x="421" y="2"/>
                  </a:lnTo>
                  <a:lnTo>
                    <a:pt x="458" y="4"/>
                  </a:lnTo>
                  <a:lnTo>
                    <a:pt x="492" y="5"/>
                  </a:lnTo>
                  <a:lnTo>
                    <a:pt x="506" y="6"/>
                  </a:lnTo>
                  <a:lnTo>
                    <a:pt x="520" y="6"/>
                  </a:lnTo>
                  <a:lnTo>
                    <a:pt x="536" y="6"/>
                  </a:lnTo>
                  <a:lnTo>
                    <a:pt x="552" y="6"/>
                  </a:lnTo>
                  <a:lnTo>
                    <a:pt x="567" y="5"/>
                  </a:lnTo>
                  <a:lnTo>
                    <a:pt x="582" y="4"/>
                  </a:lnTo>
                  <a:lnTo>
                    <a:pt x="595" y="3"/>
                  </a:lnTo>
                  <a:lnTo>
                    <a:pt x="611" y="2"/>
                  </a:lnTo>
                  <a:lnTo>
                    <a:pt x="609" y="9"/>
                  </a:lnTo>
                  <a:lnTo>
                    <a:pt x="613" y="14"/>
                  </a:lnTo>
                  <a:lnTo>
                    <a:pt x="621" y="19"/>
                  </a:lnTo>
                  <a:lnTo>
                    <a:pt x="630" y="19"/>
                  </a:lnTo>
                  <a:lnTo>
                    <a:pt x="624" y="21"/>
                  </a:lnTo>
                  <a:lnTo>
                    <a:pt x="616" y="21"/>
                  </a:lnTo>
                  <a:lnTo>
                    <a:pt x="611" y="21"/>
                  </a:lnTo>
                  <a:lnTo>
                    <a:pt x="609" y="23"/>
                  </a:lnTo>
                  <a:lnTo>
                    <a:pt x="619" y="26"/>
                  </a:lnTo>
                  <a:lnTo>
                    <a:pt x="630" y="28"/>
                  </a:lnTo>
                  <a:lnTo>
                    <a:pt x="642" y="31"/>
                  </a:lnTo>
                  <a:lnTo>
                    <a:pt x="649" y="31"/>
                  </a:lnTo>
                  <a:lnTo>
                    <a:pt x="667" y="29"/>
                  </a:lnTo>
                  <a:lnTo>
                    <a:pt x="686" y="29"/>
                  </a:lnTo>
                  <a:lnTo>
                    <a:pt x="704" y="29"/>
                  </a:lnTo>
                  <a:lnTo>
                    <a:pt x="723" y="29"/>
                  </a:lnTo>
                  <a:lnTo>
                    <a:pt x="742" y="28"/>
                  </a:lnTo>
                  <a:lnTo>
                    <a:pt x="758" y="26"/>
                  </a:lnTo>
                  <a:lnTo>
                    <a:pt x="777" y="25"/>
                  </a:lnTo>
                  <a:lnTo>
                    <a:pt x="795" y="21"/>
                  </a:lnTo>
                  <a:lnTo>
                    <a:pt x="791" y="19"/>
                  </a:lnTo>
                  <a:lnTo>
                    <a:pt x="785" y="17"/>
                  </a:lnTo>
                  <a:lnTo>
                    <a:pt x="780" y="19"/>
                  </a:lnTo>
                  <a:lnTo>
                    <a:pt x="776" y="19"/>
                  </a:lnTo>
                  <a:lnTo>
                    <a:pt x="787" y="16"/>
                  </a:lnTo>
                  <a:lnTo>
                    <a:pt x="798" y="14"/>
                  </a:lnTo>
                  <a:lnTo>
                    <a:pt x="809" y="13"/>
                  </a:lnTo>
                  <a:lnTo>
                    <a:pt x="820" y="12"/>
                  </a:lnTo>
                  <a:lnTo>
                    <a:pt x="831" y="11"/>
                  </a:lnTo>
                  <a:lnTo>
                    <a:pt x="843" y="10"/>
                  </a:lnTo>
                  <a:lnTo>
                    <a:pt x="854" y="10"/>
                  </a:lnTo>
                  <a:lnTo>
                    <a:pt x="866" y="9"/>
                  </a:lnTo>
                  <a:lnTo>
                    <a:pt x="857" y="10"/>
                  </a:lnTo>
                  <a:lnTo>
                    <a:pt x="847" y="10"/>
                  </a:lnTo>
                  <a:lnTo>
                    <a:pt x="838" y="10"/>
                  </a:lnTo>
                  <a:lnTo>
                    <a:pt x="828" y="11"/>
                  </a:lnTo>
                  <a:lnTo>
                    <a:pt x="818" y="11"/>
                  </a:lnTo>
                  <a:lnTo>
                    <a:pt x="811" y="12"/>
                  </a:lnTo>
                  <a:lnTo>
                    <a:pt x="804" y="14"/>
                  </a:lnTo>
                  <a:lnTo>
                    <a:pt x="801" y="19"/>
                  </a:lnTo>
                  <a:lnTo>
                    <a:pt x="801" y="23"/>
                  </a:lnTo>
                  <a:lnTo>
                    <a:pt x="804" y="24"/>
                  </a:lnTo>
                  <a:lnTo>
                    <a:pt x="812" y="25"/>
                  </a:lnTo>
                  <a:lnTo>
                    <a:pt x="820" y="25"/>
                  </a:lnTo>
                  <a:lnTo>
                    <a:pt x="831" y="24"/>
                  </a:lnTo>
                  <a:lnTo>
                    <a:pt x="841" y="24"/>
                  </a:lnTo>
                  <a:lnTo>
                    <a:pt x="851" y="23"/>
                  </a:lnTo>
                  <a:lnTo>
                    <a:pt x="860" y="24"/>
                  </a:lnTo>
                  <a:lnTo>
                    <a:pt x="844" y="25"/>
                  </a:lnTo>
                  <a:lnTo>
                    <a:pt x="831" y="26"/>
                  </a:lnTo>
                  <a:lnTo>
                    <a:pt x="828" y="28"/>
                  </a:lnTo>
                  <a:lnTo>
                    <a:pt x="838" y="31"/>
                  </a:lnTo>
                  <a:lnTo>
                    <a:pt x="830" y="32"/>
                  </a:lnTo>
                  <a:lnTo>
                    <a:pt x="822" y="33"/>
                  </a:lnTo>
                  <a:lnTo>
                    <a:pt x="812" y="33"/>
                  </a:lnTo>
                  <a:lnTo>
                    <a:pt x="804" y="33"/>
                  </a:lnTo>
                  <a:lnTo>
                    <a:pt x="798" y="33"/>
                  </a:lnTo>
                  <a:lnTo>
                    <a:pt x="787" y="33"/>
                  </a:lnTo>
                  <a:lnTo>
                    <a:pt x="780" y="33"/>
                  </a:lnTo>
                  <a:lnTo>
                    <a:pt x="772" y="34"/>
                  </a:lnTo>
                  <a:lnTo>
                    <a:pt x="774" y="34"/>
                  </a:lnTo>
                  <a:lnTo>
                    <a:pt x="777" y="33"/>
                  </a:lnTo>
                  <a:lnTo>
                    <a:pt x="780" y="32"/>
                  </a:lnTo>
                  <a:lnTo>
                    <a:pt x="782" y="31"/>
                  </a:lnTo>
                  <a:lnTo>
                    <a:pt x="768" y="29"/>
                  </a:lnTo>
                  <a:lnTo>
                    <a:pt x="755" y="28"/>
                  </a:lnTo>
                  <a:lnTo>
                    <a:pt x="739" y="28"/>
                  </a:lnTo>
                  <a:lnTo>
                    <a:pt x="726" y="29"/>
                  </a:lnTo>
                  <a:lnTo>
                    <a:pt x="713" y="31"/>
                  </a:lnTo>
                  <a:lnTo>
                    <a:pt x="699" y="32"/>
                  </a:lnTo>
                  <a:lnTo>
                    <a:pt x="686" y="34"/>
                  </a:lnTo>
                  <a:lnTo>
                    <a:pt x="672" y="38"/>
                  </a:lnTo>
                  <a:lnTo>
                    <a:pt x="686" y="41"/>
                  </a:lnTo>
                  <a:lnTo>
                    <a:pt x="701" y="41"/>
                  </a:lnTo>
                  <a:lnTo>
                    <a:pt x="715" y="39"/>
                  </a:lnTo>
                  <a:lnTo>
                    <a:pt x="728" y="38"/>
                  </a:lnTo>
                  <a:lnTo>
                    <a:pt x="720" y="40"/>
                  </a:lnTo>
                  <a:lnTo>
                    <a:pt x="715" y="42"/>
                  </a:lnTo>
                  <a:lnTo>
                    <a:pt x="707" y="45"/>
                  </a:lnTo>
                  <a:lnTo>
                    <a:pt x="704" y="48"/>
                  </a:lnTo>
                  <a:lnTo>
                    <a:pt x="704" y="49"/>
                  </a:lnTo>
                  <a:lnTo>
                    <a:pt x="709" y="50"/>
                  </a:lnTo>
                  <a:lnTo>
                    <a:pt x="724" y="49"/>
                  </a:lnTo>
                  <a:lnTo>
                    <a:pt x="747" y="48"/>
                  </a:lnTo>
                  <a:lnTo>
                    <a:pt x="739" y="52"/>
                  </a:lnTo>
                  <a:lnTo>
                    <a:pt x="734" y="56"/>
                  </a:lnTo>
                  <a:lnTo>
                    <a:pt x="730" y="58"/>
                  </a:lnTo>
                  <a:lnTo>
                    <a:pt x="730" y="61"/>
                  </a:lnTo>
                  <a:lnTo>
                    <a:pt x="732" y="62"/>
                  </a:lnTo>
                  <a:lnTo>
                    <a:pt x="739" y="63"/>
                  </a:lnTo>
                  <a:lnTo>
                    <a:pt x="753" y="61"/>
                  </a:lnTo>
                  <a:lnTo>
                    <a:pt x="772" y="57"/>
                  </a:lnTo>
                  <a:lnTo>
                    <a:pt x="784" y="61"/>
                  </a:lnTo>
                  <a:lnTo>
                    <a:pt x="798" y="62"/>
                  </a:lnTo>
                  <a:lnTo>
                    <a:pt x="806" y="61"/>
                  </a:lnTo>
                  <a:lnTo>
                    <a:pt x="804" y="57"/>
                  </a:lnTo>
                  <a:lnTo>
                    <a:pt x="812" y="58"/>
                  </a:lnTo>
                  <a:lnTo>
                    <a:pt x="822" y="57"/>
                  </a:lnTo>
                  <a:lnTo>
                    <a:pt x="830" y="56"/>
                  </a:lnTo>
                  <a:lnTo>
                    <a:pt x="838" y="54"/>
                  </a:lnTo>
                  <a:lnTo>
                    <a:pt x="838" y="56"/>
                  </a:lnTo>
                  <a:lnTo>
                    <a:pt x="839" y="58"/>
                  </a:lnTo>
                  <a:lnTo>
                    <a:pt x="841" y="60"/>
                  </a:lnTo>
                  <a:lnTo>
                    <a:pt x="852" y="56"/>
                  </a:lnTo>
                  <a:lnTo>
                    <a:pt x="862" y="56"/>
                  </a:lnTo>
                  <a:lnTo>
                    <a:pt x="872" y="57"/>
                  </a:lnTo>
                  <a:lnTo>
                    <a:pt x="886" y="57"/>
                  </a:lnTo>
                  <a:lnTo>
                    <a:pt x="887" y="56"/>
                  </a:lnTo>
                  <a:lnTo>
                    <a:pt x="889" y="54"/>
                  </a:lnTo>
                  <a:lnTo>
                    <a:pt x="889" y="52"/>
                  </a:lnTo>
                  <a:lnTo>
                    <a:pt x="889" y="49"/>
                  </a:lnTo>
                  <a:lnTo>
                    <a:pt x="899" y="52"/>
                  </a:lnTo>
                  <a:lnTo>
                    <a:pt x="910" y="54"/>
                  </a:lnTo>
                  <a:lnTo>
                    <a:pt x="918" y="54"/>
                  </a:lnTo>
                  <a:lnTo>
                    <a:pt x="927" y="56"/>
                  </a:lnTo>
                  <a:lnTo>
                    <a:pt x="933" y="54"/>
                  </a:lnTo>
                  <a:lnTo>
                    <a:pt x="937" y="54"/>
                  </a:lnTo>
                  <a:lnTo>
                    <a:pt x="939" y="52"/>
                  </a:lnTo>
                  <a:lnTo>
                    <a:pt x="937" y="50"/>
                  </a:lnTo>
                  <a:lnTo>
                    <a:pt x="946" y="50"/>
                  </a:lnTo>
                  <a:lnTo>
                    <a:pt x="954" y="50"/>
                  </a:lnTo>
                  <a:lnTo>
                    <a:pt x="964" y="50"/>
                  </a:lnTo>
                  <a:lnTo>
                    <a:pt x="972" y="52"/>
                  </a:lnTo>
                  <a:lnTo>
                    <a:pt x="981" y="52"/>
                  </a:lnTo>
                  <a:lnTo>
                    <a:pt x="989" y="52"/>
                  </a:lnTo>
                  <a:lnTo>
                    <a:pt x="999" y="52"/>
                  </a:lnTo>
                  <a:lnTo>
                    <a:pt x="1008" y="50"/>
                  </a:lnTo>
                  <a:lnTo>
                    <a:pt x="989" y="52"/>
                  </a:lnTo>
                  <a:lnTo>
                    <a:pt x="970" y="53"/>
                  </a:lnTo>
                  <a:lnTo>
                    <a:pt x="948" y="54"/>
                  </a:lnTo>
                  <a:lnTo>
                    <a:pt x="929" y="56"/>
                  </a:lnTo>
                  <a:lnTo>
                    <a:pt x="913" y="58"/>
                  </a:lnTo>
                  <a:lnTo>
                    <a:pt x="899" y="61"/>
                  </a:lnTo>
                  <a:lnTo>
                    <a:pt x="891" y="64"/>
                  </a:lnTo>
                  <a:lnTo>
                    <a:pt x="889" y="70"/>
                  </a:lnTo>
                  <a:lnTo>
                    <a:pt x="879" y="68"/>
                  </a:lnTo>
                  <a:lnTo>
                    <a:pt x="870" y="67"/>
                  </a:lnTo>
                  <a:lnTo>
                    <a:pt x="860" y="63"/>
                  </a:lnTo>
                  <a:lnTo>
                    <a:pt x="852" y="63"/>
                  </a:lnTo>
                  <a:lnTo>
                    <a:pt x="847" y="63"/>
                  </a:lnTo>
                  <a:lnTo>
                    <a:pt x="844" y="63"/>
                  </a:lnTo>
                  <a:lnTo>
                    <a:pt x="847" y="67"/>
                  </a:lnTo>
                  <a:lnTo>
                    <a:pt x="857" y="70"/>
                  </a:lnTo>
                  <a:lnTo>
                    <a:pt x="849" y="72"/>
                  </a:lnTo>
                  <a:lnTo>
                    <a:pt x="839" y="72"/>
                  </a:lnTo>
                  <a:lnTo>
                    <a:pt x="831" y="75"/>
                  </a:lnTo>
                  <a:lnTo>
                    <a:pt x="824" y="77"/>
                  </a:lnTo>
                  <a:lnTo>
                    <a:pt x="833" y="78"/>
                  </a:lnTo>
                  <a:lnTo>
                    <a:pt x="847" y="78"/>
                  </a:lnTo>
                  <a:lnTo>
                    <a:pt x="865" y="78"/>
                  </a:lnTo>
                  <a:lnTo>
                    <a:pt x="879" y="77"/>
                  </a:lnTo>
                  <a:lnTo>
                    <a:pt x="895" y="76"/>
                  </a:lnTo>
                  <a:lnTo>
                    <a:pt x="905" y="72"/>
                  </a:lnTo>
                  <a:lnTo>
                    <a:pt x="908" y="70"/>
                  </a:lnTo>
                  <a:lnTo>
                    <a:pt x="905" y="67"/>
                  </a:lnTo>
                  <a:lnTo>
                    <a:pt x="914" y="67"/>
                  </a:lnTo>
                  <a:lnTo>
                    <a:pt x="922" y="67"/>
                  </a:lnTo>
                  <a:lnTo>
                    <a:pt x="926" y="69"/>
                  </a:lnTo>
                  <a:lnTo>
                    <a:pt x="922" y="72"/>
                  </a:lnTo>
                  <a:lnTo>
                    <a:pt x="933" y="76"/>
                  </a:lnTo>
                  <a:lnTo>
                    <a:pt x="943" y="75"/>
                  </a:lnTo>
                  <a:lnTo>
                    <a:pt x="954" y="72"/>
                  </a:lnTo>
                  <a:lnTo>
                    <a:pt x="964" y="77"/>
                  </a:lnTo>
                  <a:lnTo>
                    <a:pt x="954" y="78"/>
                  </a:lnTo>
                  <a:lnTo>
                    <a:pt x="946" y="81"/>
                  </a:lnTo>
                  <a:lnTo>
                    <a:pt x="939" y="82"/>
                  </a:lnTo>
                  <a:lnTo>
                    <a:pt x="939" y="85"/>
                  </a:lnTo>
                  <a:lnTo>
                    <a:pt x="945" y="86"/>
                  </a:lnTo>
                  <a:lnTo>
                    <a:pt x="958" y="86"/>
                  </a:lnTo>
                  <a:lnTo>
                    <a:pt x="985" y="83"/>
                  </a:lnTo>
                  <a:lnTo>
                    <a:pt x="1025" y="79"/>
                  </a:lnTo>
                  <a:lnTo>
                    <a:pt x="1010" y="85"/>
                  </a:lnTo>
                  <a:lnTo>
                    <a:pt x="994" y="89"/>
                  </a:lnTo>
                  <a:lnTo>
                    <a:pt x="980" y="90"/>
                  </a:lnTo>
                  <a:lnTo>
                    <a:pt x="962" y="90"/>
                  </a:lnTo>
                  <a:lnTo>
                    <a:pt x="946" y="89"/>
                  </a:lnTo>
                  <a:lnTo>
                    <a:pt x="929" y="89"/>
                  </a:lnTo>
                  <a:lnTo>
                    <a:pt x="914" y="90"/>
                  </a:lnTo>
                  <a:lnTo>
                    <a:pt x="899" y="92"/>
                  </a:lnTo>
                  <a:lnTo>
                    <a:pt x="906" y="96"/>
                  </a:lnTo>
                  <a:lnTo>
                    <a:pt x="916" y="96"/>
                  </a:lnTo>
                  <a:lnTo>
                    <a:pt x="924" y="97"/>
                  </a:lnTo>
                  <a:lnTo>
                    <a:pt x="932" y="99"/>
                  </a:lnTo>
                  <a:lnTo>
                    <a:pt x="916" y="101"/>
                  </a:lnTo>
                  <a:lnTo>
                    <a:pt x="914" y="106"/>
                  </a:lnTo>
                  <a:lnTo>
                    <a:pt x="919" y="108"/>
                  </a:lnTo>
                  <a:lnTo>
                    <a:pt x="935" y="110"/>
                  </a:lnTo>
                  <a:lnTo>
                    <a:pt x="956" y="111"/>
                  </a:lnTo>
                  <a:lnTo>
                    <a:pt x="980" y="113"/>
                  </a:lnTo>
                  <a:lnTo>
                    <a:pt x="1006" y="111"/>
                  </a:lnTo>
                  <a:lnTo>
                    <a:pt x="1031" y="108"/>
                  </a:lnTo>
                  <a:lnTo>
                    <a:pt x="1031" y="111"/>
                  </a:lnTo>
                  <a:lnTo>
                    <a:pt x="1031" y="113"/>
                  </a:lnTo>
                  <a:lnTo>
                    <a:pt x="1033" y="114"/>
                  </a:lnTo>
                  <a:lnTo>
                    <a:pt x="1034" y="115"/>
                  </a:lnTo>
                  <a:lnTo>
                    <a:pt x="1033" y="116"/>
                  </a:lnTo>
                  <a:lnTo>
                    <a:pt x="1031" y="116"/>
                  </a:lnTo>
                  <a:lnTo>
                    <a:pt x="1029" y="118"/>
                  </a:lnTo>
                  <a:lnTo>
                    <a:pt x="1028" y="118"/>
                  </a:lnTo>
                  <a:lnTo>
                    <a:pt x="0" y="1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Freeform 574">
              <a:extLst>
                <a:ext uri="{FF2B5EF4-FFF2-40B4-BE49-F238E27FC236}">
                  <a16:creationId xmlns:a16="http://schemas.microsoft.com/office/drawing/2014/main" id="{2049777A-23F3-41AC-9265-03D0462CD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2" y="852"/>
              <a:ext cx="44" cy="3"/>
            </a:xfrm>
            <a:custGeom>
              <a:avLst/>
              <a:gdLst>
                <a:gd name="T0" fmla="*/ 0 w 132"/>
                <a:gd name="T1" fmla="*/ 1 h 9"/>
                <a:gd name="T2" fmla="*/ 0 w 132"/>
                <a:gd name="T3" fmla="*/ 1 h 9"/>
                <a:gd name="T4" fmla="*/ 1 w 132"/>
                <a:gd name="T5" fmla="*/ 1 h 9"/>
                <a:gd name="T6" fmla="*/ 1 w 132"/>
                <a:gd name="T7" fmla="*/ 1 h 9"/>
                <a:gd name="T8" fmla="*/ 2 w 132"/>
                <a:gd name="T9" fmla="*/ 1 h 9"/>
                <a:gd name="T10" fmla="*/ 1 w 132"/>
                <a:gd name="T11" fmla="*/ 1 h 9"/>
                <a:gd name="T12" fmla="*/ 1 w 132"/>
                <a:gd name="T13" fmla="*/ 1 h 9"/>
                <a:gd name="T14" fmla="*/ 1 w 132"/>
                <a:gd name="T15" fmla="*/ 1 h 9"/>
                <a:gd name="T16" fmla="*/ 0 w 132"/>
                <a:gd name="T17" fmla="*/ 1 h 9"/>
                <a:gd name="T18" fmla="*/ 2 w 132"/>
                <a:gd name="T19" fmla="*/ 1 h 9"/>
                <a:gd name="T20" fmla="*/ 4 w 132"/>
                <a:gd name="T21" fmla="*/ 1 h 9"/>
                <a:gd name="T22" fmla="*/ 6 w 132"/>
                <a:gd name="T23" fmla="*/ 1 h 9"/>
                <a:gd name="T24" fmla="*/ 8 w 132"/>
                <a:gd name="T25" fmla="*/ 1 h 9"/>
                <a:gd name="T26" fmla="*/ 9 w 132"/>
                <a:gd name="T27" fmla="*/ 1 h 9"/>
                <a:gd name="T28" fmla="*/ 11 w 132"/>
                <a:gd name="T29" fmla="*/ 1 h 9"/>
                <a:gd name="T30" fmla="*/ 13 w 132"/>
                <a:gd name="T31" fmla="*/ 0 h 9"/>
                <a:gd name="T32" fmla="*/ 15 w 132"/>
                <a:gd name="T33" fmla="*/ 0 h 9"/>
                <a:gd name="T34" fmla="*/ 13 w 132"/>
                <a:gd name="T35" fmla="*/ 0 h 9"/>
                <a:gd name="T36" fmla="*/ 12 w 132"/>
                <a:gd name="T37" fmla="*/ 1 h 9"/>
                <a:gd name="T38" fmla="*/ 10 w 132"/>
                <a:gd name="T39" fmla="*/ 1 h 9"/>
                <a:gd name="T40" fmla="*/ 9 w 132"/>
                <a:gd name="T41" fmla="*/ 1 h 9"/>
                <a:gd name="T42" fmla="*/ 7 w 132"/>
                <a:gd name="T43" fmla="*/ 1 h 9"/>
                <a:gd name="T44" fmla="*/ 6 w 132"/>
                <a:gd name="T45" fmla="*/ 1 h 9"/>
                <a:gd name="T46" fmla="*/ 4 w 132"/>
                <a:gd name="T47" fmla="*/ 1 h 9"/>
                <a:gd name="T48" fmla="*/ 3 w 132"/>
                <a:gd name="T49" fmla="*/ 1 h 9"/>
                <a:gd name="T50" fmla="*/ 0 w 132"/>
                <a:gd name="T51" fmla="*/ 1 h 9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2" h="9">
                  <a:moveTo>
                    <a:pt x="0" y="9"/>
                  </a:moveTo>
                  <a:lnTo>
                    <a:pt x="4" y="9"/>
                  </a:lnTo>
                  <a:lnTo>
                    <a:pt x="8" y="8"/>
                  </a:lnTo>
                  <a:lnTo>
                    <a:pt x="9" y="8"/>
                  </a:lnTo>
                  <a:lnTo>
                    <a:pt x="14" y="7"/>
                  </a:lnTo>
                  <a:lnTo>
                    <a:pt x="12" y="6"/>
                  </a:lnTo>
                  <a:lnTo>
                    <a:pt x="9" y="5"/>
                  </a:lnTo>
                  <a:lnTo>
                    <a:pt x="6" y="5"/>
                  </a:lnTo>
                  <a:lnTo>
                    <a:pt x="4" y="5"/>
                  </a:lnTo>
                  <a:lnTo>
                    <a:pt x="19" y="7"/>
                  </a:lnTo>
                  <a:lnTo>
                    <a:pt x="35" y="8"/>
                  </a:lnTo>
                  <a:lnTo>
                    <a:pt x="50" y="8"/>
                  </a:lnTo>
                  <a:lnTo>
                    <a:pt x="68" y="7"/>
                  </a:lnTo>
                  <a:lnTo>
                    <a:pt x="83" y="6"/>
                  </a:lnTo>
                  <a:lnTo>
                    <a:pt x="100" y="5"/>
                  </a:lnTo>
                  <a:lnTo>
                    <a:pt x="118" y="2"/>
                  </a:lnTo>
                  <a:lnTo>
                    <a:pt x="132" y="0"/>
                  </a:lnTo>
                  <a:lnTo>
                    <a:pt x="119" y="1"/>
                  </a:lnTo>
                  <a:lnTo>
                    <a:pt x="106" y="5"/>
                  </a:lnTo>
                  <a:lnTo>
                    <a:pt x="92" y="6"/>
                  </a:lnTo>
                  <a:lnTo>
                    <a:pt x="79" y="7"/>
                  </a:lnTo>
                  <a:lnTo>
                    <a:pt x="65" y="7"/>
                  </a:lnTo>
                  <a:lnTo>
                    <a:pt x="52" y="8"/>
                  </a:lnTo>
                  <a:lnTo>
                    <a:pt x="38" y="9"/>
                  </a:lnTo>
                  <a:lnTo>
                    <a:pt x="25" y="9"/>
                  </a:lnTo>
                  <a:lnTo>
                    <a:pt x="0" y="9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575">
              <a:extLst>
                <a:ext uri="{FF2B5EF4-FFF2-40B4-BE49-F238E27FC236}">
                  <a16:creationId xmlns:a16="http://schemas.microsoft.com/office/drawing/2014/main" id="{44C456E7-1C4B-4AD7-90A4-D6A6F26CF56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1" y="855"/>
              <a:ext cx="576" cy="39"/>
            </a:xfrm>
            <a:custGeom>
              <a:avLst/>
              <a:gdLst>
                <a:gd name="T0" fmla="*/ 144 w 1728"/>
                <a:gd name="T1" fmla="*/ 1 h 116"/>
                <a:gd name="T2" fmla="*/ 145 w 1728"/>
                <a:gd name="T3" fmla="*/ 1 h 116"/>
                <a:gd name="T4" fmla="*/ 141 w 1728"/>
                <a:gd name="T5" fmla="*/ 1 h 116"/>
                <a:gd name="T6" fmla="*/ 140 w 1728"/>
                <a:gd name="T7" fmla="*/ 2 h 116"/>
                <a:gd name="T8" fmla="*/ 119 w 1728"/>
                <a:gd name="T9" fmla="*/ 3 h 116"/>
                <a:gd name="T10" fmla="*/ 110 w 1728"/>
                <a:gd name="T11" fmla="*/ 4 h 116"/>
                <a:gd name="T12" fmla="*/ 98 w 1728"/>
                <a:gd name="T13" fmla="*/ 8 h 116"/>
                <a:gd name="T14" fmla="*/ 105 w 1728"/>
                <a:gd name="T15" fmla="*/ 7 h 116"/>
                <a:gd name="T16" fmla="*/ 110 w 1728"/>
                <a:gd name="T17" fmla="*/ 6 h 116"/>
                <a:gd name="T18" fmla="*/ 123 w 1728"/>
                <a:gd name="T19" fmla="*/ 5 h 116"/>
                <a:gd name="T20" fmla="*/ 122 w 1728"/>
                <a:gd name="T21" fmla="*/ 5 h 116"/>
                <a:gd name="T22" fmla="*/ 122 w 1728"/>
                <a:gd name="T23" fmla="*/ 7 h 116"/>
                <a:gd name="T24" fmla="*/ 124 w 1728"/>
                <a:gd name="T25" fmla="*/ 8 h 116"/>
                <a:gd name="T26" fmla="*/ 127 w 1728"/>
                <a:gd name="T27" fmla="*/ 9 h 116"/>
                <a:gd name="T28" fmla="*/ 129 w 1728"/>
                <a:gd name="T29" fmla="*/ 8 h 116"/>
                <a:gd name="T30" fmla="*/ 134 w 1728"/>
                <a:gd name="T31" fmla="*/ 7 h 116"/>
                <a:gd name="T32" fmla="*/ 125 w 1728"/>
                <a:gd name="T33" fmla="*/ 6 h 116"/>
                <a:gd name="T34" fmla="*/ 131 w 1728"/>
                <a:gd name="T35" fmla="*/ 5 h 116"/>
                <a:gd name="T36" fmla="*/ 134 w 1728"/>
                <a:gd name="T37" fmla="*/ 4 h 116"/>
                <a:gd name="T38" fmla="*/ 138 w 1728"/>
                <a:gd name="T39" fmla="*/ 4 h 116"/>
                <a:gd name="T40" fmla="*/ 133 w 1728"/>
                <a:gd name="T41" fmla="*/ 5 h 116"/>
                <a:gd name="T42" fmla="*/ 141 w 1728"/>
                <a:gd name="T43" fmla="*/ 6 h 116"/>
                <a:gd name="T44" fmla="*/ 148 w 1728"/>
                <a:gd name="T45" fmla="*/ 5 h 116"/>
                <a:gd name="T46" fmla="*/ 147 w 1728"/>
                <a:gd name="T47" fmla="*/ 4 h 116"/>
                <a:gd name="T48" fmla="*/ 147 w 1728"/>
                <a:gd name="T49" fmla="*/ 3 h 116"/>
                <a:gd name="T50" fmla="*/ 151 w 1728"/>
                <a:gd name="T51" fmla="*/ 2 h 116"/>
                <a:gd name="T52" fmla="*/ 157 w 1728"/>
                <a:gd name="T53" fmla="*/ 2 h 116"/>
                <a:gd name="T54" fmla="*/ 156 w 1728"/>
                <a:gd name="T55" fmla="*/ 2 h 116"/>
                <a:gd name="T56" fmla="*/ 161 w 1728"/>
                <a:gd name="T57" fmla="*/ 4 h 116"/>
                <a:gd name="T58" fmla="*/ 179 w 1728"/>
                <a:gd name="T59" fmla="*/ 3 h 116"/>
                <a:gd name="T60" fmla="*/ 186 w 1728"/>
                <a:gd name="T61" fmla="*/ 1 h 116"/>
                <a:gd name="T62" fmla="*/ 186 w 1728"/>
                <a:gd name="T63" fmla="*/ 2 h 116"/>
                <a:gd name="T64" fmla="*/ 179 w 1728"/>
                <a:gd name="T65" fmla="*/ 4 h 116"/>
                <a:gd name="T66" fmla="*/ 177 w 1728"/>
                <a:gd name="T67" fmla="*/ 6 h 116"/>
                <a:gd name="T68" fmla="*/ 171 w 1728"/>
                <a:gd name="T69" fmla="*/ 7 h 116"/>
                <a:gd name="T70" fmla="*/ 164 w 1728"/>
                <a:gd name="T71" fmla="*/ 8 h 116"/>
                <a:gd name="T72" fmla="*/ 171 w 1728"/>
                <a:gd name="T73" fmla="*/ 6 h 116"/>
                <a:gd name="T74" fmla="*/ 163 w 1728"/>
                <a:gd name="T75" fmla="*/ 6 h 116"/>
                <a:gd name="T76" fmla="*/ 159 w 1728"/>
                <a:gd name="T77" fmla="*/ 7 h 116"/>
                <a:gd name="T78" fmla="*/ 153 w 1728"/>
                <a:gd name="T79" fmla="*/ 7 h 116"/>
                <a:gd name="T80" fmla="*/ 150 w 1728"/>
                <a:gd name="T81" fmla="*/ 6 h 116"/>
                <a:gd name="T82" fmla="*/ 144 w 1728"/>
                <a:gd name="T83" fmla="*/ 8 h 116"/>
                <a:gd name="T84" fmla="*/ 129 w 1728"/>
                <a:gd name="T85" fmla="*/ 9 h 116"/>
                <a:gd name="T86" fmla="*/ 135 w 1728"/>
                <a:gd name="T87" fmla="*/ 10 h 116"/>
                <a:gd name="T88" fmla="*/ 145 w 1728"/>
                <a:gd name="T89" fmla="*/ 10 h 116"/>
                <a:gd name="T90" fmla="*/ 157 w 1728"/>
                <a:gd name="T91" fmla="*/ 10 h 116"/>
                <a:gd name="T92" fmla="*/ 163 w 1728"/>
                <a:gd name="T93" fmla="*/ 10 h 116"/>
                <a:gd name="T94" fmla="*/ 185 w 1728"/>
                <a:gd name="T95" fmla="*/ 7 h 116"/>
                <a:gd name="T96" fmla="*/ 187 w 1728"/>
                <a:gd name="T97" fmla="*/ 9 h 116"/>
                <a:gd name="T98" fmla="*/ 185 w 1728"/>
                <a:gd name="T99" fmla="*/ 11 h 116"/>
                <a:gd name="T100" fmla="*/ 183 w 1728"/>
                <a:gd name="T101" fmla="*/ 11 h 116"/>
                <a:gd name="T102" fmla="*/ 181 w 1728"/>
                <a:gd name="T103" fmla="*/ 13 h 116"/>
                <a:gd name="T104" fmla="*/ 189 w 1728"/>
                <a:gd name="T105" fmla="*/ 13 h 116"/>
                <a:gd name="T106" fmla="*/ 0 w 1728"/>
                <a:gd name="T107" fmla="*/ 8 h 116"/>
                <a:gd name="T108" fmla="*/ 119 w 1728"/>
                <a:gd name="T109" fmla="*/ 1 h 116"/>
                <a:gd name="T110" fmla="*/ 116 w 1728"/>
                <a:gd name="T111" fmla="*/ 2 h 116"/>
                <a:gd name="T112" fmla="*/ 123 w 1728"/>
                <a:gd name="T113" fmla="*/ 2 h 116"/>
                <a:gd name="T114" fmla="*/ 125 w 1728"/>
                <a:gd name="T115" fmla="*/ 2 h 116"/>
                <a:gd name="T116" fmla="*/ 131 w 1728"/>
                <a:gd name="T117" fmla="*/ 2 h 116"/>
                <a:gd name="T118" fmla="*/ 133 w 1728"/>
                <a:gd name="T119" fmla="*/ 1 h 116"/>
                <a:gd name="T120" fmla="*/ 145 w 1728"/>
                <a:gd name="T121" fmla="*/ 0 h 11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28" h="116">
                  <a:moveTo>
                    <a:pt x="1380" y="0"/>
                  </a:moveTo>
                  <a:lnTo>
                    <a:pt x="1369" y="0"/>
                  </a:lnTo>
                  <a:lnTo>
                    <a:pt x="1358" y="1"/>
                  </a:lnTo>
                  <a:lnTo>
                    <a:pt x="1347" y="1"/>
                  </a:lnTo>
                  <a:lnTo>
                    <a:pt x="1334" y="2"/>
                  </a:lnTo>
                  <a:lnTo>
                    <a:pt x="1323" y="5"/>
                  </a:lnTo>
                  <a:lnTo>
                    <a:pt x="1312" y="6"/>
                  </a:lnTo>
                  <a:lnTo>
                    <a:pt x="1300" y="6"/>
                  </a:lnTo>
                  <a:lnTo>
                    <a:pt x="1289" y="7"/>
                  </a:lnTo>
                  <a:lnTo>
                    <a:pt x="1285" y="7"/>
                  </a:lnTo>
                  <a:lnTo>
                    <a:pt x="1280" y="7"/>
                  </a:lnTo>
                  <a:lnTo>
                    <a:pt x="1275" y="8"/>
                  </a:lnTo>
                  <a:lnTo>
                    <a:pt x="1273" y="10"/>
                  </a:lnTo>
                  <a:lnTo>
                    <a:pt x="1281" y="15"/>
                  </a:lnTo>
                  <a:lnTo>
                    <a:pt x="1291" y="14"/>
                  </a:lnTo>
                  <a:lnTo>
                    <a:pt x="1302" y="12"/>
                  </a:lnTo>
                  <a:lnTo>
                    <a:pt x="1312" y="10"/>
                  </a:lnTo>
                  <a:lnTo>
                    <a:pt x="1302" y="15"/>
                  </a:lnTo>
                  <a:lnTo>
                    <a:pt x="1291" y="15"/>
                  </a:lnTo>
                  <a:lnTo>
                    <a:pt x="1280" y="15"/>
                  </a:lnTo>
                  <a:lnTo>
                    <a:pt x="1267" y="15"/>
                  </a:lnTo>
                  <a:lnTo>
                    <a:pt x="1270" y="14"/>
                  </a:lnTo>
                  <a:lnTo>
                    <a:pt x="1270" y="12"/>
                  </a:lnTo>
                  <a:lnTo>
                    <a:pt x="1272" y="12"/>
                  </a:lnTo>
                  <a:lnTo>
                    <a:pt x="1272" y="10"/>
                  </a:lnTo>
                  <a:lnTo>
                    <a:pt x="1270" y="8"/>
                  </a:lnTo>
                  <a:lnTo>
                    <a:pt x="1266" y="7"/>
                  </a:lnTo>
                  <a:lnTo>
                    <a:pt x="1262" y="7"/>
                  </a:lnTo>
                  <a:lnTo>
                    <a:pt x="1258" y="8"/>
                  </a:lnTo>
                  <a:lnTo>
                    <a:pt x="1254" y="10"/>
                  </a:lnTo>
                  <a:lnTo>
                    <a:pt x="1256" y="14"/>
                  </a:lnTo>
                  <a:lnTo>
                    <a:pt x="1258" y="15"/>
                  </a:lnTo>
                  <a:lnTo>
                    <a:pt x="1258" y="16"/>
                  </a:lnTo>
                  <a:lnTo>
                    <a:pt x="1232" y="19"/>
                  </a:lnTo>
                  <a:lnTo>
                    <a:pt x="1205" y="20"/>
                  </a:lnTo>
                  <a:lnTo>
                    <a:pt x="1178" y="21"/>
                  </a:lnTo>
                  <a:lnTo>
                    <a:pt x="1151" y="21"/>
                  </a:lnTo>
                  <a:lnTo>
                    <a:pt x="1124" y="21"/>
                  </a:lnTo>
                  <a:lnTo>
                    <a:pt x="1099" y="22"/>
                  </a:lnTo>
                  <a:lnTo>
                    <a:pt x="1072" y="24"/>
                  </a:lnTo>
                  <a:lnTo>
                    <a:pt x="1045" y="27"/>
                  </a:lnTo>
                  <a:lnTo>
                    <a:pt x="1053" y="30"/>
                  </a:lnTo>
                  <a:lnTo>
                    <a:pt x="1064" y="31"/>
                  </a:lnTo>
                  <a:lnTo>
                    <a:pt x="1072" y="34"/>
                  </a:lnTo>
                  <a:lnTo>
                    <a:pt x="1077" y="39"/>
                  </a:lnTo>
                  <a:lnTo>
                    <a:pt x="1050" y="38"/>
                  </a:lnTo>
                  <a:lnTo>
                    <a:pt x="1018" y="38"/>
                  </a:lnTo>
                  <a:lnTo>
                    <a:pt x="989" y="39"/>
                  </a:lnTo>
                  <a:lnTo>
                    <a:pt x="961" y="43"/>
                  </a:lnTo>
                  <a:lnTo>
                    <a:pt x="932" y="46"/>
                  </a:lnTo>
                  <a:lnTo>
                    <a:pt x="903" y="52"/>
                  </a:lnTo>
                  <a:lnTo>
                    <a:pt x="876" y="58"/>
                  </a:lnTo>
                  <a:lnTo>
                    <a:pt x="848" y="64"/>
                  </a:lnTo>
                  <a:lnTo>
                    <a:pt x="860" y="65"/>
                  </a:lnTo>
                  <a:lnTo>
                    <a:pt x="873" y="66"/>
                  </a:lnTo>
                  <a:lnTo>
                    <a:pt x="884" y="67"/>
                  </a:lnTo>
                  <a:lnTo>
                    <a:pt x="898" y="67"/>
                  </a:lnTo>
                  <a:lnTo>
                    <a:pt x="909" y="67"/>
                  </a:lnTo>
                  <a:lnTo>
                    <a:pt x="922" y="67"/>
                  </a:lnTo>
                  <a:lnTo>
                    <a:pt x="934" y="67"/>
                  </a:lnTo>
                  <a:lnTo>
                    <a:pt x="948" y="66"/>
                  </a:lnTo>
                  <a:lnTo>
                    <a:pt x="946" y="65"/>
                  </a:lnTo>
                  <a:lnTo>
                    <a:pt x="943" y="64"/>
                  </a:lnTo>
                  <a:lnTo>
                    <a:pt x="941" y="64"/>
                  </a:lnTo>
                  <a:lnTo>
                    <a:pt x="953" y="64"/>
                  </a:lnTo>
                  <a:lnTo>
                    <a:pt x="965" y="66"/>
                  </a:lnTo>
                  <a:lnTo>
                    <a:pt x="975" y="67"/>
                  </a:lnTo>
                  <a:lnTo>
                    <a:pt x="984" y="63"/>
                  </a:lnTo>
                  <a:lnTo>
                    <a:pt x="982" y="61"/>
                  </a:lnTo>
                  <a:lnTo>
                    <a:pt x="978" y="59"/>
                  </a:lnTo>
                  <a:lnTo>
                    <a:pt x="975" y="59"/>
                  </a:lnTo>
                  <a:lnTo>
                    <a:pt x="989" y="56"/>
                  </a:lnTo>
                  <a:lnTo>
                    <a:pt x="1005" y="53"/>
                  </a:lnTo>
                  <a:lnTo>
                    <a:pt x="1020" y="52"/>
                  </a:lnTo>
                  <a:lnTo>
                    <a:pt x="1036" y="50"/>
                  </a:lnTo>
                  <a:lnTo>
                    <a:pt x="1051" y="49"/>
                  </a:lnTo>
                  <a:lnTo>
                    <a:pt x="1069" y="48"/>
                  </a:lnTo>
                  <a:lnTo>
                    <a:pt x="1083" y="45"/>
                  </a:lnTo>
                  <a:lnTo>
                    <a:pt x="1099" y="43"/>
                  </a:lnTo>
                  <a:lnTo>
                    <a:pt x="1107" y="42"/>
                  </a:lnTo>
                  <a:lnTo>
                    <a:pt x="1118" y="43"/>
                  </a:lnTo>
                  <a:lnTo>
                    <a:pt x="1128" y="44"/>
                  </a:lnTo>
                  <a:lnTo>
                    <a:pt x="1139" y="46"/>
                  </a:lnTo>
                  <a:lnTo>
                    <a:pt x="1131" y="49"/>
                  </a:lnTo>
                  <a:lnTo>
                    <a:pt x="1124" y="50"/>
                  </a:lnTo>
                  <a:lnTo>
                    <a:pt x="1117" y="50"/>
                  </a:lnTo>
                  <a:lnTo>
                    <a:pt x="1107" y="49"/>
                  </a:lnTo>
                  <a:lnTo>
                    <a:pt x="1099" y="49"/>
                  </a:lnTo>
                  <a:lnTo>
                    <a:pt x="1091" y="50"/>
                  </a:lnTo>
                  <a:lnTo>
                    <a:pt x="1085" y="53"/>
                  </a:lnTo>
                  <a:lnTo>
                    <a:pt x="1082" y="57"/>
                  </a:lnTo>
                  <a:lnTo>
                    <a:pt x="1083" y="59"/>
                  </a:lnTo>
                  <a:lnTo>
                    <a:pt x="1091" y="58"/>
                  </a:lnTo>
                  <a:lnTo>
                    <a:pt x="1099" y="57"/>
                  </a:lnTo>
                  <a:lnTo>
                    <a:pt x="1107" y="59"/>
                  </a:lnTo>
                  <a:lnTo>
                    <a:pt x="1101" y="59"/>
                  </a:lnTo>
                  <a:lnTo>
                    <a:pt x="1096" y="59"/>
                  </a:lnTo>
                  <a:lnTo>
                    <a:pt x="1091" y="61"/>
                  </a:lnTo>
                  <a:lnTo>
                    <a:pt x="1091" y="63"/>
                  </a:lnTo>
                  <a:lnTo>
                    <a:pt x="1096" y="66"/>
                  </a:lnTo>
                  <a:lnTo>
                    <a:pt x="1107" y="67"/>
                  </a:lnTo>
                  <a:lnTo>
                    <a:pt x="1117" y="66"/>
                  </a:lnTo>
                  <a:lnTo>
                    <a:pt x="1126" y="66"/>
                  </a:lnTo>
                  <a:lnTo>
                    <a:pt x="1114" y="73"/>
                  </a:lnTo>
                  <a:lnTo>
                    <a:pt x="1101" y="73"/>
                  </a:lnTo>
                  <a:lnTo>
                    <a:pt x="1088" y="72"/>
                  </a:lnTo>
                  <a:lnTo>
                    <a:pt x="1074" y="75"/>
                  </a:lnTo>
                  <a:lnTo>
                    <a:pt x="1088" y="78"/>
                  </a:lnTo>
                  <a:lnTo>
                    <a:pt x="1099" y="80"/>
                  </a:lnTo>
                  <a:lnTo>
                    <a:pt x="1112" y="81"/>
                  </a:lnTo>
                  <a:lnTo>
                    <a:pt x="1126" y="81"/>
                  </a:lnTo>
                  <a:lnTo>
                    <a:pt x="1139" y="81"/>
                  </a:lnTo>
                  <a:lnTo>
                    <a:pt x="1152" y="80"/>
                  </a:lnTo>
                  <a:lnTo>
                    <a:pt x="1166" y="78"/>
                  </a:lnTo>
                  <a:lnTo>
                    <a:pt x="1178" y="75"/>
                  </a:lnTo>
                  <a:lnTo>
                    <a:pt x="1171" y="73"/>
                  </a:lnTo>
                  <a:lnTo>
                    <a:pt x="1165" y="73"/>
                  </a:lnTo>
                  <a:lnTo>
                    <a:pt x="1157" y="73"/>
                  </a:lnTo>
                  <a:lnTo>
                    <a:pt x="1149" y="73"/>
                  </a:lnTo>
                  <a:lnTo>
                    <a:pt x="1157" y="68"/>
                  </a:lnTo>
                  <a:lnTo>
                    <a:pt x="1165" y="67"/>
                  </a:lnTo>
                  <a:lnTo>
                    <a:pt x="1174" y="67"/>
                  </a:lnTo>
                  <a:lnTo>
                    <a:pt x="1184" y="68"/>
                  </a:lnTo>
                  <a:lnTo>
                    <a:pt x="1193" y="71"/>
                  </a:lnTo>
                  <a:lnTo>
                    <a:pt x="1203" y="71"/>
                  </a:lnTo>
                  <a:lnTo>
                    <a:pt x="1210" y="68"/>
                  </a:lnTo>
                  <a:lnTo>
                    <a:pt x="1219" y="66"/>
                  </a:lnTo>
                  <a:lnTo>
                    <a:pt x="1208" y="63"/>
                  </a:lnTo>
                  <a:lnTo>
                    <a:pt x="1195" y="61"/>
                  </a:lnTo>
                  <a:lnTo>
                    <a:pt x="1181" y="59"/>
                  </a:lnTo>
                  <a:lnTo>
                    <a:pt x="1168" y="59"/>
                  </a:lnTo>
                  <a:lnTo>
                    <a:pt x="1157" y="59"/>
                  </a:lnTo>
                  <a:lnTo>
                    <a:pt x="1143" y="59"/>
                  </a:lnTo>
                  <a:lnTo>
                    <a:pt x="1130" y="59"/>
                  </a:lnTo>
                  <a:lnTo>
                    <a:pt x="1117" y="57"/>
                  </a:lnTo>
                  <a:lnTo>
                    <a:pt x="1126" y="57"/>
                  </a:lnTo>
                  <a:lnTo>
                    <a:pt x="1136" y="57"/>
                  </a:lnTo>
                  <a:lnTo>
                    <a:pt x="1147" y="57"/>
                  </a:lnTo>
                  <a:lnTo>
                    <a:pt x="1157" y="57"/>
                  </a:lnTo>
                  <a:lnTo>
                    <a:pt x="1166" y="57"/>
                  </a:lnTo>
                  <a:lnTo>
                    <a:pt x="1174" y="56"/>
                  </a:lnTo>
                  <a:lnTo>
                    <a:pt x="1179" y="53"/>
                  </a:lnTo>
                  <a:lnTo>
                    <a:pt x="1184" y="49"/>
                  </a:lnTo>
                  <a:lnTo>
                    <a:pt x="1181" y="46"/>
                  </a:lnTo>
                  <a:lnTo>
                    <a:pt x="1171" y="46"/>
                  </a:lnTo>
                  <a:lnTo>
                    <a:pt x="1162" y="45"/>
                  </a:lnTo>
                  <a:lnTo>
                    <a:pt x="1155" y="39"/>
                  </a:lnTo>
                  <a:lnTo>
                    <a:pt x="1168" y="42"/>
                  </a:lnTo>
                  <a:lnTo>
                    <a:pt x="1184" y="43"/>
                  </a:lnTo>
                  <a:lnTo>
                    <a:pt x="1197" y="44"/>
                  </a:lnTo>
                  <a:lnTo>
                    <a:pt x="1210" y="39"/>
                  </a:lnTo>
                  <a:lnTo>
                    <a:pt x="1210" y="38"/>
                  </a:lnTo>
                  <a:lnTo>
                    <a:pt x="1208" y="38"/>
                  </a:lnTo>
                  <a:lnTo>
                    <a:pt x="1206" y="37"/>
                  </a:lnTo>
                  <a:lnTo>
                    <a:pt x="1218" y="37"/>
                  </a:lnTo>
                  <a:lnTo>
                    <a:pt x="1229" y="37"/>
                  </a:lnTo>
                  <a:lnTo>
                    <a:pt x="1241" y="37"/>
                  </a:lnTo>
                  <a:lnTo>
                    <a:pt x="1254" y="37"/>
                  </a:lnTo>
                  <a:lnTo>
                    <a:pt x="1248" y="37"/>
                  </a:lnTo>
                  <a:lnTo>
                    <a:pt x="1246" y="38"/>
                  </a:lnTo>
                  <a:lnTo>
                    <a:pt x="1245" y="39"/>
                  </a:lnTo>
                  <a:lnTo>
                    <a:pt x="1245" y="44"/>
                  </a:lnTo>
                  <a:lnTo>
                    <a:pt x="1237" y="44"/>
                  </a:lnTo>
                  <a:lnTo>
                    <a:pt x="1229" y="44"/>
                  </a:lnTo>
                  <a:lnTo>
                    <a:pt x="1222" y="43"/>
                  </a:lnTo>
                  <a:lnTo>
                    <a:pt x="1214" y="43"/>
                  </a:lnTo>
                  <a:lnTo>
                    <a:pt x="1208" y="43"/>
                  </a:lnTo>
                  <a:lnTo>
                    <a:pt x="1200" y="44"/>
                  </a:lnTo>
                  <a:lnTo>
                    <a:pt x="1193" y="46"/>
                  </a:lnTo>
                  <a:lnTo>
                    <a:pt x="1187" y="50"/>
                  </a:lnTo>
                  <a:lnTo>
                    <a:pt x="1200" y="53"/>
                  </a:lnTo>
                  <a:lnTo>
                    <a:pt x="1214" y="54"/>
                  </a:lnTo>
                  <a:lnTo>
                    <a:pt x="1227" y="54"/>
                  </a:lnTo>
                  <a:lnTo>
                    <a:pt x="1241" y="54"/>
                  </a:lnTo>
                  <a:lnTo>
                    <a:pt x="1254" y="54"/>
                  </a:lnTo>
                  <a:lnTo>
                    <a:pt x="1267" y="53"/>
                  </a:lnTo>
                  <a:lnTo>
                    <a:pt x="1281" y="53"/>
                  </a:lnTo>
                  <a:lnTo>
                    <a:pt x="1294" y="53"/>
                  </a:lnTo>
                  <a:lnTo>
                    <a:pt x="1296" y="52"/>
                  </a:lnTo>
                  <a:lnTo>
                    <a:pt x="1299" y="50"/>
                  </a:lnTo>
                  <a:lnTo>
                    <a:pt x="1302" y="49"/>
                  </a:lnTo>
                  <a:lnTo>
                    <a:pt x="1304" y="48"/>
                  </a:lnTo>
                  <a:lnTo>
                    <a:pt x="1318" y="48"/>
                  </a:lnTo>
                  <a:lnTo>
                    <a:pt x="1329" y="48"/>
                  </a:lnTo>
                  <a:lnTo>
                    <a:pt x="1342" y="48"/>
                  </a:lnTo>
                  <a:lnTo>
                    <a:pt x="1353" y="45"/>
                  </a:lnTo>
                  <a:lnTo>
                    <a:pt x="1360" y="43"/>
                  </a:lnTo>
                  <a:lnTo>
                    <a:pt x="1358" y="42"/>
                  </a:lnTo>
                  <a:lnTo>
                    <a:pt x="1353" y="38"/>
                  </a:lnTo>
                  <a:lnTo>
                    <a:pt x="1350" y="38"/>
                  </a:lnTo>
                  <a:lnTo>
                    <a:pt x="1339" y="37"/>
                  </a:lnTo>
                  <a:lnTo>
                    <a:pt x="1327" y="37"/>
                  </a:lnTo>
                  <a:lnTo>
                    <a:pt x="1315" y="39"/>
                  </a:lnTo>
                  <a:lnTo>
                    <a:pt x="1304" y="39"/>
                  </a:lnTo>
                  <a:lnTo>
                    <a:pt x="1312" y="34"/>
                  </a:lnTo>
                  <a:lnTo>
                    <a:pt x="1323" y="34"/>
                  </a:lnTo>
                  <a:lnTo>
                    <a:pt x="1334" y="34"/>
                  </a:lnTo>
                  <a:lnTo>
                    <a:pt x="1337" y="30"/>
                  </a:lnTo>
                  <a:lnTo>
                    <a:pt x="1331" y="27"/>
                  </a:lnTo>
                  <a:lnTo>
                    <a:pt x="1320" y="27"/>
                  </a:lnTo>
                  <a:lnTo>
                    <a:pt x="1308" y="27"/>
                  </a:lnTo>
                  <a:lnTo>
                    <a:pt x="1294" y="27"/>
                  </a:lnTo>
                  <a:lnTo>
                    <a:pt x="1304" y="24"/>
                  </a:lnTo>
                  <a:lnTo>
                    <a:pt x="1315" y="24"/>
                  </a:lnTo>
                  <a:lnTo>
                    <a:pt x="1327" y="24"/>
                  </a:lnTo>
                  <a:lnTo>
                    <a:pt x="1339" y="24"/>
                  </a:lnTo>
                  <a:lnTo>
                    <a:pt x="1350" y="24"/>
                  </a:lnTo>
                  <a:lnTo>
                    <a:pt x="1360" y="22"/>
                  </a:lnTo>
                  <a:lnTo>
                    <a:pt x="1371" y="20"/>
                  </a:lnTo>
                  <a:lnTo>
                    <a:pt x="1380" y="15"/>
                  </a:lnTo>
                  <a:lnTo>
                    <a:pt x="1383" y="15"/>
                  </a:lnTo>
                  <a:lnTo>
                    <a:pt x="1385" y="17"/>
                  </a:lnTo>
                  <a:lnTo>
                    <a:pt x="1385" y="20"/>
                  </a:lnTo>
                  <a:lnTo>
                    <a:pt x="1388" y="20"/>
                  </a:lnTo>
                  <a:lnTo>
                    <a:pt x="1402" y="15"/>
                  </a:lnTo>
                  <a:lnTo>
                    <a:pt x="1417" y="14"/>
                  </a:lnTo>
                  <a:lnTo>
                    <a:pt x="1431" y="12"/>
                  </a:lnTo>
                  <a:lnTo>
                    <a:pt x="1444" y="10"/>
                  </a:lnTo>
                  <a:lnTo>
                    <a:pt x="1436" y="10"/>
                  </a:lnTo>
                  <a:lnTo>
                    <a:pt x="1428" y="12"/>
                  </a:lnTo>
                  <a:lnTo>
                    <a:pt x="1419" y="14"/>
                  </a:lnTo>
                  <a:lnTo>
                    <a:pt x="1412" y="15"/>
                  </a:lnTo>
                  <a:lnTo>
                    <a:pt x="1407" y="16"/>
                  </a:lnTo>
                  <a:lnTo>
                    <a:pt x="1406" y="19"/>
                  </a:lnTo>
                  <a:lnTo>
                    <a:pt x="1402" y="21"/>
                  </a:lnTo>
                  <a:lnTo>
                    <a:pt x="1398" y="24"/>
                  </a:lnTo>
                  <a:lnTo>
                    <a:pt x="1406" y="27"/>
                  </a:lnTo>
                  <a:lnTo>
                    <a:pt x="1415" y="29"/>
                  </a:lnTo>
                  <a:lnTo>
                    <a:pt x="1423" y="31"/>
                  </a:lnTo>
                  <a:lnTo>
                    <a:pt x="1433" y="35"/>
                  </a:lnTo>
                  <a:lnTo>
                    <a:pt x="1441" y="37"/>
                  </a:lnTo>
                  <a:lnTo>
                    <a:pt x="1450" y="38"/>
                  </a:lnTo>
                  <a:lnTo>
                    <a:pt x="1457" y="39"/>
                  </a:lnTo>
                  <a:lnTo>
                    <a:pt x="1467" y="38"/>
                  </a:lnTo>
                  <a:lnTo>
                    <a:pt x="1502" y="38"/>
                  </a:lnTo>
                  <a:lnTo>
                    <a:pt x="1534" y="38"/>
                  </a:lnTo>
                  <a:lnTo>
                    <a:pt x="1562" y="37"/>
                  </a:lnTo>
                  <a:lnTo>
                    <a:pt x="1586" y="36"/>
                  </a:lnTo>
                  <a:lnTo>
                    <a:pt x="1604" y="35"/>
                  </a:lnTo>
                  <a:lnTo>
                    <a:pt x="1615" y="31"/>
                  </a:lnTo>
                  <a:lnTo>
                    <a:pt x="1618" y="28"/>
                  </a:lnTo>
                  <a:lnTo>
                    <a:pt x="1615" y="24"/>
                  </a:lnTo>
                  <a:lnTo>
                    <a:pt x="1626" y="22"/>
                  </a:lnTo>
                  <a:lnTo>
                    <a:pt x="1636" y="21"/>
                  </a:lnTo>
                  <a:lnTo>
                    <a:pt x="1647" y="20"/>
                  </a:lnTo>
                  <a:lnTo>
                    <a:pt x="1657" y="17"/>
                  </a:lnTo>
                  <a:lnTo>
                    <a:pt x="1666" y="15"/>
                  </a:lnTo>
                  <a:lnTo>
                    <a:pt x="1678" y="12"/>
                  </a:lnTo>
                  <a:lnTo>
                    <a:pt x="1688" y="9"/>
                  </a:lnTo>
                  <a:lnTo>
                    <a:pt x="1699" y="8"/>
                  </a:lnTo>
                  <a:lnTo>
                    <a:pt x="1693" y="12"/>
                  </a:lnTo>
                  <a:lnTo>
                    <a:pt x="1690" y="15"/>
                  </a:lnTo>
                  <a:lnTo>
                    <a:pt x="1691" y="16"/>
                  </a:lnTo>
                  <a:lnTo>
                    <a:pt x="1704" y="15"/>
                  </a:lnTo>
                  <a:lnTo>
                    <a:pt x="1691" y="17"/>
                  </a:lnTo>
                  <a:lnTo>
                    <a:pt x="1674" y="20"/>
                  </a:lnTo>
                  <a:lnTo>
                    <a:pt x="1657" y="22"/>
                  </a:lnTo>
                  <a:lnTo>
                    <a:pt x="1642" y="26"/>
                  </a:lnTo>
                  <a:lnTo>
                    <a:pt x="1631" y="28"/>
                  </a:lnTo>
                  <a:lnTo>
                    <a:pt x="1626" y="30"/>
                  </a:lnTo>
                  <a:lnTo>
                    <a:pt x="1628" y="31"/>
                  </a:lnTo>
                  <a:lnTo>
                    <a:pt x="1644" y="34"/>
                  </a:lnTo>
                  <a:lnTo>
                    <a:pt x="1631" y="36"/>
                  </a:lnTo>
                  <a:lnTo>
                    <a:pt x="1615" y="38"/>
                  </a:lnTo>
                  <a:lnTo>
                    <a:pt x="1602" y="42"/>
                  </a:lnTo>
                  <a:lnTo>
                    <a:pt x="1590" y="44"/>
                  </a:lnTo>
                  <a:lnTo>
                    <a:pt x="1586" y="46"/>
                  </a:lnTo>
                  <a:lnTo>
                    <a:pt x="1588" y="49"/>
                  </a:lnTo>
                  <a:lnTo>
                    <a:pt x="1599" y="50"/>
                  </a:lnTo>
                  <a:lnTo>
                    <a:pt x="1624" y="53"/>
                  </a:lnTo>
                  <a:lnTo>
                    <a:pt x="1609" y="56"/>
                  </a:lnTo>
                  <a:lnTo>
                    <a:pt x="1594" y="56"/>
                  </a:lnTo>
                  <a:lnTo>
                    <a:pt x="1584" y="57"/>
                  </a:lnTo>
                  <a:lnTo>
                    <a:pt x="1586" y="58"/>
                  </a:lnTo>
                  <a:lnTo>
                    <a:pt x="1576" y="56"/>
                  </a:lnTo>
                  <a:lnTo>
                    <a:pt x="1569" y="58"/>
                  </a:lnTo>
                  <a:lnTo>
                    <a:pt x="1565" y="63"/>
                  </a:lnTo>
                  <a:lnTo>
                    <a:pt x="1562" y="66"/>
                  </a:lnTo>
                  <a:lnTo>
                    <a:pt x="1553" y="64"/>
                  </a:lnTo>
                  <a:lnTo>
                    <a:pt x="1540" y="64"/>
                  </a:lnTo>
                  <a:lnTo>
                    <a:pt x="1527" y="64"/>
                  </a:lnTo>
                  <a:lnTo>
                    <a:pt x="1513" y="65"/>
                  </a:lnTo>
                  <a:lnTo>
                    <a:pt x="1498" y="67"/>
                  </a:lnTo>
                  <a:lnTo>
                    <a:pt x="1484" y="71"/>
                  </a:lnTo>
                  <a:lnTo>
                    <a:pt x="1473" y="72"/>
                  </a:lnTo>
                  <a:lnTo>
                    <a:pt x="1463" y="73"/>
                  </a:lnTo>
                  <a:lnTo>
                    <a:pt x="1469" y="72"/>
                  </a:lnTo>
                  <a:lnTo>
                    <a:pt x="1473" y="68"/>
                  </a:lnTo>
                  <a:lnTo>
                    <a:pt x="1476" y="65"/>
                  </a:lnTo>
                  <a:lnTo>
                    <a:pt x="1482" y="61"/>
                  </a:lnTo>
                  <a:lnTo>
                    <a:pt x="1492" y="59"/>
                  </a:lnTo>
                  <a:lnTo>
                    <a:pt x="1503" y="58"/>
                  </a:lnTo>
                  <a:lnTo>
                    <a:pt x="1513" y="57"/>
                  </a:lnTo>
                  <a:lnTo>
                    <a:pt x="1524" y="56"/>
                  </a:lnTo>
                  <a:lnTo>
                    <a:pt x="1534" y="54"/>
                  </a:lnTo>
                  <a:lnTo>
                    <a:pt x="1543" y="53"/>
                  </a:lnTo>
                  <a:lnTo>
                    <a:pt x="1553" y="50"/>
                  </a:lnTo>
                  <a:lnTo>
                    <a:pt x="1562" y="46"/>
                  </a:lnTo>
                  <a:lnTo>
                    <a:pt x="1548" y="46"/>
                  </a:lnTo>
                  <a:lnTo>
                    <a:pt x="1532" y="46"/>
                  </a:lnTo>
                  <a:lnTo>
                    <a:pt x="1517" y="48"/>
                  </a:lnTo>
                  <a:lnTo>
                    <a:pt x="1502" y="49"/>
                  </a:lnTo>
                  <a:lnTo>
                    <a:pt x="1486" y="50"/>
                  </a:lnTo>
                  <a:lnTo>
                    <a:pt x="1471" y="52"/>
                  </a:lnTo>
                  <a:lnTo>
                    <a:pt x="1455" y="54"/>
                  </a:lnTo>
                  <a:lnTo>
                    <a:pt x="1441" y="57"/>
                  </a:lnTo>
                  <a:lnTo>
                    <a:pt x="1442" y="59"/>
                  </a:lnTo>
                  <a:lnTo>
                    <a:pt x="1446" y="59"/>
                  </a:lnTo>
                  <a:lnTo>
                    <a:pt x="1450" y="59"/>
                  </a:lnTo>
                  <a:lnTo>
                    <a:pt x="1454" y="59"/>
                  </a:lnTo>
                  <a:lnTo>
                    <a:pt x="1444" y="61"/>
                  </a:lnTo>
                  <a:lnTo>
                    <a:pt x="1433" y="64"/>
                  </a:lnTo>
                  <a:lnTo>
                    <a:pt x="1423" y="65"/>
                  </a:lnTo>
                  <a:lnTo>
                    <a:pt x="1412" y="66"/>
                  </a:lnTo>
                  <a:lnTo>
                    <a:pt x="1402" y="67"/>
                  </a:lnTo>
                  <a:lnTo>
                    <a:pt x="1390" y="67"/>
                  </a:lnTo>
                  <a:lnTo>
                    <a:pt x="1380" y="67"/>
                  </a:lnTo>
                  <a:lnTo>
                    <a:pt x="1369" y="66"/>
                  </a:lnTo>
                  <a:lnTo>
                    <a:pt x="1375" y="66"/>
                  </a:lnTo>
                  <a:lnTo>
                    <a:pt x="1380" y="66"/>
                  </a:lnTo>
                  <a:lnTo>
                    <a:pt x="1387" y="66"/>
                  </a:lnTo>
                  <a:lnTo>
                    <a:pt x="1393" y="66"/>
                  </a:lnTo>
                  <a:lnTo>
                    <a:pt x="1394" y="65"/>
                  </a:lnTo>
                  <a:lnTo>
                    <a:pt x="1398" y="64"/>
                  </a:lnTo>
                  <a:lnTo>
                    <a:pt x="1398" y="61"/>
                  </a:lnTo>
                  <a:lnTo>
                    <a:pt x="1380" y="58"/>
                  </a:lnTo>
                  <a:lnTo>
                    <a:pt x="1366" y="57"/>
                  </a:lnTo>
                  <a:lnTo>
                    <a:pt x="1348" y="57"/>
                  </a:lnTo>
                  <a:lnTo>
                    <a:pt x="1333" y="58"/>
                  </a:lnTo>
                  <a:lnTo>
                    <a:pt x="1315" y="61"/>
                  </a:lnTo>
                  <a:lnTo>
                    <a:pt x="1300" y="63"/>
                  </a:lnTo>
                  <a:lnTo>
                    <a:pt x="1283" y="65"/>
                  </a:lnTo>
                  <a:lnTo>
                    <a:pt x="1267" y="66"/>
                  </a:lnTo>
                  <a:lnTo>
                    <a:pt x="1280" y="71"/>
                  </a:lnTo>
                  <a:lnTo>
                    <a:pt x="1291" y="71"/>
                  </a:lnTo>
                  <a:lnTo>
                    <a:pt x="1300" y="68"/>
                  </a:lnTo>
                  <a:lnTo>
                    <a:pt x="1312" y="68"/>
                  </a:lnTo>
                  <a:lnTo>
                    <a:pt x="1291" y="71"/>
                  </a:lnTo>
                  <a:lnTo>
                    <a:pt x="1267" y="72"/>
                  </a:lnTo>
                  <a:lnTo>
                    <a:pt x="1246" y="73"/>
                  </a:lnTo>
                  <a:lnTo>
                    <a:pt x="1224" y="74"/>
                  </a:lnTo>
                  <a:lnTo>
                    <a:pt x="1200" y="75"/>
                  </a:lnTo>
                  <a:lnTo>
                    <a:pt x="1179" y="78"/>
                  </a:lnTo>
                  <a:lnTo>
                    <a:pt x="1157" y="82"/>
                  </a:lnTo>
                  <a:lnTo>
                    <a:pt x="1136" y="86"/>
                  </a:lnTo>
                  <a:lnTo>
                    <a:pt x="1147" y="88"/>
                  </a:lnTo>
                  <a:lnTo>
                    <a:pt x="1158" y="88"/>
                  </a:lnTo>
                  <a:lnTo>
                    <a:pt x="1170" y="88"/>
                  </a:lnTo>
                  <a:lnTo>
                    <a:pt x="1181" y="87"/>
                  </a:lnTo>
                  <a:lnTo>
                    <a:pt x="1193" y="86"/>
                  </a:lnTo>
                  <a:lnTo>
                    <a:pt x="1203" y="85"/>
                  </a:lnTo>
                  <a:lnTo>
                    <a:pt x="1214" y="85"/>
                  </a:lnTo>
                  <a:lnTo>
                    <a:pt x="1224" y="86"/>
                  </a:lnTo>
                  <a:lnTo>
                    <a:pt x="1235" y="90"/>
                  </a:lnTo>
                  <a:lnTo>
                    <a:pt x="1245" y="94"/>
                  </a:lnTo>
                  <a:lnTo>
                    <a:pt x="1256" y="95"/>
                  </a:lnTo>
                  <a:lnTo>
                    <a:pt x="1266" y="94"/>
                  </a:lnTo>
                  <a:lnTo>
                    <a:pt x="1277" y="93"/>
                  </a:lnTo>
                  <a:lnTo>
                    <a:pt x="1293" y="92"/>
                  </a:lnTo>
                  <a:lnTo>
                    <a:pt x="1308" y="92"/>
                  </a:lnTo>
                  <a:lnTo>
                    <a:pt x="1326" y="92"/>
                  </a:lnTo>
                  <a:lnTo>
                    <a:pt x="1342" y="92"/>
                  </a:lnTo>
                  <a:lnTo>
                    <a:pt x="1360" y="92"/>
                  </a:lnTo>
                  <a:lnTo>
                    <a:pt x="1374" y="93"/>
                  </a:lnTo>
                  <a:lnTo>
                    <a:pt x="1387" y="93"/>
                  </a:lnTo>
                  <a:lnTo>
                    <a:pt x="1394" y="92"/>
                  </a:lnTo>
                  <a:lnTo>
                    <a:pt x="1402" y="90"/>
                  </a:lnTo>
                  <a:lnTo>
                    <a:pt x="1409" y="87"/>
                  </a:lnTo>
                  <a:lnTo>
                    <a:pt x="1417" y="85"/>
                  </a:lnTo>
                  <a:lnTo>
                    <a:pt x="1425" y="82"/>
                  </a:lnTo>
                  <a:lnTo>
                    <a:pt x="1435" y="81"/>
                  </a:lnTo>
                  <a:lnTo>
                    <a:pt x="1444" y="81"/>
                  </a:lnTo>
                  <a:lnTo>
                    <a:pt x="1454" y="82"/>
                  </a:lnTo>
                  <a:lnTo>
                    <a:pt x="1446" y="88"/>
                  </a:lnTo>
                  <a:lnTo>
                    <a:pt x="1450" y="94"/>
                  </a:lnTo>
                  <a:lnTo>
                    <a:pt x="1463" y="93"/>
                  </a:lnTo>
                  <a:lnTo>
                    <a:pt x="1492" y="81"/>
                  </a:lnTo>
                  <a:lnTo>
                    <a:pt x="1517" y="80"/>
                  </a:lnTo>
                  <a:lnTo>
                    <a:pt x="1542" y="75"/>
                  </a:lnTo>
                  <a:lnTo>
                    <a:pt x="1567" y="73"/>
                  </a:lnTo>
                  <a:lnTo>
                    <a:pt x="1591" y="68"/>
                  </a:lnTo>
                  <a:lnTo>
                    <a:pt x="1615" y="66"/>
                  </a:lnTo>
                  <a:lnTo>
                    <a:pt x="1640" y="65"/>
                  </a:lnTo>
                  <a:lnTo>
                    <a:pt x="1664" y="66"/>
                  </a:lnTo>
                  <a:lnTo>
                    <a:pt x="1690" y="68"/>
                  </a:lnTo>
                  <a:lnTo>
                    <a:pt x="1688" y="73"/>
                  </a:lnTo>
                  <a:lnTo>
                    <a:pt x="1690" y="77"/>
                  </a:lnTo>
                  <a:lnTo>
                    <a:pt x="1691" y="80"/>
                  </a:lnTo>
                  <a:lnTo>
                    <a:pt x="1690" y="82"/>
                  </a:lnTo>
                  <a:lnTo>
                    <a:pt x="1685" y="82"/>
                  </a:lnTo>
                  <a:lnTo>
                    <a:pt x="1685" y="81"/>
                  </a:lnTo>
                  <a:lnTo>
                    <a:pt x="1684" y="77"/>
                  </a:lnTo>
                  <a:lnTo>
                    <a:pt x="1680" y="75"/>
                  </a:lnTo>
                  <a:lnTo>
                    <a:pt x="1666" y="77"/>
                  </a:lnTo>
                  <a:lnTo>
                    <a:pt x="1657" y="82"/>
                  </a:lnTo>
                  <a:lnTo>
                    <a:pt x="1647" y="87"/>
                  </a:lnTo>
                  <a:lnTo>
                    <a:pt x="1637" y="93"/>
                  </a:lnTo>
                  <a:lnTo>
                    <a:pt x="1645" y="94"/>
                  </a:lnTo>
                  <a:lnTo>
                    <a:pt x="1653" y="94"/>
                  </a:lnTo>
                  <a:lnTo>
                    <a:pt x="1661" y="94"/>
                  </a:lnTo>
                  <a:lnTo>
                    <a:pt x="1669" y="93"/>
                  </a:lnTo>
                  <a:lnTo>
                    <a:pt x="1676" y="93"/>
                  </a:lnTo>
                  <a:lnTo>
                    <a:pt x="1684" y="92"/>
                  </a:lnTo>
                  <a:lnTo>
                    <a:pt x="1691" y="92"/>
                  </a:lnTo>
                  <a:lnTo>
                    <a:pt x="1699" y="93"/>
                  </a:lnTo>
                  <a:lnTo>
                    <a:pt x="1684" y="94"/>
                  </a:lnTo>
                  <a:lnTo>
                    <a:pt x="1669" y="96"/>
                  </a:lnTo>
                  <a:lnTo>
                    <a:pt x="1651" y="97"/>
                  </a:lnTo>
                  <a:lnTo>
                    <a:pt x="1636" y="101"/>
                  </a:lnTo>
                  <a:lnTo>
                    <a:pt x="1621" y="103"/>
                  </a:lnTo>
                  <a:lnTo>
                    <a:pt x="1605" y="106"/>
                  </a:lnTo>
                  <a:lnTo>
                    <a:pt x="1588" y="109"/>
                  </a:lnTo>
                  <a:lnTo>
                    <a:pt x="1572" y="111"/>
                  </a:lnTo>
                  <a:lnTo>
                    <a:pt x="1591" y="114"/>
                  </a:lnTo>
                  <a:lnTo>
                    <a:pt x="1610" y="115"/>
                  </a:lnTo>
                  <a:lnTo>
                    <a:pt x="1631" y="115"/>
                  </a:lnTo>
                  <a:lnTo>
                    <a:pt x="1651" y="115"/>
                  </a:lnTo>
                  <a:lnTo>
                    <a:pt x="1671" y="112"/>
                  </a:lnTo>
                  <a:lnTo>
                    <a:pt x="1690" y="111"/>
                  </a:lnTo>
                  <a:lnTo>
                    <a:pt x="1709" y="109"/>
                  </a:lnTo>
                  <a:lnTo>
                    <a:pt x="1728" y="107"/>
                  </a:lnTo>
                  <a:lnTo>
                    <a:pt x="1720" y="110"/>
                  </a:lnTo>
                  <a:lnTo>
                    <a:pt x="1711" y="111"/>
                  </a:lnTo>
                  <a:lnTo>
                    <a:pt x="1701" y="114"/>
                  </a:lnTo>
                  <a:lnTo>
                    <a:pt x="1691" y="116"/>
                  </a:lnTo>
                  <a:lnTo>
                    <a:pt x="10" y="116"/>
                  </a:lnTo>
                  <a:lnTo>
                    <a:pt x="11" y="115"/>
                  </a:lnTo>
                  <a:lnTo>
                    <a:pt x="11" y="114"/>
                  </a:lnTo>
                  <a:lnTo>
                    <a:pt x="11" y="112"/>
                  </a:lnTo>
                  <a:lnTo>
                    <a:pt x="11" y="111"/>
                  </a:lnTo>
                  <a:lnTo>
                    <a:pt x="0" y="92"/>
                  </a:lnTo>
                  <a:lnTo>
                    <a:pt x="4" y="71"/>
                  </a:lnTo>
                  <a:lnTo>
                    <a:pt x="17" y="49"/>
                  </a:lnTo>
                  <a:lnTo>
                    <a:pt x="37" y="31"/>
                  </a:lnTo>
                  <a:lnTo>
                    <a:pt x="43" y="26"/>
                  </a:lnTo>
                  <a:lnTo>
                    <a:pt x="46" y="17"/>
                  </a:lnTo>
                  <a:lnTo>
                    <a:pt x="48" y="9"/>
                  </a:lnTo>
                  <a:lnTo>
                    <a:pt x="52" y="0"/>
                  </a:lnTo>
                  <a:lnTo>
                    <a:pt x="1080" y="0"/>
                  </a:lnTo>
                  <a:lnTo>
                    <a:pt x="1069" y="5"/>
                  </a:lnTo>
                  <a:lnTo>
                    <a:pt x="1061" y="8"/>
                  </a:lnTo>
                  <a:lnTo>
                    <a:pt x="1058" y="12"/>
                  </a:lnTo>
                  <a:lnTo>
                    <a:pt x="1064" y="17"/>
                  </a:lnTo>
                  <a:lnTo>
                    <a:pt x="1056" y="17"/>
                  </a:lnTo>
                  <a:lnTo>
                    <a:pt x="1050" y="16"/>
                  </a:lnTo>
                  <a:lnTo>
                    <a:pt x="1045" y="17"/>
                  </a:lnTo>
                  <a:lnTo>
                    <a:pt x="1045" y="19"/>
                  </a:lnTo>
                  <a:lnTo>
                    <a:pt x="1045" y="22"/>
                  </a:lnTo>
                  <a:lnTo>
                    <a:pt x="1051" y="24"/>
                  </a:lnTo>
                  <a:lnTo>
                    <a:pt x="1058" y="22"/>
                  </a:lnTo>
                  <a:lnTo>
                    <a:pt x="1070" y="19"/>
                  </a:lnTo>
                  <a:lnTo>
                    <a:pt x="1082" y="16"/>
                  </a:lnTo>
                  <a:lnTo>
                    <a:pt x="1095" y="12"/>
                  </a:lnTo>
                  <a:lnTo>
                    <a:pt x="1109" y="9"/>
                  </a:lnTo>
                  <a:lnTo>
                    <a:pt x="1122" y="8"/>
                  </a:lnTo>
                  <a:lnTo>
                    <a:pt x="1103" y="14"/>
                  </a:lnTo>
                  <a:lnTo>
                    <a:pt x="1091" y="16"/>
                  </a:lnTo>
                  <a:lnTo>
                    <a:pt x="1085" y="19"/>
                  </a:lnTo>
                  <a:lnTo>
                    <a:pt x="1088" y="19"/>
                  </a:lnTo>
                  <a:lnTo>
                    <a:pt x="1091" y="20"/>
                  </a:lnTo>
                  <a:lnTo>
                    <a:pt x="1101" y="19"/>
                  </a:lnTo>
                  <a:lnTo>
                    <a:pt x="1112" y="17"/>
                  </a:lnTo>
                  <a:lnTo>
                    <a:pt x="1126" y="15"/>
                  </a:lnTo>
                  <a:lnTo>
                    <a:pt x="1126" y="19"/>
                  </a:lnTo>
                  <a:lnTo>
                    <a:pt x="1130" y="21"/>
                  </a:lnTo>
                  <a:lnTo>
                    <a:pt x="1136" y="20"/>
                  </a:lnTo>
                  <a:lnTo>
                    <a:pt x="1136" y="15"/>
                  </a:lnTo>
                  <a:lnTo>
                    <a:pt x="1149" y="17"/>
                  </a:lnTo>
                  <a:lnTo>
                    <a:pt x="1162" y="19"/>
                  </a:lnTo>
                  <a:lnTo>
                    <a:pt x="1171" y="19"/>
                  </a:lnTo>
                  <a:lnTo>
                    <a:pt x="1179" y="19"/>
                  </a:lnTo>
                  <a:lnTo>
                    <a:pt x="1181" y="17"/>
                  </a:lnTo>
                  <a:lnTo>
                    <a:pt x="1179" y="16"/>
                  </a:lnTo>
                  <a:lnTo>
                    <a:pt x="1170" y="14"/>
                  </a:lnTo>
                  <a:lnTo>
                    <a:pt x="1155" y="10"/>
                  </a:lnTo>
                  <a:lnTo>
                    <a:pt x="1162" y="9"/>
                  </a:lnTo>
                  <a:lnTo>
                    <a:pt x="1170" y="8"/>
                  </a:lnTo>
                  <a:lnTo>
                    <a:pt x="1179" y="8"/>
                  </a:lnTo>
                  <a:lnTo>
                    <a:pt x="1187" y="7"/>
                  </a:lnTo>
                  <a:lnTo>
                    <a:pt x="1197" y="7"/>
                  </a:lnTo>
                  <a:lnTo>
                    <a:pt x="1205" y="6"/>
                  </a:lnTo>
                  <a:lnTo>
                    <a:pt x="1214" y="6"/>
                  </a:lnTo>
                  <a:lnTo>
                    <a:pt x="1222" y="5"/>
                  </a:lnTo>
                  <a:lnTo>
                    <a:pt x="1238" y="2"/>
                  </a:lnTo>
                  <a:lnTo>
                    <a:pt x="1256" y="1"/>
                  </a:lnTo>
                  <a:lnTo>
                    <a:pt x="1273" y="1"/>
                  </a:lnTo>
                  <a:lnTo>
                    <a:pt x="1289" y="2"/>
                  </a:lnTo>
                  <a:lnTo>
                    <a:pt x="1307" y="2"/>
                  </a:lnTo>
                  <a:lnTo>
                    <a:pt x="1323" y="2"/>
                  </a:lnTo>
                  <a:lnTo>
                    <a:pt x="1339" y="2"/>
                  </a:lnTo>
                  <a:lnTo>
                    <a:pt x="1356" y="0"/>
                  </a:lnTo>
                  <a:lnTo>
                    <a:pt x="1380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562" name="Group 586">
            <a:extLst>
              <a:ext uri="{FF2B5EF4-FFF2-40B4-BE49-F238E27FC236}">
                <a16:creationId xmlns:a16="http://schemas.microsoft.com/office/drawing/2014/main" id="{78B1592B-E84A-4DD8-B48E-BEA2C260E19E}"/>
              </a:ext>
            </a:extLst>
          </p:cNvPr>
          <p:cNvGrpSpPr>
            <a:grpSpLocks/>
          </p:cNvGrpSpPr>
          <p:nvPr/>
        </p:nvGrpSpPr>
        <p:grpSpPr bwMode="auto">
          <a:xfrm>
            <a:off x="827088" y="1276350"/>
            <a:ext cx="960437" cy="246063"/>
            <a:chOff x="642" y="804"/>
            <a:chExt cx="605" cy="155"/>
          </a:xfrm>
        </p:grpSpPr>
        <p:sp>
          <p:nvSpPr>
            <p:cNvPr id="23569" name="Freeform 576">
              <a:extLst>
                <a:ext uri="{FF2B5EF4-FFF2-40B4-BE49-F238E27FC236}">
                  <a16:creationId xmlns:a16="http://schemas.microsoft.com/office/drawing/2014/main" id="{7AF82182-DDD8-4027-8C83-30F2B45DA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" y="882"/>
              <a:ext cx="605" cy="77"/>
            </a:xfrm>
            <a:custGeom>
              <a:avLst/>
              <a:gdLst>
                <a:gd name="T0" fmla="*/ 11 w 1815"/>
                <a:gd name="T1" fmla="*/ 1 h 232"/>
                <a:gd name="T2" fmla="*/ 7 w 1815"/>
                <a:gd name="T3" fmla="*/ 1 h 232"/>
                <a:gd name="T4" fmla="*/ 6 w 1815"/>
                <a:gd name="T5" fmla="*/ 1 h 232"/>
                <a:gd name="T6" fmla="*/ 7 w 1815"/>
                <a:gd name="T7" fmla="*/ 2 h 232"/>
                <a:gd name="T8" fmla="*/ 11 w 1815"/>
                <a:gd name="T9" fmla="*/ 3 h 232"/>
                <a:gd name="T10" fmla="*/ 6 w 1815"/>
                <a:gd name="T11" fmla="*/ 2 h 232"/>
                <a:gd name="T12" fmla="*/ 11 w 1815"/>
                <a:gd name="T13" fmla="*/ 2 h 232"/>
                <a:gd name="T14" fmla="*/ 16 w 1815"/>
                <a:gd name="T15" fmla="*/ 3 h 232"/>
                <a:gd name="T16" fmla="*/ 14 w 1815"/>
                <a:gd name="T17" fmla="*/ 3 h 232"/>
                <a:gd name="T18" fmla="*/ 12 w 1815"/>
                <a:gd name="T19" fmla="*/ 4 h 232"/>
                <a:gd name="T20" fmla="*/ 10 w 1815"/>
                <a:gd name="T21" fmla="*/ 4 h 232"/>
                <a:gd name="T22" fmla="*/ 7 w 1815"/>
                <a:gd name="T23" fmla="*/ 4 h 232"/>
                <a:gd name="T24" fmla="*/ 1 w 1815"/>
                <a:gd name="T25" fmla="*/ 3 h 232"/>
                <a:gd name="T26" fmla="*/ 4 w 1815"/>
                <a:gd name="T27" fmla="*/ 4 h 232"/>
                <a:gd name="T28" fmla="*/ 10 w 1815"/>
                <a:gd name="T29" fmla="*/ 5 h 232"/>
                <a:gd name="T30" fmla="*/ 16 w 1815"/>
                <a:gd name="T31" fmla="*/ 6 h 232"/>
                <a:gd name="T32" fmla="*/ 15 w 1815"/>
                <a:gd name="T33" fmla="*/ 5 h 232"/>
                <a:gd name="T34" fmla="*/ 11 w 1815"/>
                <a:gd name="T35" fmla="*/ 5 h 232"/>
                <a:gd name="T36" fmla="*/ 15 w 1815"/>
                <a:gd name="T37" fmla="*/ 5 h 232"/>
                <a:gd name="T38" fmla="*/ 22 w 1815"/>
                <a:gd name="T39" fmla="*/ 6 h 232"/>
                <a:gd name="T40" fmla="*/ 21 w 1815"/>
                <a:gd name="T41" fmla="*/ 6 h 232"/>
                <a:gd name="T42" fmla="*/ 23 w 1815"/>
                <a:gd name="T43" fmla="*/ 7 h 232"/>
                <a:gd name="T44" fmla="*/ 26 w 1815"/>
                <a:gd name="T45" fmla="*/ 6 h 232"/>
                <a:gd name="T46" fmla="*/ 28 w 1815"/>
                <a:gd name="T47" fmla="*/ 7 h 232"/>
                <a:gd name="T48" fmla="*/ 32 w 1815"/>
                <a:gd name="T49" fmla="*/ 7 h 232"/>
                <a:gd name="T50" fmla="*/ 32 w 1815"/>
                <a:gd name="T51" fmla="*/ 7 h 232"/>
                <a:gd name="T52" fmla="*/ 36 w 1815"/>
                <a:gd name="T53" fmla="*/ 7 h 232"/>
                <a:gd name="T54" fmla="*/ 39 w 1815"/>
                <a:gd name="T55" fmla="*/ 7 h 232"/>
                <a:gd name="T56" fmla="*/ 46 w 1815"/>
                <a:gd name="T57" fmla="*/ 9 h 232"/>
                <a:gd name="T58" fmla="*/ 55 w 1815"/>
                <a:gd name="T59" fmla="*/ 9 h 232"/>
                <a:gd name="T60" fmla="*/ 58 w 1815"/>
                <a:gd name="T61" fmla="*/ 8 h 232"/>
                <a:gd name="T62" fmla="*/ 65 w 1815"/>
                <a:gd name="T63" fmla="*/ 9 h 232"/>
                <a:gd name="T64" fmla="*/ 75 w 1815"/>
                <a:gd name="T65" fmla="*/ 9 h 232"/>
                <a:gd name="T66" fmla="*/ 91 w 1815"/>
                <a:gd name="T67" fmla="*/ 10 h 232"/>
                <a:gd name="T68" fmla="*/ 95 w 1815"/>
                <a:gd name="T69" fmla="*/ 11 h 232"/>
                <a:gd name="T70" fmla="*/ 95 w 1815"/>
                <a:gd name="T71" fmla="*/ 10 h 232"/>
                <a:gd name="T72" fmla="*/ 104 w 1815"/>
                <a:gd name="T73" fmla="*/ 11 h 232"/>
                <a:gd name="T74" fmla="*/ 112 w 1815"/>
                <a:gd name="T75" fmla="*/ 11 h 232"/>
                <a:gd name="T76" fmla="*/ 121 w 1815"/>
                <a:gd name="T77" fmla="*/ 12 h 232"/>
                <a:gd name="T78" fmla="*/ 130 w 1815"/>
                <a:gd name="T79" fmla="*/ 12 h 232"/>
                <a:gd name="T80" fmla="*/ 141 w 1815"/>
                <a:gd name="T81" fmla="*/ 14 h 232"/>
                <a:gd name="T82" fmla="*/ 155 w 1815"/>
                <a:gd name="T83" fmla="*/ 16 h 232"/>
                <a:gd name="T84" fmla="*/ 170 w 1815"/>
                <a:gd name="T85" fmla="*/ 19 h 232"/>
                <a:gd name="T86" fmla="*/ 180 w 1815"/>
                <a:gd name="T87" fmla="*/ 23 h 232"/>
                <a:gd name="T88" fmla="*/ 186 w 1815"/>
                <a:gd name="T89" fmla="*/ 24 h 232"/>
                <a:gd name="T90" fmla="*/ 193 w 1815"/>
                <a:gd name="T91" fmla="*/ 26 h 232"/>
                <a:gd name="T92" fmla="*/ 201 w 1815"/>
                <a:gd name="T93" fmla="*/ 20 h 232"/>
                <a:gd name="T94" fmla="*/ 202 w 1815"/>
                <a:gd name="T95" fmla="*/ 14 h 232"/>
                <a:gd name="T96" fmla="*/ 197 w 1815"/>
                <a:gd name="T97" fmla="*/ 0 h 23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815" h="232">
                  <a:moveTo>
                    <a:pt x="88" y="0"/>
                  </a:moveTo>
                  <a:lnTo>
                    <a:pt x="95" y="1"/>
                  </a:lnTo>
                  <a:lnTo>
                    <a:pt x="96" y="4"/>
                  </a:lnTo>
                  <a:lnTo>
                    <a:pt x="98" y="5"/>
                  </a:lnTo>
                  <a:lnTo>
                    <a:pt x="95" y="6"/>
                  </a:lnTo>
                  <a:lnTo>
                    <a:pt x="88" y="6"/>
                  </a:lnTo>
                  <a:lnTo>
                    <a:pt x="79" y="6"/>
                  </a:lnTo>
                  <a:lnTo>
                    <a:pt x="64" y="6"/>
                  </a:lnTo>
                  <a:lnTo>
                    <a:pt x="42" y="5"/>
                  </a:lnTo>
                  <a:lnTo>
                    <a:pt x="50" y="7"/>
                  </a:lnTo>
                  <a:lnTo>
                    <a:pt x="53" y="12"/>
                  </a:lnTo>
                  <a:lnTo>
                    <a:pt x="50" y="13"/>
                  </a:lnTo>
                  <a:lnTo>
                    <a:pt x="33" y="14"/>
                  </a:lnTo>
                  <a:lnTo>
                    <a:pt x="42" y="16"/>
                  </a:lnTo>
                  <a:lnTo>
                    <a:pt x="52" y="19"/>
                  </a:lnTo>
                  <a:lnTo>
                    <a:pt x="61" y="21"/>
                  </a:lnTo>
                  <a:lnTo>
                    <a:pt x="71" y="23"/>
                  </a:lnTo>
                  <a:lnTo>
                    <a:pt x="80" y="25"/>
                  </a:lnTo>
                  <a:lnTo>
                    <a:pt x="88" y="26"/>
                  </a:lnTo>
                  <a:lnTo>
                    <a:pt x="96" y="27"/>
                  </a:lnTo>
                  <a:lnTo>
                    <a:pt x="100" y="27"/>
                  </a:lnTo>
                  <a:lnTo>
                    <a:pt x="85" y="25"/>
                  </a:lnTo>
                  <a:lnTo>
                    <a:pt x="69" y="21"/>
                  </a:lnTo>
                  <a:lnTo>
                    <a:pt x="58" y="16"/>
                  </a:lnTo>
                  <a:lnTo>
                    <a:pt x="61" y="14"/>
                  </a:lnTo>
                  <a:lnTo>
                    <a:pt x="74" y="14"/>
                  </a:lnTo>
                  <a:lnTo>
                    <a:pt x="87" y="14"/>
                  </a:lnTo>
                  <a:lnTo>
                    <a:pt x="98" y="15"/>
                  </a:lnTo>
                  <a:lnTo>
                    <a:pt x="109" y="16"/>
                  </a:lnTo>
                  <a:lnTo>
                    <a:pt x="122" y="20"/>
                  </a:lnTo>
                  <a:lnTo>
                    <a:pt x="133" y="22"/>
                  </a:lnTo>
                  <a:lnTo>
                    <a:pt x="144" y="25"/>
                  </a:lnTo>
                  <a:lnTo>
                    <a:pt x="155" y="27"/>
                  </a:lnTo>
                  <a:lnTo>
                    <a:pt x="146" y="31"/>
                  </a:lnTo>
                  <a:lnTo>
                    <a:pt x="136" y="30"/>
                  </a:lnTo>
                  <a:lnTo>
                    <a:pt x="127" y="29"/>
                  </a:lnTo>
                  <a:lnTo>
                    <a:pt x="117" y="29"/>
                  </a:lnTo>
                  <a:lnTo>
                    <a:pt x="125" y="33"/>
                  </a:lnTo>
                  <a:lnTo>
                    <a:pt x="123" y="35"/>
                  </a:lnTo>
                  <a:lnTo>
                    <a:pt x="109" y="35"/>
                  </a:lnTo>
                  <a:lnTo>
                    <a:pt x="80" y="34"/>
                  </a:lnTo>
                  <a:lnTo>
                    <a:pt x="85" y="34"/>
                  </a:lnTo>
                  <a:lnTo>
                    <a:pt x="88" y="34"/>
                  </a:lnTo>
                  <a:lnTo>
                    <a:pt x="93" y="34"/>
                  </a:lnTo>
                  <a:lnTo>
                    <a:pt x="95" y="36"/>
                  </a:lnTo>
                  <a:lnTo>
                    <a:pt x="83" y="39"/>
                  </a:lnTo>
                  <a:lnTo>
                    <a:pt x="71" y="39"/>
                  </a:lnTo>
                  <a:lnTo>
                    <a:pt x="60" y="39"/>
                  </a:lnTo>
                  <a:lnTo>
                    <a:pt x="47" y="38"/>
                  </a:lnTo>
                  <a:lnTo>
                    <a:pt x="34" y="35"/>
                  </a:lnTo>
                  <a:lnTo>
                    <a:pt x="23" y="33"/>
                  </a:lnTo>
                  <a:lnTo>
                    <a:pt x="12" y="30"/>
                  </a:lnTo>
                  <a:lnTo>
                    <a:pt x="0" y="27"/>
                  </a:lnTo>
                  <a:lnTo>
                    <a:pt x="12" y="31"/>
                  </a:lnTo>
                  <a:lnTo>
                    <a:pt x="23" y="35"/>
                  </a:lnTo>
                  <a:lnTo>
                    <a:pt x="37" y="39"/>
                  </a:lnTo>
                  <a:lnTo>
                    <a:pt x="50" y="41"/>
                  </a:lnTo>
                  <a:lnTo>
                    <a:pt x="61" y="43"/>
                  </a:lnTo>
                  <a:lnTo>
                    <a:pt x="75" y="44"/>
                  </a:lnTo>
                  <a:lnTo>
                    <a:pt x="88" y="45"/>
                  </a:lnTo>
                  <a:lnTo>
                    <a:pt x="100" y="48"/>
                  </a:lnTo>
                  <a:lnTo>
                    <a:pt x="114" y="49"/>
                  </a:lnTo>
                  <a:lnTo>
                    <a:pt x="127" y="52"/>
                  </a:lnTo>
                  <a:lnTo>
                    <a:pt x="142" y="53"/>
                  </a:lnTo>
                  <a:lnTo>
                    <a:pt x="155" y="53"/>
                  </a:lnTo>
                  <a:lnTo>
                    <a:pt x="148" y="51"/>
                  </a:lnTo>
                  <a:lnTo>
                    <a:pt x="141" y="49"/>
                  </a:lnTo>
                  <a:lnTo>
                    <a:pt x="133" y="49"/>
                  </a:lnTo>
                  <a:lnTo>
                    <a:pt x="123" y="48"/>
                  </a:lnTo>
                  <a:lnTo>
                    <a:pt x="114" y="48"/>
                  </a:lnTo>
                  <a:lnTo>
                    <a:pt x="106" y="44"/>
                  </a:lnTo>
                  <a:lnTo>
                    <a:pt x="100" y="42"/>
                  </a:lnTo>
                  <a:lnTo>
                    <a:pt x="95" y="36"/>
                  </a:lnTo>
                  <a:lnTo>
                    <a:pt x="109" y="38"/>
                  </a:lnTo>
                  <a:lnTo>
                    <a:pt x="125" y="39"/>
                  </a:lnTo>
                  <a:lnTo>
                    <a:pt x="138" y="41"/>
                  </a:lnTo>
                  <a:lnTo>
                    <a:pt x="154" y="43"/>
                  </a:lnTo>
                  <a:lnTo>
                    <a:pt x="169" y="45"/>
                  </a:lnTo>
                  <a:lnTo>
                    <a:pt x="182" y="49"/>
                  </a:lnTo>
                  <a:lnTo>
                    <a:pt x="198" y="51"/>
                  </a:lnTo>
                  <a:lnTo>
                    <a:pt x="213" y="53"/>
                  </a:lnTo>
                  <a:lnTo>
                    <a:pt x="205" y="57"/>
                  </a:lnTo>
                  <a:lnTo>
                    <a:pt x="198" y="57"/>
                  </a:lnTo>
                  <a:lnTo>
                    <a:pt x="192" y="57"/>
                  </a:lnTo>
                  <a:lnTo>
                    <a:pt x="184" y="57"/>
                  </a:lnTo>
                  <a:lnTo>
                    <a:pt x="190" y="59"/>
                  </a:lnTo>
                  <a:lnTo>
                    <a:pt x="198" y="60"/>
                  </a:lnTo>
                  <a:lnTo>
                    <a:pt x="205" y="60"/>
                  </a:lnTo>
                  <a:lnTo>
                    <a:pt x="213" y="60"/>
                  </a:lnTo>
                  <a:lnTo>
                    <a:pt x="211" y="57"/>
                  </a:lnTo>
                  <a:lnTo>
                    <a:pt x="217" y="53"/>
                  </a:lnTo>
                  <a:lnTo>
                    <a:pt x="230" y="55"/>
                  </a:lnTo>
                  <a:lnTo>
                    <a:pt x="256" y="60"/>
                  </a:lnTo>
                  <a:lnTo>
                    <a:pt x="254" y="62"/>
                  </a:lnTo>
                  <a:lnTo>
                    <a:pt x="251" y="63"/>
                  </a:lnTo>
                  <a:lnTo>
                    <a:pt x="248" y="63"/>
                  </a:lnTo>
                  <a:lnTo>
                    <a:pt x="246" y="63"/>
                  </a:lnTo>
                  <a:lnTo>
                    <a:pt x="259" y="66"/>
                  </a:lnTo>
                  <a:lnTo>
                    <a:pt x="273" y="67"/>
                  </a:lnTo>
                  <a:lnTo>
                    <a:pt x="288" y="67"/>
                  </a:lnTo>
                  <a:lnTo>
                    <a:pt x="302" y="67"/>
                  </a:lnTo>
                  <a:lnTo>
                    <a:pt x="286" y="66"/>
                  </a:lnTo>
                  <a:lnTo>
                    <a:pt x="284" y="64"/>
                  </a:lnTo>
                  <a:lnTo>
                    <a:pt x="291" y="62"/>
                  </a:lnTo>
                  <a:lnTo>
                    <a:pt x="304" y="60"/>
                  </a:lnTo>
                  <a:lnTo>
                    <a:pt x="316" y="60"/>
                  </a:lnTo>
                  <a:lnTo>
                    <a:pt x="326" y="60"/>
                  </a:lnTo>
                  <a:lnTo>
                    <a:pt x="328" y="63"/>
                  </a:lnTo>
                  <a:lnTo>
                    <a:pt x="316" y="67"/>
                  </a:lnTo>
                  <a:lnTo>
                    <a:pt x="328" y="67"/>
                  </a:lnTo>
                  <a:lnTo>
                    <a:pt x="342" y="66"/>
                  </a:lnTo>
                  <a:lnTo>
                    <a:pt x="351" y="66"/>
                  </a:lnTo>
                  <a:lnTo>
                    <a:pt x="361" y="68"/>
                  </a:lnTo>
                  <a:lnTo>
                    <a:pt x="374" y="71"/>
                  </a:lnTo>
                  <a:lnTo>
                    <a:pt x="391" y="73"/>
                  </a:lnTo>
                  <a:lnTo>
                    <a:pt x="412" y="77"/>
                  </a:lnTo>
                  <a:lnTo>
                    <a:pt x="433" y="79"/>
                  </a:lnTo>
                  <a:lnTo>
                    <a:pt x="457" y="80"/>
                  </a:lnTo>
                  <a:lnTo>
                    <a:pt x="478" y="81"/>
                  </a:lnTo>
                  <a:lnTo>
                    <a:pt x="495" y="80"/>
                  </a:lnTo>
                  <a:lnTo>
                    <a:pt x="508" y="79"/>
                  </a:lnTo>
                  <a:lnTo>
                    <a:pt x="497" y="77"/>
                  </a:lnTo>
                  <a:lnTo>
                    <a:pt x="505" y="73"/>
                  </a:lnTo>
                  <a:lnTo>
                    <a:pt x="519" y="71"/>
                  </a:lnTo>
                  <a:lnTo>
                    <a:pt x="543" y="71"/>
                  </a:lnTo>
                  <a:lnTo>
                    <a:pt x="564" y="72"/>
                  </a:lnTo>
                  <a:lnTo>
                    <a:pt x="580" y="73"/>
                  </a:lnTo>
                  <a:lnTo>
                    <a:pt x="583" y="79"/>
                  </a:lnTo>
                  <a:lnTo>
                    <a:pt x="570" y="86"/>
                  </a:lnTo>
                  <a:lnTo>
                    <a:pt x="604" y="85"/>
                  </a:lnTo>
                  <a:lnTo>
                    <a:pt x="640" y="82"/>
                  </a:lnTo>
                  <a:lnTo>
                    <a:pt x="675" y="82"/>
                  </a:lnTo>
                  <a:lnTo>
                    <a:pt x="709" y="81"/>
                  </a:lnTo>
                  <a:lnTo>
                    <a:pt x="744" y="81"/>
                  </a:lnTo>
                  <a:lnTo>
                    <a:pt x="781" y="82"/>
                  </a:lnTo>
                  <a:lnTo>
                    <a:pt x="816" y="86"/>
                  </a:lnTo>
                  <a:lnTo>
                    <a:pt x="851" y="89"/>
                  </a:lnTo>
                  <a:lnTo>
                    <a:pt x="850" y="92"/>
                  </a:lnTo>
                  <a:lnTo>
                    <a:pt x="850" y="95"/>
                  </a:lnTo>
                  <a:lnTo>
                    <a:pt x="856" y="97"/>
                  </a:lnTo>
                  <a:lnTo>
                    <a:pt x="861" y="99"/>
                  </a:lnTo>
                  <a:lnTo>
                    <a:pt x="859" y="97"/>
                  </a:lnTo>
                  <a:lnTo>
                    <a:pt x="857" y="96"/>
                  </a:lnTo>
                  <a:lnTo>
                    <a:pt x="857" y="93"/>
                  </a:lnTo>
                  <a:lnTo>
                    <a:pt x="877" y="93"/>
                  </a:lnTo>
                  <a:lnTo>
                    <a:pt x="896" y="93"/>
                  </a:lnTo>
                  <a:lnTo>
                    <a:pt x="917" y="93"/>
                  </a:lnTo>
                  <a:lnTo>
                    <a:pt x="936" y="95"/>
                  </a:lnTo>
                  <a:lnTo>
                    <a:pt x="955" y="96"/>
                  </a:lnTo>
                  <a:lnTo>
                    <a:pt x="974" y="99"/>
                  </a:lnTo>
                  <a:lnTo>
                    <a:pt x="993" y="101"/>
                  </a:lnTo>
                  <a:lnTo>
                    <a:pt x="1012" y="102"/>
                  </a:lnTo>
                  <a:lnTo>
                    <a:pt x="1032" y="106"/>
                  </a:lnTo>
                  <a:lnTo>
                    <a:pt x="1051" y="108"/>
                  </a:lnTo>
                  <a:lnTo>
                    <a:pt x="1070" y="109"/>
                  </a:lnTo>
                  <a:lnTo>
                    <a:pt x="1089" y="110"/>
                  </a:lnTo>
                  <a:lnTo>
                    <a:pt x="1108" y="111"/>
                  </a:lnTo>
                  <a:lnTo>
                    <a:pt x="1130" y="114"/>
                  </a:lnTo>
                  <a:lnTo>
                    <a:pt x="1149" y="114"/>
                  </a:lnTo>
                  <a:lnTo>
                    <a:pt x="1168" y="111"/>
                  </a:lnTo>
                  <a:lnTo>
                    <a:pt x="1188" y="115"/>
                  </a:lnTo>
                  <a:lnTo>
                    <a:pt x="1210" y="117"/>
                  </a:lnTo>
                  <a:lnTo>
                    <a:pt x="1237" y="120"/>
                  </a:lnTo>
                  <a:lnTo>
                    <a:pt x="1266" y="124"/>
                  </a:lnTo>
                  <a:lnTo>
                    <a:pt x="1298" y="128"/>
                  </a:lnTo>
                  <a:lnTo>
                    <a:pt x="1330" y="131"/>
                  </a:lnTo>
                  <a:lnTo>
                    <a:pt x="1363" y="137"/>
                  </a:lnTo>
                  <a:lnTo>
                    <a:pt x="1398" y="143"/>
                  </a:lnTo>
                  <a:lnTo>
                    <a:pt x="1430" y="147"/>
                  </a:lnTo>
                  <a:lnTo>
                    <a:pt x="1464" y="154"/>
                  </a:lnTo>
                  <a:lnTo>
                    <a:pt x="1496" y="161"/>
                  </a:lnTo>
                  <a:lnTo>
                    <a:pt x="1526" y="168"/>
                  </a:lnTo>
                  <a:lnTo>
                    <a:pt x="1553" y="177"/>
                  </a:lnTo>
                  <a:lnTo>
                    <a:pt x="1579" y="187"/>
                  </a:lnTo>
                  <a:lnTo>
                    <a:pt x="1599" y="197"/>
                  </a:lnTo>
                  <a:lnTo>
                    <a:pt x="1617" y="209"/>
                  </a:lnTo>
                  <a:lnTo>
                    <a:pt x="1626" y="211"/>
                  </a:lnTo>
                  <a:lnTo>
                    <a:pt x="1639" y="213"/>
                  </a:lnTo>
                  <a:lnTo>
                    <a:pt x="1655" y="216"/>
                  </a:lnTo>
                  <a:lnTo>
                    <a:pt x="1670" y="220"/>
                  </a:lnTo>
                  <a:lnTo>
                    <a:pt x="1687" y="224"/>
                  </a:lnTo>
                  <a:lnTo>
                    <a:pt x="1705" y="228"/>
                  </a:lnTo>
                  <a:lnTo>
                    <a:pt x="1722" y="231"/>
                  </a:lnTo>
                  <a:lnTo>
                    <a:pt x="1740" y="232"/>
                  </a:lnTo>
                  <a:lnTo>
                    <a:pt x="1767" y="220"/>
                  </a:lnTo>
                  <a:lnTo>
                    <a:pt x="1786" y="209"/>
                  </a:lnTo>
                  <a:lnTo>
                    <a:pt x="1797" y="195"/>
                  </a:lnTo>
                  <a:lnTo>
                    <a:pt x="1805" y="182"/>
                  </a:lnTo>
                  <a:lnTo>
                    <a:pt x="1810" y="168"/>
                  </a:lnTo>
                  <a:lnTo>
                    <a:pt x="1812" y="155"/>
                  </a:lnTo>
                  <a:lnTo>
                    <a:pt x="1812" y="144"/>
                  </a:lnTo>
                  <a:lnTo>
                    <a:pt x="1815" y="131"/>
                  </a:lnTo>
                  <a:lnTo>
                    <a:pt x="1812" y="99"/>
                  </a:lnTo>
                  <a:lnTo>
                    <a:pt x="1801" y="66"/>
                  </a:lnTo>
                  <a:lnTo>
                    <a:pt x="1786" y="33"/>
                  </a:lnTo>
                  <a:lnTo>
                    <a:pt x="1770" y="0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Freeform 577">
              <a:extLst>
                <a:ext uri="{FF2B5EF4-FFF2-40B4-BE49-F238E27FC236}">
                  <a16:creationId xmlns:a16="http://schemas.microsoft.com/office/drawing/2014/main" id="{E9778828-D9BF-4CD5-B0E2-2430EFB19B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2" y="804"/>
              <a:ext cx="345" cy="40"/>
            </a:xfrm>
            <a:custGeom>
              <a:avLst/>
              <a:gdLst>
                <a:gd name="T0" fmla="*/ 114 w 1035"/>
                <a:gd name="T1" fmla="*/ 9 h 118"/>
                <a:gd name="T2" fmla="*/ 108 w 1035"/>
                <a:gd name="T3" fmla="*/ 6 h 118"/>
                <a:gd name="T4" fmla="*/ 103 w 1035"/>
                <a:gd name="T5" fmla="*/ 3 h 118"/>
                <a:gd name="T6" fmla="*/ 94 w 1035"/>
                <a:gd name="T7" fmla="*/ 1 h 118"/>
                <a:gd name="T8" fmla="*/ 80 w 1035"/>
                <a:gd name="T9" fmla="*/ 0 h 118"/>
                <a:gd name="T10" fmla="*/ 64 w 1035"/>
                <a:gd name="T11" fmla="*/ 0 h 118"/>
                <a:gd name="T12" fmla="*/ 55 w 1035"/>
                <a:gd name="T13" fmla="*/ 1 h 118"/>
                <a:gd name="T14" fmla="*/ 49 w 1035"/>
                <a:gd name="T15" fmla="*/ 0 h 118"/>
                <a:gd name="T16" fmla="*/ 46 w 1035"/>
                <a:gd name="T17" fmla="*/ 2 h 118"/>
                <a:gd name="T18" fmla="*/ 47 w 1035"/>
                <a:gd name="T19" fmla="*/ 2 h 118"/>
                <a:gd name="T20" fmla="*/ 44 w 1035"/>
                <a:gd name="T21" fmla="*/ 4 h 118"/>
                <a:gd name="T22" fmla="*/ 37 w 1035"/>
                <a:gd name="T23" fmla="*/ 3 h 118"/>
                <a:gd name="T24" fmla="*/ 29 w 1035"/>
                <a:gd name="T25" fmla="*/ 3 h 118"/>
                <a:gd name="T26" fmla="*/ 28 w 1035"/>
                <a:gd name="T27" fmla="*/ 2 h 118"/>
                <a:gd name="T28" fmla="*/ 25 w 1035"/>
                <a:gd name="T29" fmla="*/ 1 h 118"/>
                <a:gd name="T30" fmla="*/ 20 w 1035"/>
                <a:gd name="T31" fmla="*/ 1 h 118"/>
                <a:gd name="T32" fmla="*/ 22 w 1035"/>
                <a:gd name="T33" fmla="*/ 1 h 118"/>
                <a:gd name="T34" fmla="*/ 26 w 1035"/>
                <a:gd name="T35" fmla="*/ 2 h 118"/>
                <a:gd name="T36" fmla="*/ 25 w 1035"/>
                <a:gd name="T37" fmla="*/ 3 h 118"/>
                <a:gd name="T38" fmla="*/ 20 w 1035"/>
                <a:gd name="T39" fmla="*/ 3 h 118"/>
                <a:gd name="T40" fmla="*/ 23 w 1035"/>
                <a:gd name="T41" fmla="*/ 3 h 118"/>
                <a:gd name="T42" fmla="*/ 25 w 1035"/>
                <a:gd name="T43" fmla="*/ 4 h 118"/>
                <a:gd name="T44" fmla="*/ 28 w 1035"/>
                <a:gd name="T45" fmla="*/ 4 h 118"/>
                <a:gd name="T46" fmla="*/ 28 w 1035"/>
                <a:gd name="T47" fmla="*/ 4 h 118"/>
                <a:gd name="T48" fmla="*/ 33 w 1035"/>
                <a:gd name="T49" fmla="*/ 3 h 118"/>
                <a:gd name="T50" fmla="*/ 39 w 1035"/>
                <a:gd name="T51" fmla="*/ 4 h 118"/>
                <a:gd name="T52" fmla="*/ 36 w 1035"/>
                <a:gd name="T53" fmla="*/ 4 h 118"/>
                <a:gd name="T54" fmla="*/ 36 w 1035"/>
                <a:gd name="T55" fmla="*/ 5 h 118"/>
                <a:gd name="T56" fmla="*/ 35 w 1035"/>
                <a:gd name="T57" fmla="*/ 6 h 118"/>
                <a:gd name="T58" fmla="*/ 34 w 1035"/>
                <a:gd name="T59" fmla="*/ 7 h 118"/>
                <a:gd name="T60" fmla="*/ 31 w 1035"/>
                <a:gd name="T61" fmla="*/ 7 h 118"/>
                <a:gd name="T62" fmla="*/ 25 w 1035"/>
                <a:gd name="T63" fmla="*/ 7 h 118"/>
                <a:gd name="T64" fmla="*/ 23 w 1035"/>
                <a:gd name="T65" fmla="*/ 6 h 118"/>
                <a:gd name="T66" fmla="*/ 22 w 1035"/>
                <a:gd name="T67" fmla="*/ 7 h 118"/>
                <a:gd name="T68" fmla="*/ 17 w 1035"/>
                <a:gd name="T69" fmla="*/ 6 h 118"/>
                <a:gd name="T70" fmla="*/ 16 w 1035"/>
                <a:gd name="T71" fmla="*/ 6 h 118"/>
                <a:gd name="T72" fmla="*/ 12 w 1035"/>
                <a:gd name="T73" fmla="*/ 6 h 118"/>
                <a:gd name="T74" fmla="*/ 11 w 1035"/>
                <a:gd name="T75" fmla="*/ 6 h 118"/>
                <a:gd name="T76" fmla="*/ 7 w 1035"/>
                <a:gd name="T77" fmla="*/ 6 h 118"/>
                <a:gd name="T78" fmla="*/ 3 w 1035"/>
                <a:gd name="T79" fmla="*/ 6 h 118"/>
                <a:gd name="T80" fmla="*/ 12 w 1035"/>
                <a:gd name="T81" fmla="*/ 6 h 118"/>
                <a:gd name="T82" fmla="*/ 16 w 1035"/>
                <a:gd name="T83" fmla="*/ 8 h 118"/>
                <a:gd name="T84" fmla="*/ 20 w 1035"/>
                <a:gd name="T85" fmla="*/ 7 h 118"/>
                <a:gd name="T86" fmla="*/ 20 w 1035"/>
                <a:gd name="T87" fmla="*/ 8 h 118"/>
                <a:gd name="T88" fmla="*/ 23 w 1035"/>
                <a:gd name="T89" fmla="*/ 9 h 118"/>
                <a:gd name="T90" fmla="*/ 17 w 1035"/>
                <a:gd name="T91" fmla="*/ 9 h 118"/>
                <a:gd name="T92" fmla="*/ 14 w 1035"/>
                <a:gd name="T93" fmla="*/ 8 h 118"/>
                <a:gd name="T94" fmla="*/ 13 w 1035"/>
                <a:gd name="T95" fmla="*/ 8 h 118"/>
                <a:gd name="T96" fmla="*/ 8 w 1035"/>
                <a:gd name="T97" fmla="*/ 9 h 118"/>
                <a:gd name="T98" fmla="*/ 11 w 1035"/>
                <a:gd name="T99" fmla="*/ 10 h 118"/>
                <a:gd name="T100" fmla="*/ 1 w 1035"/>
                <a:gd name="T101" fmla="*/ 9 h 118"/>
                <a:gd name="T102" fmla="*/ 8 w 1035"/>
                <a:gd name="T103" fmla="*/ 11 h 118"/>
                <a:gd name="T104" fmla="*/ 15 w 1035"/>
                <a:gd name="T105" fmla="*/ 11 h 118"/>
                <a:gd name="T106" fmla="*/ 11 w 1035"/>
                <a:gd name="T107" fmla="*/ 12 h 118"/>
                <a:gd name="T108" fmla="*/ 11 w 1035"/>
                <a:gd name="T109" fmla="*/ 13 h 118"/>
                <a:gd name="T110" fmla="*/ 0 w 1035"/>
                <a:gd name="T111" fmla="*/ 13 h 118"/>
                <a:gd name="T112" fmla="*/ 0 w 1035"/>
                <a:gd name="T113" fmla="*/ 13 h 118"/>
                <a:gd name="T114" fmla="*/ 1 w 1035"/>
                <a:gd name="T115" fmla="*/ 14 h 118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1035" h="118">
                  <a:moveTo>
                    <a:pt x="1035" y="118"/>
                  </a:moveTo>
                  <a:lnTo>
                    <a:pt x="1032" y="105"/>
                  </a:lnTo>
                  <a:lnTo>
                    <a:pt x="1027" y="93"/>
                  </a:lnTo>
                  <a:lnTo>
                    <a:pt x="1024" y="83"/>
                  </a:lnTo>
                  <a:lnTo>
                    <a:pt x="1018" y="75"/>
                  </a:lnTo>
                  <a:lnTo>
                    <a:pt x="1001" y="68"/>
                  </a:lnTo>
                  <a:lnTo>
                    <a:pt x="987" y="58"/>
                  </a:lnTo>
                  <a:lnTo>
                    <a:pt x="974" y="49"/>
                  </a:lnTo>
                  <a:lnTo>
                    <a:pt x="963" y="40"/>
                  </a:lnTo>
                  <a:lnTo>
                    <a:pt x="957" y="35"/>
                  </a:lnTo>
                  <a:lnTo>
                    <a:pt x="946" y="28"/>
                  </a:lnTo>
                  <a:lnTo>
                    <a:pt x="928" y="25"/>
                  </a:lnTo>
                  <a:lnTo>
                    <a:pt x="909" y="19"/>
                  </a:lnTo>
                  <a:lnTo>
                    <a:pt x="888" y="17"/>
                  </a:lnTo>
                  <a:lnTo>
                    <a:pt x="866" y="13"/>
                  </a:lnTo>
                  <a:lnTo>
                    <a:pt x="845" y="11"/>
                  </a:lnTo>
                  <a:lnTo>
                    <a:pt x="831" y="11"/>
                  </a:lnTo>
                  <a:lnTo>
                    <a:pt x="794" y="7"/>
                  </a:lnTo>
                  <a:lnTo>
                    <a:pt x="757" y="3"/>
                  </a:lnTo>
                  <a:lnTo>
                    <a:pt x="721" y="2"/>
                  </a:lnTo>
                  <a:lnTo>
                    <a:pt x="684" y="0"/>
                  </a:lnTo>
                  <a:lnTo>
                    <a:pt x="649" y="2"/>
                  </a:lnTo>
                  <a:lnTo>
                    <a:pt x="614" y="2"/>
                  </a:lnTo>
                  <a:lnTo>
                    <a:pt x="577" y="4"/>
                  </a:lnTo>
                  <a:lnTo>
                    <a:pt x="542" y="6"/>
                  </a:lnTo>
                  <a:lnTo>
                    <a:pt x="529" y="7"/>
                  </a:lnTo>
                  <a:lnTo>
                    <a:pt x="514" y="7"/>
                  </a:lnTo>
                  <a:lnTo>
                    <a:pt x="499" y="7"/>
                  </a:lnTo>
                  <a:lnTo>
                    <a:pt x="483" y="7"/>
                  </a:lnTo>
                  <a:lnTo>
                    <a:pt x="468" y="6"/>
                  </a:lnTo>
                  <a:lnTo>
                    <a:pt x="453" y="4"/>
                  </a:lnTo>
                  <a:lnTo>
                    <a:pt x="440" y="3"/>
                  </a:lnTo>
                  <a:lnTo>
                    <a:pt x="424" y="2"/>
                  </a:lnTo>
                  <a:lnTo>
                    <a:pt x="426" y="9"/>
                  </a:lnTo>
                  <a:lnTo>
                    <a:pt x="422" y="14"/>
                  </a:lnTo>
                  <a:lnTo>
                    <a:pt x="414" y="19"/>
                  </a:lnTo>
                  <a:lnTo>
                    <a:pt x="405" y="19"/>
                  </a:lnTo>
                  <a:lnTo>
                    <a:pt x="411" y="21"/>
                  </a:lnTo>
                  <a:lnTo>
                    <a:pt x="418" y="21"/>
                  </a:lnTo>
                  <a:lnTo>
                    <a:pt x="424" y="21"/>
                  </a:lnTo>
                  <a:lnTo>
                    <a:pt x="426" y="23"/>
                  </a:lnTo>
                  <a:lnTo>
                    <a:pt x="416" y="27"/>
                  </a:lnTo>
                  <a:lnTo>
                    <a:pt x="405" y="28"/>
                  </a:lnTo>
                  <a:lnTo>
                    <a:pt x="393" y="31"/>
                  </a:lnTo>
                  <a:lnTo>
                    <a:pt x="386" y="31"/>
                  </a:lnTo>
                  <a:lnTo>
                    <a:pt x="368" y="29"/>
                  </a:lnTo>
                  <a:lnTo>
                    <a:pt x="349" y="29"/>
                  </a:lnTo>
                  <a:lnTo>
                    <a:pt x="331" y="29"/>
                  </a:lnTo>
                  <a:lnTo>
                    <a:pt x="312" y="29"/>
                  </a:lnTo>
                  <a:lnTo>
                    <a:pt x="293" y="28"/>
                  </a:lnTo>
                  <a:lnTo>
                    <a:pt x="276" y="27"/>
                  </a:lnTo>
                  <a:lnTo>
                    <a:pt x="257" y="26"/>
                  </a:lnTo>
                  <a:lnTo>
                    <a:pt x="240" y="21"/>
                  </a:lnTo>
                  <a:lnTo>
                    <a:pt x="244" y="19"/>
                  </a:lnTo>
                  <a:lnTo>
                    <a:pt x="250" y="18"/>
                  </a:lnTo>
                  <a:lnTo>
                    <a:pt x="255" y="19"/>
                  </a:lnTo>
                  <a:lnTo>
                    <a:pt x="259" y="19"/>
                  </a:lnTo>
                  <a:lnTo>
                    <a:pt x="247" y="17"/>
                  </a:lnTo>
                  <a:lnTo>
                    <a:pt x="237" y="14"/>
                  </a:lnTo>
                  <a:lnTo>
                    <a:pt x="226" y="13"/>
                  </a:lnTo>
                  <a:lnTo>
                    <a:pt x="215" y="12"/>
                  </a:lnTo>
                  <a:lnTo>
                    <a:pt x="204" y="11"/>
                  </a:lnTo>
                  <a:lnTo>
                    <a:pt x="192" y="10"/>
                  </a:lnTo>
                  <a:lnTo>
                    <a:pt x="180" y="10"/>
                  </a:lnTo>
                  <a:lnTo>
                    <a:pt x="169" y="9"/>
                  </a:lnTo>
                  <a:lnTo>
                    <a:pt x="178" y="10"/>
                  </a:lnTo>
                  <a:lnTo>
                    <a:pt x="188" y="10"/>
                  </a:lnTo>
                  <a:lnTo>
                    <a:pt x="197" y="10"/>
                  </a:lnTo>
                  <a:lnTo>
                    <a:pt x="207" y="11"/>
                  </a:lnTo>
                  <a:lnTo>
                    <a:pt x="217" y="11"/>
                  </a:lnTo>
                  <a:lnTo>
                    <a:pt x="224" y="12"/>
                  </a:lnTo>
                  <a:lnTo>
                    <a:pt x="231" y="14"/>
                  </a:lnTo>
                  <a:lnTo>
                    <a:pt x="234" y="19"/>
                  </a:lnTo>
                  <a:lnTo>
                    <a:pt x="234" y="23"/>
                  </a:lnTo>
                  <a:lnTo>
                    <a:pt x="231" y="25"/>
                  </a:lnTo>
                  <a:lnTo>
                    <a:pt x="223" y="26"/>
                  </a:lnTo>
                  <a:lnTo>
                    <a:pt x="215" y="26"/>
                  </a:lnTo>
                  <a:lnTo>
                    <a:pt x="204" y="25"/>
                  </a:lnTo>
                  <a:lnTo>
                    <a:pt x="194" y="25"/>
                  </a:lnTo>
                  <a:lnTo>
                    <a:pt x="184" y="23"/>
                  </a:lnTo>
                  <a:lnTo>
                    <a:pt x="175" y="25"/>
                  </a:lnTo>
                  <a:lnTo>
                    <a:pt x="190" y="26"/>
                  </a:lnTo>
                  <a:lnTo>
                    <a:pt x="204" y="27"/>
                  </a:lnTo>
                  <a:lnTo>
                    <a:pt x="207" y="28"/>
                  </a:lnTo>
                  <a:lnTo>
                    <a:pt x="197" y="31"/>
                  </a:lnTo>
                  <a:lnTo>
                    <a:pt x="205" y="32"/>
                  </a:lnTo>
                  <a:lnTo>
                    <a:pt x="213" y="33"/>
                  </a:lnTo>
                  <a:lnTo>
                    <a:pt x="223" y="33"/>
                  </a:lnTo>
                  <a:lnTo>
                    <a:pt x="231" y="33"/>
                  </a:lnTo>
                  <a:lnTo>
                    <a:pt x="237" y="33"/>
                  </a:lnTo>
                  <a:lnTo>
                    <a:pt x="247" y="33"/>
                  </a:lnTo>
                  <a:lnTo>
                    <a:pt x="255" y="33"/>
                  </a:lnTo>
                  <a:lnTo>
                    <a:pt x="263" y="35"/>
                  </a:lnTo>
                  <a:lnTo>
                    <a:pt x="261" y="35"/>
                  </a:lnTo>
                  <a:lnTo>
                    <a:pt x="257" y="33"/>
                  </a:lnTo>
                  <a:lnTo>
                    <a:pt x="255" y="32"/>
                  </a:lnTo>
                  <a:lnTo>
                    <a:pt x="253" y="31"/>
                  </a:lnTo>
                  <a:lnTo>
                    <a:pt x="266" y="29"/>
                  </a:lnTo>
                  <a:lnTo>
                    <a:pt x="280" y="28"/>
                  </a:lnTo>
                  <a:lnTo>
                    <a:pt x="295" y="28"/>
                  </a:lnTo>
                  <a:lnTo>
                    <a:pt x="309" y="29"/>
                  </a:lnTo>
                  <a:lnTo>
                    <a:pt x="322" y="31"/>
                  </a:lnTo>
                  <a:lnTo>
                    <a:pt x="336" y="32"/>
                  </a:lnTo>
                  <a:lnTo>
                    <a:pt x="349" y="35"/>
                  </a:lnTo>
                  <a:lnTo>
                    <a:pt x="362" y="38"/>
                  </a:lnTo>
                  <a:lnTo>
                    <a:pt x="349" y="41"/>
                  </a:lnTo>
                  <a:lnTo>
                    <a:pt x="333" y="41"/>
                  </a:lnTo>
                  <a:lnTo>
                    <a:pt x="320" y="39"/>
                  </a:lnTo>
                  <a:lnTo>
                    <a:pt x="307" y="38"/>
                  </a:lnTo>
                  <a:lnTo>
                    <a:pt x="314" y="40"/>
                  </a:lnTo>
                  <a:lnTo>
                    <a:pt x="320" y="42"/>
                  </a:lnTo>
                  <a:lnTo>
                    <a:pt x="328" y="46"/>
                  </a:lnTo>
                  <a:lnTo>
                    <a:pt x="331" y="48"/>
                  </a:lnTo>
                  <a:lnTo>
                    <a:pt x="331" y="49"/>
                  </a:lnTo>
                  <a:lnTo>
                    <a:pt x="326" y="50"/>
                  </a:lnTo>
                  <a:lnTo>
                    <a:pt x="311" y="49"/>
                  </a:lnTo>
                  <a:lnTo>
                    <a:pt x="288" y="48"/>
                  </a:lnTo>
                  <a:lnTo>
                    <a:pt x="295" y="52"/>
                  </a:lnTo>
                  <a:lnTo>
                    <a:pt x="301" y="56"/>
                  </a:lnTo>
                  <a:lnTo>
                    <a:pt x="304" y="58"/>
                  </a:lnTo>
                  <a:lnTo>
                    <a:pt x="304" y="61"/>
                  </a:lnTo>
                  <a:lnTo>
                    <a:pt x="303" y="63"/>
                  </a:lnTo>
                  <a:lnTo>
                    <a:pt x="295" y="64"/>
                  </a:lnTo>
                  <a:lnTo>
                    <a:pt x="282" y="61"/>
                  </a:lnTo>
                  <a:lnTo>
                    <a:pt x="263" y="57"/>
                  </a:lnTo>
                  <a:lnTo>
                    <a:pt x="251" y="61"/>
                  </a:lnTo>
                  <a:lnTo>
                    <a:pt x="237" y="63"/>
                  </a:lnTo>
                  <a:lnTo>
                    <a:pt x="228" y="61"/>
                  </a:lnTo>
                  <a:lnTo>
                    <a:pt x="231" y="57"/>
                  </a:lnTo>
                  <a:lnTo>
                    <a:pt x="223" y="58"/>
                  </a:lnTo>
                  <a:lnTo>
                    <a:pt x="213" y="57"/>
                  </a:lnTo>
                  <a:lnTo>
                    <a:pt x="205" y="56"/>
                  </a:lnTo>
                  <a:lnTo>
                    <a:pt x="197" y="55"/>
                  </a:lnTo>
                  <a:lnTo>
                    <a:pt x="197" y="56"/>
                  </a:lnTo>
                  <a:lnTo>
                    <a:pt x="196" y="58"/>
                  </a:lnTo>
                  <a:lnTo>
                    <a:pt x="194" y="60"/>
                  </a:lnTo>
                  <a:lnTo>
                    <a:pt x="183" y="56"/>
                  </a:lnTo>
                  <a:lnTo>
                    <a:pt x="173" y="56"/>
                  </a:lnTo>
                  <a:lnTo>
                    <a:pt x="162" y="57"/>
                  </a:lnTo>
                  <a:lnTo>
                    <a:pt x="149" y="57"/>
                  </a:lnTo>
                  <a:lnTo>
                    <a:pt x="148" y="56"/>
                  </a:lnTo>
                  <a:lnTo>
                    <a:pt x="146" y="55"/>
                  </a:lnTo>
                  <a:lnTo>
                    <a:pt x="146" y="52"/>
                  </a:lnTo>
                  <a:lnTo>
                    <a:pt x="146" y="49"/>
                  </a:lnTo>
                  <a:lnTo>
                    <a:pt x="136" y="52"/>
                  </a:lnTo>
                  <a:lnTo>
                    <a:pt x="124" y="55"/>
                  </a:lnTo>
                  <a:lnTo>
                    <a:pt x="117" y="55"/>
                  </a:lnTo>
                  <a:lnTo>
                    <a:pt x="108" y="56"/>
                  </a:lnTo>
                  <a:lnTo>
                    <a:pt x="102" y="55"/>
                  </a:lnTo>
                  <a:lnTo>
                    <a:pt x="98" y="55"/>
                  </a:lnTo>
                  <a:lnTo>
                    <a:pt x="95" y="52"/>
                  </a:lnTo>
                  <a:lnTo>
                    <a:pt x="98" y="50"/>
                  </a:lnTo>
                  <a:lnTo>
                    <a:pt x="89" y="50"/>
                  </a:lnTo>
                  <a:lnTo>
                    <a:pt x="81" y="50"/>
                  </a:lnTo>
                  <a:lnTo>
                    <a:pt x="71" y="50"/>
                  </a:lnTo>
                  <a:lnTo>
                    <a:pt x="63" y="52"/>
                  </a:lnTo>
                  <a:lnTo>
                    <a:pt x="54" y="52"/>
                  </a:lnTo>
                  <a:lnTo>
                    <a:pt x="46" y="52"/>
                  </a:lnTo>
                  <a:lnTo>
                    <a:pt x="36" y="52"/>
                  </a:lnTo>
                  <a:lnTo>
                    <a:pt x="27" y="50"/>
                  </a:lnTo>
                  <a:lnTo>
                    <a:pt x="46" y="52"/>
                  </a:lnTo>
                  <a:lnTo>
                    <a:pt x="65" y="54"/>
                  </a:lnTo>
                  <a:lnTo>
                    <a:pt x="86" y="55"/>
                  </a:lnTo>
                  <a:lnTo>
                    <a:pt x="105" y="56"/>
                  </a:lnTo>
                  <a:lnTo>
                    <a:pt x="122" y="58"/>
                  </a:lnTo>
                  <a:lnTo>
                    <a:pt x="136" y="61"/>
                  </a:lnTo>
                  <a:lnTo>
                    <a:pt x="143" y="65"/>
                  </a:lnTo>
                  <a:lnTo>
                    <a:pt x="146" y="70"/>
                  </a:lnTo>
                  <a:lnTo>
                    <a:pt x="156" y="68"/>
                  </a:lnTo>
                  <a:lnTo>
                    <a:pt x="165" y="67"/>
                  </a:lnTo>
                  <a:lnTo>
                    <a:pt x="175" y="64"/>
                  </a:lnTo>
                  <a:lnTo>
                    <a:pt x="183" y="64"/>
                  </a:lnTo>
                  <a:lnTo>
                    <a:pt x="188" y="64"/>
                  </a:lnTo>
                  <a:lnTo>
                    <a:pt x="190" y="64"/>
                  </a:lnTo>
                  <a:lnTo>
                    <a:pt x="188" y="67"/>
                  </a:lnTo>
                  <a:lnTo>
                    <a:pt x="178" y="70"/>
                  </a:lnTo>
                  <a:lnTo>
                    <a:pt x="186" y="73"/>
                  </a:lnTo>
                  <a:lnTo>
                    <a:pt x="196" y="73"/>
                  </a:lnTo>
                  <a:lnTo>
                    <a:pt x="204" y="75"/>
                  </a:lnTo>
                  <a:lnTo>
                    <a:pt x="211" y="77"/>
                  </a:lnTo>
                  <a:lnTo>
                    <a:pt x="202" y="78"/>
                  </a:lnTo>
                  <a:lnTo>
                    <a:pt x="188" y="78"/>
                  </a:lnTo>
                  <a:lnTo>
                    <a:pt x="170" y="78"/>
                  </a:lnTo>
                  <a:lnTo>
                    <a:pt x="156" y="77"/>
                  </a:lnTo>
                  <a:lnTo>
                    <a:pt x="140" y="76"/>
                  </a:lnTo>
                  <a:lnTo>
                    <a:pt x="130" y="73"/>
                  </a:lnTo>
                  <a:lnTo>
                    <a:pt x="127" y="70"/>
                  </a:lnTo>
                  <a:lnTo>
                    <a:pt x="130" y="67"/>
                  </a:lnTo>
                  <a:lnTo>
                    <a:pt x="121" y="67"/>
                  </a:lnTo>
                  <a:lnTo>
                    <a:pt x="113" y="67"/>
                  </a:lnTo>
                  <a:lnTo>
                    <a:pt x="109" y="69"/>
                  </a:lnTo>
                  <a:lnTo>
                    <a:pt x="113" y="73"/>
                  </a:lnTo>
                  <a:lnTo>
                    <a:pt x="102" y="76"/>
                  </a:lnTo>
                  <a:lnTo>
                    <a:pt x="92" y="75"/>
                  </a:lnTo>
                  <a:lnTo>
                    <a:pt x="81" y="73"/>
                  </a:lnTo>
                  <a:lnTo>
                    <a:pt x="71" y="77"/>
                  </a:lnTo>
                  <a:lnTo>
                    <a:pt x="81" y="78"/>
                  </a:lnTo>
                  <a:lnTo>
                    <a:pt x="89" y="82"/>
                  </a:lnTo>
                  <a:lnTo>
                    <a:pt x="95" y="83"/>
                  </a:lnTo>
                  <a:lnTo>
                    <a:pt x="95" y="85"/>
                  </a:lnTo>
                  <a:lnTo>
                    <a:pt x="90" y="86"/>
                  </a:lnTo>
                  <a:lnTo>
                    <a:pt x="76" y="86"/>
                  </a:lnTo>
                  <a:lnTo>
                    <a:pt x="50" y="84"/>
                  </a:lnTo>
                  <a:lnTo>
                    <a:pt x="9" y="79"/>
                  </a:lnTo>
                  <a:lnTo>
                    <a:pt x="25" y="85"/>
                  </a:lnTo>
                  <a:lnTo>
                    <a:pt x="41" y="89"/>
                  </a:lnTo>
                  <a:lnTo>
                    <a:pt x="55" y="91"/>
                  </a:lnTo>
                  <a:lnTo>
                    <a:pt x="73" y="91"/>
                  </a:lnTo>
                  <a:lnTo>
                    <a:pt x="89" y="89"/>
                  </a:lnTo>
                  <a:lnTo>
                    <a:pt x="105" y="89"/>
                  </a:lnTo>
                  <a:lnTo>
                    <a:pt x="121" y="91"/>
                  </a:lnTo>
                  <a:lnTo>
                    <a:pt x="136" y="93"/>
                  </a:lnTo>
                  <a:lnTo>
                    <a:pt x="129" y="96"/>
                  </a:lnTo>
                  <a:lnTo>
                    <a:pt x="119" y="96"/>
                  </a:lnTo>
                  <a:lnTo>
                    <a:pt x="111" y="97"/>
                  </a:lnTo>
                  <a:lnTo>
                    <a:pt x="103" y="99"/>
                  </a:lnTo>
                  <a:lnTo>
                    <a:pt x="119" y="102"/>
                  </a:lnTo>
                  <a:lnTo>
                    <a:pt x="121" y="106"/>
                  </a:lnTo>
                  <a:lnTo>
                    <a:pt x="116" y="108"/>
                  </a:lnTo>
                  <a:lnTo>
                    <a:pt x="100" y="111"/>
                  </a:lnTo>
                  <a:lnTo>
                    <a:pt x="79" y="112"/>
                  </a:lnTo>
                  <a:lnTo>
                    <a:pt x="55" y="113"/>
                  </a:lnTo>
                  <a:lnTo>
                    <a:pt x="28" y="112"/>
                  </a:lnTo>
                  <a:lnTo>
                    <a:pt x="4" y="108"/>
                  </a:lnTo>
                  <a:lnTo>
                    <a:pt x="4" y="112"/>
                  </a:lnTo>
                  <a:lnTo>
                    <a:pt x="4" y="113"/>
                  </a:lnTo>
                  <a:lnTo>
                    <a:pt x="2" y="114"/>
                  </a:lnTo>
                  <a:lnTo>
                    <a:pt x="0" y="115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6" y="118"/>
                  </a:lnTo>
                  <a:lnTo>
                    <a:pt x="7" y="118"/>
                  </a:lnTo>
                  <a:lnTo>
                    <a:pt x="1035" y="11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1" name="Freeform 578">
              <a:extLst>
                <a:ext uri="{FF2B5EF4-FFF2-40B4-BE49-F238E27FC236}">
                  <a16:creationId xmlns:a16="http://schemas.microsoft.com/office/drawing/2014/main" id="{CA4C46D7-653C-4124-8A2F-198B20183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841"/>
              <a:ext cx="44" cy="3"/>
            </a:xfrm>
            <a:custGeom>
              <a:avLst/>
              <a:gdLst>
                <a:gd name="T0" fmla="*/ 15 w 131"/>
                <a:gd name="T1" fmla="*/ 1 h 8"/>
                <a:gd name="T2" fmla="*/ 14 w 131"/>
                <a:gd name="T3" fmla="*/ 1 h 8"/>
                <a:gd name="T4" fmla="*/ 14 w 131"/>
                <a:gd name="T5" fmla="*/ 1 h 8"/>
                <a:gd name="T6" fmla="*/ 14 w 131"/>
                <a:gd name="T7" fmla="*/ 1 h 8"/>
                <a:gd name="T8" fmla="*/ 13 w 131"/>
                <a:gd name="T9" fmla="*/ 1 h 8"/>
                <a:gd name="T10" fmla="*/ 13 w 131"/>
                <a:gd name="T11" fmla="*/ 1 h 8"/>
                <a:gd name="T12" fmla="*/ 14 w 131"/>
                <a:gd name="T13" fmla="*/ 1 h 8"/>
                <a:gd name="T14" fmla="*/ 14 w 131"/>
                <a:gd name="T15" fmla="*/ 1 h 8"/>
                <a:gd name="T16" fmla="*/ 14 w 131"/>
                <a:gd name="T17" fmla="*/ 1 h 8"/>
                <a:gd name="T18" fmla="*/ 13 w 131"/>
                <a:gd name="T19" fmla="*/ 1 h 8"/>
                <a:gd name="T20" fmla="*/ 11 w 131"/>
                <a:gd name="T21" fmla="*/ 1 h 8"/>
                <a:gd name="T22" fmla="*/ 9 w 131"/>
                <a:gd name="T23" fmla="*/ 1 h 8"/>
                <a:gd name="T24" fmla="*/ 7 w 131"/>
                <a:gd name="T25" fmla="*/ 1 h 8"/>
                <a:gd name="T26" fmla="*/ 5 w 131"/>
                <a:gd name="T27" fmla="*/ 1 h 8"/>
                <a:gd name="T28" fmla="*/ 4 w 131"/>
                <a:gd name="T29" fmla="*/ 1 h 8"/>
                <a:gd name="T30" fmla="*/ 2 w 131"/>
                <a:gd name="T31" fmla="*/ 0 h 8"/>
                <a:gd name="T32" fmla="*/ 0 w 131"/>
                <a:gd name="T33" fmla="*/ 0 h 8"/>
                <a:gd name="T34" fmla="*/ 1 w 131"/>
                <a:gd name="T35" fmla="*/ 0 h 8"/>
                <a:gd name="T36" fmla="*/ 3 w 131"/>
                <a:gd name="T37" fmla="*/ 1 h 8"/>
                <a:gd name="T38" fmla="*/ 4 w 131"/>
                <a:gd name="T39" fmla="*/ 1 h 8"/>
                <a:gd name="T40" fmla="*/ 6 w 131"/>
                <a:gd name="T41" fmla="*/ 1 h 8"/>
                <a:gd name="T42" fmla="*/ 8 w 131"/>
                <a:gd name="T43" fmla="*/ 1 h 8"/>
                <a:gd name="T44" fmla="*/ 9 w 131"/>
                <a:gd name="T45" fmla="*/ 1 h 8"/>
                <a:gd name="T46" fmla="*/ 10 w 131"/>
                <a:gd name="T47" fmla="*/ 1 h 8"/>
                <a:gd name="T48" fmla="*/ 12 w 131"/>
                <a:gd name="T49" fmla="*/ 1 h 8"/>
                <a:gd name="T50" fmla="*/ 15 w 131"/>
                <a:gd name="T51" fmla="*/ 1 h 8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31" h="8">
                  <a:moveTo>
                    <a:pt x="131" y="8"/>
                  </a:moveTo>
                  <a:lnTo>
                    <a:pt x="128" y="8"/>
                  </a:lnTo>
                  <a:lnTo>
                    <a:pt x="124" y="7"/>
                  </a:lnTo>
                  <a:lnTo>
                    <a:pt x="123" y="7"/>
                  </a:lnTo>
                  <a:lnTo>
                    <a:pt x="118" y="6"/>
                  </a:lnTo>
                  <a:lnTo>
                    <a:pt x="120" y="5"/>
                  </a:lnTo>
                  <a:lnTo>
                    <a:pt x="123" y="4"/>
                  </a:lnTo>
                  <a:lnTo>
                    <a:pt x="126" y="4"/>
                  </a:lnTo>
                  <a:lnTo>
                    <a:pt x="128" y="4"/>
                  </a:lnTo>
                  <a:lnTo>
                    <a:pt x="112" y="6"/>
                  </a:lnTo>
                  <a:lnTo>
                    <a:pt x="97" y="7"/>
                  </a:lnTo>
                  <a:lnTo>
                    <a:pt x="82" y="7"/>
                  </a:lnTo>
                  <a:lnTo>
                    <a:pt x="64" y="6"/>
                  </a:lnTo>
                  <a:lnTo>
                    <a:pt x="49" y="5"/>
                  </a:lnTo>
                  <a:lnTo>
                    <a:pt x="32" y="4"/>
                  </a:lnTo>
                  <a:lnTo>
                    <a:pt x="14" y="2"/>
                  </a:lnTo>
                  <a:lnTo>
                    <a:pt x="0" y="0"/>
                  </a:lnTo>
                  <a:lnTo>
                    <a:pt x="13" y="1"/>
                  </a:lnTo>
                  <a:lnTo>
                    <a:pt x="26" y="4"/>
                  </a:lnTo>
                  <a:lnTo>
                    <a:pt x="40" y="5"/>
                  </a:lnTo>
                  <a:lnTo>
                    <a:pt x="53" y="6"/>
                  </a:lnTo>
                  <a:lnTo>
                    <a:pt x="67" y="6"/>
                  </a:lnTo>
                  <a:lnTo>
                    <a:pt x="80" y="7"/>
                  </a:lnTo>
                  <a:lnTo>
                    <a:pt x="93" y="8"/>
                  </a:lnTo>
                  <a:lnTo>
                    <a:pt x="107" y="8"/>
                  </a:lnTo>
                  <a:lnTo>
                    <a:pt x="131" y="8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572" name="Freeform 579">
              <a:extLst>
                <a:ext uri="{FF2B5EF4-FFF2-40B4-BE49-F238E27FC236}">
                  <a16:creationId xmlns:a16="http://schemas.microsoft.com/office/drawing/2014/main" id="{891EFC4F-882C-41F7-BD55-DE64BCB7FF7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" y="844"/>
              <a:ext cx="576" cy="39"/>
            </a:xfrm>
            <a:custGeom>
              <a:avLst/>
              <a:gdLst>
                <a:gd name="T0" fmla="*/ 48 w 1728"/>
                <a:gd name="T1" fmla="*/ 1 h 117"/>
                <a:gd name="T2" fmla="*/ 47 w 1728"/>
                <a:gd name="T3" fmla="*/ 1 h 117"/>
                <a:gd name="T4" fmla="*/ 51 w 1728"/>
                <a:gd name="T5" fmla="*/ 1 h 117"/>
                <a:gd name="T6" fmla="*/ 52 w 1728"/>
                <a:gd name="T7" fmla="*/ 2 h 117"/>
                <a:gd name="T8" fmla="*/ 73 w 1728"/>
                <a:gd name="T9" fmla="*/ 3 h 117"/>
                <a:gd name="T10" fmla="*/ 82 w 1728"/>
                <a:gd name="T11" fmla="*/ 4 h 117"/>
                <a:gd name="T12" fmla="*/ 94 w 1728"/>
                <a:gd name="T13" fmla="*/ 8 h 117"/>
                <a:gd name="T14" fmla="*/ 87 w 1728"/>
                <a:gd name="T15" fmla="*/ 7 h 117"/>
                <a:gd name="T16" fmla="*/ 82 w 1728"/>
                <a:gd name="T17" fmla="*/ 6 h 117"/>
                <a:gd name="T18" fmla="*/ 69 w 1728"/>
                <a:gd name="T19" fmla="*/ 5 h 117"/>
                <a:gd name="T20" fmla="*/ 70 w 1728"/>
                <a:gd name="T21" fmla="*/ 6 h 117"/>
                <a:gd name="T22" fmla="*/ 70 w 1728"/>
                <a:gd name="T23" fmla="*/ 7 h 117"/>
                <a:gd name="T24" fmla="*/ 68 w 1728"/>
                <a:gd name="T25" fmla="*/ 8 h 117"/>
                <a:gd name="T26" fmla="*/ 65 w 1728"/>
                <a:gd name="T27" fmla="*/ 9 h 117"/>
                <a:gd name="T28" fmla="*/ 63 w 1728"/>
                <a:gd name="T29" fmla="*/ 8 h 117"/>
                <a:gd name="T30" fmla="*/ 58 w 1728"/>
                <a:gd name="T31" fmla="*/ 7 h 117"/>
                <a:gd name="T32" fmla="*/ 67 w 1728"/>
                <a:gd name="T33" fmla="*/ 6 h 117"/>
                <a:gd name="T34" fmla="*/ 61 w 1728"/>
                <a:gd name="T35" fmla="*/ 5 h 117"/>
                <a:gd name="T36" fmla="*/ 57 w 1728"/>
                <a:gd name="T37" fmla="*/ 4 h 117"/>
                <a:gd name="T38" fmla="*/ 54 w 1728"/>
                <a:gd name="T39" fmla="*/ 4 h 117"/>
                <a:gd name="T40" fmla="*/ 59 w 1728"/>
                <a:gd name="T41" fmla="*/ 5 h 117"/>
                <a:gd name="T42" fmla="*/ 51 w 1728"/>
                <a:gd name="T43" fmla="*/ 6 h 117"/>
                <a:gd name="T44" fmla="*/ 44 w 1728"/>
                <a:gd name="T45" fmla="*/ 5 h 117"/>
                <a:gd name="T46" fmla="*/ 45 w 1728"/>
                <a:gd name="T47" fmla="*/ 4 h 117"/>
                <a:gd name="T48" fmla="*/ 45 w 1728"/>
                <a:gd name="T49" fmla="*/ 3 h 117"/>
                <a:gd name="T50" fmla="*/ 41 w 1728"/>
                <a:gd name="T51" fmla="*/ 3 h 117"/>
                <a:gd name="T52" fmla="*/ 35 w 1728"/>
                <a:gd name="T53" fmla="*/ 2 h 117"/>
                <a:gd name="T54" fmla="*/ 36 w 1728"/>
                <a:gd name="T55" fmla="*/ 2 h 117"/>
                <a:gd name="T56" fmla="*/ 31 w 1728"/>
                <a:gd name="T57" fmla="*/ 4 h 117"/>
                <a:gd name="T58" fmla="*/ 13 w 1728"/>
                <a:gd name="T59" fmla="*/ 4 h 117"/>
                <a:gd name="T60" fmla="*/ 6 w 1728"/>
                <a:gd name="T61" fmla="*/ 1 h 117"/>
                <a:gd name="T62" fmla="*/ 6 w 1728"/>
                <a:gd name="T63" fmla="*/ 2 h 117"/>
                <a:gd name="T64" fmla="*/ 13 w 1728"/>
                <a:gd name="T65" fmla="*/ 4 h 117"/>
                <a:gd name="T66" fmla="*/ 15 w 1728"/>
                <a:gd name="T67" fmla="*/ 6 h 117"/>
                <a:gd name="T68" fmla="*/ 21 w 1728"/>
                <a:gd name="T69" fmla="*/ 7 h 117"/>
                <a:gd name="T70" fmla="*/ 28 w 1728"/>
                <a:gd name="T71" fmla="*/ 8 h 117"/>
                <a:gd name="T72" fmla="*/ 20 w 1728"/>
                <a:gd name="T73" fmla="*/ 6 h 117"/>
                <a:gd name="T74" fmla="*/ 29 w 1728"/>
                <a:gd name="T75" fmla="*/ 6 h 117"/>
                <a:gd name="T76" fmla="*/ 33 w 1728"/>
                <a:gd name="T77" fmla="*/ 7 h 117"/>
                <a:gd name="T78" fmla="*/ 39 w 1728"/>
                <a:gd name="T79" fmla="*/ 7 h 117"/>
                <a:gd name="T80" fmla="*/ 42 w 1728"/>
                <a:gd name="T81" fmla="*/ 6 h 117"/>
                <a:gd name="T82" fmla="*/ 48 w 1728"/>
                <a:gd name="T83" fmla="*/ 8 h 117"/>
                <a:gd name="T84" fmla="*/ 63 w 1728"/>
                <a:gd name="T85" fmla="*/ 9 h 117"/>
                <a:gd name="T86" fmla="*/ 57 w 1728"/>
                <a:gd name="T87" fmla="*/ 9 h 117"/>
                <a:gd name="T88" fmla="*/ 47 w 1728"/>
                <a:gd name="T89" fmla="*/ 10 h 117"/>
                <a:gd name="T90" fmla="*/ 35 w 1728"/>
                <a:gd name="T91" fmla="*/ 10 h 117"/>
                <a:gd name="T92" fmla="*/ 29 w 1728"/>
                <a:gd name="T93" fmla="*/ 10 h 117"/>
                <a:gd name="T94" fmla="*/ 7 w 1728"/>
                <a:gd name="T95" fmla="*/ 7 h 117"/>
                <a:gd name="T96" fmla="*/ 5 w 1728"/>
                <a:gd name="T97" fmla="*/ 9 h 117"/>
                <a:gd name="T98" fmla="*/ 7 w 1728"/>
                <a:gd name="T99" fmla="*/ 10 h 117"/>
                <a:gd name="T100" fmla="*/ 9 w 1728"/>
                <a:gd name="T101" fmla="*/ 11 h 117"/>
                <a:gd name="T102" fmla="*/ 11 w 1728"/>
                <a:gd name="T103" fmla="*/ 13 h 117"/>
                <a:gd name="T104" fmla="*/ 3 w 1728"/>
                <a:gd name="T105" fmla="*/ 13 h 117"/>
                <a:gd name="T106" fmla="*/ 192 w 1728"/>
                <a:gd name="T107" fmla="*/ 8 h 117"/>
                <a:gd name="T108" fmla="*/ 73 w 1728"/>
                <a:gd name="T109" fmla="*/ 1 h 117"/>
                <a:gd name="T110" fmla="*/ 76 w 1728"/>
                <a:gd name="T111" fmla="*/ 3 h 117"/>
                <a:gd name="T112" fmla="*/ 69 w 1728"/>
                <a:gd name="T113" fmla="*/ 2 h 117"/>
                <a:gd name="T114" fmla="*/ 67 w 1728"/>
                <a:gd name="T115" fmla="*/ 2 h 117"/>
                <a:gd name="T116" fmla="*/ 61 w 1728"/>
                <a:gd name="T117" fmla="*/ 2 h 117"/>
                <a:gd name="T118" fmla="*/ 59 w 1728"/>
                <a:gd name="T119" fmla="*/ 1 h 117"/>
                <a:gd name="T120" fmla="*/ 47 w 1728"/>
                <a:gd name="T121" fmla="*/ 0 h 1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728" h="117">
                  <a:moveTo>
                    <a:pt x="348" y="0"/>
                  </a:moveTo>
                  <a:lnTo>
                    <a:pt x="359" y="0"/>
                  </a:lnTo>
                  <a:lnTo>
                    <a:pt x="370" y="2"/>
                  </a:lnTo>
                  <a:lnTo>
                    <a:pt x="381" y="2"/>
                  </a:lnTo>
                  <a:lnTo>
                    <a:pt x="393" y="3"/>
                  </a:lnTo>
                  <a:lnTo>
                    <a:pt x="405" y="5"/>
                  </a:lnTo>
                  <a:lnTo>
                    <a:pt x="416" y="6"/>
                  </a:lnTo>
                  <a:lnTo>
                    <a:pt x="428" y="6"/>
                  </a:lnTo>
                  <a:lnTo>
                    <a:pt x="439" y="7"/>
                  </a:lnTo>
                  <a:lnTo>
                    <a:pt x="443" y="7"/>
                  </a:lnTo>
                  <a:lnTo>
                    <a:pt x="448" y="7"/>
                  </a:lnTo>
                  <a:lnTo>
                    <a:pt x="453" y="8"/>
                  </a:lnTo>
                  <a:lnTo>
                    <a:pt x="455" y="11"/>
                  </a:lnTo>
                  <a:lnTo>
                    <a:pt x="447" y="15"/>
                  </a:lnTo>
                  <a:lnTo>
                    <a:pt x="437" y="14"/>
                  </a:lnTo>
                  <a:lnTo>
                    <a:pt x="426" y="13"/>
                  </a:lnTo>
                  <a:lnTo>
                    <a:pt x="416" y="11"/>
                  </a:lnTo>
                  <a:lnTo>
                    <a:pt x="426" y="15"/>
                  </a:lnTo>
                  <a:lnTo>
                    <a:pt x="437" y="15"/>
                  </a:lnTo>
                  <a:lnTo>
                    <a:pt x="448" y="15"/>
                  </a:lnTo>
                  <a:lnTo>
                    <a:pt x="460" y="15"/>
                  </a:lnTo>
                  <a:lnTo>
                    <a:pt x="458" y="14"/>
                  </a:lnTo>
                  <a:lnTo>
                    <a:pt x="458" y="13"/>
                  </a:lnTo>
                  <a:lnTo>
                    <a:pt x="456" y="13"/>
                  </a:lnTo>
                  <a:lnTo>
                    <a:pt x="456" y="11"/>
                  </a:lnTo>
                  <a:lnTo>
                    <a:pt x="458" y="8"/>
                  </a:lnTo>
                  <a:lnTo>
                    <a:pt x="462" y="7"/>
                  </a:lnTo>
                  <a:lnTo>
                    <a:pt x="466" y="7"/>
                  </a:lnTo>
                  <a:lnTo>
                    <a:pt x="469" y="8"/>
                  </a:lnTo>
                  <a:lnTo>
                    <a:pt x="474" y="11"/>
                  </a:lnTo>
                  <a:lnTo>
                    <a:pt x="472" y="14"/>
                  </a:lnTo>
                  <a:lnTo>
                    <a:pt x="469" y="15"/>
                  </a:lnTo>
                  <a:lnTo>
                    <a:pt x="469" y="16"/>
                  </a:lnTo>
                  <a:lnTo>
                    <a:pt x="496" y="19"/>
                  </a:lnTo>
                  <a:lnTo>
                    <a:pt x="523" y="21"/>
                  </a:lnTo>
                  <a:lnTo>
                    <a:pt x="550" y="22"/>
                  </a:lnTo>
                  <a:lnTo>
                    <a:pt x="577" y="22"/>
                  </a:lnTo>
                  <a:lnTo>
                    <a:pt x="603" y="22"/>
                  </a:lnTo>
                  <a:lnTo>
                    <a:pt x="629" y="23"/>
                  </a:lnTo>
                  <a:lnTo>
                    <a:pt x="656" y="24"/>
                  </a:lnTo>
                  <a:lnTo>
                    <a:pt x="683" y="27"/>
                  </a:lnTo>
                  <a:lnTo>
                    <a:pt x="675" y="31"/>
                  </a:lnTo>
                  <a:lnTo>
                    <a:pt x="664" y="32"/>
                  </a:lnTo>
                  <a:lnTo>
                    <a:pt x="656" y="34"/>
                  </a:lnTo>
                  <a:lnTo>
                    <a:pt x="650" y="40"/>
                  </a:lnTo>
                  <a:lnTo>
                    <a:pt x="678" y="38"/>
                  </a:lnTo>
                  <a:lnTo>
                    <a:pt x="710" y="38"/>
                  </a:lnTo>
                  <a:lnTo>
                    <a:pt x="739" y="40"/>
                  </a:lnTo>
                  <a:lnTo>
                    <a:pt x="767" y="43"/>
                  </a:lnTo>
                  <a:lnTo>
                    <a:pt x="796" y="46"/>
                  </a:lnTo>
                  <a:lnTo>
                    <a:pt x="825" y="52"/>
                  </a:lnTo>
                  <a:lnTo>
                    <a:pt x="852" y="59"/>
                  </a:lnTo>
                  <a:lnTo>
                    <a:pt x="879" y="64"/>
                  </a:lnTo>
                  <a:lnTo>
                    <a:pt x="868" y="65"/>
                  </a:lnTo>
                  <a:lnTo>
                    <a:pt x="855" y="66"/>
                  </a:lnTo>
                  <a:lnTo>
                    <a:pt x="844" y="68"/>
                  </a:lnTo>
                  <a:lnTo>
                    <a:pt x="830" y="68"/>
                  </a:lnTo>
                  <a:lnTo>
                    <a:pt x="819" y="68"/>
                  </a:lnTo>
                  <a:lnTo>
                    <a:pt x="806" y="68"/>
                  </a:lnTo>
                  <a:lnTo>
                    <a:pt x="793" y="68"/>
                  </a:lnTo>
                  <a:lnTo>
                    <a:pt x="780" y="66"/>
                  </a:lnTo>
                  <a:lnTo>
                    <a:pt x="782" y="65"/>
                  </a:lnTo>
                  <a:lnTo>
                    <a:pt x="784" y="64"/>
                  </a:lnTo>
                  <a:lnTo>
                    <a:pt x="787" y="64"/>
                  </a:lnTo>
                  <a:lnTo>
                    <a:pt x="774" y="64"/>
                  </a:lnTo>
                  <a:lnTo>
                    <a:pt x="763" y="66"/>
                  </a:lnTo>
                  <a:lnTo>
                    <a:pt x="753" y="68"/>
                  </a:lnTo>
                  <a:lnTo>
                    <a:pt x="744" y="63"/>
                  </a:lnTo>
                  <a:lnTo>
                    <a:pt x="745" y="61"/>
                  </a:lnTo>
                  <a:lnTo>
                    <a:pt x="750" y="60"/>
                  </a:lnTo>
                  <a:lnTo>
                    <a:pt x="753" y="60"/>
                  </a:lnTo>
                  <a:lnTo>
                    <a:pt x="739" y="56"/>
                  </a:lnTo>
                  <a:lnTo>
                    <a:pt x="723" y="53"/>
                  </a:lnTo>
                  <a:lnTo>
                    <a:pt x="707" y="52"/>
                  </a:lnTo>
                  <a:lnTo>
                    <a:pt x="692" y="51"/>
                  </a:lnTo>
                  <a:lnTo>
                    <a:pt x="677" y="50"/>
                  </a:lnTo>
                  <a:lnTo>
                    <a:pt x="659" y="49"/>
                  </a:lnTo>
                  <a:lnTo>
                    <a:pt x="645" y="45"/>
                  </a:lnTo>
                  <a:lnTo>
                    <a:pt x="629" y="43"/>
                  </a:lnTo>
                  <a:lnTo>
                    <a:pt x="621" y="42"/>
                  </a:lnTo>
                  <a:lnTo>
                    <a:pt x="610" y="43"/>
                  </a:lnTo>
                  <a:lnTo>
                    <a:pt x="600" y="44"/>
                  </a:lnTo>
                  <a:lnTo>
                    <a:pt x="589" y="46"/>
                  </a:lnTo>
                  <a:lnTo>
                    <a:pt x="597" y="50"/>
                  </a:lnTo>
                  <a:lnTo>
                    <a:pt x="603" y="51"/>
                  </a:lnTo>
                  <a:lnTo>
                    <a:pt x="611" y="51"/>
                  </a:lnTo>
                  <a:lnTo>
                    <a:pt x="621" y="50"/>
                  </a:lnTo>
                  <a:lnTo>
                    <a:pt x="629" y="50"/>
                  </a:lnTo>
                  <a:lnTo>
                    <a:pt x="637" y="51"/>
                  </a:lnTo>
                  <a:lnTo>
                    <a:pt x="643" y="53"/>
                  </a:lnTo>
                  <a:lnTo>
                    <a:pt x="646" y="57"/>
                  </a:lnTo>
                  <a:lnTo>
                    <a:pt x="645" y="60"/>
                  </a:lnTo>
                  <a:lnTo>
                    <a:pt x="637" y="59"/>
                  </a:lnTo>
                  <a:lnTo>
                    <a:pt x="629" y="57"/>
                  </a:lnTo>
                  <a:lnTo>
                    <a:pt x="621" y="60"/>
                  </a:lnTo>
                  <a:lnTo>
                    <a:pt x="627" y="60"/>
                  </a:lnTo>
                  <a:lnTo>
                    <a:pt x="631" y="60"/>
                  </a:lnTo>
                  <a:lnTo>
                    <a:pt x="637" y="61"/>
                  </a:lnTo>
                  <a:lnTo>
                    <a:pt x="637" y="63"/>
                  </a:lnTo>
                  <a:lnTo>
                    <a:pt x="631" y="66"/>
                  </a:lnTo>
                  <a:lnTo>
                    <a:pt x="621" y="68"/>
                  </a:lnTo>
                  <a:lnTo>
                    <a:pt x="611" y="66"/>
                  </a:lnTo>
                  <a:lnTo>
                    <a:pt x="602" y="66"/>
                  </a:lnTo>
                  <a:lnTo>
                    <a:pt x="613" y="73"/>
                  </a:lnTo>
                  <a:lnTo>
                    <a:pt x="627" y="73"/>
                  </a:lnTo>
                  <a:lnTo>
                    <a:pt x="640" y="72"/>
                  </a:lnTo>
                  <a:lnTo>
                    <a:pt x="654" y="75"/>
                  </a:lnTo>
                  <a:lnTo>
                    <a:pt x="640" y="79"/>
                  </a:lnTo>
                  <a:lnTo>
                    <a:pt x="629" y="80"/>
                  </a:lnTo>
                  <a:lnTo>
                    <a:pt x="616" y="81"/>
                  </a:lnTo>
                  <a:lnTo>
                    <a:pt x="602" y="81"/>
                  </a:lnTo>
                  <a:lnTo>
                    <a:pt x="589" y="81"/>
                  </a:lnTo>
                  <a:lnTo>
                    <a:pt x="575" y="80"/>
                  </a:lnTo>
                  <a:lnTo>
                    <a:pt x="562" y="79"/>
                  </a:lnTo>
                  <a:lnTo>
                    <a:pt x="550" y="75"/>
                  </a:lnTo>
                  <a:lnTo>
                    <a:pt x="557" y="73"/>
                  </a:lnTo>
                  <a:lnTo>
                    <a:pt x="563" y="73"/>
                  </a:lnTo>
                  <a:lnTo>
                    <a:pt x="571" y="73"/>
                  </a:lnTo>
                  <a:lnTo>
                    <a:pt x="579" y="73"/>
                  </a:lnTo>
                  <a:lnTo>
                    <a:pt x="571" y="69"/>
                  </a:lnTo>
                  <a:lnTo>
                    <a:pt x="563" y="68"/>
                  </a:lnTo>
                  <a:lnTo>
                    <a:pt x="554" y="68"/>
                  </a:lnTo>
                  <a:lnTo>
                    <a:pt x="544" y="69"/>
                  </a:lnTo>
                  <a:lnTo>
                    <a:pt x="535" y="71"/>
                  </a:lnTo>
                  <a:lnTo>
                    <a:pt x="525" y="71"/>
                  </a:lnTo>
                  <a:lnTo>
                    <a:pt x="517" y="69"/>
                  </a:lnTo>
                  <a:lnTo>
                    <a:pt x="508" y="66"/>
                  </a:lnTo>
                  <a:lnTo>
                    <a:pt x="520" y="63"/>
                  </a:lnTo>
                  <a:lnTo>
                    <a:pt x="533" y="61"/>
                  </a:lnTo>
                  <a:lnTo>
                    <a:pt x="546" y="60"/>
                  </a:lnTo>
                  <a:lnTo>
                    <a:pt x="560" y="60"/>
                  </a:lnTo>
                  <a:lnTo>
                    <a:pt x="571" y="60"/>
                  </a:lnTo>
                  <a:lnTo>
                    <a:pt x="584" y="60"/>
                  </a:lnTo>
                  <a:lnTo>
                    <a:pt x="598" y="60"/>
                  </a:lnTo>
                  <a:lnTo>
                    <a:pt x="611" y="57"/>
                  </a:lnTo>
                  <a:lnTo>
                    <a:pt x="602" y="57"/>
                  </a:lnTo>
                  <a:lnTo>
                    <a:pt x="592" y="57"/>
                  </a:lnTo>
                  <a:lnTo>
                    <a:pt x="581" y="57"/>
                  </a:lnTo>
                  <a:lnTo>
                    <a:pt x="571" y="57"/>
                  </a:lnTo>
                  <a:lnTo>
                    <a:pt x="562" y="57"/>
                  </a:lnTo>
                  <a:lnTo>
                    <a:pt x="554" y="56"/>
                  </a:lnTo>
                  <a:lnTo>
                    <a:pt x="549" y="53"/>
                  </a:lnTo>
                  <a:lnTo>
                    <a:pt x="544" y="50"/>
                  </a:lnTo>
                  <a:lnTo>
                    <a:pt x="546" y="46"/>
                  </a:lnTo>
                  <a:lnTo>
                    <a:pt x="557" y="46"/>
                  </a:lnTo>
                  <a:lnTo>
                    <a:pt x="565" y="45"/>
                  </a:lnTo>
                  <a:lnTo>
                    <a:pt x="573" y="40"/>
                  </a:lnTo>
                  <a:lnTo>
                    <a:pt x="560" y="42"/>
                  </a:lnTo>
                  <a:lnTo>
                    <a:pt x="544" y="43"/>
                  </a:lnTo>
                  <a:lnTo>
                    <a:pt x="531" y="44"/>
                  </a:lnTo>
                  <a:lnTo>
                    <a:pt x="517" y="40"/>
                  </a:lnTo>
                  <a:lnTo>
                    <a:pt x="517" y="38"/>
                  </a:lnTo>
                  <a:lnTo>
                    <a:pt x="520" y="38"/>
                  </a:lnTo>
                  <a:lnTo>
                    <a:pt x="522" y="37"/>
                  </a:lnTo>
                  <a:lnTo>
                    <a:pt x="510" y="37"/>
                  </a:lnTo>
                  <a:lnTo>
                    <a:pt x="498" y="37"/>
                  </a:lnTo>
                  <a:lnTo>
                    <a:pt x="487" y="37"/>
                  </a:lnTo>
                  <a:lnTo>
                    <a:pt x="474" y="37"/>
                  </a:lnTo>
                  <a:lnTo>
                    <a:pt x="479" y="37"/>
                  </a:lnTo>
                  <a:lnTo>
                    <a:pt x="482" y="38"/>
                  </a:lnTo>
                  <a:lnTo>
                    <a:pt x="483" y="40"/>
                  </a:lnTo>
                  <a:lnTo>
                    <a:pt x="483" y="44"/>
                  </a:lnTo>
                  <a:lnTo>
                    <a:pt x="491" y="44"/>
                  </a:lnTo>
                  <a:lnTo>
                    <a:pt x="498" y="44"/>
                  </a:lnTo>
                  <a:lnTo>
                    <a:pt x="506" y="43"/>
                  </a:lnTo>
                  <a:lnTo>
                    <a:pt x="514" y="43"/>
                  </a:lnTo>
                  <a:lnTo>
                    <a:pt x="520" y="43"/>
                  </a:lnTo>
                  <a:lnTo>
                    <a:pt x="527" y="44"/>
                  </a:lnTo>
                  <a:lnTo>
                    <a:pt x="535" y="46"/>
                  </a:lnTo>
                  <a:lnTo>
                    <a:pt x="541" y="51"/>
                  </a:lnTo>
                  <a:lnTo>
                    <a:pt x="527" y="53"/>
                  </a:lnTo>
                  <a:lnTo>
                    <a:pt x="514" y="54"/>
                  </a:lnTo>
                  <a:lnTo>
                    <a:pt x="501" y="54"/>
                  </a:lnTo>
                  <a:lnTo>
                    <a:pt x="487" y="54"/>
                  </a:lnTo>
                  <a:lnTo>
                    <a:pt x="474" y="54"/>
                  </a:lnTo>
                  <a:lnTo>
                    <a:pt x="460" y="53"/>
                  </a:lnTo>
                  <a:lnTo>
                    <a:pt x="447" y="53"/>
                  </a:lnTo>
                  <a:lnTo>
                    <a:pt x="434" y="53"/>
                  </a:lnTo>
                  <a:lnTo>
                    <a:pt x="431" y="52"/>
                  </a:lnTo>
                  <a:lnTo>
                    <a:pt x="429" y="51"/>
                  </a:lnTo>
                  <a:lnTo>
                    <a:pt x="426" y="50"/>
                  </a:lnTo>
                  <a:lnTo>
                    <a:pt x="424" y="49"/>
                  </a:lnTo>
                  <a:lnTo>
                    <a:pt x="410" y="49"/>
                  </a:lnTo>
                  <a:lnTo>
                    <a:pt x="399" y="49"/>
                  </a:lnTo>
                  <a:lnTo>
                    <a:pt x="386" y="49"/>
                  </a:lnTo>
                  <a:lnTo>
                    <a:pt x="374" y="45"/>
                  </a:lnTo>
                  <a:lnTo>
                    <a:pt x="368" y="43"/>
                  </a:lnTo>
                  <a:lnTo>
                    <a:pt x="370" y="42"/>
                  </a:lnTo>
                  <a:lnTo>
                    <a:pt x="374" y="38"/>
                  </a:lnTo>
                  <a:lnTo>
                    <a:pt x="378" y="38"/>
                  </a:lnTo>
                  <a:lnTo>
                    <a:pt x="389" y="37"/>
                  </a:lnTo>
                  <a:lnTo>
                    <a:pt x="401" y="37"/>
                  </a:lnTo>
                  <a:lnTo>
                    <a:pt x="412" y="40"/>
                  </a:lnTo>
                  <a:lnTo>
                    <a:pt x="424" y="40"/>
                  </a:lnTo>
                  <a:lnTo>
                    <a:pt x="416" y="34"/>
                  </a:lnTo>
                  <a:lnTo>
                    <a:pt x="405" y="34"/>
                  </a:lnTo>
                  <a:lnTo>
                    <a:pt x="393" y="34"/>
                  </a:lnTo>
                  <a:lnTo>
                    <a:pt x="391" y="31"/>
                  </a:lnTo>
                  <a:lnTo>
                    <a:pt x="397" y="27"/>
                  </a:lnTo>
                  <a:lnTo>
                    <a:pt x="408" y="27"/>
                  </a:lnTo>
                  <a:lnTo>
                    <a:pt x="420" y="27"/>
                  </a:lnTo>
                  <a:lnTo>
                    <a:pt x="434" y="27"/>
                  </a:lnTo>
                  <a:lnTo>
                    <a:pt x="424" y="24"/>
                  </a:lnTo>
                  <a:lnTo>
                    <a:pt x="412" y="24"/>
                  </a:lnTo>
                  <a:lnTo>
                    <a:pt x="401" y="24"/>
                  </a:lnTo>
                  <a:lnTo>
                    <a:pt x="389" y="24"/>
                  </a:lnTo>
                  <a:lnTo>
                    <a:pt x="378" y="24"/>
                  </a:lnTo>
                  <a:lnTo>
                    <a:pt x="368" y="23"/>
                  </a:lnTo>
                  <a:lnTo>
                    <a:pt x="356" y="21"/>
                  </a:lnTo>
                  <a:lnTo>
                    <a:pt x="348" y="15"/>
                  </a:lnTo>
                  <a:lnTo>
                    <a:pt x="345" y="15"/>
                  </a:lnTo>
                  <a:lnTo>
                    <a:pt x="343" y="17"/>
                  </a:lnTo>
                  <a:lnTo>
                    <a:pt x="343" y="21"/>
                  </a:lnTo>
                  <a:lnTo>
                    <a:pt x="340" y="21"/>
                  </a:lnTo>
                  <a:lnTo>
                    <a:pt x="326" y="15"/>
                  </a:lnTo>
                  <a:lnTo>
                    <a:pt x="311" y="14"/>
                  </a:lnTo>
                  <a:lnTo>
                    <a:pt x="297" y="13"/>
                  </a:lnTo>
                  <a:lnTo>
                    <a:pt x="284" y="11"/>
                  </a:lnTo>
                  <a:lnTo>
                    <a:pt x="292" y="11"/>
                  </a:lnTo>
                  <a:lnTo>
                    <a:pt x="299" y="13"/>
                  </a:lnTo>
                  <a:lnTo>
                    <a:pt x="308" y="14"/>
                  </a:lnTo>
                  <a:lnTo>
                    <a:pt x="316" y="15"/>
                  </a:lnTo>
                  <a:lnTo>
                    <a:pt x="321" y="16"/>
                  </a:lnTo>
                  <a:lnTo>
                    <a:pt x="322" y="19"/>
                  </a:lnTo>
                  <a:lnTo>
                    <a:pt x="326" y="22"/>
                  </a:lnTo>
                  <a:lnTo>
                    <a:pt x="330" y="24"/>
                  </a:lnTo>
                  <a:lnTo>
                    <a:pt x="322" y="27"/>
                  </a:lnTo>
                  <a:lnTo>
                    <a:pt x="313" y="30"/>
                  </a:lnTo>
                  <a:lnTo>
                    <a:pt x="305" y="32"/>
                  </a:lnTo>
                  <a:lnTo>
                    <a:pt x="295" y="35"/>
                  </a:lnTo>
                  <a:lnTo>
                    <a:pt x="287" y="37"/>
                  </a:lnTo>
                  <a:lnTo>
                    <a:pt x="278" y="38"/>
                  </a:lnTo>
                  <a:lnTo>
                    <a:pt x="270" y="40"/>
                  </a:lnTo>
                  <a:lnTo>
                    <a:pt x="260" y="38"/>
                  </a:lnTo>
                  <a:lnTo>
                    <a:pt x="226" y="38"/>
                  </a:lnTo>
                  <a:lnTo>
                    <a:pt x="193" y="38"/>
                  </a:lnTo>
                  <a:lnTo>
                    <a:pt x="165" y="37"/>
                  </a:lnTo>
                  <a:lnTo>
                    <a:pt x="142" y="36"/>
                  </a:lnTo>
                  <a:lnTo>
                    <a:pt x="124" y="35"/>
                  </a:lnTo>
                  <a:lnTo>
                    <a:pt x="113" y="32"/>
                  </a:lnTo>
                  <a:lnTo>
                    <a:pt x="110" y="28"/>
                  </a:lnTo>
                  <a:lnTo>
                    <a:pt x="113" y="24"/>
                  </a:lnTo>
                  <a:lnTo>
                    <a:pt x="102" y="23"/>
                  </a:lnTo>
                  <a:lnTo>
                    <a:pt x="92" y="22"/>
                  </a:lnTo>
                  <a:lnTo>
                    <a:pt x="80" y="21"/>
                  </a:lnTo>
                  <a:lnTo>
                    <a:pt x="70" y="17"/>
                  </a:lnTo>
                  <a:lnTo>
                    <a:pt x="61" y="15"/>
                  </a:lnTo>
                  <a:lnTo>
                    <a:pt x="50" y="13"/>
                  </a:lnTo>
                  <a:lnTo>
                    <a:pt x="40" y="9"/>
                  </a:lnTo>
                  <a:lnTo>
                    <a:pt x="29" y="8"/>
                  </a:lnTo>
                  <a:lnTo>
                    <a:pt x="35" y="13"/>
                  </a:lnTo>
                  <a:lnTo>
                    <a:pt x="38" y="15"/>
                  </a:lnTo>
                  <a:lnTo>
                    <a:pt x="37" y="16"/>
                  </a:lnTo>
                  <a:lnTo>
                    <a:pt x="23" y="15"/>
                  </a:lnTo>
                  <a:lnTo>
                    <a:pt x="37" y="17"/>
                  </a:lnTo>
                  <a:lnTo>
                    <a:pt x="54" y="21"/>
                  </a:lnTo>
                  <a:lnTo>
                    <a:pt x="70" y="23"/>
                  </a:lnTo>
                  <a:lnTo>
                    <a:pt x="86" y="26"/>
                  </a:lnTo>
                  <a:lnTo>
                    <a:pt x="97" y="28"/>
                  </a:lnTo>
                  <a:lnTo>
                    <a:pt x="102" y="31"/>
                  </a:lnTo>
                  <a:lnTo>
                    <a:pt x="99" y="32"/>
                  </a:lnTo>
                  <a:lnTo>
                    <a:pt x="84" y="34"/>
                  </a:lnTo>
                  <a:lnTo>
                    <a:pt x="97" y="36"/>
                  </a:lnTo>
                  <a:lnTo>
                    <a:pt x="113" y="38"/>
                  </a:lnTo>
                  <a:lnTo>
                    <a:pt x="126" y="42"/>
                  </a:lnTo>
                  <a:lnTo>
                    <a:pt x="137" y="44"/>
                  </a:lnTo>
                  <a:lnTo>
                    <a:pt x="142" y="46"/>
                  </a:lnTo>
                  <a:lnTo>
                    <a:pt x="140" y="50"/>
                  </a:lnTo>
                  <a:lnTo>
                    <a:pt x="129" y="51"/>
                  </a:lnTo>
                  <a:lnTo>
                    <a:pt x="104" y="53"/>
                  </a:lnTo>
                  <a:lnTo>
                    <a:pt x="118" y="56"/>
                  </a:lnTo>
                  <a:lnTo>
                    <a:pt x="134" y="56"/>
                  </a:lnTo>
                  <a:lnTo>
                    <a:pt x="144" y="57"/>
                  </a:lnTo>
                  <a:lnTo>
                    <a:pt x="142" y="59"/>
                  </a:lnTo>
                  <a:lnTo>
                    <a:pt x="152" y="56"/>
                  </a:lnTo>
                  <a:lnTo>
                    <a:pt x="159" y="59"/>
                  </a:lnTo>
                  <a:lnTo>
                    <a:pt x="163" y="63"/>
                  </a:lnTo>
                  <a:lnTo>
                    <a:pt x="165" y="66"/>
                  </a:lnTo>
                  <a:lnTo>
                    <a:pt x="174" y="64"/>
                  </a:lnTo>
                  <a:lnTo>
                    <a:pt x="188" y="64"/>
                  </a:lnTo>
                  <a:lnTo>
                    <a:pt x="201" y="64"/>
                  </a:lnTo>
                  <a:lnTo>
                    <a:pt x="215" y="65"/>
                  </a:lnTo>
                  <a:lnTo>
                    <a:pt x="230" y="68"/>
                  </a:lnTo>
                  <a:lnTo>
                    <a:pt x="244" y="71"/>
                  </a:lnTo>
                  <a:lnTo>
                    <a:pt x="255" y="72"/>
                  </a:lnTo>
                  <a:lnTo>
                    <a:pt x="265" y="73"/>
                  </a:lnTo>
                  <a:lnTo>
                    <a:pt x="259" y="72"/>
                  </a:lnTo>
                  <a:lnTo>
                    <a:pt x="255" y="69"/>
                  </a:lnTo>
                  <a:lnTo>
                    <a:pt x="251" y="65"/>
                  </a:lnTo>
                  <a:lnTo>
                    <a:pt x="246" y="61"/>
                  </a:lnTo>
                  <a:lnTo>
                    <a:pt x="236" y="60"/>
                  </a:lnTo>
                  <a:lnTo>
                    <a:pt x="225" y="59"/>
                  </a:lnTo>
                  <a:lnTo>
                    <a:pt x="215" y="57"/>
                  </a:lnTo>
                  <a:lnTo>
                    <a:pt x="203" y="56"/>
                  </a:lnTo>
                  <a:lnTo>
                    <a:pt x="193" y="54"/>
                  </a:lnTo>
                  <a:lnTo>
                    <a:pt x="184" y="53"/>
                  </a:lnTo>
                  <a:lnTo>
                    <a:pt x="174" y="51"/>
                  </a:lnTo>
                  <a:lnTo>
                    <a:pt x="165" y="46"/>
                  </a:lnTo>
                  <a:lnTo>
                    <a:pt x="180" y="46"/>
                  </a:lnTo>
                  <a:lnTo>
                    <a:pt x="196" y="46"/>
                  </a:lnTo>
                  <a:lnTo>
                    <a:pt x="211" y="49"/>
                  </a:lnTo>
                  <a:lnTo>
                    <a:pt x="226" y="50"/>
                  </a:lnTo>
                  <a:lnTo>
                    <a:pt x="241" y="51"/>
                  </a:lnTo>
                  <a:lnTo>
                    <a:pt x="257" y="52"/>
                  </a:lnTo>
                  <a:lnTo>
                    <a:pt x="273" y="54"/>
                  </a:lnTo>
                  <a:lnTo>
                    <a:pt x="287" y="57"/>
                  </a:lnTo>
                  <a:lnTo>
                    <a:pt x="286" y="60"/>
                  </a:lnTo>
                  <a:lnTo>
                    <a:pt x="282" y="60"/>
                  </a:lnTo>
                  <a:lnTo>
                    <a:pt x="278" y="60"/>
                  </a:lnTo>
                  <a:lnTo>
                    <a:pt x="274" y="60"/>
                  </a:lnTo>
                  <a:lnTo>
                    <a:pt x="284" y="61"/>
                  </a:lnTo>
                  <a:lnTo>
                    <a:pt x="295" y="64"/>
                  </a:lnTo>
                  <a:lnTo>
                    <a:pt x="305" y="65"/>
                  </a:lnTo>
                  <a:lnTo>
                    <a:pt x="316" y="66"/>
                  </a:lnTo>
                  <a:lnTo>
                    <a:pt x="326" y="68"/>
                  </a:lnTo>
                  <a:lnTo>
                    <a:pt x="337" y="68"/>
                  </a:lnTo>
                  <a:lnTo>
                    <a:pt x="348" y="68"/>
                  </a:lnTo>
                  <a:lnTo>
                    <a:pt x="359" y="66"/>
                  </a:lnTo>
                  <a:lnTo>
                    <a:pt x="353" y="66"/>
                  </a:lnTo>
                  <a:lnTo>
                    <a:pt x="348" y="66"/>
                  </a:lnTo>
                  <a:lnTo>
                    <a:pt x="341" y="66"/>
                  </a:lnTo>
                  <a:lnTo>
                    <a:pt x="335" y="66"/>
                  </a:lnTo>
                  <a:lnTo>
                    <a:pt x="334" y="65"/>
                  </a:lnTo>
                  <a:lnTo>
                    <a:pt x="330" y="64"/>
                  </a:lnTo>
                  <a:lnTo>
                    <a:pt x="330" y="61"/>
                  </a:lnTo>
                  <a:lnTo>
                    <a:pt x="348" y="59"/>
                  </a:lnTo>
                  <a:lnTo>
                    <a:pt x="362" y="57"/>
                  </a:lnTo>
                  <a:lnTo>
                    <a:pt x="380" y="57"/>
                  </a:lnTo>
                  <a:lnTo>
                    <a:pt x="394" y="59"/>
                  </a:lnTo>
                  <a:lnTo>
                    <a:pt x="412" y="61"/>
                  </a:lnTo>
                  <a:lnTo>
                    <a:pt x="428" y="63"/>
                  </a:lnTo>
                  <a:lnTo>
                    <a:pt x="445" y="65"/>
                  </a:lnTo>
                  <a:lnTo>
                    <a:pt x="460" y="66"/>
                  </a:lnTo>
                  <a:lnTo>
                    <a:pt x="448" y="71"/>
                  </a:lnTo>
                  <a:lnTo>
                    <a:pt x="437" y="71"/>
                  </a:lnTo>
                  <a:lnTo>
                    <a:pt x="428" y="69"/>
                  </a:lnTo>
                  <a:lnTo>
                    <a:pt x="416" y="69"/>
                  </a:lnTo>
                  <a:lnTo>
                    <a:pt x="437" y="71"/>
                  </a:lnTo>
                  <a:lnTo>
                    <a:pt x="460" y="72"/>
                  </a:lnTo>
                  <a:lnTo>
                    <a:pt x="482" y="73"/>
                  </a:lnTo>
                  <a:lnTo>
                    <a:pt x="504" y="74"/>
                  </a:lnTo>
                  <a:lnTo>
                    <a:pt x="527" y="75"/>
                  </a:lnTo>
                  <a:lnTo>
                    <a:pt x="549" y="79"/>
                  </a:lnTo>
                  <a:lnTo>
                    <a:pt x="571" y="82"/>
                  </a:lnTo>
                  <a:lnTo>
                    <a:pt x="592" y="87"/>
                  </a:lnTo>
                  <a:lnTo>
                    <a:pt x="581" y="89"/>
                  </a:lnTo>
                  <a:lnTo>
                    <a:pt x="570" y="89"/>
                  </a:lnTo>
                  <a:lnTo>
                    <a:pt x="558" y="89"/>
                  </a:lnTo>
                  <a:lnTo>
                    <a:pt x="546" y="88"/>
                  </a:lnTo>
                  <a:lnTo>
                    <a:pt x="535" y="87"/>
                  </a:lnTo>
                  <a:lnTo>
                    <a:pt x="525" y="85"/>
                  </a:lnTo>
                  <a:lnTo>
                    <a:pt x="514" y="85"/>
                  </a:lnTo>
                  <a:lnTo>
                    <a:pt x="504" y="87"/>
                  </a:lnTo>
                  <a:lnTo>
                    <a:pt x="493" y="90"/>
                  </a:lnTo>
                  <a:lnTo>
                    <a:pt x="483" y="94"/>
                  </a:lnTo>
                  <a:lnTo>
                    <a:pt x="472" y="96"/>
                  </a:lnTo>
                  <a:lnTo>
                    <a:pt x="462" y="94"/>
                  </a:lnTo>
                  <a:lnTo>
                    <a:pt x="450" y="93"/>
                  </a:lnTo>
                  <a:lnTo>
                    <a:pt x="435" y="92"/>
                  </a:lnTo>
                  <a:lnTo>
                    <a:pt x="420" y="92"/>
                  </a:lnTo>
                  <a:lnTo>
                    <a:pt x="402" y="92"/>
                  </a:lnTo>
                  <a:lnTo>
                    <a:pt x="386" y="92"/>
                  </a:lnTo>
                  <a:lnTo>
                    <a:pt x="368" y="92"/>
                  </a:lnTo>
                  <a:lnTo>
                    <a:pt x="354" y="93"/>
                  </a:lnTo>
                  <a:lnTo>
                    <a:pt x="341" y="93"/>
                  </a:lnTo>
                  <a:lnTo>
                    <a:pt x="334" y="92"/>
                  </a:lnTo>
                  <a:lnTo>
                    <a:pt x="326" y="90"/>
                  </a:lnTo>
                  <a:lnTo>
                    <a:pt x="318" y="88"/>
                  </a:lnTo>
                  <a:lnTo>
                    <a:pt x="311" y="85"/>
                  </a:lnTo>
                  <a:lnTo>
                    <a:pt x="303" y="82"/>
                  </a:lnTo>
                  <a:lnTo>
                    <a:pt x="293" y="81"/>
                  </a:lnTo>
                  <a:lnTo>
                    <a:pt x="284" y="81"/>
                  </a:lnTo>
                  <a:lnTo>
                    <a:pt x="274" y="82"/>
                  </a:lnTo>
                  <a:lnTo>
                    <a:pt x="282" y="89"/>
                  </a:lnTo>
                  <a:lnTo>
                    <a:pt x="278" y="94"/>
                  </a:lnTo>
                  <a:lnTo>
                    <a:pt x="265" y="93"/>
                  </a:lnTo>
                  <a:lnTo>
                    <a:pt x="236" y="81"/>
                  </a:lnTo>
                  <a:lnTo>
                    <a:pt x="211" y="80"/>
                  </a:lnTo>
                  <a:lnTo>
                    <a:pt x="186" y="75"/>
                  </a:lnTo>
                  <a:lnTo>
                    <a:pt x="161" y="73"/>
                  </a:lnTo>
                  <a:lnTo>
                    <a:pt x="136" y="69"/>
                  </a:lnTo>
                  <a:lnTo>
                    <a:pt x="113" y="66"/>
                  </a:lnTo>
                  <a:lnTo>
                    <a:pt x="88" y="65"/>
                  </a:lnTo>
                  <a:lnTo>
                    <a:pt x="64" y="66"/>
                  </a:lnTo>
                  <a:lnTo>
                    <a:pt x="38" y="69"/>
                  </a:lnTo>
                  <a:lnTo>
                    <a:pt x="40" y="73"/>
                  </a:lnTo>
                  <a:lnTo>
                    <a:pt x="38" y="78"/>
                  </a:lnTo>
                  <a:lnTo>
                    <a:pt x="37" y="80"/>
                  </a:lnTo>
                  <a:lnTo>
                    <a:pt x="38" y="82"/>
                  </a:lnTo>
                  <a:lnTo>
                    <a:pt x="42" y="82"/>
                  </a:lnTo>
                  <a:lnTo>
                    <a:pt x="42" y="81"/>
                  </a:lnTo>
                  <a:lnTo>
                    <a:pt x="44" y="78"/>
                  </a:lnTo>
                  <a:lnTo>
                    <a:pt x="48" y="75"/>
                  </a:lnTo>
                  <a:lnTo>
                    <a:pt x="61" y="78"/>
                  </a:lnTo>
                  <a:lnTo>
                    <a:pt x="70" y="82"/>
                  </a:lnTo>
                  <a:lnTo>
                    <a:pt x="80" y="88"/>
                  </a:lnTo>
                  <a:lnTo>
                    <a:pt x="91" y="93"/>
                  </a:lnTo>
                  <a:lnTo>
                    <a:pt x="83" y="94"/>
                  </a:lnTo>
                  <a:lnTo>
                    <a:pt x="75" y="94"/>
                  </a:lnTo>
                  <a:lnTo>
                    <a:pt x="67" y="94"/>
                  </a:lnTo>
                  <a:lnTo>
                    <a:pt x="59" y="93"/>
                  </a:lnTo>
                  <a:lnTo>
                    <a:pt x="51" y="93"/>
                  </a:lnTo>
                  <a:lnTo>
                    <a:pt x="44" y="92"/>
                  </a:lnTo>
                  <a:lnTo>
                    <a:pt x="37" y="92"/>
                  </a:lnTo>
                  <a:lnTo>
                    <a:pt x="29" y="93"/>
                  </a:lnTo>
                  <a:lnTo>
                    <a:pt x="44" y="94"/>
                  </a:lnTo>
                  <a:lnTo>
                    <a:pt x="59" y="97"/>
                  </a:lnTo>
                  <a:lnTo>
                    <a:pt x="77" y="98"/>
                  </a:lnTo>
                  <a:lnTo>
                    <a:pt x="92" y="101"/>
                  </a:lnTo>
                  <a:lnTo>
                    <a:pt x="107" y="103"/>
                  </a:lnTo>
                  <a:lnTo>
                    <a:pt x="123" y="107"/>
                  </a:lnTo>
                  <a:lnTo>
                    <a:pt x="140" y="109"/>
                  </a:lnTo>
                  <a:lnTo>
                    <a:pt x="155" y="111"/>
                  </a:lnTo>
                  <a:lnTo>
                    <a:pt x="136" y="115"/>
                  </a:lnTo>
                  <a:lnTo>
                    <a:pt x="117" y="116"/>
                  </a:lnTo>
                  <a:lnTo>
                    <a:pt x="97" y="116"/>
                  </a:lnTo>
                  <a:lnTo>
                    <a:pt x="77" y="116"/>
                  </a:lnTo>
                  <a:lnTo>
                    <a:pt x="57" y="112"/>
                  </a:lnTo>
                  <a:lnTo>
                    <a:pt x="38" y="111"/>
                  </a:lnTo>
                  <a:lnTo>
                    <a:pt x="19" y="109"/>
                  </a:lnTo>
                  <a:lnTo>
                    <a:pt x="0" y="108"/>
                  </a:lnTo>
                  <a:lnTo>
                    <a:pt x="8" y="110"/>
                  </a:lnTo>
                  <a:lnTo>
                    <a:pt x="17" y="111"/>
                  </a:lnTo>
                  <a:lnTo>
                    <a:pt x="27" y="115"/>
                  </a:lnTo>
                  <a:lnTo>
                    <a:pt x="37" y="117"/>
                  </a:lnTo>
                  <a:lnTo>
                    <a:pt x="1718" y="117"/>
                  </a:lnTo>
                  <a:lnTo>
                    <a:pt x="1716" y="116"/>
                  </a:lnTo>
                  <a:lnTo>
                    <a:pt x="1716" y="115"/>
                  </a:lnTo>
                  <a:lnTo>
                    <a:pt x="1716" y="112"/>
                  </a:lnTo>
                  <a:lnTo>
                    <a:pt x="1716" y="111"/>
                  </a:lnTo>
                  <a:lnTo>
                    <a:pt x="1728" y="92"/>
                  </a:lnTo>
                  <a:lnTo>
                    <a:pt x="1724" y="71"/>
                  </a:lnTo>
                  <a:lnTo>
                    <a:pt x="1711" y="50"/>
                  </a:lnTo>
                  <a:lnTo>
                    <a:pt x="1691" y="32"/>
                  </a:lnTo>
                  <a:lnTo>
                    <a:pt x="1685" y="26"/>
                  </a:lnTo>
                  <a:lnTo>
                    <a:pt x="1682" y="17"/>
                  </a:lnTo>
                  <a:lnTo>
                    <a:pt x="1680" y="9"/>
                  </a:lnTo>
                  <a:lnTo>
                    <a:pt x="1676" y="0"/>
                  </a:lnTo>
                  <a:lnTo>
                    <a:pt x="648" y="0"/>
                  </a:lnTo>
                  <a:lnTo>
                    <a:pt x="659" y="5"/>
                  </a:lnTo>
                  <a:lnTo>
                    <a:pt x="667" y="8"/>
                  </a:lnTo>
                  <a:lnTo>
                    <a:pt x="669" y="13"/>
                  </a:lnTo>
                  <a:lnTo>
                    <a:pt x="664" y="17"/>
                  </a:lnTo>
                  <a:lnTo>
                    <a:pt x="672" y="17"/>
                  </a:lnTo>
                  <a:lnTo>
                    <a:pt x="678" y="16"/>
                  </a:lnTo>
                  <a:lnTo>
                    <a:pt x="683" y="17"/>
                  </a:lnTo>
                  <a:lnTo>
                    <a:pt x="683" y="19"/>
                  </a:lnTo>
                  <a:lnTo>
                    <a:pt x="683" y="23"/>
                  </a:lnTo>
                  <a:lnTo>
                    <a:pt x="677" y="24"/>
                  </a:lnTo>
                  <a:lnTo>
                    <a:pt x="669" y="23"/>
                  </a:lnTo>
                  <a:lnTo>
                    <a:pt x="658" y="19"/>
                  </a:lnTo>
                  <a:lnTo>
                    <a:pt x="646" y="16"/>
                  </a:lnTo>
                  <a:lnTo>
                    <a:pt x="632" y="13"/>
                  </a:lnTo>
                  <a:lnTo>
                    <a:pt x="619" y="9"/>
                  </a:lnTo>
                  <a:lnTo>
                    <a:pt x="606" y="8"/>
                  </a:lnTo>
                  <a:lnTo>
                    <a:pt x="625" y="14"/>
                  </a:lnTo>
                  <a:lnTo>
                    <a:pt x="637" y="16"/>
                  </a:lnTo>
                  <a:lnTo>
                    <a:pt x="643" y="19"/>
                  </a:lnTo>
                  <a:lnTo>
                    <a:pt x="640" y="19"/>
                  </a:lnTo>
                  <a:lnTo>
                    <a:pt x="637" y="21"/>
                  </a:lnTo>
                  <a:lnTo>
                    <a:pt x="627" y="19"/>
                  </a:lnTo>
                  <a:lnTo>
                    <a:pt x="616" y="17"/>
                  </a:lnTo>
                  <a:lnTo>
                    <a:pt x="602" y="15"/>
                  </a:lnTo>
                  <a:lnTo>
                    <a:pt x="602" y="19"/>
                  </a:lnTo>
                  <a:lnTo>
                    <a:pt x="598" y="22"/>
                  </a:lnTo>
                  <a:lnTo>
                    <a:pt x="592" y="21"/>
                  </a:lnTo>
                  <a:lnTo>
                    <a:pt x="592" y="15"/>
                  </a:lnTo>
                  <a:lnTo>
                    <a:pt x="579" y="17"/>
                  </a:lnTo>
                  <a:lnTo>
                    <a:pt x="565" y="19"/>
                  </a:lnTo>
                  <a:lnTo>
                    <a:pt x="557" y="19"/>
                  </a:lnTo>
                  <a:lnTo>
                    <a:pt x="549" y="19"/>
                  </a:lnTo>
                  <a:lnTo>
                    <a:pt x="546" y="17"/>
                  </a:lnTo>
                  <a:lnTo>
                    <a:pt x="549" y="16"/>
                  </a:lnTo>
                  <a:lnTo>
                    <a:pt x="558" y="14"/>
                  </a:lnTo>
                  <a:lnTo>
                    <a:pt x="573" y="11"/>
                  </a:lnTo>
                  <a:lnTo>
                    <a:pt x="565" y="9"/>
                  </a:lnTo>
                  <a:lnTo>
                    <a:pt x="558" y="8"/>
                  </a:lnTo>
                  <a:lnTo>
                    <a:pt x="549" y="8"/>
                  </a:lnTo>
                  <a:lnTo>
                    <a:pt x="541" y="7"/>
                  </a:lnTo>
                  <a:lnTo>
                    <a:pt x="531" y="7"/>
                  </a:lnTo>
                  <a:lnTo>
                    <a:pt x="523" y="6"/>
                  </a:lnTo>
                  <a:lnTo>
                    <a:pt x="514" y="6"/>
                  </a:lnTo>
                  <a:lnTo>
                    <a:pt x="506" y="5"/>
                  </a:lnTo>
                  <a:lnTo>
                    <a:pt x="489" y="3"/>
                  </a:lnTo>
                  <a:lnTo>
                    <a:pt x="472" y="2"/>
                  </a:lnTo>
                  <a:lnTo>
                    <a:pt x="455" y="2"/>
                  </a:lnTo>
                  <a:lnTo>
                    <a:pt x="439" y="3"/>
                  </a:lnTo>
                  <a:lnTo>
                    <a:pt x="421" y="3"/>
                  </a:lnTo>
                  <a:lnTo>
                    <a:pt x="405" y="3"/>
                  </a:lnTo>
                  <a:lnTo>
                    <a:pt x="389" y="3"/>
                  </a:lnTo>
                  <a:lnTo>
                    <a:pt x="372" y="0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3" name="Line 580">
            <a:extLst>
              <a:ext uri="{FF2B5EF4-FFF2-40B4-BE49-F238E27FC236}">
                <a16:creationId xmlns:a16="http://schemas.microsoft.com/office/drawing/2014/main" id="{EA5510C2-F8CC-45D2-AEF4-07E5FA9704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50825" y="2205038"/>
            <a:ext cx="8666163" cy="3175"/>
          </a:xfrm>
          <a:prstGeom prst="line">
            <a:avLst/>
          </a:prstGeom>
          <a:noFill/>
          <a:ln w="60325">
            <a:solidFill>
              <a:srgbClr val="48487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4" name="Rectangle 581">
            <a:extLst>
              <a:ext uri="{FF2B5EF4-FFF2-40B4-BE49-F238E27FC236}">
                <a16:creationId xmlns:a16="http://schemas.microsoft.com/office/drawing/2014/main" id="{0C57DC79-5DFA-4595-8488-7BFCBCA33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8375" y="720725"/>
            <a:ext cx="7124700" cy="35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ctr" eaLnBrk="1" hangingPunct="1"/>
            <a:r>
              <a:rPr lang="en-US" altLang="en-US" sz="2300" b="1">
                <a:latin typeface="Arial" panose="020B0604020202020204" pitchFamily="34" charset="0"/>
              </a:rPr>
              <a:t>LA SALUD COMO RESPONSABILIDAD INDIVIDUAL</a:t>
            </a:r>
            <a:endParaRPr lang="en-US" altLang="en-US"/>
          </a:p>
        </p:txBody>
      </p:sp>
      <p:sp>
        <p:nvSpPr>
          <p:cNvPr id="23565" name="Freeform 582">
            <a:extLst>
              <a:ext uri="{FF2B5EF4-FFF2-40B4-BE49-F238E27FC236}">
                <a16:creationId xmlns:a16="http://schemas.microsoft.com/office/drawing/2014/main" id="{783BD374-4E59-4640-991F-A98951DD55EB}"/>
              </a:ext>
            </a:extLst>
          </p:cNvPr>
          <p:cNvSpPr>
            <a:spLocks/>
          </p:cNvSpPr>
          <p:nvPr/>
        </p:nvSpPr>
        <p:spPr bwMode="auto">
          <a:xfrm>
            <a:off x="395288" y="715963"/>
            <a:ext cx="511175" cy="342900"/>
          </a:xfrm>
          <a:custGeom>
            <a:avLst/>
            <a:gdLst>
              <a:gd name="T0" fmla="*/ 223830158 w 967"/>
              <a:gd name="T1" fmla="*/ 93785788 h 650"/>
              <a:gd name="T2" fmla="*/ 212652500 w 967"/>
              <a:gd name="T3" fmla="*/ 121058999 h 650"/>
              <a:gd name="T4" fmla="*/ 209019828 w 967"/>
              <a:gd name="T5" fmla="*/ 136922080 h 650"/>
              <a:gd name="T6" fmla="*/ 205666794 w 967"/>
              <a:gd name="T7" fmla="*/ 140539939 h 650"/>
              <a:gd name="T8" fmla="*/ 200357341 w 967"/>
              <a:gd name="T9" fmla="*/ 144714351 h 650"/>
              <a:gd name="T10" fmla="*/ 196445028 w 967"/>
              <a:gd name="T11" fmla="*/ 144714351 h 650"/>
              <a:gd name="T12" fmla="*/ 200357341 w 967"/>
              <a:gd name="T13" fmla="*/ 118554246 h 650"/>
              <a:gd name="T14" fmla="*/ 230257114 w 967"/>
              <a:gd name="T15" fmla="*/ 64008352 h 650"/>
              <a:gd name="T16" fmla="*/ 231095504 w 967"/>
              <a:gd name="T17" fmla="*/ 47588717 h 650"/>
              <a:gd name="T18" fmla="*/ 194210025 w 967"/>
              <a:gd name="T19" fmla="*/ 84602398 h 650"/>
              <a:gd name="T20" fmla="*/ 165986505 w 967"/>
              <a:gd name="T21" fmla="*/ 123007198 h 650"/>
              <a:gd name="T22" fmla="*/ 139719405 w 967"/>
              <a:gd name="T23" fmla="*/ 162803645 h 650"/>
              <a:gd name="T24" fmla="*/ 119320509 w 967"/>
              <a:gd name="T25" fmla="*/ 148610750 h 650"/>
              <a:gd name="T26" fmla="*/ 146705111 w 967"/>
              <a:gd name="T27" fmla="*/ 98795293 h 650"/>
              <a:gd name="T28" fmla="*/ 176884523 w 967"/>
              <a:gd name="T29" fmla="*/ 48980364 h 650"/>
              <a:gd name="T30" fmla="*/ 126864966 w 967"/>
              <a:gd name="T31" fmla="*/ 112153622 h 650"/>
              <a:gd name="T32" fmla="*/ 90538238 w 967"/>
              <a:gd name="T33" fmla="*/ 164195291 h 650"/>
              <a:gd name="T34" fmla="*/ 68462561 w 967"/>
              <a:gd name="T35" fmla="*/ 178666726 h 650"/>
              <a:gd name="T36" fmla="*/ 67624171 w 967"/>
              <a:gd name="T37" fmla="*/ 153341715 h 650"/>
              <a:gd name="T38" fmla="*/ 79640219 w 967"/>
              <a:gd name="T39" fmla="*/ 144714351 h 650"/>
              <a:gd name="T40" fmla="*/ 87743955 w 967"/>
              <a:gd name="T41" fmla="*/ 131356022 h 650"/>
              <a:gd name="T42" fmla="*/ 84390394 w 967"/>
              <a:gd name="T43" fmla="*/ 130242916 h 650"/>
              <a:gd name="T44" fmla="*/ 93612160 w 967"/>
              <a:gd name="T45" fmla="*/ 117719680 h 650"/>
              <a:gd name="T46" fmla="*/ 97244832 w 967"/>
              <a:gd name="T47" fmla="*/ 108257223 h 650"/>
              <a:gd name="T48" fmla="*/ 116246587 w 967"/>
              <a:gd name="T49" fmla="*/ 71244069 h 650"/>
              <a:gd name="T50" fmla="*/ 78522189 w 967"/>
              <a:gd name="T51" fmla="*/ 124120304 h 650"/>
              <a:gd name="T52" fmla="*/ 55608122 w 967"/>
              <a:gd name="T53" fmla="*/ 153898268 h 650"/>
              <a:gd name="T54" fmla="*/ 43592602 w 967"/>
              <a:gd name="T55" fmla="*/ 136922080 h 650"/>
              <a:gd name="T56" fmla="*/ 77125048 w 967"/>
              <a:gd name="T57" fmla="*/ 65678011 h 650"/>
              <a:gd name="T58" fmla="*/ 58402405 w 967"/>
              <a:gd name="T59" fmla="*/ 92394669 h 650"/>
              <a:gd name="T60" fmla="*/ 31576554 w 967"/>
              <a:gd name="T61" fmla="*/ 131912575 h 650"/>
              <a:gd name="T62" fmla="*/ 10618907 w 967"/>
              <a:gd name="T63" fmla="*/ 149167303 h 650"/>
              <a:gd name="T64" fmla="*/ 558751 w 967"/>
              <a:gd name="T65" fmla="*/ 148610750 h 650"/>
              <a:gd name="T66" fmla="*/ 1117501 w 967"/>
              <a:gd name="T67" fmla="*/ 142209598 h 650"/>
              <a:gd name="T68" fmla="*/ 5588565 w 967"/>
              <a:gd name="T69" fmla="*/ 139983386 h 650"/>
              <a:gd name="T70" fmla="*/ 8942126 w 967"/>
              <a:gd name="T71" fmla="*/ 135808974 h 650"/>
              <a:gd name="T72" fmla="*/ 19001754 w 967"/>
              <a:gd name="T73" fmla="*/ 124120304 h 650"/>
              <a:gd name="T74" fmla="*/ 55049371 w 967"/>
              <a:gd name="T75" fmla="*/ 72635716 h 650"/>
              <a:gd name="T76" fmla="*/ 98921085 w 967"/>
              <a:gd name="T77" fmla="*/ 10297023 h 650"/>
              <a:gd name="T78" fmla="*/ 112613914 w 967"/>
              <a:gd name="T79" fmla="*/ 1391646 h 650"/>
              <a:gd name="T80" fmla="*/ 100039115 w 967"/>
              <a:gd name="T81" fmla="*/ 50650023 h 650"/>
              <a:gd name="T82" fmla="*/ 80757721 w 967"/>
              <a:gd name="T83" fmla="*/ 95733987 h 650"/>
              <a:gd name="T84" fmla="*/ 119879260 w 967"/>
              <a:gd name="T85" fmla="*/ 46475611 h 650"/>
              <a:gd name="T86" fmla="*/ 139439765 w 967"/>
              <a:gd name="T87" fmla="*/ 27551224 h 650"/>
              <a:gd name="T88" fmla="*/ 150617423 w 967"/>
              <a:gd name="T89" fmla="*/ 48145270 h 650"/>
              <a:gd name="T90" fmla="*/ 125467824 w 967"/>
              <a:gd name="T91" fmla="*/ 87107151 h 650"/>
              <a:gd name="T92" fmla="*/ 93612160 w 967"/>
              <a:gd name="T93" fmla="*/ 139148292 h 650"/>
              <a:gd name="T94" fmla="*/ 140836906 w 967"/>
              <a:gd name="T95" fmla="*/ 77366681 h 650"/>
              <a:gd name="T96" fmla="*/ 183591118 w 967"/>
              <a:gd name="T97" fmla="*/ 20315506 h 650"/>
              <a:gd name="T98" fmla="*/ 202313233 w 967"/>
              <a:gd name="T99" fmla="*/ 6400624 h 650"/>
              <a:gd name="T100" fmla="*/ 207063936 w 967"/>
              <a:gd name="T101" fmla="*/ 39517906 h 650"/>
              <a:gd name="T102" fmla="*/ 177164163 w 967"/>
              <a:gd name="T103" fmla="*/ 78201246 h 650"/>
              <a:gd name="T104" fmla="*/ 145028330 w 967"/>
              <a:gd name="T105" fmla="*/ 134417328 h 650"/>
              <a:gd name="T106" fmla="*/ 179678805 w 967"/>
              <a:gd name="T107" fmla="*/ 89333363 h 650"/>
              <a:gd name="T108" fmla="*/ 238360850 w 967"/>
              <a:gd name="T109" fmla="*/ 18367834 h 650"/>
              <a:gd name="T110" fmla="*/ 264628478 w 967"/>
              <a:gd name="T111" fmla="*/ 11132117 h 650"/>
              <a:gd name="T112" fmla="*/ 266584370 w 967"/>
              <a:gd name="T113" fmla="*/ 35622035 h 650"/>
              <a:gd name="T114" fmla="*/ 232492645 w 967"/>
              <a:gd name="T115" fmla="*/ 82932211 h 650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7" h="650">
                <a:moveTo>
                  <a:pt x="851" y="256"/>
                </a:moveTo>
                <a:lnTo>
                  <a:pt x="847" y="264"/>
                </a:lnTo>
                <a:lnTo>
                  <a:pt x="839" y="272"/>
                </a:lnTo>
                <a:lnTo>
                  <a:pt x="831" y="287"/>
                </a:lnTo>
                <a:lnTo>
                  <a:pt x="821" y="300"/>
                </a:lnTo>
                <a:lnTo>
                  <a:pt x="813" y="315"/>
                </a:lnTo>
                <a:lnTo>
                  <a:pt x="805" y="326"/>
                </a:lnTo>
                <a:lnTo>
                  <a:pt x="801" y="337"/>
                </a:lnTo>
                <a:lnTo>
                  <a:pt x="796" y="344"/>
                </a:lnTo>
                <a:lnTo>
                  <a:pt x="793" y="350"/>
                </a:lnTo>
                <a:lnTo>
                  <a:pt x="790" y="357"/>
                </a:lnTo>
                <a:lnTo>
                  <a:pt x="785" y="372"/>
                </a:lnTo>
                <a:lnTo>
                  <a:pt x="780" y="383"/>
                </a:lnTo>
                <a:lnTo>
                  <a:pt x="774" y="400"/>
                </a:lnTo>
                <a:lnTo>
                  <a:pt x="767" y="418"/>
                </a:lnTo>
                <a:lnTo>
                  <a:pt x="761" y="435"/>
                </a:lnTo>
                <a:lnTo>
                  <a:pt x="754" y="451"/>
                </a:lnTo>
                <a:lnTo>
                  <a:pt x="746" y="460"/>
                </a:lnTo>
                <a:lnTo>
                  <a:pt x="737" y="468"/>
                </a:lnTo>
                <a:lnTo>
                  <a:pt x="733" y="477"/>
                </a:lnTo>
                <a:lnTo>
                  <a:pt x="734" y="488"/>
                </a:lnTo>
                <a:lnTo>
                  <a:pt x="739" y="488"/>
                </a:lnTo>
                <a:lnTo>
                  <a:pt x="746" y="488"/>
                </a:lnTo>
                <a:lnTo>
                  <a:pt x="748" y="492"/>
                </a:lnTo>
                <a:lnTo>
                  <a:pt x="746" y="492"/>
                </a:lnTo>
                <a:lnTo>
                  <a:pt x="741" y="494"/>
                </a:lnTo>
                <a:lnTo>
                  <a:pt x="732" y="497"/>
                </a:lnTo>
                <a:lnTo>
                  <a:pt x="725" y="500"/>
                </a:lnTo>
                <a:lnTo>
                  <a:pt x="724" y="503"/>
                </a:lnTo>
                <a:lnTo>
                  <a:pt x="728" y="503"/>
                </a:lnTo>
                <a:lnTo>
                  <a:pt x="733" y="505"/>
                </a:lnTo>
                <a:lnTo>
                  <a:pt x="736" y="505"/>
                </a:lnTo>
                <a:lnTo>
                  <a:pt x="737" y="508"/>
                </a:lnTo>
                <a:lnTo>
                  <a:pt x="734" y="511"/>
                </a:lnTo>
                <a:lnTo>
                  <a:pt x="730" y="514"/>
                </a:lnTo>
                <a:lnTo>
                  <a:pt x="724" y="514"/>
                </a:lnTo>
                <a:lnTo>
                  <a:pt x="717" y="514"/>
                </a:lnTo>
                <a:lnTo>
                  <a:pt x="713" y="511"/>
                </a:lnTo>
                <a:lnTo>
                  <a:pt x="713" y="514"/>
                </a:lnTo>
                <a:lnTo>
                  <a:pt x="717" y="520"/>
                </a:lnTo>
                <a:lnTo>
                  <a:pt x="723" y="522"/>
                </a:lnTo>
                <a:lnTo>
                  <a:pt x="722" y="522"/>
                </a:lnTo>
                <a:lnTo>
                  <a:pt x="719" y="529"/>
                </a:lnTo>
                <a:lnTo>
                  <a:pt x="716" y="531"/>
                </a:lnTo>
                <a:lnTo>
                  <a:pt x="709" y="534"/>
                </a:lnTo>
                <a:lnTo>
                  <a:pt x="707" y="529"/>
                </a:lnTo>
                <a:lnTo>
                  <a:pt x="705" y="522"/>
                </a:lnTo>
                <a:lnTo>
                  <a:pt x="703" y="520"/>
                </a:lnTo>
                <a:lnTo>
                  <a:pt x="701" y="522"/>
                </a:lnTo>
                <a:lnTo>
                  <a:pt x="690" y="508"/>
                </a:lnTo>
                <a:lnTo>
                  <a:pt x="689" y="488"/>
                </a:lnTo>
                <a:lnTo>
                  <a:pt x="692" y="472"/>
                </a:lnTo>
                <a:lnTo>
                  <a:pt x="700" y="457"/>
                </a:lnTo>
                <a:lnTo>
                  <a:pt x="703" y="451"/>
                </a:lnTo>
                <a:lnTo>
                  <a:pt x="709" y="440"/>
                </a:lnTo>
                <a:lnTo>
                  <a:pt x="717" y="426"/>
                </a:lnTo>
                <a:lnTo>
                  <a:pt x="727" y="409"/>
                </a:lnTo>
                <a:lnTo>
                  <a:pt x="738" y="387"/>
                </a:lnTo>
                <a:lnTo>
                  <a:pt x="752" y="363"/>
                </a:lnTo>
                <a:lnTo>
                  <a:pt x="765" y="337"/>
                </a:lnTo>
                <a:lnTo>
                  <a:pt x="780" y="309"/>
                </a:lnTo>
                <a:lnTo>
                  <a:pt x="794" y="284"/>
                </a:lnTo>
                <a:lnTo>
                  <a:pt x="810" y="256"/>
                </a:lnTo>
                <a:lnTo>
                  <a:pt x="824" y="230"/>
                </a:lnTo>
                <a:lnTo>
                  <a:pt x="839" y="204"/>
                </a:lnTo>
                <a:lnTo>
                  <a:pt x="852" y="182"/>
                </a:lnTo>
                <a:lnTo>
                  <a:pt x="865" y="160"/>
                </a:lnTo>
                <a:lnTo>
                  <a:pt x="876" y="142"/>
                </a:lnTo>
                <a:lnTo>
                  <a:pt x="885" y="128"/>
                </a:lnTo>
                <a:lnTo>
                  <a:pt x="868" y="136"/>
                </a:lnTo>
                <a:lnTo>
                  <a:pt x="848" y="151"/>
                </a:lnTo>
                <a:lnTo>
                  <a:pt x="827" y="171"/>
                </a:lnTo>
                <a:lnTo>
                  <a:pt x="804" y="190"/>
                </a:lnTo>
                <a:lnTo>
                  <a:pt x="780" y="213"/>
                </a:lnTo>
                <a:lnTo>
                  <a:pt x="758" y="236"/>
                </a:lnTo>
                <a:lnTo>
                  <a:pt x="738" y="256"/>
                </a:lnTo>
                <a:lnTo>
                  <a:pt x="722" y="272"/>
                </a:lnTo>
                <a:lnTo>
                  <a:pt x="715" y="281"/>
                </a:lnTo>
                <a:lnTo>
                  <a:pt x="705" y="293"/>
                </a:lnTo>
                <a:lnTo>
                  <a:pt x="695" y="304"/>
                </a:lnTo>
                <a:lnTo>
                  <a:pt x="684" y="318"/>
                </a:lnTo>
                <a:lnTo>
                  <a:pt x="671" y="335"/>
                </a:lnTo>
                <a:lnTo>
                  <a:pt x="659" y="352"/>
                </a:lnTo>
                <a:lnTo>
                  <a:pt x="646" y="369"/>
                </a:lnTo>
                <a:lnTo>
                  <a:pt x="632" y="387"/>
                </a:lnTo>
                <a:lnTo>
                  <a:pt x="619" y="406"/>
                </a:lnTo>
                <a:lnTo>
                  <a:pt x="606" y="426"/>
                </a:lnTo>
                <a:lnTo>
                  <a:pt x="594" y="442"/>
                </a:lnTo>
                <a:lnTo>
                  <a:pt x="583" y="463"/>
                </a:lnTo>
                <a:lnTo>
                  <a:pt x="572" y="479"/>
                </a:lnTo>
                <a:lnTo>
                  <a:pt x="562" y="497"/>
                </a:lnTo>
                <a:lnTo>
                  <a:pt x="554" y="511"/>
                </a:lnTo>
                <a:lnTo>
                  <a:pt x="546" y="525"/>
                </a:lnTo>
                <a:lnTo>
                  <a:pt x="532" y="551"/>
                </a:lnTo>
                <a:lnTo>
                  <a:pt x="516" y="571"/>
                </a:lnTo>
                <a:lnTo>
                  <a:pt x="500" y="585"/>
                </a:lnTo>
                <a:lnTo>
                  <a:pt x="485" y="593"/>
                </a:lnTo>
                <a:lnTo>
                  <a:pt x="471" y="596"/>
                </a:lnTo>
                <a:lnTo>
                  <a:pt x="459" y="596"/>
                </a:lnTo>
                <a:lnTo>
                  <a:pt x="450" y="593"/>
                </a:lnTo>
                <a:lnTo>
                  <a:pt x="442" y="588"/>
                </a:lnTo>
                <a:lnTo>
                  <a:pt x="432" y="573"/>
                </a:lnTo>
                <a:lnTo>
                  <a:pt x="427" y="557"/>
                </a:lnTo>
                <a:lnTo>
                  <a:pt x="427" y="534"/>
                </a:lnTo>
                <a:lnTo>
                  <a:pt x="439" y="503"/>
                </a:lnTo>
                <a:lnTo>
                  <a:pt x="444" y="492"/>
                </a:lnTo>
                <a:lnTo>
                  <a:pt x="453" y="474"/>
                </a:lnTo>
                <a:lnTo>
                  <a:pt x="464" y="455"/>
                </a:lnTo>
                <a:lnTo>
                  <a:pt x="477" y="431"/>
                </a:lnTo>
                <a:lnTo>
                  <a:pt x="492" y="409"/>
                </a:lnTo>
                <a:lnTo>
                  <a:pt x="508" y="383"/>
                </a:lnTo>
                <a:lnTo>
                  <a:pt x="525" y="355"/>
                </a:lnTo>
                <a:lnTo>
                  <a:pt x="542" y="330"/>
                </a:lnTo>
                <a:lnTo>
                  <a:pt x="557" y="300"/>
                </a:lnTo>
                <a:lnTo>
                  <a:pt x="574" y="276"/>
                </a:lnTo>
                <a:lnTo>
                  <a:pt x="589" y="250"/>
                </a:lnTo>
                <a:lnTo>
                  <a:pt x="603" y="227"/>
                </a:lnTo>
                <a:lnTo>
                  <a:pt x="615" y="208"/>
                </a:lnTo>
                <a:lnTo>
                  <a:pt x="627" y="190"/>
                </a:lnTo>
                <a:lnTo>
                  <a:pt x="633" y="176"/>
                </a:lnTo>
                <a:lnTo>
                  <a:pt x="639" y="167"/>
                </a:lnTo>
                <a:lnTo>
                  <a:pt x="611" y="202"/>
                </a:lnTo>
                <a:lnTo>
                  <a:pt x="583" y="236"/>
                </a:lnTo>
                <a:lnTo>
                  <a:pt x="555" y="270"/>
                </a:lnTo>
                <a:lnTo>
                  <a:pt x="528" y="304"/>
                </a:lnTo>
                <a:lnTo>
                  <a:pt x="502" y="337"/>
                </a:lnTo>
                <a:lnTo>
                  <a:pt x="478" y="369"/>
                </a:lnTo>
                <a:lnTo>
                  <a:pt x="454" y="403"/>
                </a:lnTo>
                <a:lnTo>
                  <a:pt x="431" y="435"/>
                </a:lnTo>
                <a:lnTo>
                  <a:pt x="411" y="463"/>
                </a:lnTo>
                <a:lnTo>
                  <a:pt x="391" y="492"/>
                </a:lnTo>
                <a:lnTo>
                  <a:pt x="373" y="516"/>
                </a:lnTo>
                <a:lnTo>
                  <a:pt x="357" y="540"/>
                </a:lnTo>
                <a:lnTo>
                  <a:pt x="344" y="559"/>
                </a:lnTo>
                <a:lnTo>
                  <a:pt x="333" y="577"/>
                </a:lnTo>
                <a:lnTo>
                  <a:pt x="324" y="590"/>
                </a:lnTo>
                <a:lnTo>
                  <a:pt x="316" y="602"/>
                </a:lnTo>
                <a:lnTo>
                  <a:pt x="305" y="619"/>
                </a:lnTo>
                <a:lnTo>
                  <a:pt x="295" y="630"/>
                </a:lnTo>
                <a:lnTo>
                  <a:pt x="283" y="642"/>
                </a:lnTo>
                <a:lnTo>
                  <a:pt x="273" y="647"/>
                </a:lnTo>
                <a:lnTo>
                  <a:pt x="264" y="650"/>
                </a:lnTo>
                <a:lnTo>
                  <a:pt x="254" y="647"/>
                </a:lnTo>
                <a:lnTo>
                  <a:pt x="245" y="642"/>
                </a:lnTo>
                <a:lnTo>
                  <a:pt x="237" y="630"/>
                </a:lnTo>
                <a:lnTo>
                  <a:pt x="224" y="608"/>
                </a:lnTo>
                <a:lnTo>
                  <a:pt x="222" y="588"/>
                </a:lnTo>
                <a:lnTo>
                  <a:pt x="226" y="571"/>
                </a:lnTo>
                <a:lnTo>
                  <a:pt x="232" y="562"/>
                </a:lnTo>
                <a:lnTo>
                  <a:pt x="234" y="559"/>
                </a:lnTo>
                <a:lnTo>
                  <a:pt x="238" y="553"/>
                </a:lnTo>
                <a:lnTo>
                  <a:pt x="242" y="551"/>
                </a:lnTo>
                <a:lnTo>
                  <a:pt x="248" y="545"/>
                </a:lnTo>
                <a:lnTo>
                  <a:pt x="251" y="542"/>
                </a:lnTo>
                <a:lnTo>
                  <a:pt x="256" y="540"/>
                </a:lnTo>
                <a:lnTo>
                  <a:pt x="260" y="536"/>
                </a:lnTo>
                <a:lnTo>
                  <a:pt x="263" y="536"/>
                </a:lnTo>
                <a:lnTo>
                  <a:pt x="270" y="534"/>
                </a:lnTo>
                <a:lnTo>
                  <a:pt x="278" y="529"/>
                </a:lnTo>
                <a:lnTo>
                  <a:pt x="285" y="520"/>
                </a:lnTo>
                <a:lnTo>
                  <a:pt x="291" y="511"/>
                </a:lnTo>
                <a:lnTo>
                  <a:pt x="298" y="500"/>
                </a:lnTo>
                <a:lnTo>
                  <a:pt x="307" y="488"/>
                </a:lnTo>
                <a:lnTo>
                  <a:pt x="315" y="474"/>
                </a:lnTo>
                <a:lnTo>
                  <a:pt x="324" y="463"/>
                </a:lnTo>
                <a:lnTo>
                  <a:pt x="321" y="466"/>
                </a:lnTo>
                <a:lnTo>
                  <a:pt x="318" y="468"/>
                </a:lnTo>
                <a:lnTo>
                  <a:pt x="314" y="472"/>
                </a:lnTo>
                <a:lnTo>
                  <a:pt x="309" y="474"/>
                </a:lnTo>
                <a:lnTo>
                  <a:pt x="304" y="479"/>
                </a:lnTo>
                <a:lnTo>
                  <a:pt x="297" y="483"/>
                </a:lnTo>
                <a:lnTo>
                  <a:pt x="290" y="492"/>
                </a:lnTo>
                <a:lnTo>
                  <a:pt x="282" y="497"/>
                </a:lnTo>
                <a:lnTo>
                  <a:pt x="288" y="488"/>
                </a:lnTo>
                <a:lnTo>
                  <a:pt x="295" y="479"/>
                </a:lnTo>
                <a:lnTo>
                  <a:pt x="302" y="468"/>
                </a:lnTo>
                <a:lnTo>
                  <a:pt x="313" y="457"/>
                </a:lnTo>
                <a:lnTo>
                  <a:pt x="323" y="446"/>
                </a:lnTo>
                <a:lnTo>
                  <a:pt x="332" y="435"/>
                </a:lnTo>
                <a:lnTo>
                  <a:pt x="340" y="420"/>
                </a:lnTo>
                <a:lnTo>
                  <a:pt x="348" y="409"/>
                </a:lnTo>
                <a:lnTo>
                  <a:pt x="344" y="411"/>
                </a:lnTo>
                <a:lnTo>
                  <a:pt x="339" y="418"/>
                </a:lnTo>
                <a:lnTo>
                  <a:pt x="335" y="423"/>
                </a:lnTo>
                <a:lnTo>
                  <a:pt x="329" y="429"/>
                </a:lnTo>
                <a:lnTo>
                  <a:pt x="325" y="435"/>
                </a:lnTo>
                <a:lnTo>
                  <a:pt x="320" y="440"/>
                </a:lnTo>
                <a:lnTo>
                  <a:pt x="315" y="446"/>
                </a:lnTo>
                <a:lnTo>
                  <a:pt x="310" y="451"/>
                </a:lnTo>
                <a:lnTo>
                  <a:pt x="317" y="440"/>
                </a:lnTo>
                <a:lnTo>
                  <a:pt x="330" y="418"/>
                </a:lnTo>
                <a:lnTo>
                  <a:pt x="348" y="389"/>
                </a:lnTo>
                <a:lnTo>
                  <a:pt x="370" y="355"/>
                </a:lnTo>
                <a:lnTo>
                  <a:pt x="393" y="318"/>
                </a:lnTo>
                <a:lnTo>
                  <a:pt x="414" y="281"/>
                </a:lnTo>
                <a:lnTo>
                  <a:pt x="435" y="250"/>
                </a:lnTo>
                <a:lnTo>
                  <a:pt x="452" y="221"/>
                </a:lnTo>
                <a:lnTo>
                  <a:pt x="442" y="230"/>
                </a:lnTo>
                <a:lnTo>
                  <a:pt x="430" y="241"/>
                </a:lnTo>
                <a:lnTo>
                  <a:pt x="416" y="256"/>
                </a:lnTo>
                <a:lnTo>
                  <a:pt x="401" y="276"/>
                </a:lnTo>
                <a:lnTo>
                  <a:pt x="384" y="298"/>
                </a:lnTo>
                <a:lnTo>
                  <a:pt x="367" y="321"/>
                </a:lnTo>
                <a:lnTo>
                  <a:pt x="349" y="346"/>
                </a:lnTo>
                <a:lnTo>
                  <a:pt x="332" y="372"/>
                </a:lnTo>
                <a:lnTo>
                  <a:pt x="314" y="398"/>
                </a:lnTo>
                <a:lnTo>
                  <a:pt x="296" y="423"/>
                </a:lnTo>
                <a:lnTo>
                  <a:pt x="281" y="446"/>
                </a:lnTo>
                <a:lnTo>
                  <a:pt x="266" y="468"/>
                </a:lnTo>
                <a:lnTo>
                  <a:pt x="251" y="488"/>
                </a:lnTo>
                <a:lnTo>
                  <a:pt x="240" y="505"/>
                </a:lnTo>
                <a:lnTo>
                  <a:pt x="231" y="520"/>
                </a:lnTo>
                <a:lnTo>
                  <a:pt x="224" y="529"/>
                </a:lnTo>
                <a:lnTo>
                  <a:pt x="215" y="540"/>
                </a:lnTo>
                <a:lnTo>
                  <a:pt x="206" y="548"/>
                </a:lnTo>
                <a:lnTo>
                  <a:pt x="199" y="553"/>
                </a:lnTo>
                <a:lnTo>
                  <a:pt x="192" y="557"/>
                </a:lnTo>
                <a:lnTo>
                  <a:pt x="184" y="557"/>
                </a:lnTo>
                <a:lnTo>
                  <a:pt x="178" y="553"/>
                </a:lnTo>
                <a:lnTo>
                  <a:pt x="172" y="548"/>
                </a:lnTo>
                <a:lnTo>
                  <a:pt x="166" y="542"/>
                </a:lnTo>
                <a:lnTo>
                  <a:pt x="158" y="525"/>
                </a:lnTo>
                <a:lnTo>
                  <a:pt x="154" y="511"/>
                </a:lnTo>
                <a:lnTo>
                  <a:pt x="156" y="492"/>
                </a:lnTo>
                <a:lnTo>
                  <a:pt x="163" y="472"/>
                </a:lnTo>
                <a:lnTo>
                  <a:pt x="168" y="457"/>
                </a:lnTo>
                <a:lnTo>
                  <a:pt x="178" y="435"/>
                </a:lnTo>
                <a:lnTo>
                  <a:pt x="193" y="406"/>
                </a:lnTo>
                <a:lnTo>
                  <a:pt x="209" y="372"/>
                </a:lnTo>
                <a:lnTo>
                  <a:pt x="228" y="332"/>
                </a:lnTo>
                <a:lnTo>
                  <a:pt x="251" y="287"/>
                </a:lnTo>
                <a:lnTo>
                  <a:pt x="276" y="236"/>
                </a:lnTo>
                <a:lnTo>
                  <a:pt x="304" y="182"/>
                </a:lnTo>
                <a:lnTo>
                  <a:pt x="294" y="202"/>
                </a:lnTo>
                <a:lnTo>
                  <a:pt x="281" y="221"/>
                </a:lnTo>
                <a:lnTo>
                  <a:pt x="268" y="241"/>
                </a:lnTo>
                <a:lnTo>
                  <a:pt x="253" y="264"/>
                </a:lnTo>
                <a:lnTo>
                  <a:pt x="239" y="287"/>
                </a:lnTo>
                <a:lnTo>
                  <a:pt x="224" y="309"/>
                </a:lnTo>
                <a:lnTo>
                  <a:pt x="209" y="332"/>
                </a:lnTo>
                <a:lnTo>
                  <a:pt x="194" y="355"/>
                </a:lnTo>
                <a:lnTo>
                  <a:pt x="180" y="378"/>
                </a:lnTo>
                <a:lnTo>
                  <a:pt x="165" y="398"/>
                </a:lnTo>
                <a:lnTo>
                  <a:pt x="152" y="418"/>
                </a:lnTo>
                <a:lnTo>
                  <a:pt x="140" y="435"/>
                </a:lnTo>
                <a:lnTo>
                  <a:pt x="129" y="451"/>
                </a:lnTo>
                <a:lnTo>
                  <a:pt x="120" y="466"/>
                </a:lnTo>
                <a:lnTo>
                  <a:pt x="113" y="474"/>
                </a:lnTo>
                <a:lnTo>
                  <a:pt x="107" y="483"/>
                </a:lnTo>
                <a:lnTo>
                  <a:pt x="96" y="494"/>
                </a:lnTo>
                <a:lnTo>
                  <a:pt x="86" y="505"/>
                </a:lnTo>
                <a:lnTo>
                  <a:pt x="76" y="514"/>
                </a:lnTo>
                <a:lnTo>
                  <a:pt x="63" y="522"/>
                </a:lnTo>
                <a:lnTo>
                  <a:pt x="54" y="529"/>
                </a:lnTo>
                <a:lnTo>
                  <a:pt x="45" y="534"/>
                </a:lnTo>
                <a:lnTo>
                  <a:pt x="38" y="536"/>
                </a:lnTo>
                <a:lnTo>
                  <a:pt x="33" y="536"/>
                </a:lnTo>
                <a:lnTo>
                  <a:pt x="29" y="536"/>
                </a:lnTo>
                <a:lnTo>
                  <a:pt x="23" y="536"/>
                </a:lnTo>
                <a:lnTo>
                  <a:pt x="19" y="536"/>
                </a:lnTo>
                <a:lnTo>
                  <a:pt x="13" y="536"/>
                </a:lnTo>
                <a:lnTo>
                  <a:pt x="9" y="536"/>
                </a:lnTo>
                <a:lnTo>
                  <a:pt x="4" y="536"/>
                </a:lnTo>
                <a:lnTo>
                  <a:pt x="2" y="534"/>
                </a:lnTo>
                <a:lnTo>
                  <a:pt x="0" y="534"/>
                </a:lnTo>
                <a:lnTo>
                  <a:pt x="5" y="531"/>
                </a:lnTo>
                <a:lnTo>
                  <a:pt x="11" y="529"/>
                </a:lnTo>
                <a:lnTo>
                  <a:pt x="13" y="522"/>
                </a:lnTo>
                <a:lnTo>
                  <a:pt x="14" y="522"/>
                </a:lnTo>
                <a:lnTo>
                  <a:pt x="7" y="520"/>
                </a:lnTo>
                <a:lnTo>
                  <a:pt x="4" y="514"/>
                </a:lnTo>
                <a:lnTo>
                  <a:pt x="4" y="511"/>
                </a:lnTo>
                <a:lnTo>
                  <a:pt x="10" y="514"/>
                </a:lnTo>
                <a:lnTo>
                  <a:pt x="16" y="514"/>
                </a:lnTo>
                <a:lnTo>
                  <a:pt x="22" y="514"/>
                </a:lnTo>
                <a:lnTo>
                  <a:pt x="26" y="511"/>
                </a:lnTo>
                <a:lnTo>
                  <a:pt x="30" y="508"/>
                </a:lnTo>
                <a:lnTo>
                  <a:pt x="29" y="505"/>
                </a:lnTo>
                <a:lnTo>
                  <a:pt x="25" y="505"/>
                </a:lnTo>
                <a:lnTo>
                  <a:pt x="20" y="503"/>
                </a:lnTo>
                <a:lnTo>
                  <a:pt x="15" y="503"/>
                </a:lnTo>
                <a:lnTo>
                  <a:pt x="16" y="500"/>
                </a:lnTo>
                <a:lnTo>
                  <a:pt x="23" y="497"/>
                </a:lnTo>
                <a:lnTo>
                  <a:pt x="32" y="494"/>
                </a:lnTo>
                <a:lnTo>
                  <a:pt x="38" y="492"/>
                </a:lnTo>
                <a:lnTo>
                  <a:pt x="40" y="492"/>
                </a:lnTo>
                <a:lnTo>
                  <a:pt x="37" y="488"/>
                </a:lnTo>
                <a:lnTo>
                  <a:pt x="32" y="488"/>
                </a:lnTo>
                <a:lnTo>
                  <a:pt x="26" y="488"/>
                </a:lnTo>
                <a:lnTo>
                  <a:pt x="32" y="485"/>
                </a:lnTo>
                <a:lnTo>
                  <a:pt x="38" y="479"/>
                </a:lnTo>
                <a:lnTo>
                  <a:pt x="44" y="474"/>
                </a:lnTo>
                <a:lnTo>
                  <a:pt x="50" y="466"/>
                </a:lnTo>
                <a:lnTo>
                  <a:pt x="56" y="460"/>
                </a:lnTo>
                <a:lnTo>
                  <a:pt x="62" y="451"/>
                </a:lnTo>
                <a:lnTo>
                  <a:pt x="68" y="446"/>
                </a:lnTo>
                <a:lnTo>
                  <a:pt x="73" y="437"/>
                </a:lnTo>
                <a:lnTo>
                  <a:pt x="81" y="426"/>
                </a:lnTo>
                <a:lnTo>
                  <a:pt x="94" y="409"/>
                </a:lnTo>
                <a:lnTo>
                  <a:pt x="109" y="387"/>
                </a:lnTo>
                <a:lnTo>
                  <a:pt x="129" y="357"/>
                </a:lnTo>
                <a:lnTo>
                  <a:pt x="149" y="330"/>
                </a:lnTo>
                <a:lnTo>
                  <a:pt x="173" y="295"/>
                </a:lnTo>
                <a:lnTo>
                  <a:pt x="197" y="261"/>
                </a:lnTo>
                <a:lnTo>
                  <a:pt x="222" y="224"/>
                </a:lnTo>
                <a:lnTo>
                  <a:pt x="247" y="190"/>
                </a:lnTo>
                <a:lnTo>
                  <a:pt x="270" y="156"/>
                </a:lnTo>
                <a:lnTo>
                  <a:pt x="292" y="125"/>
                </a:lnTo>
                <a:lnTo>
                  <a:pt x="311" y="97"/>
                </a:lnTo>
                <a:lnTo>
                  <a:pt x="329" y="71"/>
                </a:lnTo>
                <a:lnTo>
                  <a:pt x="344" y="51"/>
                </a:lnTo>
                <a:lnTo>
                  <a:pt x="354" y="37"/>
                </a:lnTo>
                <a:lnTo>
                  <a:pt x="359" y="29"/>
                </a:lnTo>
                <a:lnTo>
                  <a:pt x="366" y="20"/>
                </a:lnTo>
                <a:lnTo>
                  <a:pt x="371" y="14"/>
                </a:lnTo>
                <a:lnTo>
                  <a:pt x="377" y="5"/>
                </a:lnTo>
                <a:lnTo>
                  <a:pt x="383" y="3"/>
                </a:lnTo>
                <a:lnTo>
                  <a:pt x="390" y="0"/>
                </a:lnTo>
                <a:lnTo>
                  <a:pt x="396" y="3"/>
                </a:lnTo>
                <a:lnTo>
                  <a:pt x="403" y="5"/>
                </a:lnTo>
                <a:lnTo>
                  <a:pt x="412" y="18"/>
                </a:lnTo>
                <a:lnTo>
                  <a:pt x="423" y="40"/>
                </a:lnTo>
                <a:lnTo>
                  <a:pt x="427" y="57"/>
                </a:lnTo>
                <a:lnTo>
                  <a:pt x="423" y="73"/>
                </a:lnTo>
                <a:lnTo>
                  <a:pt x="413" y="91"/>
                </a:lnTo>
                <a:lnTo>
                  <a:pt x="402" y="108"/>
                </a:lnTo>
                <a:lnTo>
                  <a:pt x="383" y="139"/>
                </a:lnTo>
                <a:lnTo>
                  <a:pt x="358" y="182"/>
                </a:lnTo>
                <a:lnTo>
                  <a:pt x="332" y="230"/>
                </a:lnTo>
                <a:lnTo>
                  <a:pt x="305" y="281"/>
                </a:lnTo>
                <a:lnTo>
                  <a:pt x="280" y="330"/>
                </a:lnTo>
                <a:lnTo>
                  <a:pt x="260" y="369"/>
                </a:lnTo>
                <a:lnTo>
                  <a:pt x="249" y="398"/>
                </a:lnTo>
                <a:lnTo>
                  <a:pt x="260" y="383"/>
                </a:lnTo>
                <a:lnTo>
                  <a:pt x="273" y="363"/>
                </a:lnTo>
                <a:lnTo>
                  <a:pt x="289" y="344"/>
                </a:lnTo>
                <a:lnTo>
                  <a:pt x="306" y="324"/>
                </a:lnTo>
                <a:lnTo>
                  <a:pt x="324" y="300"/>
                </a:lnTo>
                <a:lnTo>
                  <a:pt x="340" y="278"/>
                </a:lnTo>
                <a:lnTo>
                  <a:pt x="359" y="252"/>
                </a:lnTo>
                <a:lnTo>
                  <a:pt x="378" y="230"/>
                </a:lnTo>
                <a:lnTo>
                  <a:pt x="396" y="208"/>
                </a:lnTo>
                <a:lnTo>
                  <a:pt x="413" y="187"/>
                </a:lnTo>
                <a:lnTo>
                  <a:pt x="429" y="167"/>
                </a:lnTo>
                <a:lnTo>
                  <a:pt x="443" y="147"/>
                </a:lnTo>
                <a:lnTo>
                  <a:pt x="456" y="134"/>
                </a:lnTo>
                <a:lnTo>
                  <a:pt x="467" y="123"/>
                </a:lnTo>
                <a:lnTo>
                  <a:pt x="475" y="114"/>
                </a:lnTo>
                <a:lnTo>
                  <a:pt x="480" y="108"/>
                </a:lnTo>
                <a:lnTo>
                  <a:pt x="486" y="103"/>
                </a:lnTo>
                <a:lnTo>
                  <a:pt x="494" y="99"/>
                </a:lnTo>
                <a:lnTo>
                  <a:pt x="499" y="99"/>
                </a:lnTo>
                <a:lnTo>
                  <a:pt x="506" y="99"/>
                </a:lnTo>
                <a:lnTo>
                  <a:pt x="513" y="103"/>
                </a:lnTo>
                <a:lnTo>
                  <a:pt x="519" y="108"/>
                </a:lnTo>
                <a:lnTo>
                  <a:pt x="526" y="114"/>
                </a:lnTo>
                <a:lnTo>
                  <a:pt x="533" y="123"/>
                </a:lnTo>
                <a:lnTo>
                  <a:pt x="542" y="139"/>
                </a:lnTo>
                <a:lnTo>
                  <a:pt x="544" y="156"/>
                </a:lnTo>
                <a:lnTo>
                  <a:pt x="539" y="173"/>
                </a:lnTo>
                <a:lnTo>
                  <a:pt x="528" y="193"/>
                </a:lnTo>
                <a:lnTo>
                  <a:pt x="524" y="202"/>
                </a:lnTo>
                <a:lnTo>
                  <a:pt x="516" y="213"/>
                </a:lnTo>
                <a:lnTo>
                  <a:pt x="506" y="227"/>
                </a:lnTo>
                <a:lnTo>
                  <a:pt x="495" y="245"/>
                </a:lnTo>
                <a:lnTo>
                  <a:pt x="480" y="267"/>
                </a:lnTo>
                <a:lnTo>
                  <a:pt x="466" y="289"/>
                </a:lnTo>
                <a:lnTo>
                  <a:pt x="449" y="313"/>
                </a:lnTo>
                <a:lnTo>
                  <a:pt x="432" y="337"/>
                </a:lnTo>
                <a:lnTo>
                  <a:pt x="415" y="363"/>
                </a:lnTo>
                <a:lnTo>
                  <a:pt x="399" y="389"/>
                </a:lnTo>
                <a:lnTo>
                  <a:pt x="383" y="415"/>
                </a:lnTo>
                <a:lnTo>
                  <a:pt x="368" y="437"/>
                </a:lnTo>
                <a:lnTo>
                  <a:pt x="355" y="460"/>
                </a:lnTo>
                <a:lnTo>
                  <a:pt x="344" y="479"/>
                </a:lnTo>
                <a:lnTo>
                  <a:pt x="335" y="500"/>
                </a:lnTo>
                <a:lnTo>
                  <a:pt x="328" y="514"/>
                </a:lnTo>
                <a:lnTo>
                  <a:pt x="351" y="483"/>
                </a:lnTo>
                <a:lnTo>
                  <a:pt x="374" y="451"/>
                </a:lnTo>
                <a:lnTo>
                  <a:pt x="399" y="418"/>
                </a:lnTo>
                <a:lnTo>
                  <a:pt x="425" y="383"/>
                </a:lnTo>
                <a:lnTo>
                  <a:pt x="452" y="350"/>
                </a:lnTo>
                <a:lnTo>
                  <a:pt x="478" y="313"/>
                </a:lnTo>
                <a:lnTo>
                  <a:pt x="504" y="278"/>
                </a:lnTo>
                <a:lnTo>
                  <a:pt x="529" y="245"/>
                </a:lnTo>
                <a:lnTo>
                  <a:pt x="554" y="210"/>
                </a:lnTo>
                <a:lnTo>
                  <a:pt x="576" y="182"/>
                </a:lnTo>
                <a:lnTo>
                  <a:pt x="599" y="153"/>
                </a:lnTo>
                <a:lnTo>
                  <a:pt x="616" y="128"/>
                </a:lnTo>
                <a:lnTo>
                  <a:pt x="632" y="105"/>
                </a:lnTo>
                <a:lnTo>
                  <a:pt x="646" y="88"/>
                </a:lnTo>
                <a:lnTo>
                  <a:pt x="657" y="73"/>
                </a:lnTo>
                <a:lnTo>
                  <a:pt x="662" y="66"/>
                </a:lnTo>
                <a:lnTo>
                  <a:pt x="671" y="54"/>
                </a:lnTo>
                <a:lnTo>
                  <a:pt x="679" y="42"/>
                </a:lnTo>
                <a:lnTo>
                  <a:pt x="687" y="31"/>
                </a:lnTo>
                <a:lnTo>
                  <a:pt x="696" y="23"/>
                </a:lnTo>
                <a:lnTo>
                  <a:pt x="704" y="20"/>
                </a:lnTo>
                <a:lnTo>
                  <a:pt x="714" y="18"/>
                </a:lnTo>
                <a:lnTo>
                  <a:pt x="724" y="23"/>
                </a:lnTo>
                <a:lnTo>
                  <a:pt x="734" y="31"/>
                </a:lnTo>
                <a:lnTo>
                  <a:pt x="744" y="45"/>
                </a:lnTo>
                <a:lnTo>
                  <a:pt x="749" y="60"/>
                </a:lnTo>
                <a:lnTo>
                  <a:pt x="754" y="77"/>
                </a:lnTo>
                <a:lnTo>
                  <a:pt x="754" y="91"/>
                </a:lnTo>
                <a:lnTo>
                  <a:pt x="752" y="108"/>
                </a:lnTo>
                <a:lnTo>
                  <a:pt x="747" y="125"/>
                </a:lnTo>
                <a:lnTo>
                  <a:pt x="741" y="142"/>
                </a:lnTo>
                <a:lnTo>
                  <a:pt x="732" y="156"/>
                </a:lnTo>
                <a:lnTo>
                  <a:pt x="726" y="165"/>
                </a:lnTo>
                <a:lnTo>
                  <a:pt x="716" y="179"/>
                </a:lnTo>
                <a:lnTo>
                  <a:pt x="703" y="193"/>
                </a:lnTo>
                <a:lnTo>
                  <a:pt x="688" y="213"/>
                </a:lnTo>
                <a:lnTo>
                  <a:pt x="671" y="233"/>
                </a:lnTo>
                <a:lnTo>
                  <a:pt x="653" y="258"/>
                </a:lnTo>
                <a:lnTo>
                  <a:pt x="634" y="281"/>
                </a:lnTo>
                <a:lnTo>
                  <a:pt x="615" y="307"/>
                </a:lnTo>
                <a:lnTo>
                  <a:pt x="597" y="335"/>
                </a:lnTo>
                <a:lnTo>
                  <a:pt x="580" y="361"/>
                </a:lnTo>
                <a:lnTo>
                  <a:pt x="563" y="387"/>
                </a:lnTo>
                <a:lnTo>
                  <a:pt x="548" y="411"/>
                </a:lnTo>
                <a:lnTo>
                  <a:pt x="536" y="437"/>
                </a:lnTo>
                <a:lnTo>
                  <a:pt x="526" y="460"/>
                </a:lnTo>
                <a:lnTo>
                  <a:pt x="519" y="483"/>
                </a:lnTo>
                <a:lnTo>
                  <a:pt x="516" y="500"/>
                </a:lnTo>
                <a:lnTo>
                  <a:pt x="528" y="485"/>
                </a:lnTo>
                <a:lnTo>
                  <a:pt x="542" y="466"/>
                </a:lnTo>
                <a:lnTo>
                  <a:pt x="557" y="442"/>
                </a:lnTo>
                <a:lnTo>
                  <a:pt x="576" y="415"/>
                </a:lnTo>
                <a:lnTo>
                  <a:pt x="597" y="387"/>
                </a:lnTo>
                <a:lnTo>
                  <a:pt x="619" y="352"/>
                </a:lnTo>
                <a:lnTo>
                  <a:pt x="643" y="321"/>
                </a:lnTo>
                <a:lnTo>
                  <a:pt x="668" y="284"/>
                </a:lnTo>
                <a:lnTo>
                  <a:pt x="692" y="250"/>
                </a:lnTo>
                <a:lnTo>
                  <a:pt x="719" y="215"/>
                </a:lnTo>
                <a:lnTo>
                  <a:pt x="746" y="182"/>
                </a:lnTo>
                <a:lnTo>
                  <a:pt x="774" y="151"/>
                </a:lnTo>
                <a:lnTo>
                  <a:pt x="801" y="119"/>
                </a:lnTo>
                <a:lnTo>
                  <a:pt x="827" y="91"/>
                </a:lnTo>
                <a:lnTo>
                  <a:pt x="853" y="66"/>
                </a:lnTo>
                <a:lnTo>
                  <a:pt x="878" y="45"/>
                </a:lnTo>
                <a:lnTo>
                  <a:pt x="891" y="37"/>
                </a:lnTo>
                <a:lnTo>
                  <a:pt x="904" y="31"/>
                </a:lnTo>
                <a:lnTo>
                  <a:pt x="914" y="29"/>
                </a:lnTo>
                <a:lnTo>
                  <a:pt x="923" y="25"/>
                </a:lnTo>
                <a:lnTo>
                  <a:pt x="932" y="29"/>
                </a:lnTo>
                <a:lnTo>
                  <a:pt x="939" y="34"/>
                </a:lnTo>
                <a:lnTo>
                  <a:pt x="947" y="40"/>
                </a:lnTo>
                <a:lnTo>
                  <a:pt x="955" y="49"/>
                </a:lnTo>
                <a:lnTo>
                  <a:pt x="963" y="60"/>
                </a:lnTo>
                <a:lnTo>
                  <a:pt x="966" y="71"/>
                </a:lnTo>
                <a:lnTo>
                  <a:pt x="967" y="79"/>
                </a:lnTo>
                <a:lnTo>
                  <a:pt x="967" y="91"/>
                </a:lnTo>
                <a:lnTo>
                  <a:pt x="964" y="103"/>
                </a:lnTo>
                <a:lnTo>
                  <a:pt x="961" y="114"/>
                </a:lnTo>
                <a:lnTo>
                  <a:pt x="954" y="128"/>
                </a:lnTo>
                <a:lnTo>
                  <a:pt x="947" y="139"/>
                </a:lnTo>
                <a:lnTo>
                  <a:pt x="935" y="156"/>
                </a:lnTo>
                <a:lnTo>
                  <a:pt x="920" y="179"/>
                </a:lnTo>
                <a:lnTo>
                  <a:pt x="901" y="204"/>
                </a:lnTo>
                <a:lnTo>
                  <a:pt x="880" y="230"/>
                </a:lnTo>
                <a:lnTo>
                  <a:pt x="861" y="258"/>
                </a:lnTo>
                <a:lnTo>
                  <a:pt x="844" y="278"/>
                </a:lnTo>
                <a:lnTo>
                  <a:pt x="832" y="298"/>
                </a:lnTo>
                <a:lnTo>
                  <a:pt x="824" y="307"/>
                </a:lnTo>
                <a:lnTo>
                  <a:pt x="830" y="295"/>
                </a:lnTo>
                <a:lnTo>
                  <a:pt x="838" y="281"/>
                </a:lnTo>
                <a:lnTo>
                  <a:pt x="847" y="267"/>
                </a:lnTo>
                <a:lnTo>
                  <a:pt x="851" y="256"/>
                </a:lnTo>
                <a:close/>
              </a:path>
            </a:pathLst>
          </a:cu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6" name="Freeform 583">
            <a:extLst>
              <a:ext uri="{FF2B5EF4-FFF2-40B4-BE49-F238E27FC236}">
                <a16:creationId xmlns:a16="http://schemas.microsoft.com/office/drawing/2014/main" id="{1DF5B781-B960-4C09-B0BE-04D596185BB2}"/>
              </a:ext>
            </a:extLst>
          </p:cNvPr>
          <p:cNvSpPr>
            <a:spLocks/>
          </p:cNvSpPr>
          <p:nvPr/>
        </p:nvSpPr>
        <p:spPr bwMode="auto">
          <a:xfrm>
            <a:off x="8099425" y="708025"/>
            <a:ext cx="512763" cy="344488"/>
          </a:xfrm>
          <a:custGeom>
            <a:avLst/>
            <a:gdLst>
              <a:gd name="T0" fmla="*/ 46675220 w 967"/>
              <a:gd name="T1" fmla="*/ 94365899 h 651"/>
              <a:gd name="T2" fmla="*/ 57922599 w 967"/>
              <a:gd name="T3" fmla="*/ 121807993 h 651"/>
              <a:gd name="T4" fmla="*/ 61577693 w 967"/>
              <a:gd name="T5" fmla="*/ 137768742 h 651"/>
              <a:gd name="T6" fmla="*/ 64951748 w 967"/>
              <a:gd name="T7" fmla="*/ 141409414 h 651"/>
              <a:gd name="T8" fmla="*/ 70294134 w 967"/>
              <a:gd name="T9" fmla="*/ 145609416 h 651"/>
              <a:gd name="T10" fmla="*/ 74230796 w 967"/>
              <a:gd name="T11" fmla="*/ 145609416 h 651"/>
              <a:gd name="T12" fmla="*/ 70294134 w 967"/>
              <a:gd name="T13" fmla="*/ 119287569 h 651"/>
              <a:gd name="T14" fmla="*/ 40208149 w 967"/>
              <a:gd name="T15" fmla="*/ 64404439 h 651"/>
              <a:gd name="T16" fmla="*/ 39365033 w 967"/>
              <a:gd name="T17" fmla="*/ 47883303 h 651"/>
              <a:gd name="T18" fmla="*/ 76480166 w 967"/>
              <a:gd name="T19" fmla="*/ 85125578 h 651"/>
              <a:gd name="T20" fmla="*/ 104879388 w 967"/>
              <a:gd name="T21" fmla="*/ 124047959 h 651"/>
              <a:gd name="T22" fmla="*/ 131309749 w 967"/>
              <a:gd name="T23" fmla="*/ 163810659 h 651"/>
              <a:gd name="T24" fmla="*/ 151835647 w 967"/>
              <a:gd name="T25" fmla="*/ 149529488 h 651"/>
              <a:gd name="T26" fmla="*/ 124280601 w 967"/>
              <a:gd name="T27" fmla="*/ 99406219 h 651"/>
              <a:gd name="T28" fmla="*/ 93913047 w 967"/>
              <a:gd name="T29" fmla="*/ 49282951 h 651"/>
              <a:gd name="T30" fmla="*/ 143962852 w 967"/>
              <a:gd name="T31" fmla="*/ 112847072 h 651"/>
              <a:gd name="T32" fmla="*/ 180796946 w 967"/>
              <a:gd name="T33" fmla="*/ 165210836 h 651"/>
              <a:gd name="T34" fmla="*/ 202729098 w 967"/>
              <a:gd name="T35" fmla="*/ 179771407 h 651"/>
              <a:gd name="T36" fmla="*/ 203853783 w 967"/>
              <a:gd name="T37" fmla="*/ 154289878 h 651"/>
              <a:gd name="T38" fmla="*/ 191762757 w 967"/>
              <a:gd name="T39" fmla="*/ 145609416 h 651"/>
              <a:gd name="T40" fmla="*/ 183608924 w 967"/>
              <a:gd name="T41" fmla="*/ 132168563 h 651"/>
              <a:gd name="T42" fmla="*/ 186701940 w 967"/>
              <a:gd name="T43" fmla="*/ 131048315 h 651"/>
              <a:gd name="T44" fmla="*/ 177703930 w 967"/>
              <a:gd name="T45" fmla="*/ 118727710 h 651"/>
              <a:gd name="T46" fmla="*/ 174048837 w 967"/>
              <a:gd name="T47" fmla="*/ 108927000 h 651"/>
              <a:gd name="T48" fmla="*/ 154647624 w 967"/>
              <a:gd name="T49" fmla="*/ 71684725 h 651"/>
              <a:gd name="T50" fmla="*/ 192887442 w 967"/>
              <a:gd name="T51" fmla="*/ 124888277 h 651"/>
              <a:gd name="T52" fmla="*/ 215944278 w 967"/>
              <a:gd name="T53" fmla="*/ 154850266 h 651"/>
              <a:gd name="T54" fmla="*/ 228034774 w 967"/>
              <a:gd name="T55" fmla="*/ 137768742 h 651"/>
              <a:gd name="T56" fmla="*/ 194293696 w 967"/>
              <a:gd name="T57" fmla="*/ 66084546 h 651"/>
              <a:gd name="T58" fmla="*/ 213132301 w 967"/>
              <a:gd name="T59" fmla="*/ 92966252 h 651"/>
              <a:gd name="T60" fmla="*/ 240125269 w 967"/>
              <a:gd name="T61" fmla="*/ 132728422 h 651"/>
              <a:gd name="T62" fmla="*/ 261213774 w 967"/>
              <a:gd name="T63" fmla="*/ 150369806 h 651"/>
              <a:gd name="T64" fmla="*/ 271335939 w 967"/>
              <a:gd name="T65" fmla="*/ 149529488 h 651"/>
              <a:gd name="T66" fmla="*/ 270773861 w 967"/>
              <a:gd name="T67" fmla="*/ 143089520 h 651"/>
              <a:gd name="T68" fmla="*/ 266275122 w 967"/>
              <a:gd name="T69" fmla="*/ 140849025 h 651"/>
              <a:gd name="T70" fmla="*/ 262901067 w 967"/>
              <a:gd name="T71" fmla="*/ 136649023 h 651"/>
              <a:gd name="T72" fmla="*/ 252778372 w 967"/>
              <a:gd name="T73" fmla="*/ 124888277 h 651"/>
              <a:gd name="T74" fmla="*/ 216225317 w 967"/>
              <a:gd name="T75" fmla="*/ 73084902 h 651"/>
              <a:gd name="T76" fmla="*/ 172361544 w 967"/>
              <a:gd name="T77" fmla="*/ 10360569 h 651"/>
              <a:gd name="T78" fmla="*/ 158584286 w 967"/>
              <a:gd name="T79" fmla="*/ 1400177 h 651"/>
              <a:gd name="T80" fmla="*/ 171236859 w 967"/>
              <a:gd name="T81" fmla="*/ 50963057 h 651"/>
              <a:gd name="T82" fmla="*/ 190638072 w 967"/>
              <a:gd name="T83" fmla="*/ 96326465 h 651"/>
              <a:gd name="T84" fmla="*/ 151273569 w 967"/>
              <a:gd name="T85" fmla="*/ 46763055 h 651"/>
              <a:gd name="T86" fmla="*/ 131590788 w 967"/>
              <a:gd name="T87" fmla="*/ 27722024 h 651"/>
              <a:gd name="T88" fmla="*/ 120343938 w 967"/>
              <a:gd name="T89" fmla="*/ 48443162 h 651"/>
              <a:gd name="T90" fmla="*/ 145650145 w 967"/>
              <a:gd name="T91" fmla="*/ 87645473 h 651"/>
              <a:gd name="T92" fmla="*/ 177703930 w 967"/>
              <a:gd name="T93" fmla="*/ 140009237 h 651"/>
              <a:gd name="T94" fmla="*/ 130185064 w 967"/>
              <a:gd name="T95" fmla="*/ 77845292 h 651"/>
              <a:gd name="T96" fmla="*/ 87164938 w 967"/>
              <a:gd name="T97" fmla="*/ 20721138 h 651"/>
              <a:gd name="T98" fmla="*/ 68326333 w 967"/>
              <a:gd name="T99" fmla="*/ 6440497 h 651"/>
              <a:gd name="T100" fmla="*/ 63546024 w 967"/>
              <a:gd name="T101" fmla="*/ 39762699 h 651"/>
              <a:gd name="T102" fmla="*/ 93632009 w 967"/>
              <a:gd name="T103" fmla="*/ 78965010 h 651"/>
              <a:gd name="T104" fmla="*/ 125967363 w 967"/>
              <a:gd name="T105" fmla="*/ 135248846 h 651"/>
              <a:gd name="T106" fmla="*/ 91101600 w 967"/>
              <a:gd name="T107" fmla="*/ 89885968 h 651"/>
              <a:gd name="T108" fmla="*/ 32054316 w 967"/>
              <a:gd name="T109" fmla="*/ 18481173 h 651"/>
              <a:gd name="T110" fmla="*/ 5623425 w 967"/>
              <a:gd name="T111" fmla="*/ 11200887 h 651"/>
              <a:gd name="T112" fmla="*/ 3655093 w 967"/>
              <a:gd name="T113" fmla="*/ 35842098 h 651"/>
              <a:gd name="T114" fmla="*/ 37958779 w 967"/>
              <a:gd name="T115" fmla="*/ 83445471 h 651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967" h="651">
                <a:moveTo>
                  <a:pt x="116" y="256"/>
                </a:moveTo>
                <a:lnTo>
                  <a:pt x="120" y="264"/>
                </a:lnTo>
                <a:lnTo>
                  <a:pt x="128" y="273"/>
                </a:lnTo>
                <a:lnTo>
                  <a:pt x="136" y="287"/>
                </a:lnTo>
                <a:lnTo>
                  <a:pt x="146" y="301"/>
                </a:lnTo>
                <a:lnTo>
                  <a:pt x="154" y="315"/>
                </a:lnTo>
                <a:lnTo>
                  <a:pt x="162" y="326"/>
                </a:lnTo>
                <a:lnTo>
                  <a:pt x="166" y="337"/>
                </a:lnTo>
                <a:lnTo>
                  <a:pt x="171" y="344"/>
                </a:lnTo>
                <a:lnTo>
                  <a:pt x="174" y="350"/>
                </a:lnTo>
                <a:lnTo>
                  <a:pt x="177" y="358"/>
                </a:lnTo>
                <a:lnTo>
                  <a:pt x="182" y="372"/>
                </a:lnTo>
                <a:lnTo>
                  <a:pt x="187" y="383"/>
                </a:lnTo>
                <a:lnTo>
                  <a:pt x="193" y="400"/>
                </a:lnTo>
                <a:lnTo>
                  <a:pt x="200" y="418"/>
                </a:lnTo>
                <a:lnTo>
                  <a:pt x="206" y="435"/>
                </a:lnTo>
                <a:lnTo>
                  <a:pt x="213" y="452"/>
                </a:lnTo>
                <a:lnTo>
                  <a:pt x="221" y="460"/>
                </a:lnTo>
                <a:lnTo>
                  <a:pt x="230" y="468"/>
                </a:lnTo>
                <a:lnTo>
                  <a:pt x="234" y="477"/>
                </a:lnTo>
                <a:lnTo>
                  <a:pt x="233" y="488"/>
                </a:lnTo>
                <a:lnTo>
                  <a:pt x="228" y="488"/>
                </a:lnTo>
                <a:lnTo>
                  <a:pt x="221" y="488"/>
                </a:lnTo>
                <a:lnTo>
                  <a:pt x="219" y="492"/>
                </a:lnTo>
                <a:lnTo>
                  <a:pt x="221" y="492"/>
                </a:lnTo>
                <a:lnTo>
                  <a:pt x="226" y="494"/>
                </a:lnTo>
                <a:lnTo>
                  <a:pt x="235" y="497"/>
                </a:lnTo>
                <a:lnTo>
                  <a:pt x="242" y="500"/>
                </a:lnTo>
                <a:lnTo>
                  <a:pt x="243" y="503"/>
                </a:lnTo>
                <a:lnTo>
                  <a:pt x="239" y="503"/>
                </a:lnTo>
                <a:lnTo>
                  <a:pt x="234" y="505"/>
                </a:lnTo>
                <a:lnTo>
                  <a:pt x="231" y="505"/>
                </a:lnTo>
                <a:lnTo>
                  <a:pt x="230" y="509"/>
                </a:lnTo>
                <a:lnTo>
                  <a:pt x="233" y="511"/>
                </a:lnTo>
                <a:lnTo>
                  <a:pt x="236" y="514"/>
                </a:lnTo>
                <a:lnTo>
                  <a:pt x="243" y="514"/>
                </a:lnTo>
                <a:lnTo>
                  <a:pt x="250" y="514"/>
                </a:lnTo>
                <a:lnTo>
                  <a:pt x="254" y="511"/>
                </a:lnTo>
                <a:lnTo>
                  <a:pt x="254" y="514"/>
                </a:lnTo>
                <a:lnTo>
                  <a:pt x="250" y="520"/>
                </a:lnTo>
                <a:lnTo>
                  <a:pt x="244" y="522"/>
                </a:lnTo>
                <a:lnTo>
                  <a:pt x="245" y="522"/>
                </a:lnTo>
                <a:lnTo>
                  <a:pt x="248" y="529"/>
                </a:lnTo>
                <a:lnTo>
                  <a:pt x="251" y="531"/>
                </a:lnTo>
                <a:lnTo>
                  <a:pt x="258" y="534"/>
                </a:lnTo>
                <a:lnTo>
                  <a:pt x="260" y="529"/>
                </a:lnTo>
                <a:lnTo>
                  <a:pt x="262" y="522"/>
                </a:lnTo>
                <a:lnTo>
                  <a:pt x="264" y="520"/>
                </a:lnTo>
                <a:lnTo>
                  <a:pt x="266" y="522"/>
                </a:lnTo>
                <a:lnTo>
                  <a:pt x="277" y="509"/>
                </a:lnTo>
                <a:lnTo>
                  <a:pt x="278" y="488"/>
                </a:lnTo>
                <a:lnTo>
                  <a:pt x="274" y="472"/>
                </a:lnTo>
                <a:lnTo>
                  <a:pt x="267" y="457"/>
                </a:lnTo>
                <a:lnTo>
                  <a:pt x="264" y="452"/>
                </a:lnTo>
                <a:lnTo>
                  <a:pt x="258" y="440"/>
                </a:lnTo>
                <a:lnTo>
                  <a:pt x="250" y="426"/>
                </a:lnTo>
                <a:lnTo>
                  <a:pt x="240" y="409"/>
                </a:lnTo>
                <a:lnTo>
                  <a:pt x="229" y="387"/>
                </a:lnTo>
                <a:lnTo>
                  <a:pt x="215" y="363"/>
                </a:lnTo>
                <a:lnTo>
                  <a:pt x="202" y="337"/>
                </a:lnTo>
                <a:lnTo>
                  <a:pt x="187" y="310"/>
                </a:lnTo>
                <a:lnTo>
                  <a:pt x="173" y="284"/>
                </a:lnTo>
                <a:lnTo>
                  <a:pt x="157" y="256"/>
                </a:lnTo>
                <a:lnTo>
                  <a:pt x="143" y="230"/>
                </a:lnTo>
                <a:lnTo>
                  <a:pt x="128" y="204"/>
                </a:lnTo>
                <a:lnTo>
                  <a:pt x="115" y="182"/>
                </a:lnTo>
                <a:lnTo>
                  <a:pt x="102" y="160"/>
                </a:lnTo>
                <a:lnTo>
                  <a:pt x="91" y="142"/>
                </a:lnTo>
                <a:lnTo>
                  <a:pt x="82" y="128"/>
                </a:lnTo>
                <a:lnTo>
                  <a:pt x="99" y="136"/>
                </a:lnTo>
                <a:lnTo>
                  <a:pt x="119" y="151"/>
                </a:lnTo>
                <a:lnTo>
                  <a:pt x="140" y="171"/>
                </a:lnTo>
                <a:lnTo>
                  <a:pt x="163" y="190"/>
                </a:lnTo>
                <a:lnTo>
                  <a:pt x="187" y="213"/>
                </a:lnTo>
                <a:lnTo>
                  <a:pt x="209" y="236"/>
                </a:lnTo>
                <a:lnTo>
                  <a:pt x="229" y="256"/>
                </a:lnTo>
                <a:lnTo>
                  <a:pt x="245" y="273"/>
                </a:lnTo>
                <a:lnTo>
                  <a:pt x="252" y="282"/>
                </a:lnTo>
                <a:lnTo>
                  <a:pt x="262" y="293"/>
                </a:lnTo>
                <a:lnTo>
                  <a:pt x="272" y="304"/>
                </a:lnTo>
                <a:lnTo>
                  <a:pt x="283" y="318"/>
                </a:lnTo>
                <a:lnTo>
                  <a:pt x="296" y="335"/>
                </a:lnTo>
                <a:lnTo>
                  <a:pt x="308" y="352"/>
                </a:lnTo>
                <a:lnTo>
                  <a:pt x="321" y="369"/>
                </a:lnTo>
                <a:lnTo>
                  <a:pt x="335" y="387"/>
                </a:lnTo>
                <a:lnTo>
                  <a:pt x="348" y="406"/>
                </a:lnTo>
                <a:lnTo>
                  <a:pt x="361" y="426"/>
                </a:lnTo>
                <a:lnTo>
                  <a:pt x="373" y="443"/>
                </a:lnTo>
                <a:lnTo>
                  <a:pt x="384" y="463"/>
                </a:lnTo>
                <a:lnTo>
                  <a:pt x="395" y="479"/>
                </a:lnTo>
                <a:lnTo>
                  <a:pt x="405" y="497"/>
                </a:lnTo>
                <a:lnTo>
                  <a:pt x="413" y="511"/>
                </a:lnTo>
                <a:lnTo>
                  <a:pt x="421" y="525"/>
                </a:lnTo>
                <a:lnTo>
                  <a:pt x="435" y="551"/>
                </a:lnTo>
                <a:lnTo>
                  <a:pt x="451" y="571"/>
                </a:lnTo>
                <a:lnTo>
                  <a:pt x="467" y="585"/>
                </a:lnTo>
                <a:lnTo>
                  <a:pt x="482" y="594"/>
                </a:lnTo>
                <a:lnTo>
                  <a:pt x="496" y="596"/>
                </a:lnTo>
                <a:lnTo>
                  <a:pt x="508" y="596"/>
                </a:lnTo>
                <a:lnTo>
                  <a:pt x="517" y="594"/>
                </a:lnTo>
                <a:lnTo>
                  <a:pt x="525" y="588"/>
                </a:lnTo>
                <a:lnTo>
                  <a:pt x="535" y="573"/>
                </a:lnTo>
                <a:lnTo>
                  <a:pt x="540" y="557"/>
                </a:lnTo>
                <a:lnTo>
                  <a:pt x="540" y="534"/>
                </a:lnTo>
                <a:lnTo>
                  <a:pt x="528" y="503"/>
                </a:lnTo>
                <a:lnTo>
                  <a:pt x="523" y="492"/>
                </a:lnTo>
                <a:lnTo>
                  <a:pt x="514" y="474"/>
                </a:lnTo>
                <a:lnTo>
                  <a:pt x="502" y="455"/>
                </a:lnTo>
                <a:lnTo>
                  <a:pt x="490" y="431"/>
                </a:lnTo>
                <a:lnTo>
                  <a:pt x="474" y="409"/>
                </a:lnTo>
                <a:lnTo>
                  <a:pt x="459" y="383"/>
                </a:lnTo>
                <a:lnTo>
                  <a:pt x="442" y="355"/>
                </a:lnTo>
                <a:lnTo>
                  <a:pt x="425" y="330"/>
                </a:lnTo>
                <a:lnTo>
                  <a:pt x="410" y="301"/>
                </a:lnTo>
                <a:lnTo>
                  <a:pt x="393" y="276"/>
                </a:lnTo>
                <a:lnTo>
                  <a:pt x="378" y="250"/>
                </a:lnTo>
                <a:lnTo>
                  <a:pt x="364" y="227"/>
                </a:lnTo>
                <a:lnTo>
                  <a:pt x="352" y="208"/>
                </a:lnTo>
                <a:lnTo>
                  <a:pt x="340" y="190"/>
                </a:lnTo>
                <a:lnTo>
                  <a:pt x="334" y="176"/>
                </a:lnTo>
                <a:lnTo>
                  <a:pt x="328" y="167"/>
                </a:lnTo>
                <a:lnTo>
                  <a:pt x="356" y="202"/>
                </a:lnTo>
                <a:lnTo>
                  <a:pt x="384" y="236"/>
                </a:lnTo>
                <a:lnTo>
                  <a:pt x="412" y="270"/>
                </a:lnTo>
                <a:lnTo>
                  <a:pt x="439" y="304"/>
                </a:lnTo>
                <a:lnTo>
                  <a:pt x="464" y="337"/>
                </a:lnTo>
                <a:lnTo>
                  <a:pt x="489" y="369"/>
                </a:lnTo>
                <a:lnTo>
                  <a:pt x="512" y="403"/>
                </a:lnTo>
                <a:lnTo>
                  <a:pt x="536" y="435"/>
                </a:lnTo>
                <a:lnTo>
                  <a:pt x="556" y="463"/>
                </a:lnTo>
                <a:lnTo>
                  <a:pt x="576" y="492"/>
                </a:lnTo>
                <a:lnTo>
                  <a:pt x="594" y="516"/>
                </a:lnTo>
                <a:lnTo>
                  <a:pt x="610" y="540"/>
                </a:lnTo>
                <a:lnTo>
                  <a:pt x="623" y="559"/>
                </a:lnTo>
                <a:lnTo>
                  <a:pt x="634" y="577"/>
                </a:lnTo>
                <a:lnTo>
                  <a:pt x="643" y="590"/>
                </a:lnTo>
                <a:lnTo>
                  <a:pt x="651" y="603"/>
                </a:lnTo>
                <a:lnTo>
                  <a:pt x="662" y="619"/>
                </a:lnTo>
                <a:lnTo>
                  <a:pt x="672" y="630"/>
                </a:lnTo>
                <a:lnTo>
                  <a:pt x="683" y="642"/>
                </a:lnTo>
                <a:lnTo>
                  <a:pt x="694" y="647"/>
                </a:lnTo>
                <a:lnTo>
                  <a:pt x="702" y="651"/>
                </a:lnTo>
                <a:lnTo>
                  <a:pt x="712" y="647"/>
                </a:lnTo>
                <a:lnTo>
                  <a:pt x="721" y="642"/>
                </a:lnTo>
                <a:lnTo>
                  <a:pt x="730" y="630"/>
                </a:lnTo>
                <a:lnTo>
                  <a:pt x="743" y="608"/>
                </a:lnTo>
                <a:lnTo>
                  <a:pt x="745" y="588"/>
                </a:lnTo>
                <a:lnTo>
                  <a:pt x="740" y="571"/>
                </a:lnTo>
                <a:lnTo>
                  <a:pt x="735" y="562"/>
                </a:lnTo>
                <a:lnTo>
                  <a:pt x="733" y="559"/>
                </a:lnTo>
                <a:lnTo>
                  <a:pt x="729" y="553"/>
                </a:lnTo>
                <a:lnTo>
                  <a:pt x="725" y="551"/>
                </a:lnTo>
                <a:lnTo>
                  <a:pt x="719" y="545"/>
                </a:lnTo>
                <a:lnTo>
                  <a:pt x="716" y="542"/>
                </a:lnTo>
                <a:lnTo>
                  <a:pt x="711" y="540"/>
                </a:lnTo>
                <a:lnTo>
                  <a:pt x="707" y="537"/>
                </a:lnTo>
                <a:lnTo>
                  <a:pt x="704" y="537"/>
                </a:lnTo>
                <a:lnTo>
                  <a:pt x="697" y="534"/>
                </a:lnTo>
                <a:lnTo>
                  <a:pt x="689" y="529"/>
                </a:lnTo>
                <a:lnTo>
                  <a:pt x="682" y="520"/>
                </a:lnTo>
                <a:lnTo>
                  <a:pt x="676" y="511"/>
                </a:lnTo>
                <a:lnTo>
                  <a:pt x="669" y="500"/>
                </a:lnTo>
                <a:lnTo>
                  <a:pt x="660" y="488"/>
                </a:lnTo>
                <a:lnTo>
                  <a:pt x="652" y="474"/>
                </a:lnTo>
                <a:lnTo>
                  <a:pt x="643" y="463"/>
                </a:lnTo>
                <a:lnTo>
                  <a:pt x="645" y="466"/>
                </a:lnTo>
                <a:lnTo>
                  <a:pt x="649" y="468"/>
                </a:lnTo>
                <a:lnTo>
                  <a:pt x="653" y="472"/>
                </a:lnTo>
                <a:lnTo>
                  <a:pt x="658" y="474"/>
                </a:lnTo>
                <a:lnTo>
                  <a:pt x="663" y="479"/>
                </a:lnTo>
                <a:lnTo>
                  <a:pt x="670" y="483"/>
                </a:lnTo>
                <a:lnTo>
                  <a:pt x="677" y="492"/>
                </a:lnTo>
                <a:lnTo>
                  <a:pt x="685" y="497"/>
                </a:lnTo>
                <a:lnTo>
                  <a:pt x="679" y="488"/>
                </a:lnTo>
                <a:lnTo>
                  <a:pt x="672" y="479"/>
                </a:lnTo>
                <a:lnTo>
                  <a:pt x="664" y="468"/>
                </a:lnTo>
                <a:lnTo>
                  <a:pt x="654" y="457"/>
                </a:lnTo>
                <a:lnTo>
                  <a:pt x="644" y="446"/>
                </a:lnTo>
                <a:lnTo>
                  <a:pt x="635" y="435"/>
                </a:lnTo>
                <a:lnTo>
                  <a:pt x="626" y="420"/>
                </a:lnTo>
                <a:lnTo>
                  <a:pt x="619" y="409"/>
                </a:lnTo>
                <a:lnTo>
                  <a:pt x="623" y="411"/>
                </a:lnTo>
                <a:lnTo>
                  <a:pt x="628" y="418"/>
                </a:lnTo>
                <a:lnTo>
                  <a:pt x="632" y="424"/>
                </a:lnTo>
                <a:lnTo>
                  <a:pt x="638" y="429"/>
                </a:lnTo>
                <a:lnTo>
                  <a:pt x="642" y="435"/>
                </a:lnTo>
                <a:lnTo>
                  <a:pt x="647" y="440"/>
                </a:lnTo>
                <a:lnTo>
                  <a:pt x="652" y="446"/>
                </a:lnTo>
                <a:lnTo>
                  <a:pt x="657" y="452"/>
                </a:lnTo>
                <a:lnTo>
                  <a:pt x="650" y="440"/>
                </a:lnTo>
                <a:lnTo>
                  <a:pt x="637" y="418"/>
                </a:lnTo>
                <a:lnTo>
                  <a:pt x="619" y="389"/>
                </a:lnTo>
                <a:lnTo>
                  <a:pt x="597" y="355"/>
                </a:lnTo>
                <a:lnTo>
                  <a:pt x="574" y="318"/>
                </a:lnTo>
                <a:lnTo>
                  <a:pt x="553" y="282"/>
                </a:lnTo>
                <a:lnTo>
                  <a:pt x="531" y="250"/>
                </a:lnTo>
                <a:lnTo>
                  <a:pt x="515" y="221"/>
                </a:lnTo>
                <a:lnTo>
                  <a:pt x="525" y="230"/>
                </a:lnTo>
                <a:lnTo>
                  <a:pt x="537" y="241"/>
                </a:lnTo>
                <a:lnTo>
                  <a:pt x="550" y="256"/>
                </a:lnTo>
                <a:lnTo>
                  <a:pt x="566" y="276"/>
                </a:lnTo>
                <a:lnTo>
                  <a:pt x="583" y="298"/>
                </a:lnTo>
                <a:lnTo>
                  <a:pt x="600" y="321"/>
                </a:lnTo>
                <a:lnTo>
                  <a:pt x="618" y="346"/>
                </a:lnTo>
                <a:lnTo>
                  <a:pt x="635" y="372"/>
                </a:lnTo>
                <a:lnTo>
                  <a:pt x="653" y="398"/>
                </a:lnTo>
                <a:lnTo>
                  <a:pt x="671" y="424"/>
                </a:lnTo>
                <a:lnTo>
                  <a:pt x="686" y="446"/>
                </a:lnTo>
                <a:lnTo>
                  <a:pt x="701" y="468"/>
                </a:lnTo>
                <a:lnTo>
                  <a:pt x="716" y="488"/>
                </a:lnTo>
                <a:lnTo>
                  <a:pt x="727" y="505"/>
                </a:lnTo>
                <a:lnTo>
                  <a:pt x="736" y="520"/>
                </a:lnTo>
                <a:lnTo>
                  <a:pt x="743" y="529"/>
                </a:lnTo>
                <a:lnTo>
                  <a:pt x="752" y="540"/>
                </a:lnTo>
                <a:lnTo>
                  <a:pt x="761" y="548"/>
                </a:lnTo>
                <a:lnTo>
                  <a:pt x="768" y="553"/>
                </a:lnTo>
                <a:lnTo>
                  <a:pt x="775" y="557"/>
                </a:lnTo>
                <a:lnTo>
                  <a:pt x="783" y="557"/>
                </a:lnTo>
                <a:lnTo>
                  <a:pt x="788" y="553"/>
                </a:lnTo>
                <a:lnTo>
                  <a:pt x="795" y="548"/>
                </a:lnTo>
                <a:lnTo>
                  <a:pt x="801" y="542"/>
                </a:lnTo>
                <a:lnTo>
                  <a:pt x="809" y="525"/>
                </a:lnTo>
                <a:lnTo>
                  <a:pt x="813" y="511"/>
                </a:lnTo>
                <a:lnTo>
                  <a:pt x="811" y="492"/>
                </a:lnTo>
                <a:lnTo>
                  <a:pt x="804" y="472"/>
                </a:lnTo>
                <a:lnTo>
                  <a:pt x="799" y="457"/>
                </a:lnTo>
                <a:lnTo>
                  <a:pt x="788" y="435"/>
                </a:lnTo>
                <a:lnTo>
                  <a:pt x="774" y="406"/>
                </a:lnTo>
                <a:lnTo>
                  <a:pt x="758" y="372"/>
                </a:lnTo>
                <a:lnTo>
                  <a:pt x="739" y="332"/>
                </a:lnTo>
                <a:lnTo>
                  <a:pt x="716" y="287"/>
                </a:lnTo>
                <a:lnTo>
                  <a:pt x="691" y="236"/>
                </a:lnTo>
                <a:lnTo>
                  <a:pt x="663" y="182"/>
                </a:lnTo>
                <a:lnTo>
                  <a:pt x="673" y="202"/>
                </a:lnTo>
                <a:lnTo>
                  <a:pt x="686" y="221"/>
                </a:lnTo>
                <a:lnTo>
                  <a:pt x="699" y="241"/>
                </a:lnTo>
                <a:lnTo>
                  <a:pt x="714" y="264"/>
                </a:lnTo>
                <a:lnTo>
                  <a:pt x="728" y="287"/>
                </a:lnTo>
                <a:lnTo>
                  <a:pt x="743" y="310"/>
                </a:lnTo>
                <a:lnTo>
                  <a:pt x="758" y="332"/>
                </a:lnTo>
                <a:lnTo>
                  <a:pt x="773" y="355"/>
                </a:lnTo>
                <a:lnTo>
                  <a:pt x="787" y="378"/>
                </a:lnTo>
                <a:lnTo>
                  <a:pt x="802" y="398"/>
                </a:lnTo>
                <a:lnTo>
                  <a:pt x="815" y="418"/>
                </a:lnTo>
                <a:lnTo>
                  <a:pt x="826" y="435"/>
                </a:lnTo>
                <a:lnTo>
                  <a:pt x="838" y="452"/>
                </a:lnTo>
                <a:lnTo>
                  <a:pt x="847" y="466"/>
                </a:lnTo>
                <a:lnTo>
                  <a:pt x="854" y="474"/>
                </a:lnTo>
                <a:lnTo>
                  <a:pt x="860" y="483"/>
                </a:lnTo>
                <a:lnTo>
                  <a:pt x="871" y="494"/>
                </a:lnTo>
                <a:lnTo>
                  <a:pt x="881" y="505"/>
                </a:lnTo>
                <a:lnTo>
                  <a:pt x="891" y="514"/>
                </a:lnTo>
                <a:lnTo>
                  <a:pt x="904" y="522"/>
                </a:lnTo>
                <a:lnTo>
                  <a:pt x="913" y="529"/>
                </a:lnTo>
                <a:lnTo>
                  <a:pt x="921" y="534"/>
                </a:lnTo>
                <a:lnTo>
                  <a:pt x="929" y="537"/>
                </a:lnTo>
                <a:lnTo>
                  <a:pt x="934" y="537"/>
                </a:lnTo>
                <a:lnTo>
                  <a:pt x="938" y="537"/>
                </a:lnTo>
                <a:lnTo>
                  <a:pt x="944" y="537"/>
                </a:lnTo>
                <a:lnTo>
                  <a:pt x="948" y="537"/>
                </a:lnTo>
                <a:lnTo>
                  <a:pt x="954" y="537"/>
                </a:lnTo>
                <a:lnTo>
                  <a:pt x="958" y="537"/>
                </a:lnTo>
                <a:lnTo>
                  <a:pt x="963" y="537"/>
                </a:lnTo>
                <a:lnTo>
                  <a:pt x="965" y="534"/>
                </a:lnTo>
                <a:lnTo>
                  <a:pt x="967" y="534"/>
                </a:lnTo>
                <a:lnTo>
                  <a:pt x="962" y="531"/>
                </a:lnTo>
                <a:lnTo>
                  <a:pt x="956" y="529"/>
                </a:lnTo>
                <a:lnTo>
                  <a:pt x="954" y="522"/>
                </a:lnTo>
                <a:lnTo>
                  <a:pt x="953" y="522"/>
                </a:lnTo>
                <a:lnTo>
                  <a:pt x="959" y="520"/>
                </a:lnTo>
                <a:lnTo>
                  <a:pt x="963" y="514"/>
                </a:lnTo>
                <a:lnTo>
                  <a:pt x="963" y="511"/>
                </a:lnTo>
                <a:lnTo>
                  <a:pt x="957" y="514"/>
                </a:lnTo>
                <a:lnTo>
                  <a:pt x="951" y="514"/>
                </a:lnTo>
                <a:lnTo>
                  <a:pt x="945" y="514"/>
                </a:lnTo>
                <a:lnTo>
                  <a:pt x="940" y="511"/>
                </a:lnTo>
                <a:lnTo>
                  <a:pt x="937" y="509"/>
                </a:lnTo>
                <a:lnTo>
                  <a:pt x="938" y="505"/>
                </a:lnTo>
                <a:lnTo>
                  <a:pt x="942" y="505"/>
                </a:lnTo>
                <a:lnTo>
                  <a:pt x="947" y="503"/>
                </a:lnTo>
                <a:lnTo>
                  <a:pt x="952" y="503"/>
                </a:lnTo>
                <a:lnTo>
                  <a:pt x="951" y="500"/>
                </a:lnTo>
                <a:lnTo>
                  <a:pt x="944" y="497"/>
                </a:lnTo>
                <a:lnTo>
                  <a:pt x="935" y="494"/>
                </a:lnTo>
                <a:lnTo>
                  <a:pt x="929" y="492"/>
                </a:lnTo>
                <a:lnTo>
                  <a:pt x="927" y="492"/>
                </a:lnTo>
                <a:lnTo>
                  <a:pt x="930" y="488"/>
                </a:lnTo>
                <a:lnTo>
                  <a:pt x="935" y="488"/>
                </a:lnTo>
                <a:lnTo>
                  <a:pt x="940" y="488"/>
                </a:lnTo>
                <a:lnTo>
                  <a:pt x="935" y="485"/>
                </a:lnTo>
                <a:lnTo>
                  <a:pt x="929" y="479"/>
                </a:lnTo>
                <a:lnTo>
                  <a:pt x="923" y="474"/>
                </a:lnTo>
                <a:lnTo>
                  <a:pt x="917" y="466"/>
                </a:lnTo>
                <a:lnTo>
                  <a:pt x="911" y="460"/>
                </a:lnTo>
                <a:lnTo>
                  <a:pt x="905" y="452"/>
                </a:lnTo>
                <a:lnTo>
                  <a:pt x="899" y="446"/>
                </a:lnTo>
                <a:lnTo>
                  <a:pt x="894" y="437"/>
                </a:lnTo>
                <a:lnTo>
                  <a:pt x="886" y="426"/>
                </a:lnTo>
                <a:lnTo>
                  <a:pt x="873" y="409"/>
                </a:lnTo>
                <a:lnTo>
                  <a:pt x="858" y="387"/>
                </a:lnTo>
                <a:lnTo>
                  <a:pt x="838" y="358"/>
                </a:lnTo>
                <a:lnTo>
                  <a:pt x="818" y="330"/>
                </a:lnTo>
                <a:lnTo>
                  <a:pt x="794" y="295"/>
                </a:lnTo>
                <a:lnTo>
                  <a:pt x="769" y="261"/>
                </a:lnTo>
                <a:lnTo>
                  <a:pt x="745" y="225"/>
                </a:lnTo>
                <a:lnTo>
                  <a:pt x="720" y="190"/>
                </a:lnTo>
                <a:lnTo>
                  <a:pt x="697" y="156"/>
                </a:lnTo>
                <a:lnTo>
                  <a:pt x="675" y="125"/>
                </a:lnTo>
                <a:lnTo>
                  <a:pt x="656" y="97"/>
                </a:lnTo>
                <a:lnTo>
                  <a:pt x="638" y="71"/>
                </a:lnTo>
                <a:lnTo>
                  <a:pt x="623" y="51"/>
                </a:lnTo>
                <a:lnTo>
                  <a:pt x="613" y="37"/>
                </a:lnTo>
                <a:lnTo>
                  <a:pt x="607" y="29"/>
                </a:lnTo>
                <a:lnTo>
                  <a:pt x="601" y="20"/>
                </a:lnTo>
                <a:lnTo>
                  <a:pt x="596" y="14"/>
                </a:lnTo>
                <a:lnTo>
                  <a:pt x="590" y="5"/>
                </a:lnTo>
                <a:lnTo>
                  <a:pt x="584" y="3"/>
                </a:lnTo>
                <a:lnTo>
                  <a:pt x="577" y="0"/>
                </a:lnTo>
                <a:lnTo>
                  <a:pt x="571" y="3"/>
                </a:lnTo>
                <a:lnTo>
                  <a:pt x="564" y="5"/>
                </a:lnTo>
                <a:lnTo>
                  <a:pt x="555" y="18"/>
                </a:lnTo>
                <a:lnTo>
                  <a:pt x="544" y="40"/>
                </a:lnTo>
                <a:lnTo>
                  <a:pt x="540" y="57"/>
                </a:lnTo>
                <a:lnTo>
                  <a:pt x="544" y="74"/>
                </a:lnTo>
                <a:lnTo>
                  <a:pt x="554" y="91"/>
                </a:lnTo>
                <a:lnTo>
                  <a:pt x="565" y="108"/>
                </a:lnTo>
                <a:lnTo>
                  <a:pt x="584" y="140"/>
                </a:lnTo>
                <a:lnTo>
                  <a:pt x="609" y="182"/>
                </a:lnTo>
                <a:lnTo>
                  <a:pt x="635" y="230"/>
                </a:lnTo>
                <a:lnTo>
                  <a:pt x="662" y="282"/>
                </a:lnTo>
                <a:lnTo>
                  <a:pt x="687" y="330"/>
                </a:lnTo>
                <a:lnTo>
                  <a:pt x="707" y="369"/>
                </a:lnTo>
                <a:lnTo>
                  <a:pt x="718" y="398"/>
                </a:lnTo>
                <a:lnTo>
                  <a:pt x="707" y="383"/>
                </a:lnTo>
                <a:lnTo>
                  <a:pt x="694" y="363"/>
                </a:lnTo>
                <a:lnTo>
                  <a:pt x="678" y="344"/>
                </a:lnTo>
                <a:lnTo>
                  <a:pt x="661" y="324"/>
                </a:lnTo>
                <a:lnTo>
                  <a:pt x="643" y="301"/>
                </a:lnTo>
                <a:lnTo>
                  <a:pt x="626" y="278"/>
                </a:lnTo>
                <a:lnTo>
                  <a:pt x="607" y="252"/>
                </a:lnTo>
                <a:lnTo>
                  <a:pt x="588" y="230"/>
                </a:lnTo>
                <a:lnTo>
                  <a:pt x="571" y="208"/>
                </a:lnTo>
                <a:lnTo>
                  <a:pt x="554" y="188"/>
                </a:lnTo>
                <a:lnTo>
                  <a:pt x="538" y="167"/>
                </a:lnTo>
                <a:lnTo>
                  <a:pt x="524" y="147"/>
                </a:lnTo>
                <a:lnTo>
                  <a:pt x="511" y="134"/>
                </a:lnTo>
                <a:lnTo>
                  <a:pt x="500" y="123"/>
                </a:lnTo>
                <a:lnTo>
                  <a:pt x="492" y="114"/>
                </a:lnTo>
                <a:lnTo>
                  <a:pt x="487" y="108"/>
                </a:lnTo>
                <a:lnTo>
                  <a:pt x="481" y="103"/>
                </a:lnTo>
                <a:lnTo>
                  <a:pt x="473" y="99"/>
                </a:lnTo>
                <a:lnTo>
                  <a:pt x="468" y="99"/>
                </a:lnTo>
                <a:lnTo>
                  <a:pt x="461" y="99"/>
                </a:lnTo>
                <a:lnTo>
                  <a:pt x="454" y="103"/>
                </a:lnTo>
                <a:lnTo>
                  <a:pt x="448" y="108"/>
                </a:lnTo>
                <a:lnTo>
                  <a:pt x="441" y="114"/>
                </a:lnTo>
                <a:lnTo>
                  <a:pt x="434" y="123"/>
                </a:lnTo>
                <a:lnTo>
                  <a:pt x="425" y="140"/>
                </a:lnTo>
                <a:lnTo>
                  <a:pt x="423" y="156"/>
                </a:lnTo>
                <a:lnTo>
                  <a:pt x="428" y="173"/>
                </a:lnTo>
                <a:lnTo>
                  <a:pt x="439" y="193"/>
                </a:lnTo>
                <a:lnTo>
                  <a:pt x="443" y="202"/>
                </a:lnTo>
                <a:lnTo>
                  <a:pt x="451" y="213"/>
                </a:lnTo>
                <a:lnTo>
                  <a:pt x="461" y="227"/>
                </a:lnTo>
                <a:lnTo>
                  <a:pt x="472" y="245"/>
                </a:lnTo>
                <a:lnTo>
                  <a:pt x="487" y="267"/>
                </a:lnTo>
                <a:lnTo>
                  <a:pt x="501" y="289"/>
                </a:lnTo>
                <a:lnTo>
                  <a:pt x="518" y="313"/>
                </a:lnTo>
                <a:lnTo>
                  <a:pt x="535" y="337"/>
                </a:lnTo>
                <a:lnTo>
                  <a:pt x="552" y="363"/>
                </a:lnTo>
                <a:lnTo>
                  <a:pt x="568" y="389"/>
                </a:lnTo>
                <a:lnTo>
                  <a:pt x="584" y="415"/>
                </a:lnTo>
                <a:lnTo>
                  <a:pt x="599" y="437"/>
                </a:lnTo>
                <a:lnTo>
                  <a:pt x="612" y="460"/>
                </a:lnTo>
                <a:lnTo>
                  <a:pt x="623" y="479"/>
                </a:lnTo>
                <a:lnTo>
                  <a:pt x="632" y="500"/>
                </a:lnTo>
                <a:lnTo>
                  <a:pt x="639" y="514"/>
                </a:lnTo>
                <a:lnTo>
                  <a:pt x="616" y="483"/>
                </a:lnTo>
                <a:lnTo>
                  <a:pt x="593" y="452"/>
                </a:lnTo>
                <a:lnTo>
                  <a:pt x="568" y="418"/>
                </a:lnTo>
                <a:lnTo>
                  <a:pt x="542" y="383"/>
                </a:lnTo>
                <a:lnTo>
                  <a:pt x="515" y="350"/>
                </a:lnTo>
                <a:lnTo>
                  <a:pt x="489" y="313"/>
                </a:lnTo>
                <a:lnTo>
                  <a:pt x="463" y="278"/>
                </a:lnTo>
                <a:lnTo>
                  <a:pt x="438" y="245"/>
                </a:lnTo>
                <a:lnTo>
                  <a:pt x="413" y="210"/>
                </a:lnTo>
                <a:lnTo>
                  <a:pt x="391" y="182"/>
                </a:lnTo>
                <a:lnTo>
                  <a:pt x="368" y="153"/>
                </a:lnTo>
                <a:lnTo>
                  <a:pt x="350" y="128"/>
                </a:lnTo>
                <a:lnTo>
                  <a:pt x="335" y="105"/>
                </a:lnTo>
                <a:lnTo>
                  <a:pt x="321" y="88"/>
                </a:lnTo>
                <a:lnTo>
                  <a:pt x="310" y="74"/>
                </a:lnTo>
                <a:lnTo>
                  <a:pt x="305" y="66"/>
                </a:lnTo>
                <a:lnTo>
                  <a:pt x="296" y="55"/>
                </a:lnTo>
                <a:lnTo>
                  <a:pt x="288" y="42"/>
                </a:lnTo>
                <a:lnTo>
                  <a:pt x="280" y="31"/>
                </a:lnTo>
                <a:lnTo>
                  <a:pt x="271" y="23"/>
                </a:lnTo>
                <a:lnTo>
                  <a:pt x="263" y="20"/>
                </a:lnTo>
                <a:lnTo>
                  <a:pt x="253" y="18"/>
                </a:lnTo>
                <a:lnTo>
                  <a:pt x="243" y="23"/>
                </a:lnTo>
                <a:lnTo>
                  <a:pt x="233" y="31"/>
                </a:lnTo>
                <a:lnTo>
                  <a:pt x="223" y="46"/>
                </a:lnTo>
                <a:lnTo>
                  <a:pt x="217" y="60"/>
                </a:lnTo>
                <a:lnTo>
                  <a:pt x="213" y="77"/>
                </a:lnTo>
                <a:lnTo>
                  <a:pt x="213" y="91"/>
                </a:lnTo>
                <a:lnTo>
                  <a:pt x="215" y="108"/>
                </a:lnTo>
                <a:lnTo>
                  <a:pt x="220" y="125"/>
                </a:lnTo>
                <a:lnTo>
                  <a:pt x="226" y="142"/>
                </a:lnTo>
                <a:lnTo>
                  <a:pt x="235" y="156"/>
                </a:lnTo>
                <a:lnTo>
                  <a:pt x="241" y="165"/>
                </a:lnTo>
                <a:lnTo>
                  <a:pt x="251" y="179"/>
                </a:lnTo>
                <a:lnTo>
                  <a:pt x="264" y="193"/>
                </a:lnTo>
                <a:lnTo>
                  <a:pt x="279" y="213"/>
                </a:lnTo>
                <a:lnTo>
                  <a:pt x="296" y="233"/>
                </a:lnTo>
                <a:lnTo>
                  <a:pt x="314" y="258"/>
                </a:lnTo>
                <a:lnTo>
                  <a:pt x="333" y="282"/>
                </a:lnTo>
                <a:lnTo>
                  <a:pt x="352" y="307"/>
                </a:lnTo>
                <a:lnTo>
                  <a:pt x="369" y="335"/>
                </a:lnTo>
                <a:lnTo>
                  <a:pt x="387" y="361"/>
                </a:lnTo>
                <a:lnTo>
                  <a:pt x="404" y="387"/>
                </a:lnTo>
                <a:lnTo>
                  <a:pt x="419" y="411"/>
                </a:lnTo>
                <a:lnTo>
                  <a:pt x="431" y="437"/>
                </a:lnTo>
                <a:lnTo>
                  <a:pt x="441" y="460"/>
                </a:lnTo>
                <a:lnTo>
                  <a:pt x="448" y="483"/>
                </a:lnTo>
                <a:lnTo>
                  <a:pt x="451" y="500"/>
                </a:lnTo>
                <a:lnTo>
                  <a:pt x="439" y="485"/>
                </a:lnTo>
                <a:lnTo>
                  <a:pt x="425" y="466"/>
                </a:lnTo>
                <a:lnTo>
                  <a:pt x="410" y="443"/>
                </a:lnTo>
                <a:lnTo>
                  <a:pt x="391" y="415"/>
                </a:lnTo>
                <a:lnTo>
                  <a:pt x="369" y="387"/>
                </a:lnTo>
                <a:lnTo>
                  <a:pt x="348" y="352"/>
                </a:lnTo>
                <a:lnTo>
                  <a:pt x="324" y="321"/>
                </a:lnTo>
                <a:lnTo>
                  <a:pt x="299" y="284"/>
                </a:lnTo>
                <a:lnTo>
                  <a:pt x="274" y="250"/>
                </a:lnTo>
                <a:lnTo>
                  <a:pt x="248" y="216"/>
                </a:lnTo>
                <a:lnTo>
                  <a:pt x="221" y="182"/>
                </a:lnTo>
                <a:lnTo>
                  <a:pt x="193" y="151"/>
                </a:lnTo>
                <a:lnTo>
                  <a:pt x="166" y="119"/>
                </a:lnTo>
                <a:lnTo>
                  <a:pt x="140" y="91"/>
                </a:lnTo>
                <a:lnTo>
                  <a:pt x="114" y="66"/>
                </a:lnTo>
                <a:lnTo>
                  <a:pt x="89" y="46"/>
                </a:lnTo>
                <a:lnTo>
                  <a:pt x="76" y="37"/>
                </a:lnTo>
                <a:lnTo>
                  <a:pt x="63" y="31"/>
                </a:lnTo>
                <a:lnTo>
                  <a:pt x="53" y="29"/>
                </a:lnTo>
                <a:lnTo>
                  <a:pt x="44" y="25"/>
                </a:lnTo>
                <a:lnTo>
                  <a:pt x="35" y="29"/>
                </a:lnTo>
                <a:lnTo>
                  <a:pt x="28" y="34"/>
                </a:lnTo>
                <a:lnTo>
                  <a:pt x="20" y="40"/>
                </a:lnTo>
                <a:lnTo>
                  <a:pt x="12" y="49"/>
                </a:lnTo>
                <a:lnTo>
                  <a:pt x="4" y="60"/>
                </a:lnTo>
                <a:lnTo>
                  <a:pt x="1" y="71"/>
                </a:lnTo>
                <a:lnTo>
                  <a:pt x="0" y="79"/>
                </a:lnTo>
                <a:lnTo>
                  <a:pt x="0" y="91"/>
                </a:lnTo>
                <a:lnTo>
                  <a:pt x="3" y="103"/>
                </a:lnTo>
                <a:lnTo>
                  <a:pt x="6" y="114"/>
                </a:lnTo>
                <a:lnTo>
                  <a:pt x="13" y="128"/>
                </a:lnTo>
                <a:lnTo>
                  <a:pt x="20" y="140"/>
                </a:lnTo>
                <a:lnTo>
                  <a:pt x="32" y="156"/>
                </a:lnTo>
                <a:lnTo>
                  <a:pt x="46" y="179"/>
                </a:lnTo>
                <a:lnTo>
                  <a:pt x="65" y="204"/>
                </a:lnTo>
                <a:lnTo>
                  <a:pt x="87" y="230"/>
                </a:lnTo>
                <a:lnTo>
                  <a:pt x="106" y="258"/>
                </a:lnTo>
                <a:lnTo>
                  <a:pt x="122" y="278"/>
                </a:lnTo>
                <a:lnTo>
                  <a:pt x="135" y="298"/>
                </a:lnTo>
                <a:lnTo>
                  <a:pt x="143" y="307"/>
                </a:lnTo>
                <a:lnTo>
                  <a:pt x="137" y="295"/>
                </a:lnTo>
                <a:lnTo>
                  <a:pt x="129" y="282"/>
                </a:lnTo>
                <a:lnTo>
                  <a:pt x="120" y="267"/>
                </a:lnTo>
                <a:lnTo>
                  <a:pt x="116" y="256"/>
                </a:lnTo>
                <a:close/>
              </a:path>
            </a:pathLst>
          </a:cu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7" name="Rectangle 584">
            <a:extLst>
              <a:ext uri="{FF2B5EF4-FFF2-40B4-BE49-F238E27FC236}">
                <a16:creationId xmlns:a16="http://schemas.microsoft.com/office/drawing/2014/main" id="{1F95D059-D41E-40D7-AEF8-C6167BCBDD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563" y="1646238"/>
            <a:ext cx="37242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2700" b="1">
                <a:latin typeface="Times New Roman" panose="02020603050405020304" pitchFamily="18" charset="0"/>
              </a:rPr>
              <a:t>Conocimiento vs Acción:</a:t>
            </a:r>
            <a:r>
              <a:rPr lang="en-US" altLang="en-US" sz="2700" b="1">
                <a:solidFill>
                  <a:srgbClr val="FFFF00"/>
                </a:solidFill>
                <a:latin typeface="Times New Roman" panose="02020603050405020304" pitchFamily="18" charset="0"/>
              </a:rPr>
              <a:t> </a:t>
            </a:r>
            <a:endParaRPr lang="en-US" altLang="en-US"/>
          </a:p>
        </p:txBody>
      </p:sp>
      <p:sp>
        <p:nvSpPr>
          <p:cNvPr id="23568" name="Rectangle 585">
            <a:extLst>
              <a:ext uri="{FF2B5EF4-FFF2-40B4-BE49-F238E27FC236}">
                <a16:creationId xmlns:a16="http://schemas.microsoft.com/office/drawing/2014/main" id="{88A0387E-C360-47DD-BB73-8DEA057276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1150" y="1665288"/>
            <a:ext cx="46212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2500" b="1" i="1">
                <a:latin typeface="Arial" panose="020B0604020202020204" pitchFamily="34" charset="0"/>
              </a:rPr>
              <a:t>Acción Positiva de Prevención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spd="slow">
    <p:zoom/>
    <p:sndAc>
      <p:stSnd>
        <p:snd r:embed="rId4" name="whoosh.wav"/>
      </p:stSnd>
    </p:sndAc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8F1DAB6-3C30-4EB6-909B-902FC1F2B1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Información de: </a:t>
            </a:r>
            <a:r>
              <a:rPr lang="en-US" altLang="es-PR" sz="1200" b="1" i="1">
                <a:latin typeface="Times New Roman" panose="02020603050405020304" pitchFamily="18" charset="0"/>
              </a:rPr>
              <a:t>Exercise and Disease Management</a:t>
            </a:r>
            <a:r>
              <a:rPr lang="en-US" altLang="es-PR" sz="1200">
                <a:latin typeface="Times New Roman" panose="02020603050405020304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3" name="Picture 6" descr="Cycllits_Competition_Edge_Frame_Blurr_01">
            <a:extLst>
              <a:ext uri="{FF2B5EF4-FFF2-40B4-BE49-F238E27FC236}">
                <a16:creationId xmlns:a16="http://schemas.microsoft.com/office/drawing/2014/main" id="{19BEBA74-4FC5-4F09-8E13-5C6C557B5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571500"/>
            <a:ext cx="2305050" cy="154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E683969-7026-4DB3-ACC7-91545F8531F5}"/>
              </a:ext>
            </a:extLst>
          </p:cNvPr>
          <p:cNvSpPr>
            <a:spLocks/>
          </p:cNvSpPr>
          <p:nvPr/>
        </p:nvSpPr>
        <p:spPr bwMode="auto">
          <a:xfrm>
            <a:off x="2484438" y="765175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51D0DB7-FE36-458F-91AB-0DD0C9832743}"/>
              </a:ext>
            </a:extLst>
          </p:cNvPr>
          <p:cNvSpPr>
            <a:spLocks/>
          </p:cNvSpPr>
          <p:nvPr/>
        </p:nvSpPr>
        <p:spPr bwMode="auto">
          <a:xfrm>
            <a:off x="142875" y="1916113"/>
            <a:ext cx="8893175" cy="396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2400" b="1">
                <a:latin typeface="Calibri" panose="020F0502020204030204" pitchFamily="34" charset="0"/>
              </a:rPr>
              <a:t> Responsabilizando al Paciente de su Salud: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Requisito para un Auto-Cuidado de la Salud Efectivo: </a:t>
            </a:r>
            <a:endParaRPr lang="es-PR" altLang="es-PR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Conocimiento de la enfermedad y su tratamiento</a:t>
            </a:r>
            <a:r>
              <a:rPr lang="es-PR" altLang="es-PR" sz="1800" b="1">
                <a:solidFill>
                  <a:srgbClr val="000000"/>
                </a:solidFill>
              </a:rPr>
              <a:t> </a:t>
            </a:r>
            <a:endParaRPr lang="es-PR" altLang="es-PR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Acciones para promocionar la salud:</a:t>
            </a:r>
            <a:endParaRPr lang="es-PR" altLang="es-PR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anose="020F0502020204030204" pitchFamily="34" charset="0"/>
              </a:rPr>
              <a:t> Incluye:</a:t>
            </a:r>
            <a:endParaRPr lang="es-PR" altLang="es-PR" sz="2100" b="1">
              <a:solidFill>
                <a:schemeClr val="tx1"/>
              </a:solidFill>
            </a:endParaRPr>
          </a:p>
          <a:p>
            <a:pPr lvl="4" eaLnBrk="1" hangingPunct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anose="05000000000000000000" pitchFamily="2" charset="2"/>
              </a:rPr>
              <a:t>◊ Modificación del comportamiento</a:t>
            </a:r>
            <a:endParaRPr lang="es-PR" altLang="es-PR" sz="1900" b="1">
              <a:solidFill>
                <a:schemeClr val="tx1"/>
              </a:solidFill>
            </a:endParaRPr>
          </a:p>
          <a:p>
            <a:pPr lvl="4" eaLnBrk="1" hangingPunct="1">
              <a:lnSpc>
                <a:spcPct val="13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s-PR" sz="1900" b="1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s-PR" sz="1800" b="1">
                <a:solidFill>
                  <a:schemeClr val="tx1"/>
                </a:solidFill>
                <a:sym typeface="Wingdings" panose="05000000000000000000" pitchFamily="2" charset="2"/>
              </a:rPr>
              <a:t>◊ Monitoreo efectivo</a:t>
            </a:r>
            <a:r>
              <a:rPr lang="es-PR" altLang="es-PR" sz="1600" b="1">
                <a:solidFill>
                  <a:srgbClr val="000000"/>
                </a:solidFill>
              </a:rPr>
              <a:t> </a:t>
            </a:r>
            <a:endParaRPr lang="es-PR" altLang="es-PR" sz="16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Establecimiento de las metas</a:t>
            </a:r>
            <a:endParaRPr lang="es-PR" altLang="es-PR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3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Apoyo emocional y social</a:t>
            </a:r>
            <a:endParaRPr lang="es-PR" altLang="es-PR" sz="2100" b="1" i="1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6782513"/>
      </p:ext>
    </p:ext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5FE5-A899-49E6-92A8-BECBEB109CBC}"/>
              </a:ext>
            </a:extLst>
          </p:cNvPr>
          <p:cNvSpPr>
            <a:spLocks/>
          </p:cNvSpPr>
          <p:nvPr/>
        </p:nvSpPr>
        <p:spPr bwMode="auto">
          <a:xfrm>
            <a:off x="179388" y="620713"/>
            <a:ext cx="878522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>
                <a:cs typeface="Arial" panose="020B0604020202020204" pitchFamily="34" charset="0"/>
              </a:rPr>
              <a:t> </a:t>
            </a: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ESCALA CONTINUA: </a:t>
            </a: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 A BIENESTAR</a:t>
            </a:r>
            <a:endParaRPr lang="es-PR" altLang="en-US" sz="2000" i="1">
              <a:cs typeface="Arial" panose="020B0604020202020204" pitchFamily="34" charset="0"/>
            </a:endParaRPr>
          </a:p>
        </p:txBody>
      </p:sp>
      <p:pic>
        <p:nvPicPr>
          <p:cNvPr id="44035" name="Picture 11" descr="GN16_Contunuum_Salud_PPT">
            <a:extLst>
              <a:ext uri="{FF2B5EF4-FFF2-40B4-BE49-F238E27FC236}">
                <a16:creationId xmlns:a16="http://schemas.microsoft.com/office/drawing/2014/main" id="{03D65EFE-5817-4EE9-A82C-E64B5B3F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216025"/>
            <a:ext cx="7273925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050292"/>
      </p:ext>
    </p:extLst>
  </p:cSld>
  <p:clrMapOvr>
    <a:masterClrMapping/>
  </p:clrMapOvr>
  <p:transition spd="slow">
    <p:pull/>
    <p:sndAc>
      <p:stSnd>
        <p:snd r:embed="rId4" name="whoosh.wav"/>
      </p:stSnd>
    </p:sndAc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0">
            <a:extLst>
              <a:ext uri="{FF2B5EF4-FFF2-40B4-BE49-F238E27FC236}">
                <a16:creationId xmlns:a16="http://schemas.microsoft.com/office/drawing/2014/main" id="{35DA772A-D21E-475C-BB62-46271AB47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2208213"/>
            <a:ext cx="8640763" cy="2012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Haga una lista de los conceptos que usted encuentra difícil de entender.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Discuta estos términos con su compañero de clase al lado de usted.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5FFF0E2-B2C9-4550-9D47-AC24230FCCCB}"/>
              </a:ext>
            </a:extLst>
          </p:cNvPr>
          <p:cNvSpPr>
            <a:spLocks/>
          </p:cNvSpPr>
          <p:nvPr/>
        </p:nvSpPr>
        <p:spPr bwMode="auto">
          <a:xfrm>
            <a:off x="-36513" y="836613"/>
            <a:ext cx="9180513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PÚBLICA: </a:t>
            </a: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</a:t>
            </a:r>
            <a: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br>
              <a:rPr lang="es-PR" altLang="en-US" sz="24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Lista Focalizada*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Enfermedades_Cronicas">
            <a:extLst>
              <a:ext uri="{FF2B5EF4-FFF2-40B4-BE49-F238E27FC236}">
                <a16:creationId xmlns:a16="http://schemas.microsoft.com/office/drawing/2014/main" id="{70DA3C74-43B4-4E40-8ADA-C47564F2F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81075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GT18_Enfermedad_Cronica_CPT_PPT-1">
            <a:extLst>
              <a:ext uri="{FF2B5EF4-FFF2-40B4-BE49-F238E27FC236}">
                <a16:creationId xmlns:a16="http://schemas.microsoft.com/office/drawing/2014/main" id="{205027F0-91AF-47B8-BBD2-03FAE2E453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738188"/>
            <a:ext cx="864235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5" descr="GT19_Enfermedad_Cronica_CPT_PPT_02">
            <a:extLst>
              <a:ext uri="{FF2B5EF4-FFF2-40B4-BE49-F238E27FC236}">
                <a16:creationId xmlns:a16="http://schemas.microsoft.com/office/drawing/2014/main" id="{B13859F4-9F19-4848-BA8D-DCBB9ABEC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92150"/>
            <a:ext cx="7489825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blinds/>
    <p:sndAc>
      <p:stSnd>
        <p:snd r:embed="rId4" name="whoosh.wav"/>
      </p:stSnd>
    </p:sndAc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Content Placeholder 2">
            <a:extLst>
              <a:ext uri="{FF2B5EF4-FFF2-40B4-BE49-F238E27FC236}">
                <a16:creationId xmlns:a16="http://schemas.microsoft.com/office/drawing/2014/main" id="{1A051470-0A0E-4128-A7DA-559C8D790F33}"/>
              </a:ext>
            </a:extLst>
          </p:cNvPr>
          <p:cNvSpPr>
            <a:spLocks/>
          </p:cNvSpPr>
          <p:nvPr/>
        </p:nvSpPr>
        <p:spPr bwMode="auto">
          <a:xfrm>
            <a:off x="395288" y="2060575"/>
            <a:ext cx="86407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b="1">
                <a:latin typeface="Calibri" panose="020F0502020204030204" pitchFamily="34" charset="0"/>
              </a:rPr>
              <a:t> Características:</a:t>
            </a:r>
            <a:endParaRPr lang="es-PR" altLang="en-US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Tiempo prolongado para su desarrollo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Destrucción progresiva de los tejidos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Afecta la aptitud física funcional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Causas - </a:t>
            </a:r>
            <a:r>
              <a:rPr lang="es-PR" altLang="en-US" sz="2200" b="1" i="1">
                <a:solidFill>
                  <a:srgbClr val="000000"/>
                </a:solidFill>
              </a:rPr>
              <a:t>Principal</a:t>
            </a:r>
            <a:r>
              <a:rPr lang="es-PR" altLang="en-US" sz="2200" b="1">
                <a:solidFill>
                  <a:srgbClr val="000000"/>
                </a:solidFill>
              </a:rPr>
              <a:t>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Comportamientos de riesgo: </a:t>
            </a:r>
            <a:r>
              <a:rPr lang="es-PR" altLang="en-US" sz="2100" b="1" i="1">
                <a:solidFill>
                  <a:srgbClr val="000000"/>
                </a:solidFill>
                <a:latin typeface="Arial" panose="020B0604020202020204" pitchFamily="34" charset="0"/>
              </a:rPr>
              <a:t>Sedentario</a:t>
            </a:r>
            <a:endParaRPr lang="es-PR" altLang="en-US" sz="2000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200" b="1">
                <a:solidFill>
                  <a:srgbClr val="000000"/>
                </a:solidFill>
              </a:rPr>
              <a:t> Prevención:</a:t>
            </a:r>
            <a:endParaRPr lang="es-PR" altLang="en-US" sz="21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</a:pPr>
            <a:r>
              <a:rPr lang="es-PR" altLang="en-US" sz="2100" b="1">
                <a:solidFill>
                  <a:srgbClr val="000000"/>
                </a:solidFill>
                <a:latin typeface="Arial" panose="020B0604020202020204" pitchFamily="34" charset="0"/>
              </a:rPr>
              <a:t>Minimizar efectos adversos a la salud:</a:t>
            </a: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Comportamientos saludables:</a:t>
            </a:r>
            <a:endParaRPr lang="es-PR" altLang="en-US" sz="2100" b="1">
              <a:solidFill>
                <a:schemeClr val="tx1"/>
              </a:solidFill>
            </a:endParaRP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Interrumpir tiempo sentado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Mayor incursión en actividades físicas</a:t>
            </a:r>
          </a:p>
          <a:p>
            <a:pPr lvl="4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altLang="en-US" sz="1800" b="1">
                <a:solidFill>
                  <a:schemeClr val="tx1"/>
                </a:solidFill>
                <a:sym typeface="Wingdings" panose="05000000000000000000" pitchFamily="2" charset="2"/>
              </a:rPr>
              <a:t> ◊ Práctica regular de ejercicios y deportes</a:t>
            </a:r>
            <a:endParaRPr lang="es-PR" altLang="en-US" sz="1800" b="1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54275" name="Picture 7" descr="Radiologist_MD">
            <a:extLst>
              <a:ext uri="{FF2B5EF4-FFF2-40B4-BE49-F238E27FC236}">
                <a16:creationId xmlns:a16="http://schemas.microsoft.com/office/drawing/2014/main" id="{42C4F28E-110C-48CB-B86E-53BCB922C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0713"/>
            <a:ext cx="2087562" cy="147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DB1437-FF59-43B5-A05E-5F4282C630AF}"/>
              </a:ext>
            </a:extLst>
          </p:cNvPr>
          <p:cNvSpPr>
            <a:spLocks/>
          </p:cNvSpPr>
          <p:nvPr/>
        </p:nvSpPr>
        <p:spPr bwMode="auto">
          <a:xfrm>
            <a:off x="2627313" y="908050"/>
            <a:ext cx="619283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</p:spTree>
    <p:custDataLst>
      <p:tags r:id="rId1"/>
    </p:custDataLst>
  </p:cSld>
  <p:clrMapOvr>
    <a:masterClrMapping/>
  </p:clrMapOvr>
  <p:transition spd="slow">
    <p:split orient="vert" dir="in"/>
    <p:sndAc>
      <p:stSnd>
        <p:snd r:embed="rId4" name="whoosh.wav"/>
      </p:stSnd>
    </p:sndAc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6">
            <a:extLst>
              <a:ext uri="{FF2B5EF4-FFF2-40B4-BE49-F238E27FC236}">
                <a16:creationId xmlns:a16="http://schemas.microsoft.com/office/drawing/2014/main" id="{C546E0C1-F176-4C6B-8354-55F048E4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642350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Adaptado de: </a:t>
            </a:r>
            <a:r>
              <a:rPr lang="en-US" altLang="en-US" sz="1200" b="1" i="1">
                <a:latin typeface="Times New Roman" panose="02020603050405020304" pitchFamily="18" charset="0"/>
              </a:rPr>
              <a:t>The Exercise Professional’s Guide to Optimizing Health: Strategies for Preventing and Reducing Chronic Disease</a:t>
            </a:r>
            <a:r>
              <a:rPr lang="en-US" altLang="en-US" sz="1200">
                <a:latin typeface="Times New Roman" panose="02020603050405020304" pitchFamily="18" charset="0"/>
              </a:rPr>
              <a:t>. (p. 249), por J. L. Roitman, 2012, Philadelphia: Lippincott Williams &amp; Wilkins. Copyright 2012 por: Lippincott Williams &amp; Wilkins, a Wolters Kluwer business.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1D8AAC-CD00-49DE-B917-C857EC98711B}"/>
              </a:ext>
            </a:extLst>
          </p:cNvPr>
          <p:cNvSpPr>
            <a:spLocks/>
          </p:cNvSpPr>
          <p:nvPr/>
        </p:nvSpPr>
        <p:spPr bwMode="auto">
          <a:xfrm>
            <a:off x="0" y="549275"/>
            <a:ext cx="8964613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defRPr/>
            </a:pPr>
            <a:r>
              <a:rPr lang="es-PR" altLang="en-US" sz="3200">
                <a:cs typeface="Arial" panose="020B0604020202020204" pitchFamily="34" charset="0"/>
              </a:rPr>
              <a:t> </a:t>
            </a:r>
            <a: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FACTORES PATOFISIOLÓGICOS COMUNES:</a:t>
            </a:r>
            <a:br>
              <a:rPr lang="es-PR" altLang="en-US" sz="1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1600" b="1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</a:p>
        </p:txBody>
      </p:sp>
      <p:pic>
        <p:nvPicPr>
          <p:cNvPr id="56324" name="Picture 10" descr="Patofisiologia_Comun_Enferm_Cronicas_04">
            <a:extLst>
              <a:ext uri="{FF2B5EF4-FFF2-40B4-BE49-F238E27FC236}">
                <a16:creationId xmlns:a16="http://schemas.microsoft.com/office/drawing/2014/main" id="{DD090640-F201-46A5-8676-DAC25FAFF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203325"/>
            <a:ext cx="6480175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A232F2C3-F799-4E83-B4F8-F13791FD7B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817563"/>
            <a:ext cx="80010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2282216"/>
      </p:ext>
    </p:extLst>
  </p:cSld>
  <p:clrMapOvr>
    <a:masterClrMapping/>
  </p:clrMapOvr>
  <p:transition spd="slow">
    <p:wheel spokes="1"/>
    <p:sndAc>
      <p:stSnd>
        <p:snd r:embed="rId4" name="whoosh.wav"/>
      </p:stSnd>
    </p:sndAc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6">
            <a:extLst>
              <a:ext uri="{FF2B5EF4-FFF2-40B4-BE49-F238E27FC236}">
                <a16:creationId xmlns:a16="http://schemas.microsoft.com/office/drawing/2014/main" id="{D908A995-8296-4E6B-932E-5C114C59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</a:t>
            </a:r>
            <a:r>
              <a:rPr lang="en-US" altLang="en-US" sz="1200">
                <a:latin typeface="Times New Roman" panose="02020603050405020304" pitchFamily="18" charset="0"/>
              </a:rPr>
              <a:t>Información de: </a:t>
            </a:r>
            <a:r>
              <a:rPr lang="en-US" altLang="en-US" sz="1200" b="1" i="1">
                <a:latin typeface="Times New Roman" panose="02020603050405020304" pitchFamily="18" charset="0"/>
              </a:rPr>
              <a:t>Exercise and Disease Management</a:t>
            </a:r>
            <a:r>
              <a:rPr lang="en-US" altLang="en-US" sz="1200">
                <a:latin typeface="Times New Roman" panose="02020603050405020304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58371" name="Picture 15" descr="Runners_Group_Race_Edge_GALL_01">
            <a:extLst>
              <a:ext uri="{FF2B5EF4-FFF2-40B4-BE49-F238E27FC236}">
                <a16:creationId xmlns:a16="http://schemas.microsoft.com/office/drawing/2014/main" id="{6C5E3E66-CBE8-413A-B31B-4088C8EAB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5923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C55642-F4C5-4369-BFED-523D3905C244}"/>
              </a:ext>
            </a:extLst>
          </p:cNvPr>
          <p:cNvSpPr>
            <a:spLocks/>
          </p:cNvSpPr>
          <p:nvPr/>
        </p:nvSpPr>
        <p:spPr bwMode="auto">
          <a:xfrm>
            <a:off x="2411413" y="836613"/>
            <a:ext cx="6624637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SALUD PÚBLICA: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Costo para el Cuidado de la Salud</a:t>
            </a:r>
          </a:p>
        </p:txBody>
      </p:sp>
      <p:pic>
        <p:nvPicPr>
          <p:cNvPr id="58373" name="Picture 17" descr="Runners_Group_Slow_Race_Edge_GALL_02">
            <a:extLst>
              <a:ext uri="{FF2B5EF4-FFF2-40B4-BE49-F238E27FC236}">
                <a16:creationId xmlns:a16="http://schemas.microsoft.com/office/drawing/2014/main" id="{420C97CD-4F5E-45EB-B289-9B868B97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81500"/>
            <a:ext cx="68421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4" name="Content Placeholder 2">
            <a:extLst>
              <a:ext uri="{FF2B5EF4-FFF2-40B4-BE49-F238E27FC236}">
                <a16:creationId xmlns:a16="http://schemas.microsoft.com/office/drawing/2014/main" id="{8E11EF9C-4EC8-4028-ABB5-AE9EAA5D9D13}"/>
              </a:ext>
            </a:extLst>
          </p:cNvPr>
          <p:cNvSpPr>
            <a:spLocks/>
          </p:cNvSpPr>
          <p:nvPr/>
        </p:nvSpPr>
        <p:spPr bwMode="auto">
          <a:xfrm>
            <a:off x="71438" y="2133600"/>
            <a:ext cx="88931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n-US" sz="2400" b="1">
                <a:latin typeface="Calibri" panose="020F0502020204030204" pitchFamily="34" charset="0"/>
              </a:rPr>
              <a:t> Introducción:</a:t>
            </a:r>
            <a:endParaRPr lang="es-PR" altLang="en-US" sz="24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n-US" sz="2000" b="1">
                <a:solidFill>
                  <a:srgbClr val="000000"/>
                </a:solidFill>
              </a:rPr>
              <a:t> Enfermedades Crónico-Degenerativas: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Estadísticas: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Estados Unidos Continentales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Representa el:</a:t>
            </a:r>
          </a:p>
          <a:p>
            <a:pPr lvl="3" eaLnBrk="1" hangingPunct="1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n-US" sz="2100" b="1" i="1">
                <a:solidFill>
                  <a:srgbClr val="000000"/>
                </a:solidFill>
                <a:latin typeface="Calibri" panose="020F0502020204030204" pitchFamily="34" charset="0"/>
              </a:rPr>
              <a:t>75% del costo total invertido para el cuidado de la salud</a:t>
            </a:r>
            <a:endParaRPr lang="es-PR" altLang="en-US" sz="2300" b="1" i="1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 spd="slow">
    <p:wheel spokes="3"/>
    <p:sndAc>
      <p:stSnd>
        <p:snd r:embed="rId4" name="whoosh.wav"/>
      </p:stSnd>
    </p:sndAc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0418" name="Object 3">
            <a:extLst>
              <a:ext uri="{FF2B5EF4-FFF2-40B4-BE49-F238E27FC236}">
                <a16:creationId xmlns:a16="http://schemas.microsoft.com/office/drawing/2014/main" id="{67FAC804-E6FD-4D0B-B446-57238A381CD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288" y="1484313"/>
          <a:ext cx="8229600" cy="470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94" name="Chart" r:id="rId6" imgW="8239119" imgH="4714839" progId="MSGraph.Chart.8">
                  <p:embed followColorScheme="full"/>
                </p:oleObj>
              </mc:Choice>
              <mc:Fallback>
                <p:oleObj name="Chart" r:id="rId6" imgW="8239119" imgH="4714839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484313"/>
                        <a:ext cx="8229600" cy="470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792775B-4F7F-4340-AC56-35F12AA4E9C1}"/>
              </a:ext>
            </a:extLst>
          </p:cNvPr>
          <p:cNvSpPr>
            <a:spLocks/>
          </p:cNvSpPr>
          <p:nvPr/>
        </p:nvSpPr>
        <p:spPr bwMode="auto">
          <a:xfrm>
            <a:off x="395288" y="765175"/>
            <a:ext cx="8424862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PREVALENCIA E INCIDENCIA DE: </a:t>
            </a:r>
            <a:r>
              <a:rPr lang="es-PR" altLang="en-US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CRÓNCAS EN PR, 2004</a:t>
            </a: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12EA41EC-6C07-4416-9629-C1F6172D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97650"/>
            <a:ext cx="9144000" cy="2603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US" altLang="en-US" sz="1200">
              <a:latin typeface="Times New Roman" panose="02020603050405020304" pitchFamily="18" charset="0"/>
            </a:endParaRPr>
          </a:p>
        </p:txBody>
      </p:sp>
      <p:sp>
        <p:nvSpPr>
          <p:cNvPr id="60421" name="Text Box 21">
            <a:extLst>
              <a:ext uri="{FF2B5EF4-FFF2-40B4-BE49-F238E27FC236}">
                <a16:creationId xmlns:a16="http://schemas.microsoft.com/office/drawing/2014/main" id="{6E51F523-4F4D-483A-9140-D6F8F1E0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6391275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?),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circle/>
    <p:sndAc>
      <p:stSnd>
        <p:snd r:embed="rId5" name="whoosh.wav"/>
      </p:stSnd>
    </p:sndAc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B52BF-ACD4-4EB4-BC36-BFF07BC5DA64}"/>
              </a:ext>
            </a:extLst>
          </p:cNvPr>
          <p:cNvSpPr>
            <a:spLocks/>
          </p:cNvSpPr>
          <p:nvPr/>
        </p:nvSpPr>
        <p:spPr bwMode="auto">
          <a:xfrm>
            <a:off x="0" y="765175"/>
            <a:ext cx="9144000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ENFERMEDADES CRÓNICO-DEGENERATIVAS</a:t>
            </a:r>
            <a:b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 * </a:t>
            </a:r>
            <a:r>
              <a:rPr lang="es-PR" altLang="en-US" sz="2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AVALÚO: Punto más Nebuloso o más Claro *</a:t>
            </a:r>
          </a:p>
        </p:txBody>
      </p:sp>
      <p:sp>
        <p:nvSpPr>
          <p:cNvPr id="62467" name="Text Box 5">
            <a:extLst>
              <a:ext uri="{FF2B5EF4-FFF2-40B4-BE49-F238E27FC236}">
                <a16:creationId xmlns:a16="http://schemas.microsoft.com/office/drawing/2014/main" id="{4583D82F-6682-4E05-9D73-764B35B85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89138"/>
            <a:ext cx="8280400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¿Qué conceptos sobre el tópico de enfermedades crónico-degenerativas no se encuentra claro?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¿Qué conceptos sobre el tópico de enfermedades crónico-degenerativas entiendes bastante bien?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Del tópico de enfermedades crónico-degenerativas, ¿qué conceptos tienes la necesidad de que se vuelva a discutir?</a:t>
            </a:r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ausas_de_Muerte">
            <a:extLst>
              <a:ext uri="{FF2B5EF4-FFF2-40B4-BE49-F238E27FC236}">
                <a16:creationId xmlns:a16="http://schemas.microsoft.com/office/drawing/2014/main" id="{E598B574-F5A5-4CC5-AA1A-4478871AE3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rtalidad_PR_2008_TABLA">
            <a:extLst>
              <a:ext uri="{FF2B5EF4-FFF2-40B4-BE49-F238E27FC236}">
                <a16:creationId xmlns:a16="http://schemas.microsoft.com/office/drawing/2014/main" id="{D8F6D36F-7B29-4782-8A1E-8A875305D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692150"/>
            <a:ext cx="6510337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0">
            <a:extLst>
              <a:ext uri="{FF2B5EF4-FFF2-40B4-BE49-F238E27FC236}">
                <a16:creationId xmlns:a16="http://schemas.microsoft.com/office/drawing/2014/main" id="{BE0B4E91-3462-4E79-A626-259238F9C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30238"/>
            <a:ext cx="87630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Tasas* de Mortalidad (x1000,000 habitantes) de las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s-ES" altLang="en-US" sz="2400" b="1">
                <a:solidFill>
                  <a:schemeClr val="tx2"/>
                </a:solidFill>
                <a:latin typeface="Arial" panose="020B0604020202020204" pitchFamily="34" charset="0"/>
              </a:rPr>
              <a:t>Primeras 10 Causas de Muerte, Puerto Rico 2004</a:t>
            </a:r>
            <a:endParaRPr lang="es-PR" altLang="en-US" sz="2400" b="1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09A69982-A3E2-45CB-8443-4D36FA9D32C3}"/>
              </a:ext>
            </a:extLst>
          </p:cNvPr>
          <p:cNvSpPr/>
          <p:nvPr/>
        </p:nvSpPr>
        <p:spPr bwMode="auto">
          <a:xfrm>
            <a:off x="152400" y="1490663"/>
            <a:ext cx="8839200" cy="4572000"/>
          </a:xfrm>
          <a:prstGeom prst="rect">
            <a:avLst/>
          </a:prstGeom>
          <a:gradFill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5400000" scaled="0"/>
          </a:gra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triangle" w="med" len="med"/>
          </a:ln>
          <a:effectLst>
            <a:prstShdw prst="shdw17" dist="17961" dir="2700000">
              <a:srgbClr val="0000CC">
                <a:gamma/>
                <a:shade val="60000"/>
                <a:invGamma/>
              </a:srgbClr>
            </a:prst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txBody>
          <a:bodyPr wrap="none" anchor="ctr"/>
          <a:lstStyle/>
          <a:p>
            <a:pPr algn="ctr">
              <a:defRPr/>
            </a:pPr>
            <a:endParaRPr lang="es-PR" sz="2600" b="1">
              <a:solidFill>
                <a:schemeClr val="tx2"/>
              </a:solidFill>
              <a:latin typeface="Arial" charset="0"/>
            </a:endParaRPr>
          </a:p>
        </p:txBody>
      </p:sp>
      <p:graphicFrame>
        <p:nvGraphicFramePr>
          <p:cNvPr id="68614" name="Object 25">
            <a:extLst>
              <a:ext uri="{FF2B5EF4-FFF2-40B4-BE49-F238E27FC236}">
                <a16:creationId xmlns:a16="http://schemas.microsoft.com/office/drawing/2014/main" id="{563C4E23-D179-449F-BD32-C40B3052707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180975" y="476250"/>
          <a:ext cx="9088438" cy="655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88" r:id="rId6" imgW="9096020" imgH="6553768" progId="Excel.Chart.8">
                  <p:embed/>
                </p:oleObj>
              </mc:Choice>
              <mc:Fallback>
                <p:oleObj r:id="rId6" imgW="9096020" imgH="6553768" progId="Excel.Chart.8">
                  <p:embed/>
                  <p:pic>
                    <p:nvPicPr>
                      <p:cNvPr id="0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80975" y="476250"/>
                        <a:ext cx="9088438" cy="655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8615" name="Text Box 21">
            <a:extLst>
              <a:ext uri="{FF2B5EF4-FFF2-40B4-BE49-F238E27FC236}">
                <a16:creationId xmlns:a16="http://schemas.microsoft.com/office/drawing/2014/main" id="{CEDDAF6D-20F7-497E-A21C-C69689CF42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" y="5661025"/>
            <a:ext cx="90011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20000"/>
              </a:spcBef>
              <a:buClrTx/>
              <a:buFontTx/>
              <a:buNone/>
            </a:pPr>
            <a:r>
              <a:rPr lang="es-PR" altLang="en-US" sz="1200" b="1">
                <a:latin typeface="Times New Roman" panose="02020603050405020304" pitchFamily="18" charset="0"/>
              </a:rPr>
              <a:t>NOTA:</a:t>
            </a:r>
            <a:r>
              <a:rPr lang="es-PR" altLang="en-US" sz="1200">
                <a:latin typeface="Times New Roman" panose="02020603050405020304" pitchFamily="18" charset="0"/>
              </a:rPr>
              <a:t> De: </a:t>
            </a:r>
            <a:r>
              <a:rPr lang="es-PR" altLang="en-US" sz="1200" b="1" i="1">
                <a:latin typeface="Times New Roman" panose="02020603050405020304" pitchFamily="18" charset="0"/>
              </a:rPr>
              <a:t>Informe Anual de Estadísticas Vitales 2004</a:t>
            </a:r>
            <a:r>
              <a:rPr lang="es-PR" altLang="en-US" sz="1200">
                <a:latin typeface="Times New Roman" panose="02020603050405020304" pitchFamily="18" charset="0"/>
              </a:rPr>
              <a:t> (p. 141), por Departamento de Salud, Secretaría Auxiliar de Planificación y Desarrollo. División de Análisis Estadístico, 2004, San Juan, Puerto Rico: ELA, Copyright 2004 por Departamento de Salud.</a:t>
            </a:r>
            <a:endParaRPr lang="en-US" altLang="en-US" sz="1200">
              <a:latin typeface="Times New Roman" panose="02020603050405020304" pitchFamily="18" charset="0"/>
            </a:endParaRPr>
          </a:p>
        </p:txBody>
      </p:sp>
    </p:spTree>
    <p:custDataLst>
      <p:tags r:id="rId2"/>
    </p:custDataLst>
  </p:cSld>
  <p:clrMapOvr>
    <a:masterClrMapping/>
  </p:clrMapOvr>
  <p:transition spd="slow">
    <p:circle/>
    <p:sndAc>
      <p:stSnd>
        <p:snd r:embed="rId5" name="whoosh.wav"/>
      </p:stSnd>
    </p:sndAc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AutoShape 2">
            <a:extLst>
              <a:ext uri="{FF2B5EF4-FFF2-40B4-BE49-F238E27FC236}">
                <a16:creationId xmlns:a16="http://schemas.microsoft.com/office/drawing/2014/main" id="{44FD35D7-6C2C-458F-B8B8-F33338328276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611188" y="836613"/>
            <a:ext cx="8077200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0659" name="Group 3">
            <a:extLst>
              <a:ext uri="{FF2B5EF4-FFF2-40B4-BE49-F238E27FC236}">
                <a16:creationId xmlns:a16="http://schemas.microsoft.com/office/drawing/2014/main" id="{0387AF58-6010-4DA2-A00A-C0C54A0DA9B7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268413"/>
            <a:ext cx="8642350" cy="5184775"/>
            <a:chOff x="393" y="910"/>
            <a:chExt cx="5072" cy="3009"/>
          </a:xfrm>
        </p:grpSpPr>
        <p:grpSp>
          <p:nvGrpSpPr>
            <p:cNvPr id="70662" name="Group 4">
              <a:extLst>
                <a:ext uri="{FF2B5EF4-FFF2-40B4-BE49-F238E27FC236}">
                  <a16:creationId xmlns:a16="http://schemas.microsoft.com/office/drawing/2014/main" id="{EA1A1FBB-408A-4DC7-BEE0-66A3D45A1D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3" y="910"/>
              <a:ext cx="5072" cy="3009"/>
              <a:chOff x="393" y="910"/>
              <a:chExt cx="5072" cy="3009"/>
            </a:xfrm>
          </p:grpSpPr>
          <p:sp>
            <p:nvSpPr>
              <p:cNvPr id="71179" name="Rectangle 5">
                <a:extLst>
                  <a:ext uri="{FF2B5EF4-FFF2-40B4-BE49-F238E27FC236}">
                    <a16:creationId xmlns:a16="http://schemas.microsoft.com/office/drawing/2014/main" id="{F7D8064E-0C81-4B4E-A17E-6AF13CBE0F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" y="965"/>
                <a:ext cx="4962" cy="2899"/>
              </a:xfrm>
              <a:prstGeom prst="rect">
                <a:avLst/>
              </a:prstGeom>
              <a:solidFill>
                <a:srgbClr val="FF00FF"/>
              </a:solidFill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0" name="Freeform 6">
                <a:extLst>
                  <a:ext uri="{FF2B5EF4-FFF2-40B4-BE49-F238E27FC236}">
                    <a16:creationId xmlns:a16="http://schemas.microsoft.com/office/drawing/2014/main" id="{6724F0D4-65B9-47DC-AB8C-69354F487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910"/>
                <a:ext cx="55" cy="3009"/>
              </a:xfrm>
              <a:custGeom>
                <a:avLst/>
                <a:gdLst>
                  <a:gd name="T0" fmla="*/ 0 w 165"/>
                  <a:gd name="T1" fmla="*/ 0 h 9026"/>
                  <a:gd name="T2" fmla="*/ 18 w 165"/>
                  <a:gd name="T3" fmla="*/ 18 h 9026"/>
                  <a:gd name="T4" fmla="*/ 18 w 165"/>
                  <a:gd name="T5" fmla="*/ 985 h 9026"/>
                  <a:gd name="T6" fmla="*/ 0 w 165"/>
                  <a:gd name="T7" fmla="*/ 1003 h 9026"/>
                  <a:gd name="T8" fmla="*/ 0 w 165"/>
                  <a:gd name="T9" fmla="*/ 0 h 90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" h="9026">
                    <a:moveTo>
                      <a:pt x="0" y="0"/>
                    </a:moveTo>
                    <a:lnTo>
                      <a:pt x="165" y="165"/>
                    </a:lnTo>
                    <a:lnTo>
                      <a:pt x="165" y="8860"/>
                    </a:lnTo>
                    <a:lnTo>
                      <a:pt x="0" y="9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9F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1" name="Freeform 7">
                <a:extLst>
                  <a:ext uri="{FF2B5EF4-FFF2-40B4-BE49-F238E27FC236}">
                    <a16:creationId xmlns:a16="http://schemas.microsoft.com/office/drawing/2014/main" id="{16EA49A5-3198-4168-ABDD-4071F27A97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910"/>
                <a:ext cx="5072" cy="55"/>
              </a:xfrm>
              <a:custGeom>
                <a:avLst/>
                <a:gdLst>
                  <a:gd name="T0" fmla="*/ 0 w 15216"/>
                  <a:gd name="T1" fmla="*/ 0 h 165"/>
                  <a:gd name="T2" fmla="*/ 18 w 15216"/>
                  <a:gd name="T3" fmla="*/ 18 h 165"/>
                  <a:gd name="T4" fmla="*/ 1672 w 15216"/>
                  <a:gd name="T5" fmla="*/ 18 h 165"/>
                  <a:gd name="T6" fmla="*/ 1691 w 15216"/>
                  <a:gd name="T7" fmla="*/ 0 h 165"/>
                  <a:gd name="T8" fmla="*/ 0 w 15216"/>
                  <a:gd name="T9" fmla="*/ 0 h 16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16" h="165">
                    <a:moveTo>
                      <a:pt x="0" y="0"/>
                    </a:moveTo>
                    <a:lnTo>
                      <a:pt x="165" y="165"/>
                    </a:lnTo>
                    <a:lnTo>
                      <a:pt x="15051" y="165"/>
                    </a:lnTo>
                    <a:lnTo>
                      <a:pt x="1521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7FFE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2" name="Freeform 8">
                <a:extLst>
                  <a:ext uri="{FF2B5EF4-FFF2-40B4-BE49-F238E27FC236}">
                    <a16:creationId xmlns:a16="http://schemas.microsoft.com/office/drawing/2014/main" id="{B6E4E208-1F3D-47C9-82F1-A5B8FFD7D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10" y="910"/>
                <a:ext cx="55" cy="3009"/>
              </a:xfrm>
              <a:custGeom>
                <a:avLst/>
                <a:gdLst>
                  <a:gd name="T0" fmla="*/ 18 w 165"/>
                  <a:gd name="T1" fmla="*/ 1003 h 9026"/>
                  <a:gd name="T2" fmla="*/ 0 w 165"/>
                  <a:gd name="T3" fmla="*/ 985 h 9026"/>
                  <a:gd name="T4" fmla="*/ 0 w 165"/>
                  <a:gd name="T5" fmla="*/ 18 h 9026"/>
                  <a:gd name="T6" fmla="*/ 18 w 165"/>
                  <a:gd name="T7" fmla="*/ 0 h 9026"/>
                  <a:gd name="T8" fmla="*/ 18 w 165"/>
                  <a:gd name="T9" fmla="*/ 1003 h 902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5" h="9026">
                    <a:moveTo>
                      <a:pt x="165" y="9026"/>
                    </a:moveTo>
                    <a:lnTo>
                      <a:pt x="0" y="8860"/>
                    </a:lnTo>
                    <a:lnTo>
                      <a:pt x="0" y="165"/>
                    </a:lnTo>
                    <a:lnTo>
                      <a:pt x="165" y="0"/>
                    </a:lnTo>
                    <a:lnTo>
                      <a:pt x="165" y="9026"/>
                    </a:lnTo>
                    <a:close/>
                  </a:path>
                </a:pathLst>
              </a:custGeom>
              <a:solidFill>
                <a:srgbClr val="7F007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3" name="Freeform 9">
                <a:extLst>
                  <a:ext uri="{FF2B5EF4-FFF2-40B4-BE49-F238E27FC236}">
                    <a16:creationId xmlns:a16="http://schemas.microsoft.com/office/drawing/2014/main" id="{AE9EE862-290C-4EB5-AF2A-D31F28F6C5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3" y="3863"/>
                <a:ext cx="5072" cy="56"/>
              </a:xfrm>
              <a:custGeom>
                <a:avLst/>
                <a:gdLst>
                  <a:gd name="T0" fmla="*/ 1691 w 15216"/>
                  <a:gd name="T1" fmla="*/ 19 h 166"/>
                  <a:gd name="T2" fmla="*/ 0 w 15216"/>
                  <a:gd name="T3" fmla="*/ 19 h 166"/>
                  <a:gd name="T4" fmla="*/ 18 w 15216"/>
                  <a:gd name="T5" fmla="*/ 0 h 166"/>
                  <a:gd name="T6" fmla="*/ 1672 w 15216"/>
                  <a:gd name="T7" fmla="*/ 0 h 166"/>
                  <a:gd name="T8" fmla="*/ 1691 w 15216"/>
                  <a:gd name="T9" fmla="*/ 19 h 16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5216" h="166">
                    <a:moveTo>
                      <a:pt x="15216" y="166"/>
                    </a:moveTo>
                    <a:lnTo>
                      <a:pt x="0" y="166"/>
                    </a:lnTo>
                    <a:lnTo>
                      <a:pt x="165" y="0"/>
                    </a:lnTo>
                    <a:lnTo>
                      <a:pt x="15051" y="0"/>
                    </a:lnTo>
                    <a:lnTo>
                      <a:pt x="15216" y="166"/>
                    </a:lnTo>
                    <a:close/>
                  </a:path>
                </a:pathLst>
              </a:custGeom>
              <a:solidFill>
                <a:srgbClr val="3F003F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184" name="Rectangle 10">
                <a:extLst>
                  <a:ext uri="{FF2B5EF4-FFF2-40B4-BE49-F238E27FC236}">
                    <a16:creationId xmlns:a16="http://schemas.microsoft.com/office/drawing/2014/main" id="{027434CC-D540-4228-B49F-F71F3F8104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16"/>
                <a:ext cx="4852" cy="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5" name="Rectangle 11">
                <a:extLst>
                  <a:ext uri="{FF2B5EF4-FFF2-40B4-BE49-F238E27FC236}">
                    <a16:creationId xmlns:a16="http://schemas.microsoft.com/office/drawing/2014/main" id="{D425C9E8-56E7-4594-B088-A341C7312E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5"/>
                <a:ext cx="4852" cy="8"/>
              </a:xfrm>
              <a:prstGeom prst="rect">
                <a:avLst/>
              </a:prstGeom>
              <a:solidFill>
                <a:srgbClr val="00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6" name="Rectangle 12">
                <a:extLst>
                  <a:ext uri="{FF2B5EF4-FFF2-40B4-BE49-F238E27FC236}">
                    <a16:creationId xmlns:a16="http://schemas.microsoft.com/office/drawing/2014/main" id="{0F432DC2-C1D0-49C9-B549-0DDCEEE530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33"/>
                <a:ext cx="4852" cy="8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7" name="Rectangle 13">
                <a:extLst>
                  <a:ext uri="{FF2B5EF4-FFF2-40B4-BE49-F238E27FC236}">
                    <a16:creationId xmlns:a16="http://schemas.microsoft.com/office/drawing/2014/main" id="{292ECA58-70F3-4CC6-9065-940DA20C7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1"/>
                <a:ext cx="4852" cy="8"/>
              </a:xfrm>
              <a:prstGeom prst="rect">
                <a:avLst/>
              </a:prstGeom>
              <a:solidFill>
                <a:srgbClr val="00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8" name="Rectangle 14">
                <a:extLst>
                  <a:ext uri="{FF2B5EF4-FFF2-40B4-BE49-F238E27FC236}">
                    <a16:creationId xmlns:a16="http://schemas.microsoft.com/office/drawing/2014/main" id="{6EE52BF0-7999-460C-851E-4966F750AA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9"/>
                <a:ext cx="4852" cy="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89" name="Rectangle 15">
                <a:extLst>
                  <a:ext uri="{FF2B5EF4-FFF2-40B4-BE49-F238E27FC236}">
                    <a16:creationId xmlns:a16="http://schemas.microsoft.com/office/drawing/2014/main" id="{D8BF20B2-338B-417F-BBDA-C7D791098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58"/>
                <a:ext cx="4852" cy="8"/>
              </a:xfrm>
              <a:prstGeom prst="rect">
                <a:avLst/>
              </a:prstGeom>
              <a:solidFill>
                <a:srgbClr val="007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0" name="Rectangle 16">
                <a:extLst>
                  <a:ext uri="{FF2B5EF4-FFF2-40B4-BE49-F238E27FC236}">
                    <a16:creationId xmlns:a16="http://schemas.microsoft.com/office/drawing/2014/main" id="{541FDC37-6BAD-400D-BDE5-F4FB203DD6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66"/>
                <a:ext cx="4852" cy="8"/>
              </a:xfrm>
              <a:prstGeom prst="rect">
                <a:avLst/>
              </a:prstGeom>
              <a:solidFill>
                <a:srgbClr val="00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1" name="Rectangle 17">
                <a:extLst>
                  <a:ext uri="{FF2B5EF4-FFF2-40B4-BE49-F238E27FC236}">
                    <a16:creationId xmlns:a16="http://schemas.microsoft.com/office/drawing/2014/main" id="{DB6698C2-C376-4FB6-A301-54249C8165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74"/>
                <a:ext cx="4852" cy="8"/>
              </a:xfrm>
              <a:prstGeom prst="rect">
                <a:avLst/>
              </a:prstGeom>
              <a:solidFill>
                <a:srgbClr val="00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2" name="Rectangle 18">
                <a:extLst>
                  <a:ext uri="{FF2B5EF4-FFF2-40B4-BE49-F238E27FC236}">
                    <a16:creationId xmlns:a16="http://schemas.microsoft.com/office/drawing/2014/main" id="{C3C95507-4295-4048-A0F1-5927EB6D92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82"/>
                <a:ext cx="4852" cy="9"/>
              </a:xfrm>
              <a:prstGeom prst="rect">
                <a:avLst/>
              </a:prstGeom>
              <a:solidFill>
                <a:srgbClr val="00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3" name="Rectangle 19">
                <a:extLst>
                  <a:ext uri="{FF2B5EF4-FFF2-40B4-BE49-F238E27FC236}">
                    <a16:creationId xmlns:a16="http://schemas.microsoft.com/office/drawing/2014/main" id="{9FD04BED-9E46-4A87-BE2D-46CFFFB3F4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1"/>
                <a:ext cx="4852" cy="8"/>
              </a:xfrm>
              <a:prstGeom prst="rect">
                <a:avLst/>
              </a:prstGeom>
              <a:solidFill>
                <a:srgbClr val="00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4" name="Rectangle 20">
                <a:extLst>
                  <a:ext uri="{FF2B5EF4-FFF2-40B4-BE49-F238E27FC236}">
                    <a16:creationId xmlns:a16="http://schemas.microsoft.com/office/drawing/2014/main" id="{90E6D8BC-816F-464D-88A5-923A06DE7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9"/>
                <a:ext cx="4852" cy="8"/>
              </a:xfrm>
              <a:prstGeom prst="rect">
                <a:avLst/>
              </a:prstGeom>
              <a:solidFill>
                <a:srgbClr val="00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5" name="Rectangle 21">
                <a:extLst>
                  <a:ext uri="{FF2B5EF4-FFF2-40B4-BE49-F238E27FC236}">
                    <a16:creationId xmlns:a16="http://schemas.microsoft.com/office/drawing/2014/main" id="{0D8A0293-C482-4213-97AE-97C9D822CB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07"/>
                <a:ext cx="4852" cy="8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6" name="Rectangle 22">
                <a:extLst>
                  <a:ext uri="{FF2B5EF4-FFF2-40B4-BE49-F238E27FC236}">
                    <a16:creationId xmlns:a16="http://schemas.microsoft.com/office/drawing/2014/main" id="{3F843545-4298-46D5-90E5-BFEF2731FE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15"/>
                <a:ext cx="4852" cy="9"/>
              </a:xfrm>
              <a:prstGeom prst="rect">
                <a:avLst/>
              </a:prstGeom>
              <a:solidFill>
                <a:srgbClr val="006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7" name="Rectangle 23">
                <a:extLst>
                  <a:ext uri="{FF2B5EF4-FFF2-40B4-BE49-F238E27FC236}">
                    <a16:creationId xmlns:a16="http://schemas.microsoft.com/office/drawing/2014/main" id="{7EE86C32-6F99-4FA8-AAFB-8CD4353F1B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24"/>
                <a:ext cx="4852" cy="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8" name="Rectangle 24">
                <a:extLst>
                  <a:ext uri="{FF2B5EF4-FFF2-40B4-BE49-F238E27FC236}">
                    <a16:creationId xmlns:a16="http://schemas.microsoft.com/office/drawing/2014/main" id="{307F6AE7-CA28-4EE2-A512-884B28A4D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32"/>
                <a:ext cx="4852" cy="8"/>
              </a:xfrm>
              <a:prstGeom prst="rect">
                <a:avLst/>
              </a:prstGeom>
              <a:solidFill>
                <a:srgbClr val="006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99" name="Rectangle 25">
                <a:extLst>
                  <a:ext uri="{FF2B5EF4-FFF2-40B4-BE49-F238E27FC236}">
                    <a16:creationId xmlns:a16="http://schemas.microsoft.com/office/drawing/2014/main" id="{24DBCA95-1C38-4ED5-955E-DF64CB01BD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0"/>
                <a:ext cx="4852" cy="8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0" name="Rectangle 26">
                <a:extLst>
                  <a:ext uri="{FF2B5EF4-FFF2-40B4-BE49-F238E27FC236}">
                    <a16:creationId xmlns:a16="http://schemas.microsoft.com/office/drawing/2014/main" id="{9AC0D51B-4785-4E2B-8DBF-A74C018201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8"/>
                <a:ext cx="4852" cy="8"/>
              </a:xfrm>
              <a:prstGeom prst="rect">
                <a:avLst/>
              </a:prstGeom>
              <a:solidFill>
                <a:srgbClr val="00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1" name="Rectangle 27">
                <a:extLst>
                  <a:ext uri="{FF2B5EF4-FFF2-40B4-BE49-F238E27FC236}">
                    <a16:creationId xmlns:a16="http://schemas.microsoft.com/office/drawing/2014/main" id="{53429E22-EA68-4805-B9BF-AD755C6FF5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56"/>
                <a:ext cx="4852" cy="8"/>
              </a:xfrm>
              <a:prstGeom prst="rect">
                <a:avLst/>
              </a:prstGeom>
              <a:solidFill>
                <a:srgbClr val="005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2" name="Rectangle 28">
                <a:extLst>
                  <a:ext uri="{FF2B5EF4-FFF2-40B4-BE49-F238E27FC236}">
                    <a16:creationId xmlns:a16="http://schemas.microsoft.com/office/drawing/2014/main" id="{3B22A8EB-D008-4316-95F9-0355DE0948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64"/>
                <a:ext cx="4852" cy="9"/>
              </a:xfrm>
              <a:prstGeom prst="rect">
                <a:avLst/>
              </a:prstGeom>
              <a:solidFill>
                <a:srgbClr val="00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3" name="Rectangle 29">
                <a:extLst>
                  <a:ext uri="{FF2B5EF4-FFF2-40B4-BE49-F238E27FC236}">
                    <a16:creationId xmlns:a16="http://schemas.microsoft.com/office/drawing/2014/main" id="{559CE8AD-4552-45AF-A531-6648E64E81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73"/>
                <a:ext cx="4852" cy="8"/>
              </a:xfrm>
              <a:prstGeom prst="rect">
                <a:avLst/>
              </a:prstGeom>
              <a:solidFill>
                <a:srgbClr val="005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4" name="Rectangle 30">
                <a:extLst>
                  <a:ext uri="{FF2B5EF4-FFF2-40B4-BE49-F238E27FC236}">
                    <a16:creationId xmlns:a16="http://schemas.microsoft.com/office/drawing/2014/main" id="{F4FEE4DC-CD02-4BD7-9274-4104775A6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1"/>
                <a:ext cx="4852" cy="8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5" name="Rectangle 31">
                <a:extLst>
                  <a:ext uri="{FF2B5EF4-FFF2-40B4-BE49-F238E27FC236}">
                    <a16:creationId xmlns:a16="http://schemas.microsoft.com/office/drawing/2014/main" id="{BCB32829-383B-415D-A375-419CBE14FC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9"/>
                <a:ext cx="4852" cy="8"/>
              </a:xfrm>
              <a:prstGeom prst="rect">
                <a:avLst/>
              </a:prstGeom>
              <a:solidFill>
                <a:srgbClr val="005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6" name="Rectangle 32">
                <a:extLst>
                  <a:ext uri="{FF2B5EF4-FFF2-40B4-BE49-F238E27FC236}">
                    <a16:creationId xmlns:a16="http://schemas.microsoft.com/office/drawing/2014/main" id="{61A38734-7B16-4916-B00A-FE013515C2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97"/>
                <a:ext cx="4852" cy="9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7" name="Rectangle 33">
                <a:extLst>
                  <a:ext uri="{FF2B5EF4-FFF2-40B4-BE49-F238E27FC236}">
                    <a16:creationId xmlns:a16="http://schemas.microsoft.com/office/drawing/2014/main" id="{7A427683-DAF9-4F45-AF56-69E5C8C77F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06"/>
                <a:ext cx="4852" cy="8"/>
              </a:xfrm>
              <a:prstGeom prst="rect">
                <a:avLst/>
              </a:prstGeom>
              <a:solidFill>
                <a:srgbClr val="00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8" name="Rectangle 34">
                <a:extLst>
                  <a:ext uri="{FF2B5EF4-FFF2-40B4-BE49-F238E27FC236}">
                    <a16:creationId xmlns:a16="http://schemas.microsoft.com/office/drawing/2014/main" id="{8AAFAF7A-0DA8-4C99-BB4D-DEEDE25B65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14"/>
                <a:ext cx="4852" cy="8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09" name="Rectangle 35">
                <a:extLst>
                  <a:ext uri="{FF2B5EF4-FFF2-40B4-BE49-F238E27FC236}">
                    <a16:creationId xmlns:a16="http://schemas.microsoft.com/office/drawing/2014/main" id="{64FED197-613A-45EA-95DA-E230BE9A5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22"/>
                <a:ext cx="4852" cy="8"/>
              </a:xfrm>
              <a:prstGeom prst="rect">
                <a:avLst/>
              </a:prstGeom>
              <a:solidFill>
                <a:srgbClr val="004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0" name="Rectangle 36">
                <a:extLst>
                  <a:ext uri="{FF2B5EF4-FFF2-40B4-BE49-F238E27FC236}">
                    <a16:creationId xmlns:a16="http://schemas.microsoft.com/office/drawing/2014/main" id="{7274BDF5-D1CB-45AB-96A1-34AA554A0E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0"/>
                <a:ext cx="4852" cy="9"/>
              </a:xfrm>
              <a:prstGeom prst="rect">
                <a:avLst/>
              </a:prstGeom>
              <a:solidFill>
                <a:srgbClr val="004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1" name="Rectangle 37">
                <a:extLst>
                  <a:ext uri="{FF2B5EF4-FFF2-40B4-BE49-F238E27FC236}">
                    <a16:creationId xmlns:a16="http://schemas.microsoft.com/office/drawing/2014/main" id="{44750AD6-2225-4F3C-9528-12DA30E1EA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9"/>
                <a:ext cx="4852" cy="8"/>
              </a:xfrm>
              <a:prstGeom prst="rect">
                <a:avLst/>
              </a:prstGeom>
              <a:solidFill>
                <a:srgbClr val="00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2" name="Rectangle 38">
                <a:extLst>
                  <a:ext uri="{FF2B5EF4-FFF2-40B4-BE49-F238E27FC236}">
                    <a16:creationId xmlns:a16="http://schemas.microsoft.com/office/drawing/2014/main" id="{5DCF010F-4D4F-442B-A9AF-773EAC0ADE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47"/>
                <a:ext cx="4852" cy="8"/>
              </a:xfrm>
              <a:prstGeom prst="rect">
                <a:avLst/>
              </a:prstGeom>
              <a:solidFill>
                <a:srgbClr val="00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3" name="Rectangle 39">
                <a:extLst>
                  <a:ext uri="{FF2B5EF4-FFF2-40B4-BE49-F238E27FC236}">
                    <a16:creationId xmlns:a16="http://schemas.microsoft.com/office/drawing/2014/main" id="{2DB6CBEE-2F97-407F-ADBF-2330EB4E11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55"/>
                <a:ext cx="4852" cy="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4" name="Rectangle 40">
                <a:extLst>
                  <a:ext uri="{FF2B5EF4-FFF2-40B4-BE49-F238E27FC236}">
                    <a16:creationId xmlns:a16="http://schemas.microsoft.com/office/drawing/2014/main" id="{27DC6417-7092-4953-AE82-8F5BB327D5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4"/>
                <a:ext cx="4852" cy="4"/>
              </a:xfrm>
              <a:prstGeom prst="rect">
                <a:avLst/>
              </a:pr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5" name="Rectangle 41">
                <a:extLst>
                  <a:ext uri="{FF2B5EF4-FFF2-40B4-BE49-F238E27FC236}">
                    <a16:creationId xmlns:a16="http://schemas.microsoft.com/office/drawing/2014/main" id="{C762EBE6-9124-4821-994A-FC69CEC8285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0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6" name="Rectangle 42">
                <a:extLst>
                  <a:ext uri="{FF2B5EF4-FFF2-40B4-BE49-F238E27FC236}">
                    <a16:creationId xmlns:a16="http://schemas.microsoft.com/office/drawing/2014/main" id="{8953081A-601A-43FB-A167-D91CCA7867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16"/>
                <a:ext cx="4852" cy="9"/>
              </a:xfrm>
              <a:prstGeom prst="rect">
                <a:avLst/>
              </a:prstGeom>
              <a:solidFill>
                <a:srgbClr val="008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7" name="Rectangle 43">
                <a:extLst>
                  <a:ext uri="{FF2B5EF4-FFF2-40B4-BE49-F238E27FC236}">
                    <a16:creationId xmlns:a16="http://schemas.microsoft.com/office/drawing/2014/main" id="{1B191D6D-7C4F-44FC-8F9A-18FE8DE70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25"/>
                <a:ext cx="4852" cy="8"/>
              </a:xfrm>
              <a:prstGeom prst="rect">
                <a:avLst/>
              </a:prstGeom>
              <a:solidFill>
                <a:srgbClr val="007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8" name="Rectangle 44">
                <a:extLst>
                  <a:ext uri="{FF2B5EF4-FFF2-40B4-BE49-F238E27FC236}">
                    <a16:creationId xmlns:a16="http://schemas.microsoft.com/office/drawing/2014/main" id="{0E745472-B6F8-409D-ADD5-53C431B144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33"/>
                <a:ext cx="4852" cy="8"/>
              </a:xfrm>
              <a:prstGeom prst="rect">
                <a:avLst/>
              </a:prstGeom>
              <a:solidFill>
                <a:srgbClr val="007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19" name="Rectangle 45">
                <a:extLst>
                  <a:ext uri="{FF2B5EF4-FFF2-40B4-BE49-F238E27FC236}">
                    <a16:creationId xmlns:a16="http://schemas.microsoft.com/office/drawing/2014/main" id="{616BF7AD-12BD-49D3-A54E-72569ED63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1"/>
                <a:ext cx="4852" cy="8"/>
              </a:xfrm>
              <a:prstGeom prst="rect">
                <a:avLst/>
              </a:prstGeom>
              <a:solidFill>
                <a:srgbClr val="007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0" name="Rectangle 46">
                <a:extLst>
                  <a:ext uri="{FF2B5EF4-FFF2-40B4-BE49-F238E27FC236}">
                    <a16:creationId xmlns:a16="http://schemas.microsoft.com/office/drawing/2014/main" id="{CD15A23A-435E-482C-997D-93CCCD133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49"/>
                <a:ext cx="4852" cy="9"/>
              </a:xfrm>
              <a:prstGeom prst="rect">
                <a:avLst/>
              </a:prstGeom>
              <a:solidFill>
                <a:srgbClr val="007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1" name="Rectangle 47">
                <a:extLst>
                  <a:ext uri="{FF2B5EF4-FFF2-40B4-BE49-F238E27FC236}">
                    <a16:creationId xmlns:a16="http://schemas.microsoft.com/office/drawing/2014/main" id="{060B21F9-5B9F-4312-ACF8-8874B12B89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58"/>
                <a:ext cx="4852" cy="8"/>
              </a:xfrm>
              <a:prstGeom prst="rect">
                <a:avLst/>
              </a:prstGeom>
              <a:solidFill>
                <a:srgbClr val="007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2" name="Rectangle 48">
                <a:extLst>
                  <a:ext uri="{FF2B5EF4-FFF2-40B4-BE49-F238E27FC236}">
                    <a16:creationId xmlns:a16="http://schemas.microsoft.com/office/drawing/2014/main" id="{62A991D5-2587-4D05-81B2-2A51BD6D12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66"/>
                <a:ext cx="4852" cy="8"/>
              </a:xfrm>
              <a:prstGeom prst="rect">
                <a:avLst/>
              </a:prstGeom>
              <a:solidFill>
                <a:srgbClr val="007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3" name="Rectangle 49">
                <a:extLst>
                  <a:ext uri="{FF2B5EF4-FFF2-40B4-BE49-F238E27FC236}">
                    <a16:creationId xmlns:a16="http://schemas.microsoft.com/office/drawing/2014/main" id="{37D2A95B-736B-4DBB-B5E9-BC5FC58FAC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74"/>
                <a:ext cx="4852" cy="8"/>
              </a:xfrm>
              <a:prstGeom prst="rect">
                <a:avLst/>
              </a:prstGeom>
              <a:solidFill>
                <a:srgbClr val="007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4" name="Rectangle 50">
                <a:extLst>
                  <a:ext uri="{FF2B5EF4-FFF2-40B4-BE49-F238E27FC236}">
                    <a16:creationId xmlns:a16="http://schemas.microsoft.com/office/drawing/2014/main" id="{73435B41-18DB-43A5-B996-BB78271A62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82"/>
                <a:ext cx="4852" cy="9"/>
              </a:xfrm>
              <a:prstGeom prst="rect">
                <a:avLst/>
              </a:prstGeom>
              <a:solidFill>
                <a:srgbClr val="006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5" name="Rectangle 51">
                <a:extLst>
                  <a:ext uri="{FF2B5EF4-FFF2-40B4-BE49-F238E27FC236}">
                    <a16:creationId xmlns:a16="http://schemas.microsoft.com/office/drawing/2014/main" id="{F475277A-D33B-4465-B139-F2CA1F6E0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1"/>
                <a:ext cx="4852" cy="8"/>
              </a:xfrm>
              <a:prstGeom prst="rect">
                <a:avLst/>
              </a:prstGeom>
              <a:solidFill>
                <a:srgbClr val="006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6" name="Rectangle 52">
                <a:extLst>
                  <a:ext uri="{FF2B5EF4-FFF2-40B4-BE49-F238E27FC236}">
                    <a16:creationId xmlns:a16="http://schemas.microsoft.com/office/drawing/2014/main" id="{29B756BD-5F40-4E7E-AD41-E51F92A24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099"/>
                <a:ext cx="4852" cy="8"/>
              </a:xfrm>
              <a:prstGeom prst="rect">
                <a:avLst/>
              </a:prstGeom>
              <a:solidFill>
                <a:srgbClr val="006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7" name="Rectangle 53">
                <a:extLst>
                  <a:ext uri="{FF2B5EF4-FFF2-40B4-BE49-F238E27FC236}">
                    <a16:creationId xmlns:a16="http://schemas.microsoft.com/office/drawing/2014/main" id="{79FD05FC-8891-4C8B-BB17-4ADA2FE778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07"/>
                <a:ext cx="4852" cy="8"/>
              </a:xfrm>
              <a:prstGeom prst="rect">
                <a:avLst/>
              </a:prstGeom>
              <a:solidFill>
                <a:srgbClr val="006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8" name="Rectangle 54">
                <a:extLst>
                  <a:ext uri="{FF2B5EF4-FFF2-40B4-BE49-F238E27FC236}">
                    <a16:creationId xmlns:a16="http://schemas.microsoft.com/office/drawing/2014/main" id="{AC77A03C-6293-4E74-A01C-ABF0331648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15"/>
                <a:ext cx="4852" cy="9"/>
              </a:xfrm>
              <a:prstGeom prst="rect">
                <a:avLst/>
              </a:prstGeom>
              <a:solidFill>
                <a:srgbClr val="006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29" name="Rectangle 55">
                <a:extLst>
                  <a:ext uri="{FF2B5EF4-FFF2-40B4-BE49-F238E27FC236}">
                    <a16:creationId xmlns:a16="http://schemas.microsoft.com/office/drawing/2014/main" id="{4975A686-C957-4D56-8929-4655A824D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24"/>
                <a:ext cx="4852" cy="8"/>
              </a:xfrm>
              <a:prstGeom prst="rect">
                <a:avLst/>
              </a:prstGeom>
              <a:solidFill>
                <a:srgbClr val="006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0" name="Rectangle 56">
                <a:extLst>
                  <a:ext uri="{FF2B5EF4-FFF2-40B4-BE49-F238E27FC236}">
                    <a16:creationId xmlns:a16="http://schemas.microsoft.com/office/drawing/2014/main" id="{C9D143D4-05C5-4C7D-9386-D08434C3DD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32"/>
                <a:ext cx="4852" cy="8"/>
              </a:xfrm>
              <a:prstGeom prst="rect">
                <a:avLst/>
              </a:prstGeom>
              <a:solidFill>
                <a:srgbClr val="006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1" name="Rectangle 57">
                <a:extLst>
                  <a:ext uri="{FF2B5EF4-FFF2-40B4-BE49-F238E27FC236}">
                    <a16:creationId xmlns:a16="http://schemas.microsoft.com/office/drawing/2014/main" id="{B6343501-7266-48B1-8ECF-15AA74A0D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0"/>
                <a:ext cx="4852" cy="8"/>
              </a:xfrm>
              <a:prstGeom prst="rect">
                <a:avLst/>
              </a:prstGeom>
              <a:solidFill>
                <a:srgbClr val="006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2" name="Rectangle 58">
                <a:extLst>
                  <a:ext uri="{FF2B5EF4-FFF2-40B4-BE49-F238E27FC236}">
                    <a16:creationId xmlns:a16="http://schemas.microsoft.com/office/drawing/2014/main" id="{E0FB3824-E9F1-4184-BD03-4C662C6CB2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48"/>
                <a:ext cx="4852" cy="8"/>
              </a:xfrm>
              <a:prstGeom prst="rect">
                <a:avLst/>
              </a:prstGeom>
              <a:solidFill>
                <a:srgbClr val="005E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3" name="Rectangle 59">
                <a:extLst>
                  <a:ext uri="{FF2B5EF4-FFF2-40B4-BE49-F238E27FC236}">
                    <a16:creationId xmlns:a16="http://schemas.microsoft.com/office/drawing/2014/main" id="{19C3BF63-05BA-40B1-9DF7-23E9BB706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56"/>
                <a:ext cx="4852" cy="8"/>
              </a:xfrm>
              <a:prstGeom prst="rect">
                <a:avLst/>
              </a:prstGeom>
              <a:solidFill>
                <a:srgbClr val="005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4" name="Rectangle 60">
                <a:extLst>
                  <a:ext uri="{FF2B5EF4-FFF2-40B4-BE49-F238E27FC236}">
                    <a16:creationId xmlns:a16="http://schemas.microsoft.com/office/drawing/2014/main" id="{CA8661AD-3B1C-48C7-A5AC-1B7CF42013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64"/>
                <a:ext cx="4852" cy="9"/>
              </a:xfrm>
              <a:prstGeom prst="rect">
                <a:avLst/>
              </a:prstGeom>
              <a:solidFill>
                <a:srgbClr val="005A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5" name="Rectangle 61">
                <a:extLst>
                  <a:ext uri="{FF2B5EF4-FFF2-40B4-BE49-F238E27FC236}">
                    <a16:creationId xmlns:a16="http://schemas.microsoft.com/office/drawing/2014/main" id="{190C9A82-14A7-45AE-BD3B-A75FCE97C9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73"/>
                <a:ext cx="4852" cy="8"/>
              </a:xfrm>
              <a:prstGeom prst="rect">
                <a:avLst/>
              </a:prstGeom>
              <a:solidFill>
                <a:srgbClr val="0058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6" name="Rectangle 62">
                <a:extLst>
                  <a:ext uri="{FF2B5EF4-FFF2-40B4-BE49-F238E27FC236}">
                    <a16:creationId xmlns:a16="http://schemas.microsoft.com/office/drawing/2014/main" id="{0858A339-AC7A-4981-9C00-BCC5A1AAE0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1"/>
                <a:ext cx="4852" cy="8"/>
              </a:xfrm>
              <a:prstGeom prst="rect">
                <a:avLst/>
              </a:prstGeom>
              <a:solidFill>
                <a:srgbClr val="0056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7" name="Rectangle 63">
                <a:extLst>
                  <a:ext uri="{FF2B5EF4-FFF2-40B4-BE49-F238E27FC236}">
                    <a16:creationId xmlns:a16="http://schemas.microsoft.com/office/drawing/2014/main" id="{627A1E8F-442E-4B9B-AD07-1CB1540858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89"/>
                <a:ext cx="4852" cy="8"/>
              </a:xfrm>
              <a:prstGeom prst="rect">
                <a:avLst/>
              </a:prstGeom>
              <a:solidFill>
                <a:srgbClr val="0054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8" name="Rectangle 64">
                <a:extLst>
                  <a:ext uri="{FF2B5EF4-FFF2-40B4-BE49-F238E27FC236}">
                    <a16:creationId xmlns:a16="http://schemas.microsoft.com/office/drawing/2014/main" id="{E2A66EE6-645D-43F4-A71E-4A8A422EC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197"/>
                <a:ext cx="4852" cy="9"/>
              </a:xfrm>
              <a:prstGeom prst="rect">
                <a:avLst/>
              </a:prstGeom>
              <a:solidFill>
                <a:srgbClr val="0052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39" name="Rectangle 65">
                <a:extLst>
                  <a:ext uri="{FF2B5EF4-FFF2-40B4-BE49-F238E27FC236}">
                    <a16:creationId xmlns:a16="http://schemas.microsoft.com/office/drawing/2014/main" id="{198FDA5E-D1C3-4735-A70D-3D17B122AF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06"/>
                <a:ext cx="4852" cy="8"/>
              </a:xfrm>
              <a:prstGeom prst="rect">
                <a:avLst/>
              </a:prstGeom>
              <a:solidFill>
                <a:srgbClr val="004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0" name="Rectangle 66">
                <a:extLst>
                  <a:ext uri="{FF2B5EF4-FFF2-40B4-BE49-F238E27FC236}">
                    <a16:creationId xmlns:a16="http://schemas.microsoft.com/office/drawing/2014/main" id="{E220F08B-0190-41E3-8E39-4E636946A0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14"/>
                <a:ext cx="4852" cy="8"/>
              </a:xfrm>
              <a:prstGeom prst="rect">
                <a:avLst/>
              </a:prstGeom>
              <a:solidFill>
                <a:srgbClr val="00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1" name="Rectangle 67">
                <a:extLst>
                  <a:ext uri="{FF2B5EF4-FFF2-40B4-BE49-F238E27FC236}">
                    <a16:creationId xmlns:a16="http://schemas.microsoft.com/office/drawing/2014/main" id="{FB1E7A26-0463-409C-B581-83178CCE57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22"/>
                <a:ext cx="4852" cy="8"/>
              </a:xfrm>
              <a:prstGeom prst="rect">
                <a:avLst/>
              </a:prstGeom>
              <a:solidFill>
                <a:srgbClr val="004B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2" name="Rectangle 68">
                <a:extLst>
                  <a:ext uri="{FF2B5EF4-FFF2-40B4-BE49-F238E27FC236}">
                    <a16:creationId xmlns:a16="http://schemas.microsoft.com/office/drawing/2014/main" id="{87C2AD9D-FE04-404C-8391-8526C32BF6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0"/>
                <a:ext cx="4852" cy="9"/>
              </a:xfrm>
              <a:prstGeom prst="rect">
                <a:avLst/>
              </a:prstGeom>
              <a:solidFill>
                <a:srgbClr val="004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3" name="Rectangle 69">
                <a:extLst>
                  <a:ext uri="{FF2B5EF4-FFF2-40B4-BE49-F238E27FC236}">
                    <a16:creationId xmlns:a16="http://schemas.microsoft.com/office/drawing/2014/main" id="{076B0A98-AA2D-41C0-986F-690D92AEF5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39"/>
                <a:ext cx="4852" cy="8"/>
              </a:xfrm>
              <a:prstGeom prst="rect">
                <a:avLst/>
              </a:prstGeom>
              <a:solidFill>
                <a:srgbClr val="0047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4" name="Rectangle 70">
                <a:extLst>
                  <a:ext uri="{FF2B5EF4-FFF2-40B4-BE49-F238E27FC236}">
                    <a16:creationId xmlns:a16="http://schemas.microsoft.com/office/drawing/2014/main" id="{62574013-F4DA-49CE-B486-0E3AC1F8AC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47"/>
                <a:ext cx="4852" cy="8"/>
              </a:xfrm>
              <a:prstGeom prst="rect">
                <a:avLst/>
              </a:prstGeom>
              <a:solidFill>
                <a:srgbClr val="004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5" name="Rectangle 71">
                <a:extLst>
                  <a:ext uri="{FF2B5EF4-FFF2-40B4-BE49-F238E27FC236}">
                    <a16:creationId xmlns:a16="http://schemas.microsoft.com/office/drawing/2014/main" id="{69ED310F-874F-47FA-BF55-E81B92CC8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55"/>
                <a:ext cx="4852" cy="9"/>
              </a:xfrm>
              <a:prstGeom prst="rect">
                <a:avLst/>
              </a:prstGeom>
              <a:solidFill>
                <a:srgbClr val="0043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6" name="Rectangle 72">
                <a:extLst>
                  <a:ext uri="{FF2B5EF4-FFF2-40B4-BE49-F238E27FC236}">
                    <a16:creationId xmlns:a16="http://schemas.microsoft.com/office/drawing/2014/main" id="{2D436C61-73C7-4950-9F3E-68230CDE4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4"/>
                <a:ext cx="4852" cy="4"/>
              </a:xfrm>
              <a:prstGeom prst="rect">
                <a:avLst/>
              </a:prstGeom>
              <a:solidFill>
                <a:srgbClr val="004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7" name="Rectangle 73">
                <a:extLst>
                  <a:ext uri="{FF2B5EF4-FFF2-40B4-BE49-F238E27FC236}">
                    <a16:creationId xmlns:a16="http://schemas.microsoft.com/office/drawing/2014/main" id="{883D13D7-701A-4B14-98DF-5765903A7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3"/>
                <a:ext cx="4852" cy="1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8" name="Rectangle 74">
                <a:extLst>
                  <a:ext uri="{FF2B5EF4-FFF2-40B4-BE49-F238E27FC236}">
                    <a16:creationId xmlns:a16="http://schemas.microsoft.com/office/drawing/2014/main" id="{F7085EFF-8C26-4771-84C1-EBE702F655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73"/>
                <a:ext cx="4852" cy="11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49" name="Rectangle 75">
                <a:extLst>
                  <a:ext uri="{FF2B5EF4-FFF2-40B4-BE49-F238E27FC236}">
                    <a16:creationId xmlns:a16="http://schemas.microsoft.com/office/drawing/2014/main" id="{506F64AD-504F-4C13-BF9D-8D2301563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84"/>
                <a:ext cx="4852" cy="10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0" name="Rectangle 76">
                <a:extLst>
                  <a:ext uri="{FF2B5EF4-FFF2-40B4-BE49-F238E27FC236}">
                    <a16:creationId xmlns:a16="http://schemas.microsoft.com/office/drawing/2014/main" id="{79850A95-7107-4711-9002-20549B2DDD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94"/>
                <a:ext cx="4852" cy="10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1" name="Rectangle 77">
                <a:extLst>
                  <a:ext uri="{FF2B5EF4-FFF2-40B4-BE49-F238E27FC236}">
                    <a16:creationId xmlns:a16="http://schemas.microsoft.com/office/drawing/2014/main" id="{4BABCA91-9659-4D96-A3D5-D91BEE049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04"/>
                <a:ext cx="4852" cy="11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2" name="Rectangle 78">
                <a:extLst>
                  <a:ext uri="{FF2B5EF4-FFF2-40B4-BE49-F238E27FC236}">
                    <a16:creationId xmlns:a16="http://schemas.microsoft.com/office/drawing/2014/main" id="{65F7A5FE-D74C-4558-8F5E-764D70EAE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15"/>
                <a:ext cx="4852" cy="10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3" name="Rectangle 79">
                <a:extLst>
                  <a:ext uri="{FF2B5EF4-FFF2-40B4-BE49-F238E27FC236}">
                    <a16:creationId xmlns:a16="http://schemas.microsoft.com/office/drawing/2014/main" id="{CFE688B8-A2E4-40F8-9717-6421591C5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25"/>
                <a:ext cx="4852" cy="1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4" name="Rectangle 80">
                <a:extLst>
                  <a:ext uri="{FF2B5EF4-FFF2-40B4-BE49-F238E27FC236}">
                    <a16:creationId xmlns:a16="http://schemas.microsoft.com/office/drawing/2014/main" id="{361D9245-98F0-43C8-A9C8-827F1899E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35"/>
                <a:ext cx="4852" cy="10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5" name="Rectangle 81">
                <a:extLst>
                  <a:ext uri="{FF2B5EF4-FFF2-40B4-BE49-F238E27FC236}">
                    <a16:creationId xmlns:a16="http://schemas.microsoft.com/office/drawing/2014/main" id="{74AE6266-3EAB-4ADF-9BA3-3CB7EB0ECF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45"/>
                <a:ext cx="4852" cy="11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6" name="Rectangle 82">
                <a:extLst>
                  <a:ext uri="{FF2B5EF4-FFF2-40B4-BE49-F238E27FC236}">
                    <a16:creationId xmlns:a16="http://schemas.microsoft.com/office/drawing/2014/main" id="{0962F3CC-30E3-4028-86FF-F5B9115DF2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56"/>
                <a:ext cx="4852" cy="10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7" name="Rectangle 83">
                <a:extLst>
                  <a:ext uri="{FF2B5EF4-FFF2-40B4-BE49-F238E27FC236}">
                    <a16:creationId xmlns:a16="http://schemas.microsoft.com/office/drawing/2014/main" id="{F483C6F9-38DD-4D08-B76D-4E440882F8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66"/>
                <a:ext cx="4852" cy="1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8" name="Rectangle 84">
                <a:extLst>
                  <a:ext uri="{FF2B5EF4-FFF2-40B4-BE49-F238E27FC236}">
                    <a16:creationId xmlns:a16="http://schemas.microsoft.com/office/drawing/2014/main" id="{D1FA32C4-E87B-4312-AB2D-C569BF457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77"/>
                <a:ext cx="4852" cy="10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59" name="Rectangle 85">
                <a:extLst>
                  <a:ext uri="{FF2B5EF4-FFF2-40B4-BE49-F238E27FC236}">
                    <a16:creationId xmlns:a16="http://schemas.microsoft.com/office/drawing/2014/main" id="{635B7659-ACDA-41A9-A7AA-8F56497CA4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87"/>
                <a:ext cx="4852" cy="10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0" name="Rectangle 86">
                <a:extLst>
                  <a:ext uri="{FF2B5EF4-FFF2-40B4-BE49-F238E27FC236}">
                    <a16:creationId xmlns:a16="http://schemas.microsoft.com/office/drawing/2014/main" id="{CCC33EDB-995D-4F0C-847F-681D91327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97"/>
                <a:ext cx="4852" cy="10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1" name="Rectangle 87">
                <a:extLst>
                  <a:ext uri="{FF2B5EF4-FFF2-40B4-BE49-F238E27FC236}">
                    <a16:creationId xmlns:a16="http://schemas.microsoft.com/office/drawing/2014/main" id="{E524A56C-B959-4B50-98E6-53607A5A1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07"/>
                <a:ext cx="4852" cy="1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2" name="Rectangle 88">
                <a:extLst>
                  <a:ext uri="{FF2B5EF4-FFF2-40B4-BE49-F238E27FC236}">
                    <a16:creationId xmlns:a16="http://schemas.microsoft.com/office/drawing/2014/main" id="{54CD8873-DDC8-4096-BF93-E595FC5E6D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18"/>
                <a:ext cx="4852" cy="10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3" name="Rectangle 89">
                <a:extLst>
                  <a:ext uri="{FF2B5EF4-FFF2-40B4-BE49-F238E27FC236}">
                    <a16:creationId xmlns:a16="http://schemas.microsoft.com/office/drawing/2014/main" id="{D939B7B4-345C-4CE7-9708-244A5C825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28"/>
                <a:ext cx="4852" cy="10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4" name="Rectangle 90">
                <a:extLst>
                  <a:ext uri="{FF2B5EF4-FFF2-40B4-BE49-F238E27FC236}">
                    <a16:creationId xmlns:a16="http://schemas.microsoft.com/office/drawing/2014/main" id="{46B354F7-77B1-4BC9-A094-B1C96B3C5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38"/>
                <a:ext cx="4852" cy="10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5" name="Rectangle 91">
                <a:extLst>
                  <a:ext uri="{FF2B5EF4-FFF2-40B4-BE49-F238E27FC236}">
                    <a16:creationId xmlns:a16="http://schemas.microsoft.com/office/drawing/2014/main" id="{712AF8FB-BB97-455A-9183-E53060A855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48"/>
                <a:ext cx="4852" cy="11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6" name="Rectangle 92">
                <a:extLst>
                  <a:ext uri="{FF2B5EF4-FFF2-40B4-BE49-F238E27FC236}">
                    <a16:creationId xmlns:a16="http://schemas.microsoft.com/office/drawing/2014/main" id="{D6A2E06E-7073-45F6-A9DE-1C0EF85856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59"/>
                <a:ext cx="4852" cy="10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7" name="Rectangle 93">
                <a:extLst>
                  <a:ext uri="{FF2B5EF4-FFF2-40B4-BE49-F238E27FC236}">
                    <a16:creationId xmlns:a16="http://schemas.microsoft.com/office/drawing/2014/main" id="{EA82BEC5-964C-4272-BF63-3A1504B9B9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69"/>
                <a:ext cx="4852" cy="10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8" name="Rectangle 94">
                <a:extLst>
                  <a:ext uri="{FF2B5EF4-FFF2-40B4-BE49-F238E27FC236}">
                    <a16:creationId xmlns:a16="http://schemas.microsoft.com/office/drawing/2014/main" id="{62F4E877-151B-43A8-A2C2-D8F9A48DBA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79"/>
                <a:ext cx="4852" cy="11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69" name="Rectangle 95">
                <a:extLst>
                  <a:ext uri="{FF2B5EF4-FFF2-40B4-BE49-F238E27FC236}">
                    <a16:creationId xmlns:a16="http://schemas.microsoft.com/office/drawing/2014/main" id="{6448F361-F5C5-4580-AD91-E5EA9ED3B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90"/>
                <a:ext cx="4852" cy="10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0" name="Rectangle 96">
                <a:extLst>
                  <a:ext uri="{FF2B5EF4-FFF2-40B4-BE49-F238E27FC236}">
                    <a16:creationId xmlns:a16="http://schemas.microsoft.com/office/drawing/2014/main" id="{22FA862D-A4B2-4493-AC01-A7AB98B403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00"/>
                <a:ext cx="4852" cy="10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1" name="Rectangle 97">
                <a:extLst>
                  <a:ext uri="{FF2B5EF4-FFF2-40B4-BE49-F238E27FC236}">
                    <a16:creationId xmlns:a16="http://schemas.microsoft.com/office/drawing/2014/main" id="{C8FFE7CB-ADE3-490A-917F-F626CA225E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10"/>
                <a:ext cx="4852" cy="11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2" name="Rectangle 98">
                <a:extLst>
                  <a:ext uri="{FF2B5EF4-FFF2-40B4-BE49-F238E27FC236}">
                    <a16:creationId xmlns:a16="http://schemas.microsoft.com/office/drawing/2014/main" id="{E98BEEC1-8D21-4AAF-A664-6E99B7A14F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21"/>
                <a:ext cx="4852" cy="10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3" name="Rectangle 99">
                <a:extLst>
                  <a:ext uri="{FF2B5EF4-FFF2-40B4-BE49-F238E27FC236}">
                    <a16:creationId xmlns:a16="http://schemas.microsoft.com/office/drawing/2014/main" id="{8DED6734-1240-45FC-B979-D2366D81F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31"/>
                <a:ext cx="4852" cy="10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4" name="Rectangle 100">
                <a:extLst>
                  <a:ext uri="{FF2B5EF4-FFF2-40B4-BE49-F238E27FC236}">
                    <a16:creationId xmlns:a16="http://schemas.microsoft.com/office/drawing/2014/main" id="{DF7C95DA-4EA5-40DB-B7AA-BC9F65B713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41"/>
                <a:ext cx="4852" cy="11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5" name="Rectangle 101">
                <a:extLst>
                  <a:ext uri="{FF2B5EF4-FFF2-40B4-BE49-F238E27FC236}">
                    <a16:creationId xmlns:a16="http://schemas.microsoft.com/office/drawing/2014/main" id="{8E480FA0-48B4-4A67-8CB8-E2955469A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52"/>
                <a:ext cx="4852" cy="10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6" name="Rectangle 102">
                <a:extLst>
                  <a:ext uri="{FF2B5EF4-FFF2-40B4-BE49-F238E27FC236}">
                    <a16:creationId xmlns:a16="http://schemas.microsoft.com/office/drawing/2014/main" id="{6DA1A1B1-6226-45B4-9DDC-D4F8DEC3AA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62"/>
                <a:ext cx="4852" cy="10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7" name="Rectangle 103">
                <a:extLst>
                  <a:ext uri="{FF2B5EF4-FFF2-40B4-BE49-F238E27FC236}">
                    <a16:creationId xmlns:a16="http://schemas.microsoft.com/office/drawing/2014/main" id="{5409CEB7-16E6-4DFB-872A-D9AFAA65E7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2"/>
                <a:ext cx="4852" cy="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8" name="Rectangle 104">
                <a:extLst>
                  <a:ext uri="{FF2B5EF4-FFF2-40B4-BE49-F238E27FC236}">
                    <a16:creationId xmlns:a16="http://schemas.microsoft.com/office/drawing/2014/main" id="{074A2DA4-4D19-4453-A1D1-D554A30AF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8"/>
                <a:ext cx="4852" cy="31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79" name="Rectangle 105">
                <a:extLst>
                  <a:ext uri="{FF2B5EF4-FFF2-40B4-BE49-F238E27FC236}">
                    <a16:creationId xmlns:a16="http://schemas.microsoft.com/office/drawing/2014/main" id="{88682B52-19BA-4392-85A7-2C8BEA67A6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63"/>
                <a:ext cx="4852" cy="10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0" name="Rectangle 106">
                <a:extLst>
                  <a:ext uri="{FF2B5EF4-FFF2-40B4-BE49-F238E27FC236}">
                    <a16:creationId xmlns:a16="http://schemas.microsoft.com/office/drawing/2014/main" id="{347FBA1C-2F44-4E0F-A0A5-622B346D4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73"/>
                <a:ext cx="4852" cy="11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1" name="Rectangle 107">
                <a:extLst>
                  <a:ext uri="{FF2B5EF4-FFF2-40B4-BE49-F238E27FC236}">
                    <a16:creationId xmlns:a16="http://schemas.microsoft.com/office/drawing/2014/main" id="{51F4E141-9CD4-42BF-AC4E-D4A44708E3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84"/>
                <a:ext cx="4852" cy="10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2" name="Rectangle 108">
                <a:extLst>
                  <a:ext uri="{FF2B5EF4-FFF2-40B4-BE49-F238E27FC236}">
                    <a16:creationId xmlns:a16="http://schemas.microsoft.com/office/drawing/2014/main" id="{97970FE9-0793-4FDA-8954-DCF854E161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294"/>
                <a:ext cx="4852" cy="10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3" name="Rectangle 109">
                <a:extLst>
                  <a:ext uri="{FF2B5EF4-FFF2-40B4-BE49-F238E27FC236}">
                    <a16:creationId xmlns:a16="http://schemas.microsoft.com/office/drawing/2014/main" id="{167EBB08-9731-4692-AAA1-245F27EA71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04"/>
                <a:ext cx="4852" cy="11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4" name="Rectangle 110">
                <a:extLst>
                  <a:ext uri="{FF2B5EF4-FFF2-40B4-BE49-F238E27FC236}">
                    <a16:creationId xmlns:a16="http://schemas.microsoft.com/office/drawing/2014/main" id="{E64E3F86-A39A-42CF-99BC-422E3BADCB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15"/>
                <a:ext cx="4852" cy="10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5" name="Rectangle 111">
                <a:extLst>
                  <a:ext uri="{FF2B5EF4-FFF2-40B4-BE49-F238E27FC236}">
                    <a16:creationId xmlns:a16="http://schemas.microsoft.com/office/drawing/2014/main" id="{9A818C6A-DEF7-4730-97B8-1D0F5C3C02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25"/>
                <a:ext cx="4852" cy="10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6" name="Rectangle 112">
                <a:extLst>
                  <a:ext uri="{FF2B5EF4-FFF2-40B4-BE49-F238E27FC236}">
                    <a16:creationId xmlns:a16="http://schemas.microsoft.com/office/drawing/2014/main" id="{8AC6ADF2-6DBF-41D5-BACE-14FFE16564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35"/>
                <a:ext cx="4852" cy="10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7" name="Rectangle 113">
                <a:extLst>
                  <a:ext uri="{FF2B5EF4-FFF2-40B4-BE49-F238E27FC236}">
                    <a16:creationId xmlns:a16="http://schemas.microsoft.com/office/drawing/2014/main" id="{28117C2D-8ACE-4689-B4C8-174202E974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45"/>
                <a:ext cx="4852" cy="11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8" name="Rectangle 114">
                <a:extLst>
                  <a:ext uri="{FF2B5EF4-FFF2-40B4-BE49-F238E27FC236}">
                    <a16:creationId xmlns:a16="http://schemas.microsoft.com/office/drawing/2014/main" id="{0033B1C6-44FB-4D5A-8D03-0543939FA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56"/>
                <a:ext cx="4852" cy="10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89" name="Rectangle 115">
                <a:extLst>
                  <a:ext uri="{FF2B5EF4-FFF2-40B4-BE49-F238E27FC236}">
                    <a16:creationId xmlns:a16="http://schemas.microsoft.com/office/drawing/2014/main" id="{D77008EB-D3C6-4B18-BA6E-2A1E3E493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66"/>
                <a:ext cx="4852" cy="11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0" name="Rectangle 116">
                <a:extLst>
                  <a:ext uri="{FF2B5EF4-FFF2-40B4-BE49-F238E27FC236}">
                    <a16:creationId xmlns:a16="http://schemas.microsoft.com/office/drawing/2014/main" id="{2EDB5075-A795-4F0A-9BE2-16E6BFE72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77"/>
                <a:ext cx="4852" cy="10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1" name="Rectangle 117">
                <a:extLst>
                  <a:ext uri="{FF2B5EF4-FFF2-40B4-BE49-F238E27FC236}">
                    <a16:creationId xmlns:a16="http://schemas.microsoft.com/office/drawing/2014/main" id="{5D1E5D04-EDA7-43A7-9A6E-405FA7C7E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87"/>
                <a:ext cx="4852" cy="10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2" name="Rectangle 118">
                <a:extLst>
                  <a:ext uri="{FF2B5EF4-FFF2-40B4-BE49-F238E27FC236}">
                    <a16:creationId xmlns:a16="http://schemas.microsoft.com/office/drawing/2014/main" id="{4958518F-9358-4D08-9FC2-86CA8B92A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397"/>
                <a:ext cx="4852" cy="10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3" name="Rectangle 119">
                <a:extLst>
                  <a:ext uri="{FF2B5EF4-FFF2-40B4-BE49-F238E27FC236}">
                    <a16:creationId xmlns:a16="http://schemas.microsoft.com/office/drawing/2014/main" id="{5BCCD577-2911-4077-A6E1-97462F411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07"/>
                <a:ext cx="4852" cy="11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4" name="Rectangle 120">
                <a:extLst>
                  <a:ext uri="{FF2B5EF4-FFF2-40B4-BE49-F238E27FC236}">
                    <a16:creationId xmlns:a16="http://schemas.microsoft.com/office/drawing/2014/main" id="{FD47FCA1-D314-4837-AE4F-BF3A89385E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18"/>
                <a:ext cx="4852" cy="10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5" name="Rectangle 121">
                <a:extLst>
                  <a:ext uri="{FF2B5EF4-FFF2-40B4-BE49-F238E27FC236}">
                    <a16:creationId xmlns:a16="http://schemas.microsoft.com/office/drawing/2014/main" id="{74AC8799-BD76-4CC7-B3DE-FBF5C0F29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28"/>
                <a:ext cx="4852" cy="10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6" name="Rectangle 122">
                <a:extLst>
                  <a:ext uri="{FF2B5EF4-FFF2-40B4-BE49-F238E27FC236}">
                    <a16:creationId xmlns:a16="http://schemas.microsoft.com/office/drawing/2014/main" id="{6B06F1A5-5842-4014-9D14-BFDE3EA20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38"/>
                <a:ext cx="4852" cy="10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7" name="Rectangle 123">
                <a:extLst>
                  <a:ext uri="{FF2B5EF4-FFF2-40B4-BE49-F238E27FC236}">
                    <a16:creationId xmlns:a16="http://schemas.microsoft.com/office/drawing/2014/main" id="{002C2D86-F27C-4F2C-B196-EB85DF4531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48"/>
                <a:ext cx="4852" cy="11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8" name="Rectangle 124">
                <a:extLst>
                  <a:ext uri="{FF2B5EF4-FFF2-40B4-BE49-F238E27FC236}">
                    <a16:creationId xmlns:a16="http://schemas.microsoft.com/office/drawing/2014/main" id="{EA3CCE01-155E-442E-901D-85D2D480E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59"/>
                <a:ext cx="4852" cy="10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299" name="Rectangle 125">
                <a:extLst>
                  <a:ext uri="{FF2B5EF4-FFF2-40B4-BE49-F238E27FC236}">
                    <a16:creationId xmlns:a16="http://schemas.microsoft.com/office/drawing/2014/main" id="{14C85FEF-3A9A-4478-AB57-CEAA681706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69"/>
                <a:ext cx="4852" cy="10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0" name="Rectangle 126">
                <a:extLst>
                  <a:ext uri="{FF2B5EF4-FFF2-40B4-BE49-F238E27FC236}">
                    <a16:creationId xmlns:a16="http://schemas.microsoft.com/office/drawing/2014/main" id="{429B4755-AB9D-4F8C-BBF6-701712515A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79"/>
                <a:ext cx="4852" cy="11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1" name="Rectangle 127">
                <a:extLst>
                  <a:ext uri="{FF2B5EF4-FFF2-40B4-BE49-F238E27FC236}">
                    <a16:creationId xmlns:a16="http://schemas.microsoft.com/office/drawing/2014/main" id="{8B6E4916-0CEA-4A64-8501-DD03D95CF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490"/>
                <a:ext cx="4852" cy="10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2" name="Rectangle 128">
                <a:extLst>
                  <a:ext uri="{FF2B5EF4-FFF2-40B4-BE49-F238E27FC236}">
                    <a16:creationId xmlns:a16="http://schemas.microsoft.com/office/drawing/2014/main" id="{D72117C2-4BBD-4E19-8E12-725A781B3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00"/>
                <a:ext cx="4852" cy="10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3" name="Rectangle 129">
                <a:extLst>
                  <a:ext uri="{FF2B5EF4-FFF2-40B4-BE49-F238E27FC236}">
                    <a16:creationId xmlns:a16="http://schemas.microsoft.com/office/drawing/2014/main" id="{98031D53-21BA-400E-AC32-6198099A7E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10"/>
                <a:ext cx="4852" cy="11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4" name="Rectangle 130">
                <a:extLst>
                  <a:ext uri="{FF2B5EF4-FFF2-40B4-BE49-F238E27FC236}">
                    <a16:creationId xmlns:a16="http://schemas.microsoft.com/office/drawing/2014/main" id="{CF567B71-F2CB-4F66-AA80-1C91FECBB9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21"/>
                <a:ext cx="4852" cy="10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5" name="Rectangle 131">
                <a:extLst>
                  <a:ext uri="{FF2B5EF4-FFF2-40B4-BE49-F238E27FC236}">
                    <a16:creationId xmlns:a16="http://schemas.microsoft.com/office/drawing/2014/main" id="{3BCFC43D-DFA6-4F8C-9618-C99DD4A899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31"/>
                <a:ext cx="4852" cy="10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6" name="Rectangle 132">
                <a:extLst>
                  <a:ext uri="{FF2B5EF4-FFF2-40B4-BE49-F238E27FC236}">
                    <a16:creationId xmlns:a16="http://schemas.microsoft.com/office/drawing/2014/main" id="{DF8BC54F-BE2E-409D-AA63-AFBF8093C1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41"/>
                <a:ext cx="4852" cy="11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7" name="Rectangle 133">
                <a:extLst>
                  <a:ext uri="{FF2B5EF4-FFF2-40B4-BE49-F238E27FC236}">
                    <a16:creationId xmlns:a16="http://schemas.microsoft.com/office/drawing/2014/main" id="{A128D036-90F1-43C4-ADDF-04E47131D9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52"/>
                <a:ext cx="4852" cy="10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8" name="Rectangle 134">
                <a:extLst>
                  <a:ext uri="{FF2B5EF4-FFF2-40B4-BE49-F238E27FC236}">
                    <a16:creationId xmlns:a16="http://schemas.microsoft.com/office/drawing/2014/main" id="{D734E228-AE71-43B7-89A1-24A69F6CBA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62"/>
                <a:ext cx="4852" cy="10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09" name="Rectangle 135">
                <a:extLst>
                  <a:ext uri="{FF2B5EF4-FFF2-40B4-BE49-F238E27FC236}">
                    <a16:creationId xmlns:a16="http://schemas.microsoft.com/office/drawing/2014/main" id="{549658D2-D3F2-47CE-8366-AE58115A7D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2"/>
                <a:ext cx="4852" cy="6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0" name="Rectangle 136">
                <a:extLst>
                  <a:ext uri="{FF2B5EF4-FFF2-40B4-BE49-F238E27FC236}">
                    <a16:creationId xmlns:a16="http://schemas.microsoft.com/office/drawing/2014/main" id="{F33D5F65-BC27-4ADF-B58B-6BF68E762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4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1" name="Rectangle 137">
                <a:extLst>
                  <a:ext uri="{FF2B5EF4-FFF2-40B4-BE49-F238E27FC236}">
                    <a16:creationId xmlns:a16="http://schemas.microsoft.com/office/drawing/2014/main" id="{94A26CEC-4755-4211-9C9A-33FA8E12A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82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2" name="Rectangle 138">
                <a:extLst>
                  <a:ext uri="{FF2B5EF4-FFF2-40B4-BE49-F238E27FC236}">
                    <a16:creationId xmlns:a16="http://schemas.microsoft.com/office/drawing/2014/main" id="{DB2E96DC-500C-4D6E-A7A7-C2E5CA0ED0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0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3" name="Rectangle 139">
                <a:extLst>
                  <a:ext uri="{FF2B5EF4-FFF2-40B4-BE49-F238E27FC236}">
                    <a16:creationId xmlns:a16="http://schemas.microsoft.com/office/drawing/2014/main" id="{C006B94D-0C7C-4E62-B7C0-27644A2192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9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4" name="Rectangle 140">
                <a:extLst>
                  <a:ext uri="{FF2B5EF4-FFF2-40B4-BE49-F238E27FC236}">
                    <a16:creationId xmlns:a16="http://schemas.microsoft.com/office/drawing/2014/main" id="{9D834EC7-4328-4251-98F5-A9101F15CB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07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5" name="Rectangle 141">
                <a:extLst>
                  <a:ext uri="{FF2B5EF4-FFF2-40B4-BE49-F238E27FC236}">
                    <a16:creationId xmlns:a16="http://schemas.microsoft.com/office/drawing/2014/main" id="{4428F254-E89A-4505-BE8E-60D820C777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15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6" name="Rectangle 142">
                <a:extLst>
                  <a:ext uri="{FF2B5EF4-FFF2-40B4-BE49-F238E27FC236}">
                    <a16:creationId xmlns:a16="http://schemas.microsoft.com/office/drawing/2014/main" id="{45FDEEBF-9D15-4B2B-AD82-7AF66F6756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23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7" name="Rectangle 143">
                <a:extLst>
                  <a:ext uri="{FF2B5EF4-FFF2-40B4-BE49-F238E27FC236}">
                    <a16:creationId xmlns:a16="http://schemas.microsoft.com/office/drawing/2014/main" id="{991AFF2E-F725-4895-8442-7E94D9E354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32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8" name="Rectangle 144">
                <a:extLst>
                  <a:ext uri="{FF2B5EF4-FFF2-40B4-BE49-F238E27FC236}">
                    <a16:creationId xmlns:a16="http://schemas.microsoft.com/office/drawing/2014/main" id="{A6EC1AB3-CCD3-42BF-B8FB-15B427B570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0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19" name="Rectangle 145">
                <a:extLst>
                  <a:ext uri="{FF2B5EF4-FFF2-40B4-BE49-F238E27FC236}">
                    <a16:creationId xmlns:a16="http://schemas.microsoft.com/office/drawing/2014/main" id="{F65D37B4-620E-4C4B-9D3C-49535DDFD6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8"/>
                <a:ext cx="4852" cy="9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0" name="Rectangle 146">
                <a:extLst>
                  <a:ext uri="{FF2B5EF4-FFF2-40B4-BE49-F238E27FC236}">
                    <a16:creationId xmlns:a16="http://schemas.microsoft.com/office/drawing/2014/main" id="{72A9A126-B863-4E03-A244-3BC8896009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57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1" name="Rectangle 147">
                <a:extLst>
                  <a:ext uri="{FF2B5EF4-FFF2-40B4-BE49-F238E27FC236}">
                    <a16:creationId xmlns:a16="http://schemas.microsoft.com/office/drawing/2014/main" id="{5E941C34-634A-4286-ABEB-A33E96BCD7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65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2" name="Rectangle 148">
                <a:extLst>
                  <a:ext uri="{FF2B5EF4-FFF2-40B4-BE49-F238E27FC236}">
                    <a16:creationId xmlns:a16="http://schemas.microsoft.com/office/drawing/2014/main" id="{255CCF48-B4E3-493A-8F93-85C9A6939C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73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3" name="Rectangle 149">
                <a:extLst>
                  <a:ext uri="{FF2B5EF4-FFF2-40B4-BE49-F238E27FC236}">
                    <a16:creationId xmlns:a16="http://schemas.microsoft.com/office/drawing/2014/main" id="{53B12B7B-C36B-449B-BDDE-6792494DA5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81"/>
                <a:ext cx="4852" cy="9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4" name="Rectangle 150">
                <a:extLst>
                  <a:ext uri="{FF2B5EF4-FFF2-40B4-BE49-F238E27FC236}">
                    <a16:creationId xmlns:a16="http://schemas.microsoft.com/office/drawing/2014/main" id="{206EA0DC-479E-4D5F-98D8-97F0FA578E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0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5" name="Rectangle 151">
                <a:extLst>
                  <a:ext uri="{FF2B5EF4-FFF2-40B4-BE49-F238E27FC236}">
                    <a16:creationId xmlns:a16="http://schemas.microsoft.com/office/drawing/2014/main" id="{F86E74F6-E4AA-4A3B-8AB0-B10382DC8F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8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6" name="Rectangle 152">
                <a:extLst>
                  <a:ext uri="{FF2B5EF4-FFF2-40B4-BE49-F238E27FC236}">
                    <a16:creationId xmlns:a16="http://schemas.microsoft.com/office/drawing/2014/main" id="{2CD58CA9-986D-496D-9393-EFAC6954F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06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7" name="Rectangle 153">
                <a:extLst>
                  <a:ext uri="{FF2B5EF4-FFF2-40B4-BE49-F238E27FC236}">
                    <a16:creationId xmlns:a16="http://schemas.microsoft.com/office/drawing/2014/main" id="{13941B14-53D7-4D75-9530-863ED2270E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14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8" name="Rectangle 154">
                <a:extLst>
                  <a:ext uri="{FF2B5EF4-FFF2-40B4-BE49-F238E27FC236}">
                    <a16:creationId xmlns:a16="http://schemas.microsoft.com/office/drawing/2014/main" id="{80DC6D0B-A552-473A-900D-30D7A420EE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22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29" name="Rectangle 155">
                <a:extLst>
                  <a:ext uri="{FF2B5EF4-FFF2-40B4-BE49-F238E27FC236}">
                    <a16:creationId xmlns:a16="http://schemas.microsoft.com/office/drawing/2014/main" id="{EC98220E-0132-48FC-BDF9-21AFA77AF9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0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0" name="Rectangle 156">
                <a:extLst>
                  <a:ext uri="{FF2B5EF4-FFF2-40B4-BE49-F238E27FC236}">
                    <a16:creationId xmlns:a16="http://schemas.microsoft.com/office/drawing/2014/main" id="{DA614E3B-451C-41E5-AAC2-106DD8478B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9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1" name="Rectangle 157">
                <a:extLst>
                  <a:ext uri="{FF2B5EF4-FFF2-40B4-BE49-F238E27FC236}">
                    <a16:creationId xmlns:a16="http://schemas.microsoft.com/office/drawing/2014/main" id="{DEAF059E-9106-40F8-9A01-9102B37CE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47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2" name="Rectangle 158">
                <a:extLst>
                  <a:ext uri="{FF2B5EF4-FFF2-40B4-BE49-F238E27FC236}">
                    <a16:creationId xmlns:a16="http://schemas.microsoft.com/office/drawing/2014/main" id="{D57A5627-6365-41FE-AA8D-B9369AB881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55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3" name="Rectangle 159">
                <a:extLst>
                  <a:ext uri="{FF2B5EF4-FFF2-40B4-BE49-F238E27FC236}">
                    <a16:creationId xmlns:a16="http://schemas.microsoft.com/office/drawing/2014/main" id="{300A7837-21D2-4730-8636-70F935628C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63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4" name="Rectangle 160">
                <a:extLst>
                  <a:ext uri="{FF2B5EF4-FFF2-40B4-BE49-F238E27FC236}">
                    <a16:creationId xmlns:a16="http://schemas.microsoft.com/office/drawing/2014/main" id="{49A12085-58FF-405F-9FE5-5F18811882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72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5" name="Rectangle 161">
                <a:extLst>
                  <a:ext uri="{FF2B5EF4-FFF2-40B4-BE49-F238E27FC236}">
                    <a16:creationId xmlns:a16="http://schemas.microsoft.com/office/drawing/2014/main" id="{67FCF248-4C9E-4E82-91C5-E20086156A8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0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6" name="Rectangle 162">
                <a:extLst>
                  <a:ext uri="{FF2B5EF4-FFF2-40B4-BE49-F238E27FC236}">
                    <a16:creationId xmlns:a16="http://schemas.microsoft.com/office/drawing/2014/main" id="{01715F7D-4436-4D9C-84E1-48A2DF8430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8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7" name="Rectangle 163">
                <a:extLst>
                  <a:ext uri="{FF2B5EF4-FFF2-40B4-BE49-F238E27FC236}">
                    <a16:creationId xmlns:a16="http://schemas.microsoft.com/office/drawing/2014/main" id="{741481F9-63F3-4683-9E9F-F74E19CC2B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97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8" name="Rectangle 164">
                <a:extLst>
                  <a:ext uri="{FF2B5EF4-FFF2-40B4-BE49-F238E27FC236}">
                    <a16:creationId xmlns:a16="http://schemas.microsoft.com/office/drawing/2014/main" id="{92CB696F-2979-412D-B536-A473FC06CF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05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39" name="Rectangle 165">
                <a:extLst>
                  <a:ext uri="{FF2B5EF4-FFF2-40B4-BE49-F238E27FC236}">
                    <a16:creationId xmlns:a16="http://schemas.microsoft.com/office/drawing/2014/main" id="{8727B140-D6B8-4672-A34F-140AF7CD9D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13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0" name="Rectangle 166">
                <a:extLst>
                  <a:ext uri="{FF2B5EF4-FFF2-40B4-BE49-F238E27FC236}">
                    <a16:creationId xmlns:a16="http://schemas.microsoft.com/office/drawing/2014/main" id="{B8CF084D-DA55-4B6E-8492-97E3BB401D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1"/>
                <a:ext cx="4852" cy="5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1" name="Rectangle 167">
                <a:extLst>
                  <a:ext uri="{FF2B5EF4-FFF2-40B4-BE49-F238E27FC236}">
                    <a16:creationId xmlns:a16="http://schemas.microsoft.com/office/drawing/2014/main" id="{DD30F286-B3AD-4C05-8FFD-BF0A901AF7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8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2" name="Rectangle 168">
                <a:extLst>
                  <a:ext uri="{FF2B5EF4-FFF2-40B4-BE49-F238E27FC236}">
                    <a16:creationId xmlns:a16="http://schemas.microsoft.com/office/drawing/2014/main" id="{E3BABC0C-2DDB-404A-9CE3-54E34E5DB9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74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3" name="Rectangle 169">
                <a:extLst>
                  <a:ext uri="{FF2B5EF4-FFF2-40B4-BE49-F238E27FC236}">
                    <a16:creationId xmlns:a16="http://schemas.microsoft.com/office/drawing/2014/main" id="{40C50B85-496B-4A0D-8B91-F36BD6131C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82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4" name="Rectangle 170">
                <a:extLst>
                  <a:ext uri="{FF2B5EF4-FFF2-40B4-BE49-F238E27FC236}">
                    <a16:creationId xmlns:a16="http://schemas.microsoft.com/office/drawing/2014/main" id="{E5352003-4158-4728-BC3F-14A9309ABE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0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5" name="Rectangle 171">
                <a:extLst>
                  <a:ext uri="{FF2B5EF4-FFF2-40B4-BE49-F238E27FC236}">
                    <a16:creationId xmlns:a16="http://schemas.microsoft.com/office/drawing/2014/main" id="{D0C21F18-F6FA-4950-8F55-98C3043A23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599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6" name="Rectangle 172">
                <a:extLst>
                  <a:ext uri="{FF2B5EF4-FFF2-40B4-BE49-F238E27FC236}">
                    <a16:creationId xmlns:a16="http://schemas.microsoft.com/office/drawing/2014/main" id="{A543004C-F7EC-4BA4-AE85-1EB795F320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07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7" name="Rectangle 173">
                <a:extLst>
                  <a:ext uri="{FF2B5EF4-FFF2-40B4-BE49-F238E27FC236}">
                    <a16:creationId xmlns:a16="http://schemas.microsoft.com/office/drawing/2014/main" id="{BD56C4B6-5D35-4C5A-B0B8-12E8FA9CA8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15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8" name="Rectangle 174">
                <a:extLst>
                  <a:ext uri="{FF2B5EF4-FFF2-40B4-BE49-F238E27FC236}">
                    <a16:creationId xmlns:a16="http://schemas.microsoft.com/office/drawing/2014/main" id="{A5779693-EDAB-4EE1-AF2C-61716F2F7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23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49" name="Rectangle 175">
                <a:extLst>
                  <a:ext uri="{FF2B5EF4-FFF2-40B4-BE49-F238E27FC236}">
                    <a16:creationId xmlns:a16="http://schemas.microsoft.com/office/drawing/2014/main" id="{9C77B0DF-15DF-4839-B09B-50AE81B96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32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0" name="Rectangle 176">
                <a:extLst>
                  <a:ext uri="{FF2B5EF4-FFF2-40B4-BE49-F238E27FC236}">
                    <a16:creationId xmlns:a16="http://schemas.microsoft.com/office/drawing/2014/main" id="{B25DEFD6-85FD-46C3-ADD5-8E62B63F67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0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1" name="Rectangle 177">
                <a:extLst>
                  <a:ext uri="{FF2B5EF4-FFF2-40B4-BE49-F238E27FC236}">
                    <a16:creationId xmlns:a16="http://schemas.microsoft.com/office/drawing/2014/main" id="{6031919A-A8B1-48CF-92BF-AC4E3C0C6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48"/>
                <a:ext cx="4852" cy="9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2" name="Rectangle 178">
                <a:extLst>
                  <a:ext uri="{FF2B5EF4-FFF2-40B4-BE49-F238E27FC236}">
                    <a16:creationId xmlns:a16="http://schemas.microsoft.com/office/drawing/2014/main" id="{5CEDF70D-6E3F-4067-9D4D-0CD5E4AD1D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57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3" name="Rectangle 179">
                <a:extLst>
                  <a:ext uri="{FF2B5EF4-FFF2-40B4-BE49-F238E27FC236}">
                    <a16:creationId xmlns:a16="http://schemas.microsoft.com/office/drawing/2014/main" id="{7C23001B-6578-4007-BD34-41BD2B1B1E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65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4" name="Rectangle 180">
                <a:extLst>
                  <a:ext uri="{FF2B5EF4-FFF2-40B4-BE49-F238E27FC236}">
                    <a16:creationId xmlns:a16="http://schemas.microsoft.com/office/drawing/2014/main" id="{228969DC-50E7-4150-B2AC-07932ABE43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73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5" name="Rectangle 181">
                <a:extLst>
                  <a:ext uri="{FF2B5EF4-FFF2-40B4-BE49-F238E27FC236}">
                    <a16:creationId xmlns:a16="http://schemas.microsoft.com/office/drawing/2014/main" id="{08AB485C-C731-4C2A-8C63-734F48A4859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81"/>
                <a:ext cx="4852" cy="9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6" name="Rectangle 182">
                <a:extLst>
                  <a:ext uri="{FF2B5EF4-FFF2-40B4-BE49-F238E27FC236}">
                    <a16:creationId xmlns:a16="http://schemas.microsoft.com/office/drawing/2014/main" id="{33D62765-002F-415B-A1E3-ED5957C96D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0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7" name="Rectangle 183">
                <a:extLst>
                  <a:ext uri="{FF2B5EF4-FFF2-40B4-BE49-F238E27FC236}">
                    <a16:creationId xmlns:a16="http://schemas.microsoft.com/office/drawing/2014/main" id="{FF60779B-9039-460E-BD65-7C560DE83D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698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8" name="Rectangle 184">
                <a:extLst>
                  <a:ext uri="{FF2B5EF4-FFF2-40B4-BE49-F238E27FC236}">
                    <a16:creationId xmlns:a16="http://schemas.microsoft.com/office/drawing/2014/main" id="{5A5FA9D5-1DC7-419B-ADF8-6C1B0742F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06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59" name="Rectangle 185">
                <a:extLst>
                  <a:ext uri="{FF2B5EF4-FFF2-40B4-BE49-F238E27FC236}">
                    <a16:creationId xmlns:a16="http://schemas.microsoft.com/office/drawing/2014/main" id="{7CBF1BD3-A152-4249-AC71-2530C42BC1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14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0" name="Rectangle 186">
                <a:extLst>
                  <a:ext uri="{FF2B5EF4-FFF2-40B4-BE49-F238E27FC236}">
                    <a16:creationId xmlns:a16="http://schemas.microsoft.com/office/drawing/2014/main" id="{C7B6C3DF-CC17-44D7-802E-4BF3DD0677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22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1" name="Rectangle 187">
                <a:extLst>
                  <a:ext uri="{FF2B5EF4-FFF2-40B4-BE49-F238E27FC236}">
                    <a16:creationId xmlns:a16="http://schemas.microsoft.com/office/drawing/2014/main" id="{FBF19B40-30D3-46A3-8AA1-6C680707EC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0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2" name="Rectangle 188">
                <a:extLst>
                  <a:ext uri="{FF2B5EF4-FFF2-40B4-BE49-F238E27FC236}">
                    <a16:creationId xmlns:a16="http://schemas.microsoft.com/office/drawing/2014/main" id="{91DE7A15-E557-4DBC-B821-308B3E582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39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3" name="Rectangle 189">
                <a:extLst>
                  <a:ext uri="{FF2B5EF4-FFF2-40B4-BE49-F238E27FC236}">
                    <a16:creationId xmlns:a16="http://schemas.microsoft.com/office/drawing/2014/main" id="{0645E5CE-FA04-41BE-BF34-5D188E5F2D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47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4" name="Rectangle 190">
                <a:extLst>
                  <a:ext uri="{FF2B5EF4-FFF2-40B4-BE49-F238E27FC236}">
                    <a16:creationId xmlns:a16="http://schemas.microsoft.com/office/drawing/2014/main" id="{512C3546-66D9-46A6-9E43-D14A19B287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55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5" name="Rectangle 191">
                <a:extLst>
                  <a:ext uri="{FF2B5EF4-FFF2-40B4-BE49-F238E27FC236}">
                    <a16:creationId xmlns:a16="http://schemas.microsoft.com/office/drawing/2014/main" id="{C0784671-F24A-490A-9F3D-4F8F6CB996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63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6" name="Rectangle 192">
                <a:extLst>
                  <a:ext uri="{FF2B5EF4-FFF2-40B4-BE49-F238E27FC236}">
                    <a16:creationId xmlns:a16="http://schemas.microsoft.com/office/drawing/2014/main" id="{033B20C1-DBC0-4797-91E0-5276A26153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72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7" name="Rectangle 193">
                <a:extLst>
                  <a:ext uri="{FF2B5EF4-FFF2-40B4-BE49-F238E27FC236}">
                    <a16:creationId xmlns:a16="http://schemas.microsoft.com/office/drawing/2014/main" id="{08664718-532F-4F7D-90FB-A4021225D4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0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8" name="Rectangle 194">
                <a:extLst>
                  <a:ext uri="{FF2B5EF4-FFF2-40B4-BE49-F238E27FC236}">
                    <a16:creationId xmlns:a16="http://schemas.microsoft.com/office/drawing/2014/main" id="{653DFB8B-CCD9-401D-96D4-CA73D8960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88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69" name="Rectangle 195">
                <a:extLst>
                  <a:ext uri="{FF2B5EF4-FFF2-40B4-BE49-F238E27FC236}">
                    <a16:creationId xmlns:a16="http://schemas.microsoft.com/office/drawing/2014/main" id="{69B7A3A8-B56E-4BB1-96D9-9E4D85D413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797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0" name="Rectangle 196">
                <a:extLst>
                  <a:ext uri="{FF2B5EF4-FFF2-40B4-BE49-F238E27FC236}">
                    <a16:creationId xmlns:a16="http://schemas.microsoft.com/office/drawing/2014/main" id="{643C3EF9-4372-4FEA-AC85-215718840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05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1" name="Rectangle 197">
                <a:extLst>
                  <a:ext uri="{FF2B5EF4-FFF2-40B4-BE49-F238E27FC236}">
                    <a16:creationId xmlns:a16="http://schemas.microsoft.com/office/drawing/2014/main" id="{779134DC-B429-4056-9D37-79E431865F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13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2" name="Rectangle 198">
                <a:extLst>
                  <a:ext uri="{FF2B5EF4-FFF2-40B4-BE49-F238E27FC236}">
                    <a16:creationId xmlns:a16="http://schemas.microsoft.com/office/drawing/2014/main" id="{109993ED-C2A4-4191-8D09-BE81559BBD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1"/>
                <a:ext cx="4852" cy="5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3" name="Rectangle 199">
                <a:extLst>
                  <a:ext uri="{FF2B5EF4-FFF2-40B4-BE49-F238E27FC236}">
                    <a16:creationId xmlns:a16="http://schemas.microsoft.com/office/drawing/2014/main" id="{76553A5A-165C-4C04-860F-C94E33751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2"/>
                <a:ext cx="4852" cy="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4" name="Rectangle 200">
                <a:extLst>
                  <a:ext uri="{FF2B5EF4-FFF2-40B4-BE49-F238E27FC236}">
                    <a16:creationId xmlns:a16="http://schemas.microsoft.com/office/drawing/2014/main" id="{3C2E8A62-2B4E-46C1-8D47-B10A4D11D9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0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5" name="Rectangle 201">
                <a:extLst>
                  <a:ext uri="{FF2B5EF4-FFF2-40B4-BE49-F238E27FC236}">
                    <a16:creationId xmlns:a16="http://schemas.microsoft.com/office/drawing/2014/main" id="{E5190A72-81F8-4EB4-948E-C0BA25BB34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8"/>
                <a:ext cx="4852" cy="9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6" name="Rectangle 202">
                <a:extLst>
                  <a:ext uri="{FF2B5EF4-FFF2-40B4-BE49-F238E27FC236}">
                    <a16:creationId xmlns:a16="http://schemas.microsoft.com/office/drawing/2014/main" id="{0CE0FFCD-04C4-4521-8717-AED20B41FE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47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7" name="Rectangle 203">
                <a:extLst>
                  <a:ext uri="{FF2B5EF4-FFF2-40B4-BE49-F238E27FC236}">
                    <a16:creationId xmlns:a16="http://schemas.microsoft.com/office/drawing/2014/main" id="{739703BA-8FFE-44F6-8042-AA4F8CCE1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55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378" name="Rectangle 204">
                <a:extLst>
                  <a:ext uri="{FF2B5EF4-FFF2-40B4-BE49-F238E27FC236}">
                    <a16:creationId xmlns:a16="http://schemas.microsoft.com/office/drawing/2014/main" id="{AF726DE8-F19C-4C7B-B1E6-B3A972A8C4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63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</p:grpSp>
        <p:grpSp>
          <p:nvGrpSpPr>
            <p:cNvPr id="70663" name="Group 205">
              <a:extLst>
                <a:ext uri="{FF2B5EF4-FFF2-40B4-BE49-F238E27FC236}">
                  <a16:creationId xmlns:a16="http://schemas.microsoft.com/office/drawing/2014/main" id="{E13ABA37-0999-4141-889C-AA324A68A5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" y="1822"/>
              <a:ext cx="4852" cy="883"/>
              <a:chOff x="503" y="1822"/>
              <a:chExt cx="4852" cy="883"/>
            </a:xfrm>
          </p:grpSpPr>
          <p:sp>
            <p:nvSpPr>
              <p:cNvPr id="70979" name="Rectangle 206">
                <a:extLst>
                  <a:ext uri="{FF2B5EF4-FFF2-40B4-BE49-F238E27FC236}">
                    <a16:creationId xmlns:a16="http://schemas.microsoft.com/office/drawing/2014/main" id="{105E9D4F-D36A-4925-A7EF-34CCDF8F60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71"/>
                <a:ext cx="4852" cy="9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0" name="Rectangle 207">
                <a:extLst>
                  <a:ext uri="{FF2B5EF4-FFF2-40B4-BE49-F238E27FC236}">
                    <a16:creationId xmlns:a16="http://schemas.microsoft.com/office/drawing/2014/main" id="{F54A30A8-E752-40A7-B369-CDEF2BB86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0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1" name="Rectangle 208">
                <a:extLst>
                  <a:ext uri="{FF2B5EF4-FFF2-40B4-BE49-F238E27FC236}">
                    <a16:creationId xmlns:a16="http://schemas.microsoft.com/office/drawing/2014/main" id="{F7021C55-A29F-4123-B7EB-A9325716C4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8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2" name="Rectangle 209">
                <a:extLst>
                  <a:ext uri="{FF2B5EF4-FFF2-40B4-BE49-F238E27FC236}">
                    <a16:creationId xmlns:a16="http://schemas.microsoft.com/office/drawing/2014/main" id="{03840D50-0EDE-4594-A48A-00E695806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96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3" name="Rectangle 210">
                <a:extLst>
                  <a:ext uri="{FF2B5EF4-FFF2-40B4-BE49-F238E27FC236}">
                    <a16:creationId xmlns:a16="http://schemas.microsoft.com/office/drawing/2014/main" id="{49DE6CBC-B1C5-4717-9B81-B658AD25DF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04"/>
                <a:ext cx="4852" cy="9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4" name="Rectangle 211">
                <a:extLst>
                  <a:ext uri="{FF2B5EF4-FFF2-40B4-BE49-F238E27FC236}">
                    <a16:creationId xmlns:a16="http://schemas.microsoft.com/office/drawing/2014/main" id="{8EE46161-2BD4-4FC0-B557-4AB5ED4928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13"/>
                <a:ext cx="4852" cy="8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5" name="Rectangle 212">
                <a:extLst>
                  <a:ext uri="{FF2B5EF4-FFF2-40B4-BE49-F238E27FC236}">
                    <a16:creationId xmlns:a16="http://schemas.microsoft.com/office/drawing/2014/main" id="{14BD6C0F-9A69-404B-997C-BD28DA44D0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1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6" name="Rectangle 213">
                <a:extLst>
                  <a:ext uri="{FF2B5EF4-FFF2-40B4-BE49-F238E27FC236}">
                    <a16:creationId xmlns:a16="http://schemas.microsoft.com/office/drawing/2014/main" id="{26EE36BC-0666-45FE-8F19-8AED5EF1D8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9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7" name="Rectangle 214">
                <a:extLst>
                  <a:ext uri="{FF2B5EF4-FFF2-40B4-BE49-F238E27FC236}">
                    <a16:creationId xmlns:a16="http://schemas.microsoft.com/office/drawing/2014/main" id="{6F583F81-6BB4-467D-8DA6-32CCD52008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37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8" name="Rectangle 215">
                <a:extLst>
                  <a:ext uri="{FF2B5EF4-FFF2-40B4-BE49-F238E27FC236}">
                    <a16:creationId xmlns:a16="http://schemas.microsoft.com/office/drawing/2014/main" id="{84D05652-624A-4210-BF8A-5FF0320FAD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46"/>
                <a:ext cx="4852" cy="7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89" name="Rectangle 216">
                <a:extLst>
                  <a:ext uri="{FF2B5EF4-FFF2-40B4-BE49-F238E27FC236}">
                    <a16:creationId xmlns:a16="http://schemas.microsoft.com/office/drawing/2014/main" id="{72B24BE4-369F-4C8C-93E3-B239A04B75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53"/>
                <a:ext cx="4852" cy="9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0" name="Rectangle 217">
                <a:extLst>
                  <a:ext uri="{FF2B5EF4-FFF2-40B4-BE49-F238E27FC236}">
                    <a16:creationId xmlns:a16="http://schemas.microsoft.com/office/drawing/2014/main" id="{4E8B7855-AA56-49D2-92D5-25A0FAC1B4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62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1" name="Rectangle 218">
                <a:extLst>
                  <a:ext uri="{FF2B5EF4-FFF2-40B4-BE49-F238E27FC236}">
                    <a16:creationId xmlns:a16="http://schemas.microsoft.com/office/drawing/2014/main" id="{2DA9116B-A780-488C-B5D3-12530F346C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0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2" name="Rectangle 219">
                <a:extLst>
                  <a:ext uri="{FF2B5EF4-FFF2-40B4-BE49-F238E27FC236}">
                    <a16:creationId xmlns:a16="http://schemas.microsoft.com/office/drawing/2014/main" id="{D39F997E-3C7E-4540-9648-BC5AC33E84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8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3" name="Rectangle 220">
                <a:extLst>
                  <a:ext uri="{FF2B5EF4-FFF2-40B4-BE49-F238E27FC236}">
                    <a16:creationId xmlns:a16="http://schemas.microsoft.com/office/drawing/2014/main" id="{D094C4F5-CCB6-431A-9FB8-BE39B88DD8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86"/>
                <a:ext cx="4852" cy="9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4" name="Rectangle 221">
                <a:extLst>
                  <a:ext uri="{FF2B5EF4-FFF2-40B4-BE49-F238E27FC236}">
                    <a16:creationId xmlns:a16="http://schemas.microsoft.com/office/drawing/2014/main" id="{83C8517B-81AD-46BF-A717-6C03E65D71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95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5" name="Rectangle 222">
                <a:extLst>
                  <a:ext uri="{FF2B5EF4-FFF2-40B4-BE49-F238E27FC236}">
                    <a16:creationId xmlns:a16="http://schemas.microsoft.com/office/drawing/2014/main" id="{862CECB4-BAEB-47B8-A4C2-3489EECBD6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03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6" name="Rectangle 223">
                <a:extLst>
                  <a:ext uri="{FF2B5EF4-FFF2-40B4-BE49-F238E27FC236}">
                    <a16:creationId xmlns:a16="http://schemas.microsoft.com/office/drawing/2014/main" id="{1EF092EA-B55F-4F17-AB82-24A83D5F42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1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7" name="Rectangle 224">
                <a:extLst>
                  <a:ext uri="{FF2B5EF4-FFF2-40B4-BE49-F238E27FC236}">
                    <a16:creationId xmlns:a16="http://schemas.microsoft.com/office/drawing/2014/main" id="{DA86033E-BEC9-41A9-850B-02075000E4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9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8" name="Rectangle 225">
                <a:extLst>
                  <a:ext uri="{FF2B5EF4-FFF2-40B4-BE49-F238E27FC236}">
                    <a16:creationId xmlns:a16="http://schemas.microsoft.com/office/drawing/2014/main" id="{E3627436-830E-4450-8C45-C1A14B9D4A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28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99" name="Rectangle 226">
                <a:extLst>
                  <a:ext uri="{FF2B5EF4-FFF2-40B4-BE49-F238E27FC236}">
                    <a16:creationId xmlns:a16="http://schemas.microsoft.com/office/drawing/2014/main" id="{F73BF5AF-A777-408E-B8AD-F181AD6BA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36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0" name="Rectangle 227">
                <a:extLst>
                  <a:ext uri="{FF2B5EF4-FFF2-40B4-BE49-F238E27FC236}">
                    <a16:creationId xmlns:a16="http://schemas.microsoft.com/office/drawing/2014/main" id="{0A3A1EE5-16EF-4457-8BB4-7DF75AC498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44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1" name="Rectangle 228">
                <a:extLst>
                  <a:ext uri="{FF2B5EF4-FFF2-40B4-BE49-F238E27FC236}">
                    <a16:creationId xmlns:a16="http://schemas.microsoft.com/office/drawing/2014/main" id="{0923F783-7E3B-4048-ABED-386C3CBFCB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52"/>
                <a:ext cx="4852" cy="9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2" name="Rectangle 229">
                <a:extLst>
                  <a:ext uri="{FF2B5EF4-FFF2-40B4-BE49-F238E27FC236}">
                    <a16:creationId xmlns:a16="http://schemas.microsoft.com/office/drawing/2014/main" id="{18D09ADB-82A3-4900-833F-96453218C4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1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3" name="Rectangle 230">
                <a:extLst>
                  <a:ext uri="{FF2B5EF4-FFF2-40B4-BE49-F238E27FC236}">
                    <a16:creationId xmlns:a16="http://schemas.microsoft.com/office/drawing/2014/main" id="{D9C2B952-CE04-4B3C-AFEB-DAC60BF2E9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4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4" name="Rectangle 231">
                <a:extLst>
                  <a:ext uri="{FF2B5EF4-FFF2-40B4-BE49-F238E27FC236}">
                    <a16:creationId xmlns:a16="http://schemas.microsoft.com/office/drawing/2014/main" id="{8A71DECC-B39D-44AE-B550-E9C65B5F62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6"/>
                <a:ext cx="4852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5" name="Rectangle 232">
                <a:extLst>
                  <a:ext uri="{FF2B5EF4-FFF2-40B4-BE49-F238E27FC236}">
                    <a16:creationId xmlns:a16="http://schemas.microsoft.com/office/drawing/2014/main" id="{89D0AE2C-0156-4DB8-851B-0C8C6E047A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22"/>
                <a:ext cx="4852" cy="8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6" name="Rectangle 233">
                <a:extLst>
                  <a:ext uri="{FF2B5EF4-FFF2-40B4-BE49-F238E27FC236}">
                    <a16:creationId xmlns:a16="http://schemas.microsoft.com/office/drawing/2014/main" id="{4E4C7FFD-5608-4178-A8B7-CB5E33122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0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7" name="Rectangle 234">
                <a:extLst>
                  <a:ext uri="{FF2B5EF4-FFF2-40B4-BE49-F238E27FC236}">
                    <a16:creationId xmlns:a16="http://schemas.microsoft.com/office/drawing/2014/main" id="{C2B032E2-D596-4B4C-8F66-83DD7DED98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38"/>
                <a:ext cx="4852" cy="9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8" name="Rectangle 235">
                <a:extLst>
                  <a:ext uri="{FF2B5EF4-FFF2-40B4-BE49-F238E27FC236}">
                    <a16:creationId xmlns:a16="http://schemas.microsoft.com/office/drawing/2014/main" id="{035AD502-BD4C-4786-B90C-9D279432E4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47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09" name="Rectangle 236">
                <a:extLst>
                  <a:ext uri="{FF2B5EF4-FFF2-40B4-BE49-F238E27FC236}">
                    <a16:creationId xmlns:a16="http://schemas.microsoft.com/office/drawing/2014/main" id="{F8EB7A5E-DFCD-46EF-93BF-9ED16007BB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55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0" name="Rectangle 237">
                <a:extLst>
                  <a:ext uri="{FF2B5EF4-FFF2-40B4-BE49-F238E27FC236}">
                    <a16:creationId xmlns:a16="http://schemas.microsoft.com/office/drawing/2014/main" id="{AE8D5D84-5950-44B3-9038-9CE04A7D38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63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1" name="Rectangle 238">
                <a:extLst>
                  <a:ext uri="{FF2B5EF4-FFF2-40B4-BE49-F238E27FC236}">
                    <a16:creationId xmlns:a16="http://schemas.microsoft.com/office/drawing/2014/main" id="{124CEF55-8A89-4E1B-864E-19AAFEE9AF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71"/>
                <a:ext cx="4852" cy="9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2" name="Rectangle 239">
                <a:extLst>
                  <a:ext uri="{FF2B5EF4-FFF2-40B4-BE49-F238E27FC236}">
                    <a16:creationId xmlns:a16="http://schemas.microsoft.com/office/drawing/2014/main" id="{8840F666-72D9-4183-94AA-996F6AF9D3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0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3" name="Rectangle 240">
                <a:extLst>
                  <a:ext uri="{FF2B5EF4-FFF2-40B4-BE49-F238E27FC236}">
                    <a16:creationId xmlns:a16="http://schemas.microsoft.com/office/drawing/2014/main" id="{8466480A-6DE9-4A6A-8546-E1377EDB26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88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4" name="Rectangle 241">
                <a:extLst>
                  <a:ext uri="{FF2B5EF4-FFF2-40B4-BE49-F238E27FC236}">
                    <a16:creationId xmlns:a16="http://schemas.microsoft.com/office/drawing/2014/main" id="{5ADDB754-8CBF-4A1A-81C7-08E73C796B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896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5" name="Rectangle 242">
                <a:extLst>
                  <a:ext uri="{FF2B5EF4-FFF2-40B4-BE49-F238E27FC236}">
                    <a16:creationId xmlns:a16="http://schemas.microsoft.com/office/drawing/2014/main" id="{01D2B1BD-42EB-480E-9EF0-CCB1C00DA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04"/>
                <a:ext cx="4852" cy="9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6" name="Rectangle 243">
                <a:extLst>
                  <a:ext uri="{FF2B5EF4-FFF2-40B4-BE49-F238E27FC236}">
                    <a16:creationId xmlns:a16="http://schemas.microsoft.com/office/drawing/2014/main" id="{2F780FA7-036B-4371-9DD2-142B67F66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13"/>
                <a:ext cx="4852" cy="8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7" name="Rectangle 244">
                <a:extLst>
                  <a:ext uri="{FF2B5EF4-FFF2-40B4-BE49-F238E27FC236}">
                    <a16:creationId xmlns:a16="http://schemas.microsoft.com/office/drawing/2014/main" id="{672BD9FC-CEE2-40F0-8DDE-FD4BC25C3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1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8" name="Rectangle 245">
                <a:extLst>
                  <a:ext uri="{FF2B5EF4-FFF2-40B4-BE49-F238E27FC236}">
                    <a16:creationId xmlns:a16="http://schemas.microsoft.com/office/drawing/2014/main" id="{F15F73C2-1950-446B-B2B8-1C21460120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29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19" name="Rectangle 246">
                <a:extLst>
                  <a:ext uri="{FF2B5EF4-FFF2-40B4-BE49-F238E27FC236}">
                    <a16:creationId xmlns:a16="http://schemas.microsoft.com/office/drawing/2014/main" id="{89EF995C-6B8C-4429-AD47-0209F97FE7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37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0" name="Rectangle 247">
                <a:extLst>
                  <a:ext uri="{FF2B5EF4-FFF2-40B4-BE49-F238E27FC236}">
                    <a16:creationId xmlns:a16="http://schemas.microsoft.com/office/drawing/2014/main" id="{18D8D2C8-0D8E-4080-82EC-4FF0AB77CA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46"/>
                <a:ext cx="4852" cy="7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1" name="Rectangle 248">
                <a:extLst>
                  <a:ext uri="{FF2B5EF4-FFF2-40B4-BE49-F238E27FC236}">
                    <a16:creationId xmlns:a16="http://schemas.microsoft.com/office/drawing/2014/main" id="{EEB0C420-6E3D-4497-B187-D972DD017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53"/>
                <a:ext cx="4852" cy="9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2" name="Rectangle 249">
                <a:extLst>
                  <a:ext uri="{FF2B5EF4-FFF2-40B4-BE49-F238E27FC236}">
                    <a16:creationId xmlns:a16="http://schemas.microsoft.com/office/drawing/2014/main" id="{0E6B5083-89F9-4808-ADE0-3393DA0C4D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62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3" name="Rectangle 250">
                <a:extLst>
                  <a:ext uri="{FF2B5EF4-FFF2-40B4-BE49-F238E27FC236}">
                    <a16:creationId xmlns:a16="http://schemas.microsoft.com/office/drawing/2014/main" id="{CCC2584D-6890-42B0-A8C4-FD3114D00B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0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4" name="Rectangle 251">
                <a:extLst>
                  <a:ext uri="{FF2B5EF4-FFF2-40B4-BE49-F238E27FC236}">
                    <a16:creationId xmlns:a16="http://schemas.microsoft.com/office/drawing/2014/main" id="{04073987-9C99-4A46-A25E-3B360A6B4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78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5" name="Rectangle 252">
                <a:extLst>
                  <a:ext uri="{FF2B5EF4-FFF2-40B4-BE49-F238E27FC236}">
                    <a16:creationId xmlns:a16="http://schemas.microsoft.com/office/drawing/2014/main" id="{1EDED67A-BF80-48D3-9DAC-D6D6A3AD93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86"/>
                <a:ext cx="4852" cy="9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6" name="Rectangle 253">
                <a:extLst>
                  <a:ext uri="{FF2B5EF4-FFF2-40B4-BE49-F238E27FC236}">
                    <a16:creationId xmlns:a16="http://schemas.microsoft.com/office/drawing/2014/main" id="{D2BC36FF-5927-46E1-8C56-EF69DB3F4A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1995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7" name="Rectangle 254">
                <a:extLst>
                  <a:ext uri="{FF2B5EF4-FFF2-40B4-BE49-F238E27FC236}">
                    <a16:creationId xmlns:a16="http://schemas.microsoft.com/office/drawing/2014/main" id="{D9503ACD-0B77-4BAE-8653-7C33634B7E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03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8" name="Rectangle 255">
                <a:extLst>
                  <a:ext uri="{FF2B5EF4-FFF2-40B4-BE49-F238E27FC236}">
                    <a16:creationId xmlns:a16="http://schemas.microsoft.com/office/drawing/2014/main" id="{15DE3591-889D-45FC-A428-DC6BB7D91D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1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29" name="Rectangle 256">
                <a:extLst>
                  <a:ext uri="{FF2B5EF4-FFF2-40B4-BE49-F238E27FC236}">
                    <a16:creationId xmlns:a16="http://schemas.microsoft.com/office/drawing/2014/main" id="{90B25742-962B-4F05-86ED-44650A023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19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0" name="Rectangle 257">
                <a:extLst>
                  <a:ext uri="{FF2B5EF4-FFF2-40B4-BE49-F238E27FC236}">
                    <a16:creationId xmlns:a16="http://schemas.microsoft.com/office/drawing/2014/main" id="{4B7B5C10-DC00-47D2-A154-38D90D73E4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28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1" name="Rectangle 258">
                <a:extLst>
                  <a:ext uri="{FF2B5EF4-FFF2-40B4-BE49-F238E27FC236}">
                    <a16:creationId xmlns:a16="http://schemas.microsoft.com/office/drawing/2014/main" id="{2C965B3D-78E4-411A-8494-72417967A2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36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2" name="Rectangle 259">
                <a:extLst>
                  <a:ext uri="{FF2B5EF4-FFF2-40B4-BE49-F238E27FC236}">
                    <a16:creationId xmlns:a16="http://schemas.microsoft.com/office/drawing/2014/main" id="{FAA97500-B026-4273-88AF-3586655535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44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3" name="Rectangle 260">
                <a:extLst>
                  <a:ext uri="{FF2B5EF4-FFF2-40B4-BE49-F238E27FC236}">
                    <a16:creationId xmlns:a16="http://schemas.microsoft.com/office/drawing/2014/main" id="{A01CE98F-F0D0-4C72-B0B8-60B0A901D5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52"/>
                <a:ext cx="4852" cy="9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4" name="Rectangle 261">
                <a:extLst>
                  <a:ext uri="{FF2B5EF4-FFF2-40B4-BE49-F238E27FC236}">
                    <a16:creationId xmlns:a16="http://schemas.microsoft.com/office/drawing/2014/main" id="{676C0EE3-00E4-4768-8AE2-7EBB5A325A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1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5" name="Rectangle 262">
                <a:extLst>
                  <a:ext uri="{FF2B5EF4-FFF2-40B4-BE49-F238E27FC236}">
                    <a16:creationId xmlns:a16="http://schemas.microsoft.com/office/drawing/2014/main" id="{54C10EB4-B5F7-488E-9337-EC679D7F2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4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6" name="Rectangle 263">
                <a:extLst>
                  <a:ext uri="{FF2B5EF4-FFF2-40B4-BE49-F238E27FC236}">
                    <a16:creationId xmlns:a16="http://schemas.microsoft.com/office/drawing/2014/main" id="{93749076-AF17-45F2-94DC-3C486CFB84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7" name="Rectangle 264">
                <a:extLst>
                  <a:ext uri="{FF2B5EF4-FFF2-40B4-BE49-F238E27FC236}">
                    <a16:creationId xmlns:a16="http://schemas.microsoft.com/office/drawing/2014/main" id="{0B20D2C7-1E12-4320-9EFD-3D4387A006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8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8" name="Rectangle 265">
                <a:extLst>
                  <a:ext uri="{FF2B5EF4-FFF2-40B4-BE49-F238E27FC236}">
                    <a16:creationId xmlns:a16="http://schemas.microsoft.com/office/drawing/2014/main" id="{4B909233-86C7-401D-81F2-D62E2C2662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86"/>
                <a:ext cx="4852" cy="8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39" name="Rectangle 266">
                <a:extLst>
                  <a:ext uri="{FF2B5EF4-FFF2-40B4-BE49-F238E27FC236}">
                    <a16:creationId xmlns:a16="http://schemas.microsoft.com/office/drawing/2014/main" id="{4D1FB178-FC75-45EF-AA00-7E3ADE98C3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94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0" name="Rectangle 267">
                <a:extLst>
                  <a:ext uri="{FF2B5EF4-FFF2-40B4-BE49-F238E27FC236}">
                    <a16:creationId xmlns:a16="http://schemas.microsoft.com/office/drawing/2014/main" id="{71153361-C254-453E-9637-B2C98BAF83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02"/>
                <a:ext cx="4852" cy="9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1" name="Rectangle 268">
                <a:extLst>
                  <a:ext uri="{FF2B5EF4-FFF2-40B4-BE49-F238E27FC236}">
                    <a16:creationId xmlns:a16="http://schemas.microsoft.com/office/drawing/2014/main" id="{5BFB553E-9BE9-4807-ADBE-DE6108D5B1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1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2" name="Rectangle 269">
                <a:extLst>
                  <a:ext uri="{FF2B5EF4-FFF2-40B4-BE49-F238E27FC236}">
                    <a16:creationId xmlns:a16="http://schemas.microsoft.com/office/drawing/2014/main" id="{E974D737-4A07-4B0E-A6F7-55D53501E5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9"/>
                <a:ext cx="4852" cy="8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3" name="Rectangle 270">
                <a:extLst>
                  <a:ext uri="{FF2B5EF4-FFF2-40B4-BE49-F238E27FC236}">
                    <a16:creationId xmlns:a16="http://schemas.microsoft.com/office/drawing/2014/main" id="{43AE8F79-A671-4B83-8961-B17C8DD072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27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4" name="Rectangle 271">
                <a:extLst>
                  <a:ext uri="{FF2B5EF4-FFF2-40B4-BE49-F238E27FC236}">
                    <a16:creationId xmlns:a16="http://schemas.microsoft.com/office/drawing/2014/main" id="{0FC4E325-FF4F-428C-92AE-3C30055A6F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35"/>
                <a:ext cx="4852" cy="9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5" name="Rectangle 272">
                <a:extLst>
                  <a:ext uri="{FF2B5EF4-FFF2-40B4-BE49-F238E27FC236}">
                    <a16:creationId xmlns:a16="http://schemas.microsoft.com/office/drawing/2014/main" id="{3782981E-F5AF-4346-9A22-49E98EE223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44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6" name="Rectangle 273">
                <a:extLst>
                  <a:ext uri="{FF2B5EF4-FFF2-40B4-BE49-F238E27FC236}">
                    <a16:creationId xmlns:a16="http://schemas.microsoft.com/office/drawing/2014/main" id="{94D6D01F-0DEE-435E-A60D-B26634397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52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7" name="Rectangle 274">
                <a:extLst>
                  <a:ext uri="{FF2B5EF4-FFF2-40B4-BE49-F238E27FC236}">
                    <a16:creationId xmlns:a16="http://schemas.microsoft.com/office/drawing/2014/main" id="{F65D1C6F-2715-4CAC-8EBC-B2C95E2BF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0"/>
                <a:ext cx="4852" cy="9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8" name="Rectangle 275">
                <a:extLst>
                  <a:ext uri="{FF2B5EF4-FFF2-40B4-BE49-F238E27FC236}">
                    <a16:creationId xmlns:a16="http://schemas.microsoft.com/office/drawing/2014/main" id="{4B3443BB-2A30-47A8-8772-B22D2CEC08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9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49" name="Rectangle 276">
                <a:extLst>
                  <a:ext uri="{FF2B5EF4-FFF2-40B4-BE49-F238E27FC236}">
                    <a16:creationId xmlns:a16="http://schemas.microsoft.com/office/drawing/2014/main" id="{A3D0B5DB-172A-4ACD-8239-7E7AA21685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77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0" name="Rectangle 277">
                <a:extLst>
                  <a:ext uri="{FF2B5EF4-FFF2-40B4-BE49-F238E27FC236}">
                    <a16:creationId xmlns:a16="http://schemas.microsoft.com/office/drawing/2014/main" id="{C11664BC-C533-4908-979E-E3CA19829B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85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1" name="Rectangle 278">
                <a:extLst>
                  <a:ext uri="{FF2B5EF4-FFF2-40B4-BE49-F238E27FC236}">
                    <a16:creationId xmlns:a16="http://schemas.microsoft.com/office/drawing/2014/main" id="{C49B044F-7EAD-4553-B758-56BF45B72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93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2" name="Rectangle 279">
                <a:extLst>
                  <a:ext uri="{FF2B5EF4-FFF2-40B4-BE49-F238E27FC236}">
                    <a16:creationId xmlns:a16="http://schemas.microsoft.com/office/drawing/2014/main" id="{6AB6DC4E-6541-4249-9F22-67CE6961B5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01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3" name="Rectangle 280">
                <a:extLst>
                  <a:ext uri="{FF2B5EF4-FFF2-40B4-BE49-F238E27FC236}">
                    <a16:creationId xmlns:a16="http://schemas.microsoft.com/office/drawing/2014/main" id="{FC23FB50-DD86-452D-80D5-6822B9E271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0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4" name="Rectangle 281">
                <a:extLst>
                  <a:ext uri="{FF2B5EF4-FFF2-40B4-BE49-F238E27FC236}">
                    <a16:creationId xmlns:a16="http://schemas.microsoft.com/office/drawing/2014/main" id="{80A2B156-5CD9-4914-B601-5A4396092F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8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5" name="Rectangle 282">
                <a:extLst>
                  <a:ext uri="{FF2B5EF4-FFF2-40B4-BE49-F238E27FC236}">
                    <a16:creationId xmlns:a16="http://schemas.microsoft.com/office/drawing/2014/main" id="{DF60CB07-7CE0-43B3-94A3-182F4DC780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26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6" name="Rectangle 283">
                <a:extLst>
                  <a:ext uri="{FF2B5EF4-FFF2-40B4-BE49-F238E27FC236}">
                    <a16:creationId xmlns:a16="http://schemas.microsoft.com/office/drawing/2014/main" id="{8A507EF5-B397-4A1A-83E0-2D68B273C5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35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7" name="Rectangle 284">
                <a:extLst>
                  <a:ext uri="{FF2B5EF4-FFF2-40B4-BE49-F238E27FC236}">
                    <a16:creationId xmlns:a16="http://schemas.microsoft.com/office/drawing/2014/main" id="{5BD82ED6-7414-46CB-B60A-913111C8E1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43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8" name="Rectangle 285">
                <a:extLst>
                  <a:ext uri="{FF2B5EF4-FFF2-40B4-BE49-F238E27FC236}">
                    <a16:creationId xmlns:a16="http://schemas.microsoft.com/office/drawing/2014/main" id="{FDF1E1F3-F77D-4348-8D15-5AACB0E6D0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1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59" name="Rectangle 286">
                <a:extLst>
                  <a:ext uri="{FF2B5EF4-FFF2-40B4-BE49-F238E27FC236}">
                    <a16:creationId xmlns:a16="http://schemas.microsoft.com/office/drawing/2014/main" id="{2C136E23-478F-40F7-8F1B-CBE4A4CDBF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9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0" name="Rectangle 287">
                <a:extLst>
                  <a:ext uri="{FF2B5EF4-FFF2-40B4-BE49-F238E27FC236}">
                    <a16:creationId xmlns:a16="http://schemas.microsoft.com/office/drawing/2014/main" id="{3A12693F-603F-4178-BFEE-842CCB718A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68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1" name="Rectangle 288">
                <a:extLst>
                  <a:ext uri="{FF2B5EF4-FFF2-40B4-BE49-F238E27FC236}">
                    <a16:creationId xmlns:a16="http://schemas.microsoft.com/office/drawing/2014/main" id="{2BABF1BA-73EC-4510-B319-D496A30470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76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2" name="Rectangle 289">
                <a:extLst>
                  <a:ext uri="{FF2B5EF4-FFF2-40B4-BE49-F238E27FC236}">
                    <a16:creationId xmlns:a16="http://schemas.microsoft.com/office/drawing/2014/main" id="{B44216D2-55E8-4F5E-8402-904D19560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84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3" name="Rectangle 290">
                <a:extLst>
                  <a:ext uri="{FF2B5EF4-FFF2-40B4-BE49-F238E27FC236}">
                    <a16:creationId xmlns:a16="http://schemas.microsoft.com/office/drawing/2014/main" id="{40939085-BBF3-48F9-B421-5B4B440327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92"/>
                <a:ext cx="4852" cy="9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4" name="Rectangle 291">
                <a:extLst>
                  <a:ext uri="{FF2B5EF4-FFF2-40B4-BE49-F238E27FC236}">
                    <a16:creationId xmlns:a16="http://schemas.microsoft.com/office/drawing/2014/main" id="{1E701848-357A-4844-B26B-A5274E9B3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1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5" name="Rectangle 292">
                <a:extLst>
                  <a:ext uri="{FF2B5EF4-FFF2-40B4-BE49-F238E27FC236}">
                    <a16:creationId xmlns:a16="http://schemas.microsoft.com/office/drawing/2014/main" id="{02973088-38FC-4C06-9E35-F784B859B4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9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6" name="Rectangle 293">
                <a:extLst>
                  <a:ext uri="{FF2B5EF4-FFF2-40B4-BE49-F238E27FC236}">
                    <a16:creationId xmlns:a16="http://schemas.microsoft.com/office/drawing/2014/main" id="{95C0703C-1237-4401-80CB-720E1DF065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4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7" name="Rectangle 294">
                <a:extLst>
                  <a:ext uri="{FF2B5EF4-FFF2-40B4-BE49-F238E27FC236}">
                    <a16:creationId xmlns:a16="http://schemas.microsoft.com/office/drawing/2014/main" id="{D2792927-71D2-4AB8-887D-B52602CB6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3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8" name="Rectangle 295">
                <a:extLst>
                  <a:ext uri="{FF2B5EF4-FFF2-40B4-BE49-F238E27FC236}">
                    <a16:creationId xmlns:a16="http://schemas.microsoft.com/office/drawing/2014/main" id="{C5C00332-564C-4303-BEAA-2D11103F0E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69"/>
                <a:ext cx="4852" cy="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69" name="Rectangle 296">
                <a:extLst>
                  <a:ext uri="{FF2B5EF4-FFF2-40B4-BE49-F238E27FC236}">
                    <a16:creationId xmlns:a16="http://schemas.microsoft.com/office/drawing/2014/main" id="{CE1B2160-26C8-4783-B73F-507F50D3A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78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0" name="Rectangle 297">
                <a:extLst>
                  <a:ext uri="{FF2B5EF4-FFF2-40B4-BE49-F238E27FC236}">
                    <a16:creationId xmlns:a16="http://schemas.microsoft.com/office/drawing/2014/main" id="{618559D5-E3D7-46AD-BF61-2DD3537082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86"/>
                <a:ext cx="4852" cy="8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1" name="Rectangle 298">
                <a:extLst>
                  <a:ext uri="{FF2B5EF4-FFF2-40B4-BE49-F238E27FC236}">
                    <a16:creationId xmlns:a16="http://schemas.microsoft.com/office/drawing/2014/main" id="{C881990C-6139-4C79-A0CB-81D0A2A318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094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2" name="Rectangle 299">
                <a:extLst>
                  <a:ext uri="{FF2B5EF4-FFF2-40B4-BE49-F238E27FC236}">
                    <a16:creationId xmlns:a16="http://schemas.microsoft.com/office/drawing/2014/main" id="{5C16978D-6A06-438A-9F3D-EBE03EFDA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02"/>
                <a:ext cx="4852" cy="9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3" name="Rectangle 300">
                <a:extLst>
                  <a:ext uri="{FF2B5EF4-FFF2-40B4-BE49-F238E27FC236}">
                    <a16:creationId xmlns:a16="http://schemas.microsoft.com/office/drawing/2014/main" id="{3F178019-E654-4D75-B605-96CB094C52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1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4" name="Rectangle 301">
                <a:extLst>
                  <a:ext uri="{FF2B5EF4-FFF2-40B4-BE49-F238E27FC236}">
                    <a16:creationId xmlns:a16="http://schemas.microsoft.com/office/drawing/2014/main" id="{2A9D4145-C28B-4194-AE76-EEC923411B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19"/>
                <a:ext cx="4852" cy="8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5" name="Rectangle 302">
                <a:extLst>
                  <a:ext uri="{FF2B5EF4-FFF2-40B4-BE49-F238E27FC236}">
                    <a16:creationId xmlns:a16="http://schemas.microsoft.com/office/drawing/2014/main" id="{DB1567E8-6A21-4225-99A0-C83AE8C3B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27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6" name="Rectangle 303">
                <a:extLst>
                  <a:ext uri="{FF2B5EF4-FFF2-40B4-BE49-F238E27FC236}">
                    <a16:creationId xmlns:a16="http://schemas.microsoft.com/office/drawing/2014/main" id="{45722A1D-DD70-4C48-99EF-E75F0751DB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35"/>
                <a:ext cx="4852" cy="9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7" name="Rectangle 304">
                <a:extLst>
                  <a:ext uri="{FF2B5EF4-FFF2-40B4-BE49-F238E27FC236}">
                    <a16:creationId xmlns:a16="http://schemas.microsoft.com/office/drawing/2014/main" id="{FB463E0B-DC6F-4DA8-B80A-241617EE6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44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8" name="Rectangle 305">
                <a:extLst>
                  <a:ext uri="{FF2B5EF4-FFF2-40B4-BE49-F238E27FC236}">
                    <a16:creationId xmlns:a16="http://schemas.microsoft.com/office/drawing/2014/main" id="{0FEF331A-28EC-436B-8AAB-97A7A38630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52"/>
                <a:ext cx="4852" cy="8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79" name="Rectangle 306">
                <a:extLst>
                  <a:ext uri="{FF2B5EF4-FFF2-40B4-BE49-F238E27FC236}">
                    <a16:creationId xmlns:a16="http://schemas.microsoft.com/office/drawing/2014/main" id="{67767932-AF99-4C7F-8F8D-C17423D9F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0"/>
                <a:ext cx="4852" cy="9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0" name="Rectangle 307">
                <a:extLst>
                  <a:ext uri="{FF2B5EF4-FFF2-40B4-BE49-F238E27FC236}">
                    <a16:creationId xmlns:a16="http://schemas.microsoft.com/office/drawing/2014/main" id="{1D11F9FE-C4D9-4C5B-A0B7-ED3BDA2B0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69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1" name="Rectangle 308">
                <a:extLst>
                  <a:ext uri="{FF2B5EF4-FFF2-40B4-BE49-F238E27FC236}">
                    <a16:creationId xmlns:a16="http://schemas.microsoft.com/office/drawing/2014/main" id="{A6805280-B9C3-4E36-9B89-0708170A06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77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2" name="Rectangle 309">
                <a:extLst>
                  <a:ext uri="{FF2B5EF4-FFF2-40B4-BE49-F238E27FC236}">
                    <a16:creationId xmlns:a16="http://schemas.microsoft.com/office/drawing/2014/main" id="{1236876E-CC79-4F9E-BA9E-81748D9513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85"/>
                <a:ext cx="4852" cy="8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3" name="Rectangle 310">
                <a:extLst>
                  <a:ext uri="{FF2B5EF4-FFF2-40B4-BE49-F238E27FC236}">
                    <a16:creationId xmlns:a16="http://schemas.microsoft.com/office/drawing/2014/main" id="{F92DB278-F90B-4001-A044-F5AEFD26D0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193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4" name="Rectangle 311">
                <a:extLst>
                  <a:ext uri="{FF2B5EF4-FFF2-40B4-BE49-F238E27FC236}">
                    <a16:creationId xmlns:a16="http://schemas.microsoft.com/office/drawing/2014/main" id="{F03B3465-9DA4-4CBF-ACA9-167BBC9E19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01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5" name="Rectangle 312">
                <a:extLst>
                  <a:ext uri="{FF2B5EF4-FFF2-40B4-BE49-F238E27FC236}">
                    <a16:creationId xmlns:a16="http://schemas.microsoft.com/office/drawing/2014/main" id="{7D7AC3B5-D1F3-48F8-9738-E95488D0A9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0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6" name="Rectangle 313">
                <a:extLst>
                  <a:ext uri="{FF2B5EF4-FFF2-40B4-BE49-F238E27FC236}">
                    <a16:creationId xmlns:a16="http://schemas.microsoft.com/office/drawing/2014/main" id="{82407D03-77BA-4C74-B4BD-E163210BA7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18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7" name="Rectangle 314">
                <a:extLst>
                  <a:ext uri="{FF2B5EF4-FFF2-40B4-BE49-F238E27FC236}">
                    <a16:creationId xmlns:a16="http://schemas.microsoft.com/office/drawing/2014/main" id="{EEAC0354-E245-4DFE-B4EF-8E15937CE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26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8" name="Rectangle 315">
                <a:extLst>
                  <a:ext uri="{FF2B5EF4-FFF2-40B4-BE49-F238E27FC236}">
                    <a16:creationId xmlns:a16="http://schemas.microsoft.com/office/drawing/2014/main" id="{AA507695-B56C-48C9-AFB2-97354204A6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35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89" name="Rectangle 316">
                <a:extLst>
                  <a:ext uri="{FF2B5EF4-FFF2-40B4-BE49-F238E27FC236}">
                    <a16:creationId xmlns:a16="http://schemas.microsoft.com/office/drawing/2014/main" id="{A2A5795B-33D7-4E5F-907D-106B23D728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43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0" name="Rectangle 317">
                <a:extLst>
                  <a:ext uri="{FF2B5EF4-FFF2-40B4-BE49-F238E27FC236}">
                    <a16:creationId xmlns:a16="http://schemas.microsoft.com/office/drawing/2014/main" id="{7C7C131B-A551-4251-86D4-C54E816BE5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1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1" name="Rectangle 318">
                <a:extLst>
                  <a:ext uri="{FF2B5EF4-FFF2-40B4-BE49-F238E27FC236}">
                    <a16:creationId xmlns:a16="http://schemas.microsoft.com/office/drawing/2014/main" id="{A79C0C30-8897-44D1-8046-82FC68A627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59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2" name="Rectangle 319">
                <a:extLst>
                  <a:ext uri="{FF2B5EF4-FFF2-40B4-BE49-F238E27FC236}">
                    <a16:creationId xmlns:a16="http://schemas.microsoft.com/office/drawing/2014/main" id="{89D2367F-FB08-4953-AA6D-55249F8956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68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3" name="Rectangle 320">
                <a:extLst>
                  <a:ext uri="{FF2B5EF4-FFF2-40B4-BE49-F238E27FC236}">
                    <a16:creationId xmlns:a16="http://schemas.microsoft.com/office/drawing/2014/main" id="{F4764B5D-6474-4D48-A548-4841F999D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76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4" name="Rectangle 321">
                <a:extLst>
                  <a:ext uri="{FF2B5EF4-FFF2-40B4-BE49-F238E27FC236}">
                    <a16:creationId xmlns:a16="http://schemas.microsoft.com/office/drawing/2014/main" id="{652225EB-8651-4402-AD5D-A5BBA2A053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84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5" name="Rectangle 322">
                <a:extLst>
                  <a:ext uri="{FF2B5EF4-FFF2-40B4-BE49-F238E27FC236}">
                    <a16:creationId xmlns:a16="http://schemas.microsoft.com/office/drawing/2014/main" id="{60DB31C0-B877-4BCB-851C-6980C16E37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292"/>
                <a:ext cx="4852" cy="9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6" name="Rectangle 323">
                <a:extLst>
                  <a:ext uri="{FF2B5EF4-FFF2-40B4-BE49-F238E27FC236}">
                    <a16:creationId xmlns:a16="http://schemas.microsoft.com/office/drawing/2014/main" id="{98393947-523E-473D-8037-7FFDAA2490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1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7" name="Rectangle 324">
                <a:extLst>
                  <a:ext uri="{FF2B5EF4-FFF2-40B4-BE49-F238E27FC236}">
                    <a16:creationId xmlns:a16="http://schemas.microsoft.com/office/drawing/2014/main" id="{C905856B-CAA9-4C1F-9BDB-EBC24011BC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09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8" name="Rectangle 325">
                <a:extLst>
                  <a:ext uri="{FF2B5EF4-FFF2-40B4-BE49-F238E27FC236}">
                    <a16:creationId xmlns:a16="http://schemas.microsoft.com/office/drawing/2014/main" id="{C8C442A1-04BC-4465-B4CA-6ABFE69F52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4"/>
              </a:xfrm>
              <a:prstGeom prst="rect">
                <a:avLst/>
              </a:prstGeom>
              <a:solidFill>
                <a:srgbClr val="8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099" name="Rectangle 326">
                <a:extLst>
                  <a:ext uri="{FF2B5EF4-FFF2-40B4-BE49-F238E27FC236}">
                    <a16:creationId xmlns:a16="http://schemas.microsoft.com/office/drawing/2014/main" id="{6232AE8B-BCE2-4CBC-9605-914CB22EBE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0" name="Rectangle 327">
                <a:extLst>
                  <a:ext uri="{FF2B5EF4-FFF2-40B4-BE49-F238E27FC236}">
                    <a16:creationId xmlns:a16="http://schemas.microsoft.com/office/drawing/2014/main" id="{5384536A-5E4D-44F6-AA04-65775C8F48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6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1" name="Rectangle 328">
                <a:extLst>
                  <a:ext uri="{FF2B5EF4-FFF2-40B4-BE49-F238E27FC236}">
                    <a16:creationId xmlns:a16="http://schemas.microsoft.com/office/drawing/2014/main" id="{2A6ABFB4-E3BE-475E-B3E9-E6448E5804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34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2" name="Rectangle 329">
                <a:extLst>
                  <a:ext uri="{FF2B5EF4-FFF2-40B4-BE49-F238E27FC236}">
                    <a16:creationId xmlns:a16="http://schemas.microsoft.com/office/drawing/2014/main" id="{6581C4C8-F7BD-46F9-BA3B-DC5FD262E1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42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3" name="Rectangle 330">
                <a:extLst>
                  <a:ext uri="{FF2B5EF4-FFF2-40B4-BE49-F238E27FC236}">
                    <a16:creationId xmlns:a16="http://schemas.microsoft.com/office/drawing/2014/main" id="{B7B9A8D9-12C7-4463-AB3A-A490ADAA8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0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4" name="Rectangle 331">
                <a:extLst>
                  <a:ext uri="{FF2B5EF4-FFF2-40B4-BE49-F238E27FC236}">
                    <a16:creationId xmlns:a16="http://schemas.microsoft.com/office/drawing/2014/main" id="{6354FC8B-7958-44B8-BF67-CC52D5DC4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9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5" name="Rectangle 332">
                <a:extLst>
                  <a:ext uri="{FF2B5EF4-FFF2-40B4-BE49-F238E27FC236}">
                    <a16:creationId xmlns:a16="http://schemas.microsoft.com/office/drawing/2014/main" id="{E7D7BEF1-508A-4A9A-B0D5-26BB69427F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67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6" name="Rectangle 333">
                <a:extLst>
                  <a:ext uri="{FF2B5EF4-FFF2-40B4-BE49-F238E27FC236}">
                    <a16:creationId xmlns:a16="http://schemas.microsoft.com/office/drawing/2014/main" id="{944875EE-F8BB-4D31-B6C9-607AF9A00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75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7" name="Rectangle 334">
                <a:extLst>
                  <a:ext uri="{FF2B5EF4-FFF2-40B4-BE49-F238E27FC236}">
                    <a16:creationId xmlns:a16="http://schemas.microsoft.com/office/drawing/2014/main" id="{F40D0BE1-5B05-4468-9607-93F9881377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83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8" name="Rectangle 335">
                <a:extLst>
                  <a:ext uri="{FF2B5EF4-FFF2-40B4-BE49-F238E27FC236}">
                    <a16:creationId xmlns:a16="http://schemas.microsoft.com/office/drawing/2014/main" id="{AF146D2D-AB72-47E9-84BA-D8C0645861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92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09" name="Rectangle 336">
                <a:extLst>
                  <a:ext uri="{FF2B5EF4-FFF2-40B4-BE49-F238E27FC236}">
                    <a16:creationId xmlns:a16="http://schemas.microsoft.com/office/drawing/2014/main" id="{C8F46116-895B-450C-845F-4CB0B88738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0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0" name="Rectangle 337">
                <a:extLst>
                  <a:ext uri="{FF2B5EF4-FFF2-40B4-BE49-F238E27FC236}">
                    <a16:creationId xmlns:a16="http://schemas.microsoft.com/office/drawing/2014/main" id="{C794C950-2B39-4E13-85CB-D422C26973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8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1" name="Rectangle 338">
                <a:extLst>
                  <a:ext uri="{FF2B5EF4-FFF2-40B4-BE49-F238E27FC236}">
                    <a16:creationId xmlns:a16="http://schemas.microsoft.com/office/drawing/2014/main" id="{E6F3DAC2-8ED3-402C-8C07-7AD73B0E9F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17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2" name="Rectangle 339">
                <a:extLst>
                  <a:ext uri="{FF2B5EF4-FFF2-40B4-BE49-F238E27FC236}">
                    <a16:creationId xmlns:a16="http://schemas.microsoft.com/office/drawing/2014/main" id="{D5BE0FA0-A6E6-40A3-A017-E03A35364A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25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3" name="Rectangle 340">
                <a:extLst>
                  <a:ext uri="{FF2B5EF4-FFF2-40B4-BE49-F238E27FC236}">
                    <a16:creationId xmlns:a16="http://schemas.microsoft.com/office/drawing/2014/main" id="{ED4F0F9F-F8E6-4EED-B17F-AC6621FC0C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33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4" name="Rectangle 341">
                <a:extLst>
                  <a:ext uri="{FF2B5EF4-FFF2-40B4-BE49-F238E27FC236}">
                    <a16:creationId xmlns:a16="http://schemas.microsoft.com/office/drawing/2014/main" id="{C43AE505-52C6-4AA1-889F-1C745A791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1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5" name="Rectangle 342">
                <a:extLst>
                  <a:ext uri="{FF2B5EF4-FFF2-40B4-BE49-F238E27FC236}">
                    <a16:creationId xmlns:a16="http://schemas.microsoft.com/office/drawing/2014/main" id="{CCF3C490-6DD2-48C4-BB3A-E5DFD77A0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9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6" name="Rectangle 343">
                <a:extLst>
                  <a:ext uri="{FF2B5EF4-FFF2-40B4-BE49-F238E27FC236}">
                    <a16:creationId xmlns:a16="http://schemas.microsoft.com/office/drawing/2014/main" id="{C2B99803-F7F2-4C89-8D2D-92C5D0912D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57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7" name="Rectangle 344">
                <a:extLst>
                  <a:ext uri="{FF2B5EF4-FFF2-40B4-BE49-F238E27FC236}">
                    <a16:creationId xmlns:a16="http://schemas.microsoft.com/office/drawing/2014/main" id="{8B566866-D8BD-4C41-BDE8-6AD046CD98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66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8" name="Rectangle 345">
                <a:extLst>
                  <a:ext uri="{FF2B5EF4-FFF2-40B4-BE49-F238E27FC236}">
                    <a16:creationId xmlns:a16="http://schemas.microsoft.com/office/drawing/2014/main" id="{76B50E84-8339-43D1-9194-DCAC36B1E2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74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19" name="Rectangle 346">
                <a:extLst>
                  <a:ext uri="{FF2B5EF4-FFF2-40B4-BE49-F238E27FC236}">
                    <a16:creationId xmlns:a16="http://schemas.microsoft.com/office/drawing/2014/main" id="{A80258BA-C812-43D8-8583-5B3A6E927D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82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0" name="Rectangle 347">
                <a:extLst>
                  <a:ext uri="{FF2B5EF4-FFF2-40B4-BE49-F238E27FC236}">
                    <a16:creationId xmlns:a16="http://schemas.microsoft.com/office/drawing/2014/main" id="{700096C5-A3F7-44E8-95AA-977C01EB05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0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1" name="Rectangle 348">
                <a:extLst>
                  <a:ext uri="{FF2B5EF4-FFF2-40B4-BE49-F238E27FC236}">
                    <a16:creationId xmlns:a16="http://schemas.microsoft.com/office/drawing/2014/main" id="{2DF5B6D1-4106-45BF-8199-B871DBA3D1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9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2" name="Rectangle 349">
                <a:extLst>
                  <a:ext uri="{FF2B5EF4-FFF2-40B4-BE49-F238E27FC236}">
                    <a16:creationId xmlns:a16="http://schemas.microsoft.com/office/drawing/2014/main" id="{F5D1D48E-4B43-4255-B5EA-98CB5A9448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07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3" name="Rectangle 350">
                <a:extLst>
                  <a:ext uri="{FF2B5EF4-FFF2-40B4-BE49-F238E27FC236}">
                    <a16:creationId xmlns:a16="http://schemas.microsoft.com/office/drawing/2014/main" id="{DE0FE922-46B6-4884-B4A9-B05C21700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15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4" name="Rectangle 351">
                <a:extLst>
                  <a:ext uri="{FF2B5EF4-FFF2-40B4-BE49-F238E27FC236}">
                    <a16:creationId xmlns:a16="http://schemas.microsoft.com/office/drawing/2014/main" id="{829EF281-ECBB-4D9B-88C4-4572C61D2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23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5" name="Rectangle 352">
                <a:extLst>
                  <a:ext uri="{FF2B5EF4-FFF2-40B4-BE49-F238E27FC236}">
                    <a16:creationId xmlns:a16="http://schemas.microsoft.com/office/drawing/2014/main" id="{C9963532-C6A6-4DF7-B58E-F863A72C0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31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6" name="Rectangle 353">
                <a:extLst>
                  <a:ext uri="{FF2B5EF4-FFF2-40B4-BE49-F238E27FC236}">
                    <a16:creationId xmlns:a16="http://schemas.microsoft.com/office/drawing/2014/main" id="{07B14708-51A8-4B6D-8011-DF2372F965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0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7" name="Rectangle 354">
                <a:extLst>
                  <a:ext uri="{FF2B5EF4-FFF2-40B4-BE49-F238E27FC236}">
                    <a16:creationId xmlns:a16="http://schemas.microsoft.com/office/drawing/2014/main" id="{A3EACADC-1547-42A9-80C5-39C7D89462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8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8" name="Rectangle 355">
                <a:extLst>
                  <a:ext uri="{FF2B5EF4-FFF2-40B4-BE49-F238E27FC236}">
                    <a16:creationId xmlns:a16="http://schemas.microsoft.com/office/drawing/2014/main" id="{F9AC50A5-360F-45B7-902E-6C9D8DE52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56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29" name="Rectangle 356">
                <a:extLst>
                  <a:ext uri="{FF2B5EF4-FFF2-40B4-BE49-F238E27FC236}">
                    <a16:creationId xmlns:a16="http://schemas.microsoft.com/office/drawing/2014/main" id="{EAF9A42B-3B23-41D5-8FCA-E887A962A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4"/>
                <a:ext cx="4852" cy="5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0" name="Rectangle 357">
                <a:extLst>
                  <a:ext uri="{FF2B5EF4-FFF2-40B4-BE49-F238E27FC236}">
                    <a16:creationId xmlns:a16="http://schemas.microsoft.com/office/drawing/2014/main" id="{7CE2DA95-29CC-48FB-A45C-B47ACFB6D7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1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1" name="Rectangle 358">
                <a:extLst>
                  <a:ext uri="{FF2B5EF4-FFF2-40B4-BE49-F238E27FC236}">
                    <a16:creationId xmlns:a16="http://schemas.microsoft.com/office/drawing/2014/main" id="{83AAE50C-73EA-4CF5-8A13-E8210B7EC7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17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2" name="Rectangle 359">
                <a:extLst>
                  <a:ext uri="{FF2B5EF4-FFF2-40B4-BE49-F238E27FC236}">
                    <a16:creationId xmlns:a16="http://schemas.microsoft.com/office/drawing/2014/main" id="{876CED24-4F45-48BC-9DEF-8277390DE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26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3" name="Rectangle 360">
                <a:extLst>
                  <a:ext uri="{FF2B5EF4-FFF2-40B4-BE49-F238E27FC236}">
                    <a16:creationId xmlns:a16="http://schemas.microsoft.com/office/drawing/2014/main" id="{DF571D4F-BFD1-484A-B3C4-35ACB8B014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34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4" name="Rectangle 361">
                <a:extLst>
                  <a:ext uri="{FF2B5EF4-FFF2-40B4-BE49-F238E27FC236}">
                    <a16:creationId xmlns:a16="http://schemas.microsoft.com/office/drawing/2014/main" id="{3C9B4854-F2E2-4725-A143-0EA8886A3F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42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5" name="Rectangle 362">
                <a:extLst>
                  <a:ext uri="{FF2B5EF4-FFF2-40B4-BE49-F238E27FC236}">
                    <a16:creationId xmlns:a16="http://schemas.microsoft.com/office/drawing/2014/main" id="{2EBE21D9-1CAB-4EC7-8796-C88684B5BF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0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6" name="Rectangle 363">
                <a:extLst>
                  <a:ext uri="{FF2B5EF4-FFF2-40B4-BE49-F238E27FC236}">
                    <a16:creationId xmlns:a16="http://schemas.microsoft.com/office/drawing/2014/main" id="{563EEEA6-6ADD-4414-AE90-245E37CF8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59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7" name="Rectangle 364">
                <a:extLst>
                  <a:ext uri="{FF2B5EF4-FFF2-40B4-BE49-F238E27FC236}">
                    <a16:creationId xmlns:a16="http://schemas.microsoft.com/office/drawing/2014/main" id="{28F42126-E33C-4FEC-BFAC-6C306673E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67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8" name="Rectangle 365">
                <a:extLst>
                  <a:ext uri="{FF2B5EF4-FFF2-40B4-BE49-F238E27FC236}">
                    <a16:creationId xmlns:a16="http://schemas.microsoft.com/office/drawing/2014/main" id="{196090A1-C56C-423C-81F3-D2F1B053D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75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39" name="Rectangle 366">
                <a:extLst>
                  <a:ext uri="{FF2B5EF4-FFF2-40B4-BE49-F238E27FC236}">
                    <a16:creationId xmlns:a16="http://schemas.microsoft.com/office/drawing/2014/main" id="{5B19C6A6-7CE4-42AA-A227-CA7B960B6A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83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0" name="Rectangle 367">
                <a:extLst>
                  <a:ext uri="{FF2B5EF4-FFF2-40B4-BE49-F238E27FC236}">
                    <a16:creationId xmlns:a16="http://schemas.microsoft.com/office/drawing/2014/main" id="{A15096CB-4AF4-4CB3-A495-8CEEAC5B76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392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1" name="Rectangle 368">
                <a:extLst>
                  <a:ext uri="{FF2B5EF4-FFF2-40B4-BE49-F238E27FC236}">
                    <a16:creationId xmlns:a16="http://schemas.microsoft.com/office/drawing/2014/main" id="{333652F7-18C3-49E5-B36C-085CD0D2B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0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2" name="Rectangle 369">
                <a:extLst>
                  <a:ext uri="{FF2B5EF4-FFF2-40B4-BE49-F238E27FC236}">
                    <a16:creationId xmlns:a16="http://schemas.microsoft.com/office/drawing/2014/main" id="{94666136-B889-4D95-9353-9EC8661215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08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3" name="Rectangle 370">
                <a:extLst>
                  <a:ext uri="{FF2B5EF4-FFF2-40B4-BE49-F238E27FC236}">
                    <a16:creationId xmlns:a16="http://schemas.microsoft.com/office/drawing/2014/main" id="{DF2923E2-255B-4E9F-8672-45E0B06B0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17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4" name="Rectangle 371">
                <a:extLst>
                  <a:ext uri="{FF2B5EF4-FFF2-40B4-BE49-F238E27FC236}">
                    <a16:creationId xmlns:a16="http://schemas.microsoft.com/office/drawing/2014/main" id="{3C154CDF-E041-4110-B40A-693CCE746D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25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5" name="Rectangle 372">
                <a:extLst>
                  <a:ext uri="{FF2B5EF4-FFF2-40B4-BE49-F238E27FC236}">
                    <a16:creationId xmlns:a16="http://schemas.microsoft.com/office/drawing/2014/main" id="{B2663F14-B984-4202-B3FA-4578CD9FFF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33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6" name="Rectangle 373">
                <a:extLst>
                  <a:ext uri="{FF2B5EF4-FFF2-40B4-BE49-F238E27FC236}">
                    <a16:creationId xmlns:a16="http://schemas.microsoft.com/office/drawing/2014/main" id="{B037E5EE-D5EE-4D64-8EAB-A6505E0F44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1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7" name="Rectangle 374">
                <a:extLst>
                  <a:ext uri="{FF2B5EF4-FFF2-40B4-BE49-F238E27FC236}">
                    <a16:creationId xmlns:a16="http://schemas.microsoft.com/office/drawing/2014/main" id="{05FB8C81-29E8-4D94-A5F8-55186D9188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49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8" name="Rectangle 375">
                <a:extLst>
                  <a:ext uri="{FF2B5EF4-FFF2-40B4-BE49-F238E27FC236}">
                    <a16:creationId xmlns:a16="http://schemas.microsoft.com/office/drawing/2014/main" id="{26074772-BD69-4284-9B25-7F7AE4A665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57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49" name="Rectangle 376">
                <a:extLst>
                  <a:ext uri="{FF2B5EF4-FFF2-40B4-BE49-F238E27FC236}">
                    <a16:creationId xmlns:a16="http://schemas.microsoft.com/office/drawing/2014/main" id="{1802F854-DA51-4AA8-B24F-41AAB082B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66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0" name="Rectangle 377">
                <a:extLst>
                  <a:ext uri="{FF2B5EF4-FFF2-40B4-BE49-F238E27FC236}">
                    <a16:creationId xmlns:a16="http://schemas.microsoft.com/office/drawing/2014/main" id="{B24A7E68-AED6-40AA-B968-FE27588E7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74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1" name="Rectangle 378">
                <a:extLst>
                  <a:ext uri="{FF2B5EF4-FFF2-40B4-BE49-F238E27FC236}">
                    <a16:creationId xmlns:a16="http://schemas.microsoft.com/office/drawing/2014/main" id="{6DA8284F-9F56-471A-96B3-382B5A4D35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82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2" name="Rectangle 379">
                <a:extLst>
                  <a:ext uri="{FF2B5EF4-FFF2-40B4-BE49-F238E27FC236}">
                    <a16:creationId xmlns:a16="http://schemas.microsoft.com/office/drawing/2014/main" id="{10EE5E84-6D96-4518-97E7-62FE1FC7EB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0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3" name="Rectangle 380">
                <a:extLst>
                  <a:ext uri="{FF2B5EF4-FFF2-40B4-BE49-F238E27FC236}">
                    <a16:creationId xmlns:a16="http://schemas.microsoft.com/office/drawing/2014/main" id="{30568C1F-D773-441D-B25C-2490A978D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499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4" name="Rectangle 381">
                <a:extLst>
                  <a:ext uri="{FF2B5EF4-FFF2-40B4-BE49-F238E27FC236}">
                    <a16:creationId xmlns:a16="http://schemas.microsoft.com/office/drawing/2014/main" id="{32151922-818D-461D-A160-93CDE67EE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07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5" name="Rectangle 382">
                <a:extLst>
                  <a:ext uri="{FF2B5EF4-FFF2-40B4-BE49-F238E27FC236}">
                    <a16:creationId xmlns:a16="http://schemas.microsoft.com/office/drawing/2014/main" id="{AFFF57F1-0570-4D9D-91CE-553A4A5113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15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6" name="Rectangle 383">
                <a:extLst>
                  <a:ext uri="{FF2B5EF4-FFF2-40B4-BE49-F238E27FC236}">
                    <a16:creationId xmlns:a16="http://schemas.microsoft.com/office/drawing/2014/main" id="{01A46052-1590-49C9-BBE0-1907A0208D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23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7" name="Rectangle 384">
                <a:extLst>
                  <a:ext uri="{FF2B5EF4-FFF2-40B4-BE49-F238E27FC236}">
                    <a16:creationId xmlns:a16="http://schemas.microsoft.com/office/drawing/2014/main" id="{94057AE5-9F85-4D55-888D-2B9668684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31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8" name="Rectangle 385">
                <a:extLst>
                  <a:ext uri="{FF2B5EF4-FFF2-40B4-BE49-F238E27FC236}">
                    <a16:creationId xmlns:a16="http://schemas.microsoft.com/office/drawing/2014/main" id="{C11D489D-5304-4B43-ACA3-1E8A2104F9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0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59" name="Rectangle 386">
                <a:extLst>
                  <a:ext uri="{FF2B5EF4-FFF2-40B4-BE49-F238E27FC236}">
                    <a16:creationId xmlns:a16="http://schemas.microsoft.com/office/drawing/2014/main" id="{91A7FD54-F720-4050-AFC0-50F6BA7ECB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48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0" name="Rectangle 387">
                <a:extLst>
                  <a:ext uri="{FF2B5EF4-FFF2-40B4-BE49-F238E27FC236}">
                    <a16:creationId xmlns:a16="http://schemas.microsoft.com/office/drawing/2014/main" id="{60A10767-7E6B-442E-B2D0-36603AFF04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56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1" name="Rectangle 388">
                <a:extLst>
                  <a:ext uri="{FF2B5EF4-FFF2-40B4-BE49-F238E27FC236}">
                    <a16:creationId xmlns:a16="http://schemas.microsoft.com/office/drawing/2014/main" id="{EDFD38D3-39F7-428F-B980-9233601E5C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4"/>
                <a:ext cx="4852" cy="5"/>
              </a:xfrm>
              <a:prstGeom prst="rect">
                <a:avLst/>
              </a:prstGeom>
              <a:solidFill>
                <a:srgbClr val="0000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2" name="Rectangle 389">
                <a:extLst>
                  <a:ext uri="{FF2B5EF4-FFF2-40B4-BE49-F238E27FC236}">
                    <a16:creationId xmlns:a16="http://schemas.microsoft.com/office/drawing/2014/main" id="{5F3600EB-D347-4087-A17A-DD68B7BCAB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5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3" name="Rectangle 390">
                <a:extLst>
                  <a:ext uri="{FF2B5EF4-FFF2-40B4-BE49-F238E27FC236}">
                    <a16:creationId xmlns:a16="http://schemas.microsoft.com/office/drawing/2014/main" id="{E573A292-68C8-4218-90F3-20A5F2945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73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4" name="Rectangle 391">
                <a:extLst>
                  <a:ext uri="{FF2B5EF4-FFF2-40B4-BE49-F238E27FC236}">
                    <a16:creationId xmlns:a16="http://schemas.microsoft.com/office/drawing/2014/main" id="{E7C9FEE2-6831-4C42-913C-B9562BE02F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81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5" name="Rectangle 392">
                <a:extLst>
                  <a:ext uri="{FF2B5EF4-FFF2-40B4-BE49-F238E27FC236}">
                    <a16:creationId xmlns:a16="http://schemas.microsoft.com/office/drawing/2014/main" id="{9BBB776B-A1BB-48FE-9DDD-2E4019A50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0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6" name="Rectangle 393">
                <a:extLst>
                  <a:ext uri="{FF2B5EF4-FFF2-40B4-BE49-F238E27FC236}">
                    <a16:creationId xmlns:a16="http://schemas.microsoft.com/office/drawing/2014/main" id="{BA81D312-88C3-4906-8D7D-DF71B7755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8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7" name="Rectangle 394">
                <a:extLst>
                  <a:ext uri="{FF2B5EF4-FFF2-40B4-BE49-F238E27FC236}">
                    <a16:creationId xmlns:a16="http://schemas.microsoft.com/office/drawing/2014/main" id="{50E16171-8D1E-4CD4-960D-A01762BBBC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06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8" name="Rectangle 395">
                <a:extLst>
                  <a:ext uri="{FF2B5EF4-FFF2-40B4-BE49-F238E27FC236}">
                    <a16:creationId xmlns:a16="http://schemas.microsoft.com/office/drawing/2014/main" id="{C4290992-8E19-439F-85CC-E99B242415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14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69" name="Rectangle 396">
                <a:extLst>
                  <a:ext uri="{FF2B5EF4-FFF2-40B4-BE49-F238E27FC236}">
                    <a16:creationId xmlns:a16="http://schemas.microsoft.com/office/drawing/2014/main" id="{949A5C5F-ABB8-45F3-852A-BA26541B67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23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0" name="Rectangle 397">
                <a:extLst>
                  <a:ext uri="{FF2B5EF4-FFF2-40B4-BE49-F238E27FC236}">
                    <a16:creationId xmlns:a16="http://schemas.microsoft.com/office/drawing/2014/main" id="{AA409503-1F0F-4F0C-B6B7-6D63676C2A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1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1" name="Rectangle 398">
                <a:extLst>
                  <a:ext uri="{FF2B5EF4-FFF2-40B4-BE49-F238E27FC236}">
                    <a16:creationId xmlns:a16="http://schemas.microsoft.com/office/drawing/2014/main" id="{B4E28EB2-1ACF-4017-88B0-3D9633D0F0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9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2" name="Rectangle 399">
                <a:extLst>
                  <a:ext uri="{FF2B5EF4-FFF2-40B4-BE49-F238E27FC236}">
                    <a16:creationId xmlns:a16="http://schemas.microsoft.com/office/drawing/2014/main" id="{315E6D41-1390-4CD7-A356-4E90F5CDFD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47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3" name="Rectangle 400">
                <a:extLst>
                  <a:ext uri="{FF2B5EF4-FFF2-40B4-BE49-F238E27FC236}">
                    <a16:creationId xmlns:a16="http://schemas.microsoft.com/office/drawing/2014/main" id="{B680679C-F0EE-4F56-AC29-EAB93B5C9F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56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4" name="Rectangle 401">
                <a:extLst>
                  <a:ext uri="{FF2B5EF4-FFF2-40B4-BE49-F238E27FC236}">
                    <a16:creationId xmlns:a16="http://schemas.microsoft.com/office/drawing/2014/main" id="{71C13F88-5D47-4D9D-9FA3-6B6F92A99D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64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5" name="Rectangle 402">
                <a:extLst>
                  <a:ext uri="{FF2B5EF4-FFF2-40B4-BE49-F238E27FC236}">
                    <a16:creationId xmlns:a16="http://schemas.microsoft.com/office/drawing/2014/main" id="{1A21AD66-63EE-46D1-A1DF-98F48BDCE3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72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6" name="Rectangle 403">
                <a:extLst>
                  <a:ext uri="{FF2B5EF4-FFF2-40B4-BE49-F238E27FC236}">
                    <a16:creationId xmlns:a16="http://schemas.microsoft.com/office/drawing/2014/main" id="{9287855C-B580-4020-B1C1-4797289D3A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0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7" name="Rectangle 404">
                <a:extLst>
                  <a:ext uri="{FF2B5EF4-FFF2-40B4-BE49-F238E27FC236}">
                    <a16:creationId xmlns:a16="http://schemas.microsoft.com/office/drawing/2014/main" id="{A540865D-613F-4A21-8C21-E342D721D1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9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1178" name="Rectangle 405">
                <a:extLst>
                  <a:ext uri="{FF2B5EF4-FFF2-40B4-BE49-F238E27FC236}">
                    <a16:creationId xmlns:a16="http://schemas.microsoft.com/office/drawing/2014/main" id="{B449BD36-EEDA-46CB-B8BC-61C458BBD7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97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</p:grpSp>
        <p:grpSp>
          <p:nvGrpSpPr>
            <p:cNvPr id="70664" name="Group 406">
              <a:extLst>
                <a:ext uri="{FF2B5EF4-FFF2-40B4-BE49-F238E27FC236}">
                  <a16:creationId xmlns:a16="http://schemas.microsoft.com/office/drawing/2014/main" id="{18937E76-DC21-4342-A39B-CD71D1B044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3" y="2565"/>
              <a:ext cx="4852" cy="974"/>
              <a:chOff x="503" y="2565"/>
              <a:chExt cx="4852" cy="974"/>
            </a:xfrm>
          </p:grpSpPr>
          <p:sp>
            <p:nvSpPr>
              <p:cNvPr id="70779" name="Rectangle 407">
                <a:extLst>
                  <a:ext uri="{FF2B5EF4-FFF2-40B4-BE49-F238E27FC236}">
                    <a16:creationId xmlns:a16="http://schemas.microsoft.com/office/drawing/2014/main" id="{D2B39816-01AC-4F84-AD35-4886B4EF14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05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0" name="Rectangle 408">
                <a:extLst>
                  <a:ext uri="{FF2B5EF4-FFF2-40B4-BE49-F238E27FC236}">
                    <a16:creationId xmlns:a16="http://schemas.microsoft.com/office/drawing/2014/main" id="{C1D82298-C783-44E2-8EF0-53E060ED4D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13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1" name="Rectangle 409">
                <a:extLst>
                  <a:ext uri="{FF2B5EF4-FFF2-40B4-BE49-F238E27FC236}">
                    <a16:creationId xmlns:a16="http://schemas.microsoft.com/office/drawing/2014/main" id="{BEF70F89-78C5-4746-90DB-69FA8B0939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21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2" name="Rectangle 410">
                <a:extLst>
                  <a:ext uri="{FF2B5EF4-FFF2-40B4-BE49-F238E27FC236}">
                    <a16:creationId xmlns:a16="http://schemas.microsoft.com/office/drawing/2014/main" id="{73DE838E-ABB3-45AF-8301-FDA0BC4444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0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3" name="Rectangle 411">
                <a:extLst>
                  <a:ext uri="{FF2B5EF4-FFF2-40B4-BE49-F238E27FC236}">
                    <a16:creationId xmlns:a16="http://schemas.microsoft.com/office/drawing/2014/main" id="{2D0261B4-190F-4F83-9D21-0382A0173F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8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4" name="Rectangle 412">
                <a:extLst>
                  <a:ext uri="{FF2B5EF4-FFF2-40B4-BE49-F238E27FC236}">
                    <a16:creationId xmlns:a16="http://schemas.microsoft.com/office/drawing/2014/main" id="{5786A56C-85D2-4A5A-9976-5C91E06539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46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5" name="Rectangle 413">
                <a:extLst>
                  <a:ext uri="{FF2B5EF4-FFF2-40B4-BE49-F238E27FC236}">
                    <a16:creationId xmlns:a16="http://schemas.microsoft.com/office/drawing/2014/main" id="{1B927AC3-D9B5-4F42-8F66-F01B9E3BAF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54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6" name="Rectangle 414">
                <a:extLst>
                  <a:ext uri="{FF2B5EF4-FFF2-40B4-BE49-F238E27FC236}">
                    <a16:creationId xmlns:a16="http://schemas.microsoft.com/office/drawing/2014/main" id="{EAF66256-4D2D-4707-BB2B-F95B9A6415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63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7" name="Rectangle 415">
                <a:extLst>
                  <a:ext uri="{FF2B5EF4-FFF2-40B4-BE49-F238E27FC236}">
                    <a16:creationId xmlns:a16="http://schemas.microsoft.com/office/drawing/2014/main" id="{CD87D31C-E2EE-47E3-9B50-AFA8DAAD12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1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8" name="Rectangle 416">
                <a:extLst>
                  <a:ext uri="{FF2B5EF4-FFF2-40B4-BE49-F238E27FC236}">
                    <a16:creationId xmlns:a16="http://schemas.microsoft.com/office/drawing/2014/main" id="{1D5FE399-10CB-4585-BFC8-DF49EE1E8D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9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89" name="Rectangle 417">
                <a:extLst>
                  <a:ext uri="{FF2B5EF4-FFF2-40B4-BE49-F238E27FC236}">
                    <a16:creationId xmlns:a16="http://schemas.microsoft.com/office/drawing/2014/main" id="{13B74A1F-D5CC-4307-85E8-235812363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88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0" name="Rectangle 418">
                <a:extLst>
                  <a:ext uri="{FF2B5EF4-FFF2-40B4-BE49-F238E27FC236}">
                    <a16:creationId xmlns:a16="http://schemas.microsoft.com/office/drawing/2014/main" id="{C8217458-4845-492C-A2B4-2A3AC27C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96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1" name="Rectangle 419">
                <a:extLst>
                  <a:ext uri="{FF2B5EF4-FFF2-40B4-BE49-F238E27FC236}">
                    <a16:creationId xmlns:a16="http://schemas.microsoft.com/office/drawing/2014/main" id="{6101159A-9FB7-420D-8853-1CDD00A915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04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2" name="Rectangle 420">
                <a:extLst>
                  <a:ext uri="{FF2B5EF4-FFF2-40B4-BE49-F238E27FC236}">
                    <a16:creationId xmlns:a16="http://schemas.microsoft.com/office/drawing/2014/main" id="{EF86163B-24A6-40FE-9ED9-F229988E51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3" name="Rectangle 421">
                <a:extLst>
                  <a:ext uri="{FF2B5EF4-FFF2-40B4-BE49-F238E27FC236}">
                    <a16:creationId xmlns:a16="http://schemas.microsoft.com/office/drawing/2014/main" id="{1C97B0F5-5802-49F3-9AFE-703F40A566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9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4" name="Rectangle 422">
                <a:extLst>
                  <a:ext uri="{FF2B5EF4-FFF2-40B4-BE49-F238E27FC236}">
                    <a16:creationId xmlns:a16="http://schemas.microsoft.com/office/drawing/2014/main" id="{E8771708-B777-464A-A82A-E98F30EA53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65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5" name="Rectangle 423">
                <a:extLst>
                  <a:ext uri="{FF2B5EF4-FFF2-40B4-BE49-F238E27FC236}">
                    <a16:creationId xmlns:a16="http://schemas.microsoft.com/office/drawing/2014/main" id="{F77140BF-2A12-44C1-B986-5277E70C27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73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6" name="Rectangle 424">
                <a:extLst>
                  <a:ext uri="{FF2B5EF4-FFF2-40B4-BE49-F238E27FC236}">
                    <a16:creationId xmlns:a16="http://schemas.microsoft.com/office/drawing/2014/main" id="{398AFD39-D3A7-4369-90AD-90681F204EB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81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7" name="Rectangle 425">
                <a:extLst>
                  <a:ext uri="{FF2B5EF4-FFF2-40B4-BE49-F238E27FC236}">
                    <a16:creationId xmlns:a16="http://schemas.microsoft.com/office/drawing/2014/main" id="{1ED7EDA1-E0E7-4FDC-A6FC-1B262A74C1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0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8" name="Rectangle 426">
                <a:extLst>
                  <a:ext uri="{FF2B5EF4-FFF2-40B4-BE49-F238E27FC236}">
                    <a16:creationId xmlns:a16="http://schemas.microsoft.com/office/drawing/2014/main" id="{CE2176A4-0CD6-4032-AD8A-698C1D189E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598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799" name="Rectangle 427">
                <a:extLst>
                  <a:ext uri="{FF2B5EF4-FFF2-40B4-BE49-F238E27FC236}">
                    <a16:creationId xmlns:a16="http://schemas.microsoft.com/office/drawing/2014/main" id="{0088E159-E269-41E9-8A26-3C1F688FB3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06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0" name="Rectangle 428">
                <a:extLst>
                  <a:ext uri="{FF2B5EF4-FFF2-40B4-BE49-F238E27FC236}">
                    <a16:creationId xmlns:a16="http://schemas.microsoft.com/office/drawing/2014/main" id="{191B6A4C-FC6A-4410-99A1-A276942E86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14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1" name="Rectangle 429">
                <a:extLst>
                  <a:ext uri="{FF2B5EF4-FFF2-40B4-BE49-F238E27FC236}">
                    <a16:creationId xmlns:a16="http://schemas.microsoft.com/office/drawing/2014/main" id="{7993E685-9219-4DC1-A35B-C1AB4B12C5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23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2" name="Rectangle 430">
                <a:extLst>
                  <a:ext uri="{FF2B5EF4-FFF2-40B4-BE49-F238E27FC236}">
                    <a16:creationId xmlns:a16="http://schemas.microsoft.com/office/drawing/2014/main" id="{BC84E0BB-AECC-4F83-8119-0589388FC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1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3" name="Rectangle 431">
                <a:extLst>
                  <a:ext uri="{FF2B5EF4-FFF2-40B4-BE49-F238E27FC236}">
                    <a16:creationId xmlns:a16="http://schemas.microsoft.com/office/drawing/2014/main" id="{3FD4E0CD-862F-4E6F-9766-814555FF88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39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4" name="Rectangle 432">
                <a:extLst>
                  <a:ext uri="{FF2B5EF4-FFF2-40B4-BE49-F238E27FC236}">
                    <a16:creationId xmlns:a16="http://schemas.microsoft.com/office/drawing/2014/main" id="{76FC05A7-3E6C-456E-B07C-080CCB3F9A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47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5" name="Rectangle 433">
                <a:extLst>
                  <a:ext uri="{FF2B5EF4-FFF2-40B4-BE49-F238E27FC236}">
                    <a16:creationId xmlns:a16="http://schemas.microsoft.com/office/drawing/2014/main" id="{6D2D6551-5472-4024-B8B1-21B58BD9A4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56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6" name="Rectangle 434">
                <a:extLst>
                  <a:ext uri="{FF2B5EF4-FFF2-40B4-BE49-F238E27FC236}">
                    <a16:creationId xmlns:a16="http://schemas.microsoft.com/office/drawing/2014/main" id="{EA405FDF-7458-4065-8C39-1F980C528D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64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7" name="Rectangle 435">
                <a:extLst>
                  <a:ext uri="{FF2B5EF4-FFF2-40B4-BE49-F238E27FC236}">
                    <a16:creationId xmlns:a16="http://schemas.microsoft.com/office/drawing/2014/main" id="{E06F3EEB-3380-42C7-B2E6-305117E973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72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8" name="Rectangle 436">
                <a:extLst>
                  <a:ext uri="{FF2B5EF4-FFF2-40B4-BE49-F238E27FC236}">
                    <a16:creationId xmlns:a16="http://schemas.microsoft.com/office/drawing/2014/main" id="{363841E8-850B-4100-A087-2DDE162944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0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09" name="Rectangle 437">
                <a:extLst>
                  <a:ext uri="{FF2B5EF4-FFF2-40B4-BE49-F238E27FC236}">
                    <a16:creationId xmlns:a16="http://schemas.microsoft.com/office/drawing/2014/main" id="{F574847C-2C61-42F2-82D3-C211737261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89"/>
                <a:ext cx="4852" cy="8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0" name="Rectangle 438">
                <a:extLst>
                  <a:ext uri="{FF2B5EF4-FFF2-40B4-BE49-F238E27FC236}">
                    <a16:creationId xmlns:a16="http://schemas.microsoft.com/office/drawing/2014/main" id="{DEC66D3E-4051-479C-AF3E-55C6BFFF14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697"/>
                <a:ext cx="4852" cy="8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1" name="Rectangle 439">
                <a:extLst>
                  <a:ext uri="{FF2B5EF4-FFF2-40B4-BE49-F238E27FC236}">
                    <a16:creationId xmlns:a16="http://schemas.microsoft.com/office/drawing/2014/main" id="{D78959D9-5C60-4450-9C2A-96B1653FAB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05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2" name="Rectangle 440">
                <a:extLst>
                  <a:ext uri="{FF2B5EF4-FFF2-40B4-BE49-F238E27FC236}">
                    <a16:creationId xmlns:a16="http://schemas.microsoft.com/office/drawing/2014/main" id="{F1BF9CB2-BED9-44DD-9D4D-4873CD48C0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13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3" name="Rectangle 441">
                <a:extLst>
                  <a:ext uri="{FF2B5EF4-FFF2-40B4-BE49-F238E27FC236}">
                    <a16:creationId xmlns:a16="http://schemas.microsoft.com/office/drawing/2014/main" id="{8F1D7396-29BC-4E6C-B572-762AB37C7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21"/>
                <a:ext cx="4852" cy="9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4" name="Rectangle 442">
                <a:extLst>
                  <a:ext uri="{FF2B5EF4-FFF2-40B4-BE49-F238E27FC236}">
                    <a16:creationId xmlns:a16="http://schemas.microsoft.com/office/drawing/2014/main" id="{FD8CED91-535F-4BE0-81D6-4B3FC15C8F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0"/>
                <a:ext cx="4852" cy="8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5" name="Rectangle 443">
                <a:extLst>
                  <a:ext uri="{FF2B5EF4-FFF2-40B4-BE49-F238E27FC236}">
                    <a16:creationId xmlns:a16="http://schemas.microsoft.com/office/drawing/2014/main" id="{C1682416-A3F2-4C90-A188-BF091325D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38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6" name="Rectangle 444">
                <a:extLst>
                  <a:ext uri="{FF2B5EF4-FFF2-40B4-BE49-F238E27FC236}">
                    <a16:creationId xmlns:a16="http://schemas.microsoft.com/office/drawing/2014/main" id="{F9BACC06-CAD9-4397-BD50-9B1D744B62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46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7" name="Rectangle 445">
                <a:extLst>
                  <a:ext uri="{FF2B5EF4-FFF2-40B4-BE49-F238E27FC236}">
                    <a16:creationId xmlns:a16="http://schemas.microsoft.com/office/drawing/2014/main" id="{107DC512-63B0-4341-B1A1-5F036776C6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54"/>
                <a:ext cx="4852" cy="9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8" name="Rectangle 446">
                <a:extLst>
                  <a:ext uri="{FF2B5EF4-FFF2-40B4-BE49-F238E27FC236}">
                    <a16:creationId xmlns:a16="http://schemas.microsoft.com/office/drawing/2014/main" id="{9E7DC879-C958-4DA4-8C71-B47F55133E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63"/>
                <a:ext cx="4852" cy="8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19" name="Rectangle 447">
                <a:extLst>
                  <a:ext uri="{FF2B5EF4-FFF2-40B4-BE49-F238E27FC236}">
                    <a16:creationId xmlns:a16="http://schemas.microsoft.com/office/drawing/2014/main" id="{E6BACEE6-E9E2-418F-AA06-985D614B71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1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0" name="Rectangle 448">
                <a:extLst>
                  <a:ext uri="{FF2B5EF4-FFF2-40B4-BE49-F238E27FC236}">
                    <a16:creationId xmlns:a16="http://schemas.microsoft.com/office/drawing/2014/main" id="{C4BBF1E1-2242-4C8F-A426-AB5A5C701B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79"/>
                <a:ext cx="4852" cy="9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1" name="Rectangle 449">
                <a:extLst>
                  <a:ext uri="{FF2B5EF4-FFF2-40B4-BE49-F238E27FC236}">
                    <a16:creationId xmlns:a16="http://schemas.microsoft.com/office/drawing/2014/main" id="{E1B538F1-A5B3-4063-B609-6B495FE634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88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2" name="Rectangle 450">
                <a:extLst>
                  <a:ext uri="{FF2B5EF4-FFF2-40B4-BE49-F238E27FC236}">
                    <a16:creationId xmlns:a16="http://schemas.microsoft.com/office/drawing/2014/main" id="{B2B6E8ED-5907-4258-A157-03C5EA0142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796"/>
                <a:ext cx="4852" cy="8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3" name="Rectangle 451">
                <a:extLst>
                  <a:ext uri="{FF2B5EF4-FFF2-40B4-BE49-F238E27FC236}">
                    <a16:creationId xmlns:a16="http://schemas.microsoft.com/office/drawing/2014/main" id="{7F35B57F-89E1-4BAE-ABFA-623380D009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04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4" name="Rectangle 452">
                <a:extLst>
                  <a:ext uri="{FF2B5EF4-FFF2-40B4-BE49-F238E27FC236}">
                    <a16:creationId xmlns:a16="http://schemas.microsoft.com/office/drawing/2014/main" id="{67B4DBD0-C40C-47F8-924F-9FA04ADFFD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5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5" name="Rectangle 453">
                <a:extLst>
                  <a:ext uri="{FF2B5EF4-FFF2-40B4-BE49-F238E27FC236}">
                    <a16:creationId xmlns:a16="http://schemas.microsoft.com/office/drawing/2014/main" id="{CD561247-A116-44F4-B1A8-EFBA463632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6" name="Rectangle 454">
                <a:extLst>
                  <a:ext uri="{FF2B5EF4-FFF2-40B4-BE49-F238E27FC236}">
                    <a16:creationId xmlns:a16="http://schemas.microsoft.com/office/drawing/2014/main" id="{CCCB8201-560A-4095-A9B7-9E24B3BE3D9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1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7" name="Rectangle 455">
                <a:extLst>
                  <a:ext uri="{FF2B5EF4-FFF2-40B4-BE49-F238E27FC236}">
                    <a16:creationId xmlns:a16="http://schemas.microsoft.com/office/drawing/2014/main" id="{4746F4CB-63B5-46DF-95FF-F2E046A0D2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9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8" name="Rectangle 456">
                <a:extLst>
                  <a:ext uri="{FF2B5EF4-FFF2-40B4-BE49-F238E27FC236}">
                    <a16:creationId xmlns:a16="http://schemas.microsoft.com/office/drawing/2014/main" id="{268039E3-653A-4BBF-A6AF-8ACDAF1370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37"/>
                <a:ext cx="4852" cy="9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29" name="Rectangle 457">
                <a:extLst>
                  <a:ext uri="{FF2B5EF4-FFF2-40B4-BE49-F238E27FC236}">
                    <a16:creationId xmlns:a16="http://schemas.microsoft.com/office/drawing/2014/main" id="{FE4C27E4-6EC1-4B27-9806-273D4D1197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46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0" name="Rectangle 458">
                <a:extLst>
                  <a:ext uri="{FF2B5EF4-FFF2-40B4-BE49-F238E27FC236}">
                    <a16:creationId xmlns:a16="http://schemas.microsoft.com/office/drawing/2014/main" id="{71C664AF-1B91-410F-A050-551379B391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54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1" name="Rectangle 459">
                <a:extLst>
                  <a:ext uri="{FF2B5EF4-FFF2-40B4-BE49-F238E27FC236}">
                    <a16:creationId xmlns:a16="http://schemas.microsoft.com/office/drawing/2014/main" id="{D8F93210-7539-447F-A5AB-021365DEF0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62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2" name="Rectangle 460">
                <a:extLst>
                  <a:ext uri="{FF2B5EF4-FFF2-40B4-BE49-F238E27FC236}">
                    <a16:creationId xmlns:a16="http://schemas.microsoft.com/office/drawing/2014/main" id="{840216ED-855A-4692-8278-E283F0315D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0"/>
                <a:ext cx="4852" cy="9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3" name="Rectangle 461">
                <a:extLst>
                  <a:ext uri="{FF2B5EF4-FFF2-40B4-BE49-F238E27FC236}">
                    <a16:creationId xmlns:a16="http://schemas.microsoft.com/office/drawing/2014/main" id="{305DF2C4-74EC-4CBC-B4B1-D1847F001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9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4" name="Rectangle 462">
                <a:extLst>
                  <a:ext uri="{FF2B5EF4-FFF2-40B4-BE49-F238E27FC236}">
                    <a16:creationId xmlns:a16="http://schemas.microsoft.com/office/drawing/2014/main" id="{92E2C1F6-6E2F-4704-A3AA-D83A18880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87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5" name="Rectangle 463">
                <a:extLst>
                  <a:ext uri="{FF2B5EF4-FFF2-40B4-BE49-F238E27FC236}">
                    <a16:creationId xmlns:a16="http://schemas.microsoft.com/office/drawing/2014/main" id="{AE0FB83E-D0D6-4843-92AB-CAEF21959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95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6" name="Rectangle 464">
                <a:extLst>
                  <a:ext uri="{FF2B5EF4-FFF2-40B4-BE49-F238E27FC236}">
                    <a16:creationId xmlns:a16="http://schemas.microsoft.com/office/drawing/2014/main" id="{45AB8C82-7189-4B8D-B112-4D9BF30C6C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03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7" name="Rectangle 465">
                <a:extLst>
                  <a:ext uri="{FF2B5EF4-FFF2-40B4-BE49-F238E27FC236}">
                    <a16:creationId xmlns:a16="http://schemas.microsoft.com/office/drawing/2014/main" id="{F6AA6D3A-326B-4BFE-930D-F65D5CD4AA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12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8" name="Rectangle 466">
                <a:extLst>
                  <a:ext uri="{FF2B5EF4-FFF2-40B4-BE49-F238E27FC236}">
                    <a16:creationId xmlns:a16="http://schemas.microsoft.com/office/drawing/2014/main" id="{0B066B3B-8550-407C-B445-3F44A070D2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0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39" name="Rectangle 467">
                <a:extLst>
                  <a:ext uri="{FF2B5EF4-FFF2-40B4-BE49-F238E27FC236}">
                    <a16:creationId xmlns:a16="http://schemas.microsoft.com/office/drawing/2014/main" id="{37E8A57F-40E7-4ED8-AF4A-0DF2617AA5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8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0" name="Rectangle 468">
                <a:extLst>
                  <a:ext uri="{FF2B5EF4-FFF2-40B4-BE49-F238E27FC236}">
                    <a16:creationId xmlns:a16="http://schemas.microsoft.com/office/drawing/2014/main" id="{43C739C4-DD2D-4192-9B75-D101AFB817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37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1" name="Rectangle 469">
                <a:extLst>
                  <a:ext uri="{FF2B5EF4-FFF2-40B4-BE49-F238E27FC236}">
                    <a16:creationId xmlns:a16="http://schemas.microsoft.com/office/drawing/2014/main" id="{B4679054-1440-415F-8C82-12D2C31C57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45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2" name="Rectangle 470">
                <a:extLst>
                  <a:ext uri="{FF2B5EF4-FFF2-40B4-BE49-F238E27FC236}">
                    <a16:creationId xmlns:a16="http://schemas.microsoft.com/office/drawing/2014/main" id="{E4A5F392-465D-45D5-BA78-859E1FE27F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53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3" name="Rectangle 471">
                <a:extLst>
                  <a:ext uri="{FF2B5EF4-FFF2-40B4-BE49-F238E27FC236}">
                    <a16:creationId xmlns:a16="http://schemas.microsoft.com/office/drawing/2014/main" id="{A032EB39-6CAC-4405-80EB-985CD3CA4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1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4" name="Rectangle 472">
                <a:extLst>
                  <a:ext uri="{FF2B5EF4-FFF2-40B4-BE49-F238E27FC236}">
                    <a16:creationId xmlns:a16="http://schemas.microsoft.com/office/drawing/2014/main" id="{3C94D84A-3A64-4020-BE2F-6BE783C48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9"/>
                <a:ext cx="4852" cy="9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5" name="Rectangle 473">
                <a:extLst>
                  <a:ext uri="{FF2B5EF4-FFF2-40B4-BE49-F238E27FC236}">
                    <a16:creationId xmlns:a16="http://schemas.microsoft.com/office/drawing/2014/main" id="{8A8B0961-B080-4D04-8C2C-4FA3545812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78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6" name="Rectangle 474">
                <a:extLst>
                  <a:ext uri="{FF2B5EF4-FFF2-40B4-BE49-F238E27FC236}">
                    <a16:creationId xmlns:a16="http://schemas.microsoft.com/office/drawing/2014/main" id="{C2E5567B-CD44-4532-8332-5D1FC778E9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86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7" name="Rectangle 475">
                <a:extLst>
                  <a:ext uri="{FF2B5EF4-FFF2-40B4-BE49-F238E27FC236}">
                    <a16:creationId xmlns:a16="http://schemas.microsoft.com/office/drawing/2014/main" id="{A6412BD8-5D99-4FEB-A12E-7EAF20C99B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94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8" name="Rectangle 476">
                <a:extLst>
                  <a:ext uri="{FF2B5EF4-FFF2-40B4-BE49-F238E27FC236}">
                    <a16:creationId xmlns:a16="http://schemas.microsoft.com/office/drawing/2014/main" id="{0A4F4E65-D00D-4EB1-BC92-E09E0AFAC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02"/>
                <a:ext cx="4852" cy="9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49" name="Rectangle 477">
                <a:extLst>
                  <a:ext uri="{FF2B5EF4-FFF2-40B4-BE49-F238E27FC236}">
                    <a16:creationId xmlns:a16="http://schemas.microsoft.com/office/drawing/2014/main" id="{8D9FCC5C-AC37-4934-BEE8-A93CF00FD2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1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0" name="Rectangle 478">
                <a:extLst>
                  <a:ext uri="{FF2B5EF4-FFF2-40B4-BE49-F238E27FC236}">
                    <a16:creationId xmlns:a16="http://schemas.microsoft.com/office/drawing/2014/main" id="{56FF646E-DBEE-4D48-9CD7-2EEF7F972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9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1" name="Rectangle 479">
                <a:extLst>
                  <a:ext uri="{FF2B5EF4-FFF2-40B4-BE49-F238E27FC236}">
                    <a16:creationId xmlns:a16="http://schemas.microsoft.com/office/drawing/2014/main" id="{5300E9D4-B0E8-44A6-8AC6-9D3FC3D51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27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2" name="Rectangle 480">
                <a:extLst>
                  <a:ext uri="{FF2B5EF4-FFF2-40B4-BE49-F238E27FC236}">
                    <a16:creationId xmlns:a16="http://schemas.microsoft.com/office/drawing/2014/main" id="{AE9A5817-40B8-495F-9064-2A7A323F86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36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3" name="Rectangle 481">
                <a:extLst>
                  <a:ext uri="{FF2B5EF4-FFF2-40B4-BE49-F238E27FC236}">
                    <a16:creationId xmlns:a16="http://schemas.microsoft.com/office/drawing/2014/main" id="{4EDD5F80-8C43-4F9B-92DB-8558F7971C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44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4" name="Rectangle 482">
                <a:extLst>
                  <a:ext uri="{FF2B5EF4-FFF2-40B4-BE49-F238E27FC236}">
                    <a16:creationId xmlns:a16="http://schemas.microsoft.com/office/drawing/2014/main" id="{5DFEEA20-ACD2-4969-B39A-15472143A02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52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5" name="Rectangle 483">
                <a:extLst>
                  <a:ext uri="{FF2B5EF4-FFF2-40B4-BE49-F238E27FC236}">
                    <a16:creationId xmlns:a16="http://schemas.microsoft.com/office/drawing/2014/main" id="{DF92710F-B13F-4793-B68C-F05157667D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0"/>
                <a:ext cx="4852" cy="5"/>
              </a:xfrm>
              <a:prstGeom prst="rect">
                <a:avLst/>
              </a:prstGeom>
              <a:solidFill>
                <a:srgbClr val="000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6" name="Rectangle 484">
                <a:extLst>
                  <a:ext uri="{FF2B5EF4-FFF2-40B4-BE49-F238E27FC236}">
                    <a16:creationId xmlns:a16="http://schemas.microsoft.com/office/drawing/2014/main" id="{A5FAB926-EE23-4599-B177-C8FD685061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7"/>
                <a:ext cx="4852" cy="248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7" name="Rectangle 485">
                <a:extLst>
                  <a:ext uri="{FF2B5EF4-FFF2-40B4-BE49-F238E27FC236}">
                    <a16:creationId xmlns:a16="http://schemas.microsoft.com/office/drawing/2014/main" id="{356A1EDF-93CE-491B-99E1-16EA3C1EB1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12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8" name="Rectangle 486">
                <a:extLst>
                  <a:ext uri="{FF2B5EF4-FFF2-40B4-BE49-F238E27FC236}">
                    <a16:creationId xmlns:a16="http://schemas.microsoft.com/office/drawing/2014/main" id="{200ED5A8-724F-4676-867B-7E8380194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1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59" name="Rectangle 487">
                <a:extLst>
                  <a:ext uri="{FF2B5EF4-FFF2-40B4-BE49-F238E27FC236}">
                    <a16:creationId xmlns:a16="http://schemas.microsoft.com/office/drawing/2014/main" id="{0A0838F9-B5A4-43FE-8BC6-1E43016633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29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0" name="Rectangle 488">
                <a:extLst>
                  <a:ext uri="{FF2B5EF4-FFF2-40B4-BE49-F238E27FC236}">
                    <a16:creationId xmlns:a16="http://schemas.microsoft.com/office/drawing/2014/main" id="{16C54E4D-0D0F-4479-B5C1-9331D203AF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37"/>
                <a:ext cx="4852" cy="9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1" name="Rectangle 489">
                <a:extLst>
                  <a:ext uri="{FF2B5EF4-FFF2-40B4-BE49-F238E27FC236}">
                    <a16:creationId xmlns:a16="http://schemas.microsoft.com/office/drawing/2014/main" id="{EB81A651-9E97-4A2B-80E9-EB6BBD0F3A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46"/>
                <a:ext cx="4852" cy="8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2" name="Rectangle 490">
                <a:extLst>
                  <a:ext uri="{FF2B5EF4-FFF2-40B4-BE49-F238E27FC236}">
                    <a16:creationId xmlns:a16="http://schemas.microsoft.com/office/drawing/2014/main" id="{3E1425B1-05DC-4593-80E6-4E8346946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54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3" name="Rectangle 491">
                <a:extLst>
                  <a:ext uri="{FF2B5EF4-FFF2-40B4-BE49-F238E27FC236}">
                    <a16:creationId xmlns:a16="http://schemas.microsoft.com/office/drawing/2014/main" id="{9EF5819B-FFAF-4B39-909A-8646444216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62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4" name="Rectangle 492">
                <a:extLst>
                  <a:ext uri="{FF2B5EF4-FFF2-40B4-BE49-F238E27FC236}">
                    <a16:creationId xmlns:a16="http://schemas.microsoft.com/office/drawing/2014/main" id="{69E89EBC-E4DD-4AAB-8517-F7B10D4E2A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0"/>
                <a:ext cx="4852" cy="9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5" name="Rectangle 493">
                <a:extLst>
                  <a:ext uri="{FF2B5EF4-FFF2-40B4-BE49-F238E27FC236}">
                    <a16:creationId xmlns:a16="http://schemas.microsoft.com/office/drawing/2014/main" id="{95930A44-ACC7-4772-9EA3-40470A21E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79"/>
                <a:ext cx="4852" cy="8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6" name="Rectangle 494">
                <a:extLst>
                  <a:ext uri="{FF2B5EF4-FFF2-40B4-BE49-F238E27FC236}">
                    <a16:creationId xmlns:a16="http://schemas.microsoft.com/office/drawing/2014/main" id="{03C16B6A-3CC4-4DEB-AAF7-19457533C1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87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7" name="Rectangle 495">
                <a:extLst>
                  <a:ext uri="{FF2B5EF4-FFF2-40B4-BE49-F238E27FC236}">
                    <a16:creationId xmlns:a16="http://schemas.microsoft.com/office/drawing/2014/main" id="{029F3869-8CA6-412B-84EB-7A34F6CCA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895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8" name="Rectangle 496">
                <a:extLst>
                  <a:ext uri="{FF2B5EF4-FFF2-40B4-BE49-F238E27FC236}">
                    <a16:creationId xmlns:a16="http://schemas.microsoft.com/office/drawing/2014/main" id="{FB8F5773-24F7-4E4C-B677-EA3044277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03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69" name="Rectangle 497">
                <a:extLst>
                  <a:ext uri="{FF2B5EF4-FFF2-40B4-BE49-F238E27FC236}">
                    <a16:creationId xmlns:a16="http://schemas.microsoft.com/office/drawing/2014/main" id="{03E5B595-E640-472D-9EF6-F2D13FA7A8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12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0" name="Rectangle 498">
                <a:extLst>
                  <a:ext uri="{FF2B5EF4-FFF2-40B4-BE49-F238E27FC236}">
                    <a16:creationId xmlns:a16="http://schemas.microsoft.com/office/drawing/2014/main" id="{BB3C615A-F9C8-41EA-8284-45A2788B49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0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1" name="Rectangle 499">
                <a:extLst>
                  <a:ext uri="{FF2B5EF4-FFF2-40B4-BE49-F238E27FC236}">
                    <a16:creationId xmlns:a16="http://schemas.microsoft.com/office/drawing/2014/main" id="{A2215C5C-108D-4743-A009-A27C24760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28"/>
                <a:ext cx="4852" cy="9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2" name="Rectangle 500">
                <a:extLst>
                  <a:ext uri="{FF2B5EF4-FFF2-40B4-BE49-F238E27FC236}">
                    <a16:creationId xmlns:a16="http://schemas.microsoft.com/office/drawing/2014/main" id="{F2E47BC7-8DA6-4814-A936-92C08E9068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37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3" name="Rectangle 501">
                <a:extLst>
                  <a:ext uri="{FF2B5EF4-FFF2-40B4-BE49-F238E27FC236}">
                    <a16:creationId xmlns:a16="http://schemas.microsoft.com/office/drawing/2014/main" id="{D3A240A3-400B-490C-9BB9-324FFE1809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45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4" name="Rectangle 502">
                <a:extLst>
                  <a:ext uri="{FF2B5EF4-FFF2-40B4-BE49-F238E27FC236}">
                    <a16:creationId xmlns:a16="http://schemas.microsoft.com/office/drawing/2014/main" id="{2E48A56D-8AC5-4B80-ADAC-0CDBF00150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53"/>
                <a:ext cx="4852" cy="8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5" name="Rectangle 503">
                <a:extLst>
                  <a:ext uri="{FF2B5EF4-FFF2-40B4-BE49-F238E27FC236}">
                    <a16:creationId xmlns:a16="http://schemas.microsoft.com/office/drawing/2014/main" id="{964E5962-0686-4341-8476-E6418F4C39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1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6" name="Rectangle 504">
                <a:extLst>
                  <a:ext uri="{FF2B5EF4-FFF2-40B4-BE49-F238E27FC236}">
                    <a16:creationId xmlns:a16="http://schemas.microsoft.com/office/drawing/2014/main" id="{8D0A3D80-A66A-4578-9E59-3029EA910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69"/>
                <a:ext cx="4852" cy="9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7" name="Rectangle 505">
                <a:extLst>
                  <a:ext uri="{FF2B5EF4-FFF2-40B4-BE49-F238E27FC236}">
                    <a16:creationId xmlns:a16="http://schemas.microsoft.com/office/drawing/2014/main" id="{7D756613-7808-4733-B19D-C2E5D1E817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78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8" name="Rectangle 506">
                <a:extLst>
                  <a:ext uri="{FF2B5EF4-FFF2-40B4-BE49-F238E27FC236}">
                    <a16:creationId xmlns:a16="http://schemas.microsoft.com/office/drawing/2014/main" id="{87035BB3-C911-4E7B-8529-D60F7668A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86"/>
                <a:ext cx="4852" cy="8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79" name="Rectangle 507">
                <a:extLst>
                  <a:ext uri="{FF2B5EF4-FFF2-40B4-BE49-F238E27FC236}">
                    <a16:creationId xmlns:a16="http://schemas.microsoft.com/office/drawing/2014/main" id="{8B0604F6-8295-4F67-A091-3511426B54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2994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0" name="Rectangle 508">
                <a:extLst>
                  <a:ext uri="{FF2B5EF4-FFF2-40B4-BE49-F238E27FC236}">
                    <a16:creationId xmlns:a16="http://schemas.microsoft.com/office/drawing/2014/main" id="{00F0F989-DFD0-49DF-8A10-66F595EF27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02"/>
                <a:ext cx="4852" cy="9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1" name="Rectangle 509">
                <a:extLst>
                  <a:ext uri="{FF2B5EF4-FFF2-40B4-BE49-F238E27FC236}">
                    <a16:creationId xmlns:a16="http://schemas.microsoft.com/office/drawing/2014/main" id="{960EF6EB-4DE7-411C-A72F-1EC0300DBC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1"/>
                <a:ext cx="4852" cy="8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2" name="Rectangle 510">
                <a:extLst>
                  <a:ext uri="{FF2B5EF4-FFF2-40B4-BE49-F238E27FC236}">
                    <a16:creationId xmlns:a16="http://schemas.microsoft.com/office/drawing/2014/main" id="{9D34F475-B02F-41A2-BD0F-830AC43CDC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19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3" name="Rectangle 511">
                <a:extLst>
                  <a:ext uri="{FF2B5EF4-FFF2-40B4-BE49-F238E27FC236}">
                    <a16:creationId xmlns:a16="http://schemas.microsoft.com/office/drawing/2014/main" id="{D843329A-20F5-4549-A403-B9AC45BE71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27"/>
                <a:ext cx="4852" cy="9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4" name="Rectangle 512">
                <a:extLst>
                  <a:ext uri="{FF2B5EF4-FFF2-40B4-BE49-F238E27FC236}">
                    <a16:creationId xmlns:a16="http://schemas.microsoft.com/office/drawing/2014/main" id="{596B6CFB-49FB-4316-A5FB-C3A41B5E1E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36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5" name="Rectangle 513">
                <a:extLst>
                  <a:ext uri="{FF2B5EF4-FFF2-40B4-BE49-F238E27FC236}">
                    <a16:creationId xmlns:a16="http://schemas.microsoft.com/office/drawing/2014/main" id="{07F914E9-5885-4556-AF66-496E96316C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44"/>
                <a:ext cx="4852" cy="8"/>
              </a:xfrm>
              <a:prstGeom prst="rect">
                <a:avLst/>
              </a:prstGeom>
              <a:solidFill>
                <a:srgbClr val="00008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6" name="Rectangle 514">
                <a:extLst>
                  <a:ext uri="{FF2B5EF4-FFF2-40B4-BE49-F238E27FC236}">
                    <a16:creationId xmlns:a16="http://schemas.microsoft.com/office/drawing/2014/main" id="{99E90E1F-95CB-446E-A3F6-6C85B2E375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52"/>
                <a:ext cx="4852" cy="8"/>
              </a:xfrm>
              <a:prstGeom prst="rect">
                <a:avLst/>
              </a:prstGeom>
              <a:solidFill>
                <a:srgbClr val="00008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7" name="Rectangle 515">
                <a:extLst>
                  <a:ext uri="{FF2B5EF4-FFF2-40B4-BE49-F238E27FC236}">
                    <a16:creationId xmlns:a16="http://schemas.microsoft.com/office/drawing/2014/main" id="{329D6C2C-3BEC-4E95-9862-523A9843E6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0"/>
                <a:ext cx="4852" cy="5"/>
              </a:xfrm>
              <a:prstGeom prst="rect">
                <a:avLst/>
              </a:prstGeom>
              <a:solidFill>
                <a:srgbClr val="00008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8" name="Rectangle 516">
                <a:extLst>
                  <a:ext uri="{FF2B5EF4-FFF2-40B4-BE49-F238E27FC236}">
                    <a16:creationId xmlns:a16="http://schemas.microsoft.com/office/drawing/2014/main" id="{B71781C1-9DC4-4B59-883E-F6B70AAA59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1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89" name="Rectangle 517">
                <a:extLst>
                  <a:ext uri="{FF2B5EF4-FFF2-40B4-BE49-F238E27FC236}">
                    <a16:creationId xmlns:a16="http://schemas.microsoft.com/office/drawing/2014/main" id="{7CAE3428-31FC-4452-9F27-8A30B56641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9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0" name="Rectangle 518">
                <a:extLst>
                  <a:ext uri="{FF2B5EF4-FFF2-40B4-BE49-F238E27FC236}">
                    <a16:creationId xmlns:a16="http://schemas.microsoft.com/office/drawing/2014/main" id="{3AFC6AD2-6654-4E9A-9B08-BBCB386A84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77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1" name="Rectangle 519">
                <a:extLst>
                  <a:ext uri="{FF2B5EF4-FFF2-40B4-BE49-F238E27FC236}">
                    <a16:creationId xmlns:a16="http://schemas.microsoft.com/office/drawing/2014/main" id="{57CF4402-E12E-40EE-B0EB-D47A51CFC4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86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2" name="Rectangle 520">
                <a:extLst>
                  <a:ext uri="{FF2B5EF4-FFF2-40B4-BE49-F238E27FC236}">
                    <a16:creationId xmlns:a16="http://schemas.microsoft.com/office/drawing/2014/main" id="{A154BED3-BFB9-4F91-AD00-0B727537AB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94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3" name="Rectangle 521">
                <a:extLst>
                  <a:ext uri="{FF2B5EF4-FFF2-40B4-BE49-F238E27FC236}">
                    <a16:creationId xmlns:a16="http://schemas.microsoft.com/office/drawing/2014/main" id="{FB5FAF92-994E-42B2-BD7E-C918DE3432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02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4" name="Rectangle 522">
                <a:extLst>
                  <a:ext uri="{FF2B5EF4-FFF2-40B4-BE49-F238E27FC236}">
                    <a16:creationId xmlns:a16="http://schemas.microsoft.com/office/drawing/2014/main" id="{7CC70E00-9C98-4612-8EFB-5AF33F4E67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0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5" name="Rectangle 523">
                <a:extLst>
                  <a:ext uri="{FF2B5EF4-FFF2-40B4-BE49-F238E27FC236}">
                    <a16:creationId xmlns:a16="http://schemas.microsoft.com/office/drawing/2014/main" id="{A3BB1C38-A015-4158-A481-47EA9FB345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9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6" name="Rectangle 524">
                <a:extLst>
                  <a:ext uri="{FF2B5EF4-FFF2-40B4-BE49-F238E27FC236}">
                    <a16:creationId xmlns:a16="http://schemas.microsoft.com/office/drawing/2014/main" id="{117DCD42-9A97-4225-B20A-E0293A57D0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27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7" name="Rectangle 525">
                <a:extLst>
                  <a:ext uri="{FF2B5EF4-FFF2-40B4-BE49-F238E27FC236}">
                    <a16:creationId xmlns:a16="http://schemas.microsoft.com/office/drawing/2014/main" id="{4CF719B5-54ED-43DB-8AC3-4F82FFF817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35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8" name="Rectangle 526">
                <a:extLst>
                  <a:ext uri="{FF2B5EF4-FFF2-40B4-BE49-F238E27FC236}">
                    <a16:creationId xmlns:a16="http://schemas.microsoft.com/office/drawing/2014/main" id="{199358E9-DDE3-45E6-95C8-BB29EB270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43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899" name="Rectangle 527">
                <a:extLst>
                  <a:ext uri="{FF2B5EF4-FFF2-40B4-BE49-F238E27FC236}">
                    <a16:creationId xmlns:a16="http://schemas.microsoft.com/office/drawing/2014/main" id="{1114801D-4913-482B-BD4E-5C0AF30AC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52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0" name="Rectangle 528">
                <a:extLst>
                  <a:ext uri="{FF2B5EF4-FFF2-40B4-BE49-F238E27FC236}">
                    <a16:creationId xmlns:a16="http://schemas.microsoft.com/office/drawing/2014/main" id="{62533500-2F13-479D-98E9-84410AE708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0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1" name="Rectangle 529">
                <a:extLst>
                  <a:ext uri="{FF2B5EF4-FFF2-40B4-BE49-F238E27FC236}">
                    <a16:creationId xmlns:a16="http://schemas.microsoft.com/office/drawing/2014/main" id="{4193150A-98F4-456C-8123-C57ACBF053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8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2" name="Rectangle 530">
                <a:extLst>
                  <a:ext uri="{FF2B5EF4-FFF2-40B4-BE49-F238E27FC236}">
                    <a16:creationId xmlns:a16="http://schemas.microsoft.com/office/drawing/2014/main" id="{592130FF-0D43-43E6-BB20-10B6AF62D3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76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3" name="Rectangle 531">
                <a:extLst>
                  <a:ext uri="{FF2B5EF4-FFF2-40B4-BE49-F238E27FC236}">
                    <a16:creationId xmlns:a16="http://schemas.microsoft.com/office/drawing/2014/main" id="{81672D85-BD2D-4C13-91AC-94713BDD6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85"/>
                <a:ext cx="4852" cy="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4" name="Rectangle 532">
                <a:extLst>
                  <a:ext uri="{FF2B5EF4-FFF2-40B4-BE49-F238E27FC236}">
                    <a16:creationId xmlns:a16="http://schemas.microsoft.com/office/drawing/2014/main" id="{E98FAE4A-B68F-4C97-BCB6-285CFDE3CB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92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5" name="Rectangle 533">
                <a:extLst>
                  <a:ext uri="{FF2B5EF4-FFF2-40B4-BE49-F238E27FC236}">
                    <a16:creationId xmlns:a16="http://schemas.microsoft.com/office/drawing/2014/main" id="{85043920-0AF5-429C-B4B5-3630AD6B1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1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6" name="Rectangle 534">
                <a:extLst>
                  <a:ext uri="{FF2B5EF4-FFF2-40B4-BE49-F238E27FC236}">
                    <a16:creationId xmlns:a16="http://schemas.microsoft.com/office/drawing/2014/main" id="{EC842AA0-D798-4CA4-9EB2-11102AFCC4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9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7" name="Rectangle 535">
                <a:extLst>
                  <a:ext uri="{FF2B5EF4-FFF2-40B4-BE49-F238E27FC236}">
                    <a16:creationId xmlns:a16="http://schemas.microsoft.com/office/drawing/2014/main" id="{06D7731B-6566-43A1-87C2-9F49D0828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17"/>
                <a:ext cx="4852" cy="8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8" name="Rectangle 536">
                <a:extLst>
                  <a:ext uri="{FF2B5EF4-FFF2-40B4-BE49-F238E27FC236}">
                    <a16:creationId xmlns:a16="http://schemas.microsoft.com/office/drawing/2014/main" id="{E1552944-0F43-4A79-A5D2-E35675F67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25"/>
                <a:ext cx="4852" cy="9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09" name="Rectangle 537">
                <a:extLst>
                  <a:ext uri="{FF2B5EF4-FFF2-40B4-BE49-F238E27FC236}">
                    <a16:creationId xmlns:a16="http://schemas.microsoft.com/office/drawing/2014/main" id="{BB228F67-3D84-4030-82DA-D04A298B5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34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0" name="Rectangle 538">
                <a:extLst>
                  <a:ext uri="{FF2B5EF4-FFF2-40B4-BE49-F238E27FC236}">
                    <a16:creationId xmlns:a16="http://schemas.microsoft.com/office/drawing/2014/main" id="{C71CEA7E-5D39-4F5E-BDC8-657A0D480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42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1" name="Rectangle 539">
                <a:extLst>
                  <a:ext uri="{FF2B5EF4-FFF2-40B4-BE49-F238E27FC236}">
                    <a16:creationId xmlns:a16="http://schemas.microsoft.com/office/drawing/2014/main" id="{E2B37A0B-FB1D-447E-A386-0F9DBF93F8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0"/>
                <a:ext cx="4852" cy="8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2" name="Rectangle 540">
                <a:extLst>
                  <a:ext uri="{FF2B5EF4-FFF2-40B4-BE49-F238E27FC236}">
                    <a16:creationId xmlns:a16="http://schemas.microsoft.com/office/drawing/2014/main" id="{21777D16-4A6B-4643-90EE-ADD176EEA1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8"/>
                <a:ext cx="4852" cy="9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3" name="Rectangle 541">
                <a:extLst>
                  <a:ext uri="{FF2B5EF4-FFF2-40B4-BE49-F238E27FC236}">
                    <a16:creationId xmlns:a16="http://schemas.microsoft.com/office/drawing/2014/main" id="{74AB382C-5762-45DE-ADD1-7AA0FFECD3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67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4" name="Rectangle 542">
                <a:extLst>
                  <a:ext uri="{FF2B5EF4-FFF2-40B4-BE49-F238E27FC236}">
                    <a16:creationId xmlns:a16="http://schemas.microsoft.com/office/drawing/2014/main" id="{0CC74F05-1478-4644-AB0B-6238F7692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75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5" name="Rectangle 543">
                <a:extLst>
                  <a:ext uri="{FF2B5EF4-FFF2-40B4-BE49-F238E27FC236}">
                    <a16:creationId xmlns:a16="http://schemas.microsoft.com/office/drawing/2014/main" id="{3DC12807-65B4-4E80-8F14-1C25793035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83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6" name="Rectangle 544">
                <a:extLst>
                  <a:ext uri="{FF2B5EF4-FFF2-40B4-BE49-F238E27FC236}">
                    <a16:creationId xmlns:a16="http://schemas.microsoft.com/office/drawing/2014/main" id="{87D29C65-81FF-400F-9EE1-964D589913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91"/>
                <a:ext cx="4852" cy="9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7" name="Rectangle 545">
                <a:extLst>
                  <a:ext uri="{FF2B5EF4-FFF2-40B4-BE49-F238E27FC236}">
                    <a16:creationId xmlns:a16="http://schemas.microsoft.com/office/drawing/2014/main" id="{3140F912-DB6F-404A-94A9-D601E362E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0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8" name="Rectangle 546">
                <a:extLst>
                  <a:ext uri="{FF2B5EF4-FFF2-40B4-BE49-F238E27FC236}">
                    <a16:creationId xmlns:a16="http://schemas.microsoft.com/office/drawing/2014/main" id="{AB9C699E-050F-49F0-B543-BCFDD90C3E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19" name="Rectangle 547">
                <a:extLst>
                  <a:ext uri="{FF2B5EF4-FFF2-40B4-BE49-F238E27FC236}">
                    <a16:creationId xmlns:a16="http://schemas.microsoft.com/office/drawing/2014/main" id="{A8C19FB1-E12E-490B-ACC4-DB06A92971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5"/>
                <a:ext cx="4852" cy="247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0" name="Rectangle 548">
                <a:extLst>
                  <a:ext uri="{FF2B5EF4-FFF2-40B4-BE49-F238E27FC236}">
                    <a16:creationId xmlns:a16="http://schemas.microsoft.com/office/drawing/2014/main" id="{06A3BC95-6728-4CEC-A773-E0C3577309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1"/>
                <a:ext cx="4852" cy="8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1" name="Rectangle 549">
                <a:extLst>
                  <a:ext uri="{FF2B5EF4-FFF2-40B4-BE49-F238E27FC236}">
                    <a16:creationId xmlns:a16="http://schemas.microsoft.com/office/drawing/2014/main" id="{7E864D6D-2BBA-4D07-96BC-620BBCE22A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69"/>
                <a:ext cx="4852" cy="8"/>
              </a:xfrm>
              <a:prstGeom prst="rect">
                <a:avLst/>
              </a:prstGeom>
              <a:solidFill>
                <a:srgbClr val="F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2" name="Rectangle 550">
                <a:extLst>
                  <a:ext uri="{FF2B5EF4-FFF2-40B4-BE49-F238E27FC236}">
                    <a16:creationId xmlns:a16="http://schemas.microsoft.com/office/drawing/2014/main" id="{CB3A614E-15CF-4AF4-9628-01A6C69D36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77"/>
                <a:ext cx="4852" cy="9"/>
              </a:xfrm>
              <a:prstGeom prst="rect">
                <a:avLst/>
              </a:prstGeom>
              <a:solidFill>
                <a:srgbClr val="F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3" name="Rectangle 551">
                <a:extLst>
                  <a:ext uri="{FF2B5EF4-FFF2-40B4-BE49-F238E27FC236}">
                    <a16:creationId xmlns:a16="http://schemas.microsoft.com/office/drawing/2014/main" id="{D7591D9F-F325-457D-96D3-B4EEB2DAFD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86"/>
                <a:ext cx="4852" cy="8"/>
              </a:xfrm>
              <a:prstGeom prst="rect">
                <a:avLst/>
              </a:prstGeom>
              <a:solidFill>
                <a:srgbClr val="F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4" name="Rectangle 552">
                <a:extLst>
                  <a:ext uri="{FF2B5EF4-FFF2-40B4-BE49-F238E27FC236}">
                    <a16:creationId xmlns:a16="http://schemas.microsoft.com/office/drawing/2014/main" id="{13E6D7ED-CC16-4D2D-8F73-7EF803EE1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094"/>
                <a:ext cx="4852" cy="8"/>
              </a:xfrm>
              <a:prstGeom prst="rect">
                <a:avLst/>
              </a:prstGeom>
              <a:solidFill>
                <a:srgbClr val="E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5" name="Rectangle 553">
                <a:extLst>
                  <a:ext uri="{FF2B5EF4-FFF2-40B4-BE49-F238E27FC236}">
                    <a16:creationId xmlns:a16="http://schemas.microsoft.com/office/drawing/2014/main" id="{9D69296B-DC9F-48D8-9D50-4329DEF7F7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02"/>
                <a:ext cx="4852" cy="8"/>
              </a:xfrm>
              <a:prstGeom prst="rect">
                <a:avLst/>
              </a:prstGeom>
              <a:solidFill>
                <a:srgbClr val="E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6" name="Rectangle 554">
                <a:extLst>
                  <a:ext uri="{FF2B5EF4-FFF2-40B4-BE49-F238E27FC236}">
                    <a16:creationId xmlns:a16="http://schemas.microsoft.com/office/drawing/2014/main" id="{F955AD9A-9F6A-412B-901B-0A82DE3EEC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0"/>
                <a:ext cx="4852" cy="9"/>
              </a:xfrm>
              <a:prstGeom prst="rect">
                <a:avLst/>
              </a:prstGeom>
              <a:solidFill>
                <a:srgbClr val="E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7" name="Rectangle 555">
                <a:extLst>
                  <a:ext uri="{FF2B5EF4-FFF2-40B4-BE49-F238E27FC236}">
                    <a16:creationId xmlns:a16="http://schemas.microsoft.com/office/drawing/2014/main" id="{AFDF2537-2DDA-4F06-9BB3-181DE0254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19"/>
                <a:ext cx="4852" cy="8"/>
              </a:xfrm>
              <a:prstGeom prst="rect">
                <a:avLst/>
              </a:prstGeom>
              <a:solidFill>
                <a:srgbClr val="E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8" name="Rectangle 556">
                <a:extLst>
                  <a:ext uri="{FF2B5EF4-FFF2-40B4-BE49-F238E27FC236}">
                    <a16:creationId xmlns:a16="http://schemas.microsoft.com/office/drawing/2014/main" id="{D39D8563-B10C-4F24-AA27-F7A09572F0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27"/>
                <a:ext cx="4852" cy="8"/>
              </a:xfrm>
              <a:prstGeom prst="rect">
                <a:avLst/>
              </a:prstGeom>
              <a:solidFill>
                <a:srgbClr val="D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29" name="Rectangle 557">
                <a:extLst>
                  <a:ext uri="{FF2B5EF4-FFF2-40B4-BE49-F238E27FC236}">
                    <a16:creationId xmlns:a16="http://schemas.microsoft.com/office/drawing/2014/main" id="{B71C1318-97B7-487A-9857-AC7CE95E13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35"/>
                <a:ext cx="4852" cy="8"/>
              </a:xfrm>
              <a:prstGeom prst="rect">
                <a:avLst/>
              </a:prstGeom>
              <a:solidFill>
                <a:srgbClr val="D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0" name="Rectangle 558">
                <a:extLst>
                  <a:ext uri="{FF2B5EF4-FFF2-40B4-BE49-F238E27FC236}">
                    <a16:creationId xmlns:a16="http://schemas.microsoft.com/office/drawing/2014/main" id="{105809E6-CBCF-462F-A879-362E3C0F98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43"/>
                <a:ext cx="4852" cy="9"/>
              </a:xfrm>
              <a:prstGeom prst="rect">
                <a:avLst/>
              </a:prstGeom>
              <a:solidFill>
                <a:srgbClr val="D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1" name="Rectangle 559">
                <a:extLst>
                  <a:ext uri="{FF2B5EF4-FFF2-40B4-BE49-F238E27FC236}">
                    <a16:creationId xmlns:a16="http://schemas.microsoft.com/office/drawing/2014/main" id="{1A3E142D-65BB-45B1-8418-0FEB80058A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52"/>
                <a:ext cx="4852" cy="8"/>
              </a:xfrm>
              <a:prstGeom prst="rect">
                <a:avLst/>
              </a:prstGeom>
              <a:solidFill>
                <a:srgbClr val="D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2" name="Rectangle 560">
                <a:extLst>
                  <a:ext uri="{FF2B5EF4-FFF2-40B4-BE49-F238E27FC236}">
                    <a16:creationId xmlns:a16="http://schemas.microsoft.com/office/drawing/2014/main" id="{588DBB60-FA47-4427-9E8E-8EB0D82B8D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0"/>
                <a:ext cx="4852" cy="8"/>
              </a:xfrm>
              <a:prstGeom prst="rect">
                <a:avLst/>
              </a:prstGeom>
              <a:solidFill>
                <a:srgbClr val="C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3" name="Rectangle 561">
                <a:extLst>
                  <a:ext uri="{FF2B5EF4-FFF2-40B4-BE49-F238E27FC236}">
                    <a16:creationId xmlns:a16="http://schemas.microsoft.com/office/drawing/2014/main" id="{DA72119F-AE15-4A88-8782-26AEB60B90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68"/>
                <a:ext cx="4852" cy="8"/>
              </a:xfrm>
              <a:prstGeom prst="rect">
                <a:avLst/>
              </a:prstGeom>
              <a:solidFill>
                <a:srgbClr val="C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4" name="Rectangle 562">
                <a:extLst>
                  <a:ext uri="{FF2B5EF4-FFF2-40B4-BE49-F238E27FC236}">
                    <a16:creationId xmlns:a16="http://schemas.microsoft.com/office/drawing/2014/main" id="{6DF1E3C2-0AF4-4315-8AD3-830BB75F9F3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76"/>
                <a:ext cx="4852" cy="9"/>
              </a:xfrm>
              <a:prstGeom prst="rect">
                <a:avLst/>
              </a:prstGeom>
              <a:solidFill>
                <a:srgbClr val="C4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5" name="Rectangle 563">
                <a:extLst>
                  <a:ext uri="{FF2B5EF4-FFF2-40B4-BE49-F238E27FC236}">
                    <a16:creationId xmlns:a16="http://schemas.microsoft.com/office/drawing/2014/main" id="{70AC1D4A-C346-4E91-A936-3AC82D01BD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85"/>
                <a:ext cx="4852" cy="7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6" name="Rectangle 564">
                <a:extLst>
                  <a:ext uri="{FF2B5EF4-FFF2-40B4-BE49-F238E27FC236}">
                    <a16:creationId xmlns:a16="http://schemas.microsoft.com/office/drawing/2014/main" id="{D0A7B9E0-EF47-46F5-ADE7-E71BCDBC55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192"/>
                <a:ext cx="4852" cy="9"/>
              </a:xfrm>
              <a:prstGeom prst="rect">
                <a:avLst/>
              </a:prstGeom>
              <a:solidFill>
                <a:srgbClr val="BC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7" name="Rectangle 565">
                <a:extLst>
                  <a:ext uri="{FF2B5EF4-FFF2-40B4-BE49-F238E27FC236}">
                    <a16:creationId xmlns:a16="http://schemas.microsoft.com/office/drawing/2014/main" id="{0121AA50-B4DA-4939-AC59-A1D55F8F9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1"/>
                <a:ext cx="4852" cy="8"/>
              </a:xfrm>
              <a:prstGeom prst="rect">
                <a:avLst/>
              </a:prstGeom>
              <a:solidFill>
                <a:srgbClr val="B8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8" name="Rectangle 566">
                <a:extLst>
                  <a:ext uri="{FF2B5EF4-FFF2-40B4-BE49-F238E27FC236}">
                    <a16:creationId xmlns:a16="http://schemas.microsoft.com/office/drawing/2014/main" id="{6523A96E-2D78-46D8-B6E6-973C5311A8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09"/>
                <a:ext cx="4852" cy="8"/>
              </a:xfrm>
              <a:prstGeom prst="rect">
                <a:avLst/>
              </a:prstGeom>
              <a:solidFill>
                <a:srgbClr val="B3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39" name="Rectangle 567">
                <a:extLst>
                  <a:ext uri="{FF2B5EF4-FFF2-40B4-BE49-F238E27FC236}">
                    <a16:creationId xmlns:a16="http://schemas.microsoft.com/office/drawing/2014/main" id="{8736C797-12D2-48AB-A5AE-DE180BEE5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17"/>
                <a:ext cx="4852" cy="8"/>
              </a:xfrm>
              <a:prstGeom prst="rect">
                <a:avLst/>
              </a:prstGeom>
              <a:solidFill>
                <a:srgbClr val="A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0" name="Rectangle 568">
                <a:extLst>
                  <a:ext uri="{FF2B5EF4-FFF2-40B4-BE49-F238E27FC236}">
                    <a16:creationId xmlns:a16="http://schemas.microsoft.com/office/drawing/2014/main" id="{483917E2-62E0-4A04-B170-20E91B40DF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25"/>
                <a:ext cx="4852" cy="9"/>
              </a:xfrm>
              <a:prstGeom prst="rect">
                <a:avLst/>
              </a:prstGeom>
              <a:solidFill>
                <a:srgbClr val="AB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1" name="Rectangle 569">
                <a:extLst>
                  <a:ext uri="{FF2B5EF4-FFF2-40B4-BE49-F238E27FC236}">
                    <a16:creationId xmlns:a16="http://schemas.microsoft.com/office/drawing/2014/main" id="{A5BFFF8D-D9BC-4B4A-83AA-43EC0E202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34"/>
                <a:ext cx="4852" cy="8"/>
              </a:xfrm>
              <a:prstGeom prst="rect">
                <a:avLst/>
              </a:prstGeom>
              <a:solidFill>
                <a:srgbClr val="A7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2" name="Rectangle 570">
                <a:extLst>
                  <a:ext uri="{FF2B5EF4-FFF2-40B4-BE49-F238E27FC236}">
                    <a16:creationId xmlns:a16="http://schemas.microsoft.com/office/drawing/2014/main" id="{EF3FB0BF-F4FC-4E8F-A7D1-8AB973F0FC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42"/>
                <a:ext cx="4852" cy="8"/>
              </a:xfrm>
              <a:prstGeom prst="rect">
                <a:avLst/>
              </a:prstGeom>
              <a:solidFill>
                <a:srgbClr val="A2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3" name="Rectangle 571">
                <a:extLst>
                  <a:ext uri="{FF2B5EF4-FFF2-40B4-BE49-F238E27FC236}">
                    <a16:creationId xmlns:a16="http://schemas.microsoft.com/office/drawing/2014/main" id="{B9561096-6450-4B35-88E5-063DFF9A6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0"/>
                <a:ext cx="4852" cy="8"/>
              </a:xfrm>
              <a:prstGeom prst="rect">
                <a:avLst/>
              </a:prstGeom>
              <a:solidFill>
                <a:srgbClr val="9E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4" name="Rectangle 572">
                <a:extLst>
                  <a:ext uri="{FF2B5EF4-FFF2-40B4-BE49-F238E27FC236}">
                    <a16:creationId xmlns:a16="http://schemas.microsoft.com/office/drawing/2014/main" id="{E1F458AC-71D8-43AE-B341-FC395CA910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58"/>
                <a:ext cx="4852" cy="9"/>
              </a:xfrm>
              <a:prstGeom prst="rect">
                <a:avLst/>
              </a:prstGeom>
              <a:solidFill>
                <a:srgbClr val="9A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5" name="Rectangle 573">
                <a:extLst>
                  <a:ext uri="{FF2B5EF4-FFF2-40B4-BE49-F238E27FC236}">
                    <a16:creationId xmlns:a16="http://schemas.microsoft.com/office/drawing/2014/main" id="{D98DB0D8-D8D3-417C-9B4B-7C4FB15B30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67"/>
                <a:ext cx="4852" cy="8"/>
              </a:xfrm>
              <a:prstGeom prst="rect">
                <a:avLst/>
              </a:prstGeom>
              <a:solidFill>
                <a:srgbClr val="96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6" name="Rectangle 574">
                <a:extLst>
                  <a:ext uri="{FF2B5EF4-FFF2-40B4-BE49-F238E27FC236}">
                    <a16:creationId xmlns:a16="http://schemas.microsoft.com/office/drawing/2014/main" id="{A9F6BA61-7E7D-4637-82DC-AA9B359331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75"/>
                <a:ext cx="4852" cy="8"/>
              </a:xfrm>
              <a:prstGeom prst="rect">
                <a:avLst/>
              </a:prstGeom>
              <a:solidFill>
                <a:srgbClr val="91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7" name="Rectangle 575">
                <a:extLst>
                  <a:ext uri="{FF2B5EF4-FFF2-40B4-BE49-F238E27FC236}">
                    <a16:creationId xmlns:a16="http://schemas.microsoft.com/office/drawing/2014/main" id="{B8FEB1F5-BA62-43A0-870A-1AA62F262F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83"/>
                <a:ext cx="4852" cy="8"/>
              </a:xfrm>
              <a:prstGeom prst="rect">
                <a:avLst/>
              </a:prstGeom>
              <a:solidFill>
                <a:srgbClr val="8D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8" name="Rectangle 576">
                <a:extLst>
                  <a:ext uri="{FF2B5EF4-FFF2-40B4-BE49-F238E27FC236}">
                    <a16:creationId xmlns:a16="http://schemas.microsoft.com/office/drawing/2014/main" id="{CFA7D665-AB5E-49C6-B1E9-32329E7CDA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291"/>
                <a:ext cx="4852" cy="9"/>
              </a:xfrm>
              <a:prstGeom prst="rect">
                <a:avLst/>
              </a:prstGeom>
              <a:solidFill>
                <a:srgbClr val="89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49" name="Rectangle 577">
                <a:extLst>
                  <a:ext uri="{FF2B5EF4-FFF2-40B4-BE49-F238E27FC236}">
                    <a16:creationId xmlns:a16="http://schemas.microsoft.com/office/drawing/2014/main" id="{4CBA2CE0-8048-4763-992C-AF8B42DFDA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0"/>
                <a:ext cx="4852" cy="8"/>
              </a:xfrm>
              <a:prstGeom prst="rect">
                <a:avLst/>
              </a:prstGeom>
              <a:solidFill>
                <a:srgbClr val="85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0" name="Rectangle 578">
                <a:extLst>
                  <a:ext uri="{FF2B5EF4-FFF2-40B4-BE49-F238E27FC236}">
                    <a16:creationId xmlns:a16="http://schemas.microsoft.com/office/drawing/2014/main" id="{BACA4357-3C41-4F3E-8501-E31BA8F8A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4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1" name="Rectangle 579">
                <a:extLst>
                  <a:ext uri="{FF2B5EF4-FFF2-40B4-BE49-F238E27FC236}">
                    <a16:creationId xmlns:a16="http://schemas.microsoft.com/office/drawing/2014/main" id="{1FB7BAFB-21CF-4E08-82A3-D6B66A37F0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08"/>
                <a:ext cx="4852" cy="9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2" name="Rectangle 580">
                <a:extLst>
                  <a:ext uri="{FF2B5EF4-FFF2-40B4-BE49-F238E27FC236}">
                    <a16:creationId xmlns:a16="http://schemas.microsoft.com/office/drawing/2014/main" id="{FAEF2680-615C-4E8F-8CE6-0F814E02D1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17"/>
                <a:ext cx="4852" cy="8"/>
              </a:xfrm>
              <a:prstGeom prst="rect">
                <a:avLst/>
              </a:prstGeom>
              <a:solidFill>
                <a:srgbClr val="0000F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3" name="Rectangle 581">
                <a:extLst>
                  <a:ext uri="{FF2B5EF4-FFF2-40B4-BE49-F238E27FC236}">
                    <a16:creationId xmlns:a16="http://schemas.microsoft.com/office/drawing/2014/main" id="{E1050DCD-533A-4E78-BC24-21C732D44D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25"/>
                <a:ext cx="4852" cy="8"/>
              </a:xfrm>
              <a:prstGeom prst="rect">
                <a:avLst/>
              </a:prstGeom>
              <a:solidFill>
                <a:srgbClr val="0000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4" name="Rectangle 582">
                <a:extLst>
                  <a:ext uri="{FF2B5EF4-FFF2-40B4-BE49-F238E27FC236}">
                    <a16:creationId xmlns:a16="http://schemas.microsoft.com/office/drawing/2014/main" id="{085B8ABC-2A19-4027-86EE-EBEC6C7651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33"/>
                <a:ext cx="4852" cy="8"/>
              </a:xfrm>
              <a:prstGeom prst="rect">
                <a:avLst/>
              </a:prstGeom>
              <a:solidFill>
                <a:srgbClr val="0000F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5" name="Rectangle 583">
                <a:extLst>
                  <a:ext uri="{FF2B5EF4-FFF2-40B4-BE49-F238E27FC236}">
                    <a16:creationId xmlns:a16="http://schemas.microsoft.com/office/drawing/2014/main" id="{DF395276-A6B4-4B8D-A5A7-356DB12A63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41"/>
                <a:ext cx="4852" cy="9"/>
              </a:xfrm>
              <a:prstGeom prst="rect">
                <a:avLst/>
              </a:prstGeom>
              <a:solidFill>
                <a:srgbClr val="0000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6" name="Rectangle 584">
                <a:extLst>
                  <a:ext uri="{FF2B5EF4-FFF2-40B4-BE49-F238E27FC236}">
                    <a16:creationId xmlns:a16="http://schemas.microsoft.com/office/drawing/2014/main" id="{B94922D1-D50D-4FB2-8D11-0C6B41F79F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50"/>
                <a:ext cx="4852" cy="8"/>
              </a:xfrm>
              <a:prstGeom prst="rect">
                <a:avLst/>
              </a:prstGeom>
              <a:solidFill>
                <a:srgbClr val="0000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7" name="Rectangle 585">
                <a:extLst>
                  <a:ext uri="{FF2B5EF4-FFF2-40B4-BE49-F238E27FC236}">
                    <a16:creationId xmlns:a16="http://schemas.microsoft.com/office/drawing/2014/main" id="{73C58AF6-0525-4BBC-B4E0-B180F20F50C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58"/>
                <a:ext cx="4852" cy="8"/>
              </a:xfrm>
              <a:prstGeom prst="rect">
                <a:avLst/>
              </a:prstGeom>
              <a:solidFill>
                <a:srgbClr val="0000E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8" name="Rectangle 586">
                <a:extLst>
                  <a:ext uri="{FF2B5EF4-FFF2-40B4-BE49-F238E27FC236}">
                    <a16:creationId xmlns:a16="http://schemas.microsoft.com/office/drawing/2014/main" id="{AE497620-E369-493B-90A2-8CDACF065B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66"/>
                <a:ext cx="4852" cy="8"/>
              </a:xfrm>
              <a:prstGeom prst="rect">
                <a:avLst/>
              </a:prstGeom>
              <a:solidFill>
                <a:srgbClr val="0000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59" name="Rectangle 587">
                <a:extLst>
                  <a:ext uri="{FF2B5EF4-FFF2-40B4-BE49-F238E27FC236}">
                    <a16:creationId xmlns:a16="http://schemas.microsoft.com/office/drawing/2014/main" id="{705A8AC6-D97B-412D-A9E6-A59D10ABB7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74"/>
                <a:ext cx="4852" cy="9"/>
              </a:xfrm>
              <a:prstGeom prst="rect">
                <a:avLst/>
              </a:prstGeom>
              <a:solidFill>
                <a:srgbClr val="0000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0" name="Rectangle 588">
                <a:extLst>
                  <a:ext uri="{FF2B5EF4-FFF2-40B4-BE49-F238E27FC236}">
                    <a16:creationId xmlns:a16="http://schemas.microsoft.com/office/drawing/2014/main" id="{E48CA451-0B69-4998-BB4E-42E4ED6D1E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83"/>
                <a:ext cx="4852" cy="8"/>
              </a:xfrm>
              <a:prstGeom prst="rect">
                <a:avLst/>
              </a:prstGeom>
              <a:solidFill>
                <a:srgbClr val="0000D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1" name="Rectangle 589">
                <a:extLst>
                  <a:ext uri="{FF2B5EF4-FFF2-40B4-BE49-F238E27FC236}">
                    <a16:creationId xmlns:a16="http://schemas.microsoft.com/office/drawing/2014/main" id="{04850169-1F4E-411C-A630-51DCBCDB7C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91"/>
                <a:ext cx="4852" cy="8"/>
              </a:xfrm>
              <a:prstGeom prst="rect">
                <a:avLst/>
              </a:prstGeom>
              <a:solidFill>
                <a:srgbClr val="0000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2" name="Rectangle 590">
                <a:extLst>
                  <a:ext uri="{FF2B5EF4-FFF2-40B4-BE49-F238E27FC236}">
                    <a16:creationId xmlns:a16="http://schemas.microsoft.com/office/drawing/2014/main" id="{1B4F5BF6-630D-47CC-925F-FF1A0398DF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399"/>
                <a:ext cx="4852" cy="9"/>
              </a:xfrm>
              <a:prstGeom prst="rect">
                <a:avLst/>
              </a:prstGeom>
              <a:solidFill>
                <a:srgbClr val="0000D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3" name="Rectangle 591">
                <a:extLst>
                  <a:ext uri="{FF2B5EF4-FFF2-40B4-BE49-F238E27FC236}">
                    <a16:creationId xmlns:a16="http://schemas.microsoft.com/office/drawing/2014/main" id="{B83FEFA7-BC20-4E74-A0B3-1A53B43F3A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08"/>
                <a:ext cx="4852" cy="8"/>
              </a:xfrm>
              <a:prstGeom prst="rect">
                <a:avLst/>
              </a:prstGeom>
              <a:solidFill>
                <a:srgbClr val="0000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4" name="Rectangle 592">
                <a:extLst>
                  <a:ext uri="{FF2B5EF4-FFF2-40B4-BE49-F238E27FC236}">
                    <a16:creationId xmlns:a16="http://schemas.microsoft.com/office/drawing/2014/main" id="{1891FDE6-75EE-4798-BC68-2CAA633406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16"/>
                <a:ext cx="4852" cy="8"/>
              </a:xfrm>
              <a:prstGeom prst="rect">
                <a:avLst/>
              </a:prstGeom>
              <a:solidFill>
                <a:srgbClr val="0000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5" name="Rectangle 593">
                <a:extLst>
                  <a:ext uri="{FF2B5EF4-FFF2-40B4-BE49-F238E27FC236}">
                    <a16:creationId xmlns:a16="http://schemas.microsoft.com/office/drawing/2014/main" id="{42655D46-3589-4439-ADFE-6D39239A3D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24"/>
                <a:ext cx="4852" cy="8"/>
              </a:xfrm>
              <a:prstGeom prst="rect">
                <a:avLst/>
              </a:prstGeom>
              <a:solidFill>
                <a:srgbClr val="0000C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6" name="Rectangle 594">
                <a:extLst>
                  <a:ext uri="{FF2B5EF4-FFF2-40B4-BE49-F238E27FC236}">
                    <a16:creationId xmlns:a16="http://schemas.microsoft.com/office/drawing/2014/main" id="{885FC022-66E0-4058-9ED6-CA2B729D96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32"/>
                <a:ext cx="4852" cy="8"/>
              </a:xfrm>
              <a:prstGeom prst="rect">
                <a:avLst/>
              </a:prstGeom>
              <a:solidFill>
                <a:srgbClr val="0000C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7" name="Rectangle 595">
                <a:extLst>
                  <a:ext uri="{FF2B5EF4-FFF2-40B4-BE49-F238E27FC236}">
                    <a16:creationId xmlns:a16="http://schemas.microsoft.com/office/drawing/2014/main" id="{7C4017D7-B446-419B-ACDC-317D51D0BA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40"/>
                <a:ext cx="4852" cy="8"/>
              </a:xfrm>
              <a:prstGeom prst="rect">
                <a:avLst/>
              </a:prstGeom>
              <a:solidFill>
                <a:srgbClr val="0000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8" name="Rectangle 596">
                <a:extLst>
                  <a:ext uri="{FF2B5EF4-FFF2-40B4-BE49-F238E27FC236}">
                    <a16:creationId xmlns:a16="http://schemas.microsoft.com/office/drawing/2014/main" id="{7682D391-8D65-495A-B0A2-0CBE5967F5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48"/>
                <a:ext cx="4852" cy="9"/>
              </a:xfrm>
              <a:prstGeom prst="rect">
                <a:avLst/>
              </a:prstGeom>
              <a:solidFill>
                <a:srgbClr val="0000B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69" name="Rectangle 597">
                <a:extLst>
                  <a:ext uri="{FF2B5EF4-FFF2-40B4-BE49-F238E27FC236}">
                    <a16:creationId xmlns:a16="http://schemas.microsoft.com/office/drawing/2014/main" id="{521D1DC8-E841-4B0E-969A-E6F800AA1A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57"/>
                <a:ext cx="4852" cy="8"/>
              </a:xfrm>
              <a:prstGeom prst="rect">
                <a:avLst/>
              </a:prstGeom>
              <a:solidFill>
                <a:srgbClr val="0000B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0" name="Rectangle 598">
                <a:extLst>
                  <a:ext uri="{FF2B5EF4-FFF2-40B4-BE49-F238E27FC236}">
                    <a16:creationId xmlns:a16="http://schemas.microsoft.com/office/drawing/2014/main" id="{E947DC5C-9B35-4363-B069-48C075EA0A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65"/>
                <a:ext cx="4852" cy="8"/>
              </a:xfrm>
              <a:prstGeom prst="rect">
                <a:avLst/>
              </a:prstGeom>
              <a:solidFill>
                <a:srgbClr val="0000A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1" name="Rectangle 599">
                <a:extLst>
                  <a:ext uri="{FF2B5EF4-FFF2-40B4-BE49-F238E27FC236}">
                    <a16:creationId xmlns:a16="http://schemas.microsoft.com/office/drawing/2014/main" id="{2031777E-A35F-43EA-909E-87E537A6CE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73"/>
                <a:ext cx="4852" cy="8"/>
              </a:xfrm>
              <a:prstGeom prst="rect">
                <a:avLst/>
              </a:prstGeom>
              <a:solidFill>
                <a:srgbClr val="0000AB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2" name="Rectangle 600">
                <a:extLst>
                  <a:ext uri="{FF2B5EF4-FFF2-40B4-BE49-F238E27FC236}">
                    <a16:creationId xmlns:a16="http://schemas.microsoft.com/office/drawing/2014/main" id="{45C52412-FD5B-4EDA-9B56-8B37CC9172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81"/>
                <a:ext cx="4852" cy="9"/>
              </a:xfrm>
              <a:prstGeom prst="rect">
                <a:avLst/>
              </a:prstGeom>
              <a:solidFill>
                <a:srgbClr val="0000A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3" name="Rectangle 601">
                <a:extLst>
                  <a:ext uri="{FF2B5EF4-FFF2-40B4-BE49-F238E27FC236}">
                    <a16:creationId xmlns:a16="http://schemas.microsoft.com/office/drawing/2014/main" id="{F19D567A-D578-42D5-95BC-415C63293F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90"/>
                <a:ext cx="4852" cy="8"/>
              </a:xfrm>
              <a:prstGeom prst="rect">
                <a:avLst/>
              </a:prstGeom>
              <a:solidFill>
                <a:srgbClr val="0000A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4" name="Rectangle 602">
                <a:extLst>
                  <a:ext uri="{FF2B5EF4-FFF2-40B4-BE49-F238E27FC236}">
                    <a16:creationId xmlns:a16="http://schemas.microsoft.com/office/drawing/2014/main" id="{B9FDF082-CFA6-4F29-9BD2-88D17658F9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498"/>
                <a:ext cx="4852" cy="8"/>
              </a:xfrm>
              <a:prstGeom prst="rect">
                <a:avLst/>
              </a:prstGeom>
              <a:solidFill>
                <a:srgbClr val="0000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5" name="Rectangle 603">
                <a:extLst>
                  <a:ext uri="{FF2B5EF4-FFF2-40B4-BE49-F238E27FC236}">
                    <a16:creationId xmlns:a16="http://schemas.microsoft.com/office/drawing/2014/main" id="{D966308F-00C7-4EFE-B513-BB5B36A128F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06"/>
                <a:ext cx="4852" cy="9"/>
              </a:xfrm>
              <a:prstGeom prst="rect">
                <a:avLst/>
              </a:prstGeom>
              <a:solidFill>
                <a:srgbClr val="00009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6" name="Rectangle 604">
                <a:extLst>
                  <a:ext uri="{FF2B5EF4-FFF2-40B4-BE49-F238E27FC236}">
                    <a16:creationId xmlns:a16="http://schemas.microsoft.com/office/drawing/2014/main" id="{03609219-8E8A-4238-8C53-D78AE9C541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15"/>
                <a:ext cx="4852" cy="8"/>
              </a:xfrm>
              <a:prstGeom prst="rect">
                <a:avLst/>
              </a:prstGeom>
              <a:solidFill>
                <a:srgbClr val="0000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7" name="Rectangle 605">
                <a:extLst>
                  <a:ext uri="{FF2B5EF4-FFF2-40B4-BE49-F238E27FC236}">
                    <a16:creationId xmlns:a16="http://schemas.microsoft.com/office/drawing/2014/main" id="{EC9CC46D-FD88-4C02-8BC7-4BAC51B551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23"/>
                <a:ext cx="4852" cy="8"/>
              </a:xfrm>
              <a:prstGeom prst="rect">
                <a:avLst/>
              </a:prstGeom>
              <a:solidFill>
                <a:srgbClr val="00009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  <p:sp>
            <p:nvSpPr>
              <p:cNvPr id="70978" name="Rectangle 606">
                <a:extLst>
                  <a:ext uri="{FF2B5EF4-FFF2-40B4-BE49-F238E27FC236}">
                    <a16:creationId xmlns:a16="http://schemas.microsoft.com/office/drawing/2014/main" id="{49D707F0-075D-4C8D-9EAB-5C31F5511D5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3" y="3531"/>
                <a:ext cx="4852" cy="8"/>
              </a:xfrm>
              <a:prstGeom prst="rect">
                <a:avLst/>
              </a:prstGeom>
              <a:solidFill>
                <a:srgbClr val="00008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Georgia" panose="02040502050405020303" pitchFamily="18" charset="0"/>
                  </a:defRPr>
                </a:lvl9pPr>
              </a:lstStyle>
              <a:p>
                <a:pPr algn="r" eaLnBrk="1" hangingPunct="1"/>
                <a:endParaRPr lang="en-US" altLang="en-US"/>
              </a:p>
            </p:txBody>
          </p:sp>
        </p:grpSp>
        <p:sp>
          <p:nvSpPr>
            <p:cNvPr id="70665" name="Rectangle 607">
              <a:extLst>
                <a:ext uri="{FF2B5EF4-FFF2-40B4-BE49-F238E27FC236}">
                  <a16:creationId xmlns:a16="http://schemas.microsoft.com/office/drawing/2014/main" id="{D21C48DC-E343-4D0B-86FD-EFA09667AD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9"/>
              <a:ext cx="4852" cy="9"/>
            </a:xfrm>
            <a:prstGeom prst="rect">
              <a:avLst/>
            </a:prstGeom>
            <a:solidFill>
              <a:srgbClr val="000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66" name="Rectangle 608">
              <a:extLst>
                <a:ext uri="{FF2B5EF4-FFF2-40B4-BE49-F238E27FC236}">
                  <a16:creationId xmlns:a16="http://schemas.microsoft.com/office/drawing/2014/main" id="{438969B9-C239-4DD7-9D42-7A6E9FC16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48"/>
              <a:ext cx="4852" cy="8"/>
            </a:xfrm>
            <a:prstGeom prst="rect">
              <a:avLst/>
            </a:prstGeom>
            <a:solidFill>
              <a:srgbClr val="000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67" name="Rectangle 609">
              <a:extLst>
                <a:ext uri="{FF2B5EF4-FFF2-40B4-BE49-F238E27FC236}">
                  <a16:creationId xmlns:a16="http://schemas.microsoft.com/office/drawing/2014/main" id="{33E7BEBE-3B93-4F24-A03B-BFF7A3F33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4"/>
            </a:xfrm>
            <a:prstGeom prst="rect">
              <a:avLst/>
            </a:prstGeom>
            <a:solidFill>
              <a:srgbClr val="000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68" name="Rectangle 610">
              <a:extLst>
                <a:ext uri="{FF2B5EF4-FFF2-40B4-BE49-F238E27FC236}">
                  <a16:creationId xmlns:a16="http://schemas.microsoft.com/office/drawing/2014/main" id="{CBEDF7B1-8D30-418A-8C97-F86F06BD0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12"/>
              <a:ext cx="4852" cy="2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69" name="Rectangle 611">
              <a:extLst>
                <a:ext uri="{FF2B5EF4-FFF2-40B4-BE49-F238E27FC236}">
                  <a16:creationId xmlns:a16="http://schemas.microsoft.com/office/drawing/2014/main" id="{2894D5FB-FC26-4FE1-91B7-D33BEBB05A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08"/>
              <a:ext cx="4852" cy="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0" name="Rectangle 612">
              <a:extLst>
                <a:ext uri="{FF2B5EF4-FFF2-40B4-BE49-F238E27FC236}">
                  <a16:creationId xmlns:a16="http://schemas.microsoft.com/office/drawing/2014/main" id="{41790368-9FCB-4D99-9CFB-9D22787828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17"/>
              <a:ext cx="4852" cy="8"/>
            </a:xfrm>
            <a:prstGeom prst="rect">
              <a:avLst/>
            </a:prstGeom>
            <a:solidFill>
              <a:srgbClr val="0000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1" name="Rectangle 613">
              <a:extLst>
                <a:ext uri="{FF2B5EF4-FFF2-40B4-BE49-F238E27FC236}">
                  <a16:creationId xmlns:a16="http://schemas.microsoft.com/office/drawing/2014/main" id="{3159278C-0275-4DF9-8698-D6070E0BBA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25"/>
              <a:ext cx="4852" cy="8"/>
            </a:xfrm>
            <a:prstGeom prst="rect">
              <a:avLst/>
            </a:prstGeom>
            <a:solidFill>
              <a:srgbClr val="000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2" name="Rectangle 614">
              <a:extLst>
                <a:ext uri="{FF2B5EF4-FFF2-40B4-BE49-F238E27FC236}">
                  <a16:creationId xmlns:a16="http://schemas.microsoft.com/office/drawing/2014/main" id="{5B954C13-83B5-4D7D-A146-0626B66626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33"/>
              <a:ext cx="4852" cy="8"/>
            </a:xfrm>
            <a:prstGeom prst="rect">
              <a:avLst/>
            </a:prstGeom>
            <a:solidFill>
              <a:srgbClr val="0000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3" name="Rectangle 615">
              <a:extLst>
                <a:ext uri="{FF2B5EF4-FFF2-40B4-BE49-F238E27FC236}">
                  <a16:creationId xmlns:a16="http://schemas.microsoft.com/office/drawing/2014/main" id="{07DFC461-181D-442F-8C33-2FFAC6A95A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41"/>
              <a:ext cx="4852" cy="9"/>
            </a:xfrm>
            <a:prstGeom prst="rect">
              <a:avLst/>
            </a:prstGeom>
            <a:solidFill>
              <a:srgbClr val="0000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4" name="Rectangle 616">
              <a:extLst>
                <a:ext uri="{FF2B5EF4-FFF2-40B4-BE49-F238E27FC236}">
                  <a16:creationId xmlns:a16="http://schemas.microsoft.com/office/drawing/2014/main" id="{AC7CF0B8-9605-4D32-8173-660FA6EBD1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50"/>
              <a:ext cx="4852" cy="8"/>
            </a:xfrm>
            <a:prstGeom prst="rect">
              <a:avLst/>
            </a:prstGeom>
            <a:solidFill>
              <a:srgbClr val="0000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5" name="Rectangle 617">
              <a:extLst>
                <a:ext uri="{FF2B5EF4-FFF2-40B4-BE49-F238E27FC236}">
                  <a16:creationId xmlns:a16="http://schemas.microsoft.com/office/drawing/2014/main" id="{BA6C374D-DD5F-485F-B3B6-E70EAE4086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58"/>
              <a:ext cx="4852" cy="8"/>
            </a:xfrm>
            <a:prstGeom prst="rect">
              <a:avLst/>
            </a:prstGeom>
            <a:solidFill>
              <a:srgbClr val="0000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6" name="Rectangle 618">
              <a:extLst>
                <a:ext uri="{FF2B5EF4-FFF2-40B4-BE49-F238E27FC236}">
                  <a16:creationId xmlns:a16="http://schemas.microsoft.com/office/drawing/2014/main" id="{E725209F-59A1-4837-941F-E7B3F182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66"/>
              <a:ext cx="4852" cy="8"/>
            </a:xfrm>
            <a:prstGeom prst="rect">
              <a:avLst/>
            </a:prstGeom>
            <a:solidFill>
              <a:srgbClr val="0000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7" name="Rectangle 619">
              <a:extLst>
                <a:ext uri="{FF2B5EF4-FFF2-40B4-BE49-F238E27FC236}">
                  <a16:creationId xmlns:a16="http://schemas.microsoft.com/office/drawing/2014/main" id="{6BA33F4C-0BFB-4DDF-9C0F-4413FC32BF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74"/>
              <a:ext cx="4852" cy="9"/>
            </a:xfrm>
            <a:prstGeom prst="rect">
              <a:avLst/>
            </a:prstGeom>
            <a:solidFill>
              <a:srgbClr val="0000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8" name="Rectangle 620">
              <a:extLst>
                <a:ext uri="{FF2B5EF4-FFF2-40B4-BE49-F238E27FC236}">
                  <a16:creationId xmlns:a16="http://schemas.microsoft.com/office/drawing/2014/main" id="{7C369B5F-F0C1-4388-8BE9-8B3260623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83"/>
              <a:ext cx="4852" cy="8"/>
            </a:xfrm>
            <a:prstGeom prst="rect">
              <a:avLst/>
            </a:prstGeom>
            <a:solidFill>
              <a:srgbClr val="0000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79" name="Rectangle 621">
              <a:extLst>
                <a:ext uri="{FF2B5EF4-FFF2-40B4-BE49-F238E27FC236}">
                  <a16:creationId xmlns:a16="http://schemas.microsoft.com/office/drawing/2014/main" id="{BACE92F1-55E9-443A-862F-30DE48A4F0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91"/>
              <a:ext cx="4852" cy="8"/>
            </a:xfrm>
            <a:prstGeom prst="rect">
              <a:avLst/>
            </a:prstGeom>
            <a:solidFill>
              <a:srgbClr val="000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0" name="Rectangle 622">
              <a:extLst>
                <a:ext uri="{FF2B5EF4-FFF2-40B4-BE49-F238E27FC236}">
                  <a16:creationId xmlns:a16="http://schemas.microsoft.com/office/drawing/2014/main" id="{B023AAF0-0629-4826-9DFA-95D55A327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399"/>
              <a:ext cx="4852" cy="9"/>
            </a:xfrm>
            <a:prstGeom prst="rect">
              <a:avLst/>
            </a:prstGeom>
            <a:solidFill>
              <a:srgbClr val="000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1" name="Rectangle 623">
              <a:extLst>
                <a:ext uri="{FF2B5EF4-FFF2-40B4-BE49-F238E27FC236}">
                  <a16:creationId xmlns:a16="http://schemas.microsoft.com/office/drawing/2014/main" id="{86311FC1-A917-49D6-95F2-F3742C5C5C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08"/>
              <a:ext cx="4852" cy="8"/>
            </a:xfrm>
            <a:prstGeom prst="rect">
              <a:avLst/>
            </a:prstGeom>
            <a:solidFill>
              <a:srgbClr val="0000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2" name="Rectangle 624">
              <a:extLst>
                <a:ext uri="{FF2B5EF4-FFF2-40B4-BE49-F238E27FC236}">
                  <a16:creationId xmlns:a16="http://schemas.microsoft.com/office/drawing/2014/main" id="{D2860505-269A-4E38-9129-E69C7A296B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16"/>
              <a:ext cx="4852" cy="8"/>
            </a:xfrm>
            <a:prstGeom prst="rect">
              <a:avLst/>
            </a:prstGeom>
            <a:solidFill>
              <a:srgbClr val="0000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3" name="Rectangle 625">
              <a:extLst>
                <a:ext uri="{FF2B5EF4-FFF2-40B4-BE49-F238E27FC236}">
                  <a16:creationId xmlns:a16="http://schemas.microsoft.com/office/drawing/2014/main" id="{C9A06AF9-5C4D-4438-BA2F-30C3A9A115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24"/>
              <a:ext cx="4852" cy="8"/>
            </a:xfrm>
            <a:prstGeom prst="rect">
              <a:avLst/>
            </a:prstGeom>
            <a:solidFill>
              <a:srgbClr val="0000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4" name="Rectangle 626">
              <a:extLst>
                <a:ext uri="{FF2B5EF4-FFF2-40B4-BE49-F238E27FC236}">
                  <a16:creationId xmlns:a16="http://schemas.microsoft.com/office/drawing/2014/main" id="{8200503A-9D5C-4423-8D72-0A875BE2BE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32"/>
              <a:ext cx="4852" cy="8"/>
            </a:xfrm>
            <a:prstGeom prst="rect">
              <a:avLst/>
            </a:prstGeom>
            <a:solidFill>
              <a:srgbClr val="000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5" name="Rectangle 627">
              <a:extLst>
                <a:ext uri="{FF2B5EF4-FFF2-40B4-BE49-F238E27FC236}">
                  <a16:creationId xmlns:a16="http://schemas.microsoft.com/office/drawing/2014/main" id="{D8BCFD8F-9473-49CC-8F77-0EC02EFC2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40"/>
              <a:ext cx="4852" cy="8"/>
            </a:xfrm>
            <a:prstGeom prst="rect">
              <a:avLst/>
            </a:prstGeom>
            <a:solidFill>
              <a:srgbClr val="00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6" name="Rectangle 628">
              <a:extLst>
                <a:ext uri="{FF2B5EF4-FFF2-40B4-BE49-F238E27FC236}">
                  <a16:creationId xmlns:a16="http://schemas.microsoft.com/office/drawing/2014/main" id="{D49F5F13-2B04-4A15-B901-BEEEAC5D0C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48"/>
              <a:ext cx="4852" cy="9"/>
            </a:xfrm>
            <a:prstGeom prst="rect">
              <a:avLst/>
            </a:prstGeom>
            <a:solidFill>
              <a:srgbClr val="0000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7" name="Rectangle 629">
              <a:extLst>
                <a:ext uri="{FF2B5EF4-FFF2-40B4-BE49-F238E27FC236}">
                  <a16:creationId xmlns:a16="http://schemas.microsoft.com/office/drawing/2014/main" id="{11FE4FAF-F05F-4226-BC26-76E20FC856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57"/>
              <a:ext cx="4852" cy="8"/>
            </a:xfrm>
            <a:prstGeom prst="rect">
              <a:avLst/>
            </a:prstGeom>
            <a:solidFill>
              <a:srgbClr val="0000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8" name="Rectangle 630">
              <a:extLst>
                <a:ext uri="{FF2B5EF4-FFF2-40B4-BE49-F238E27FC236}">
                  <a16:creationId xmlns:a16="http://schemas.microsoft.com/office/drawing/2014/main" id="{EA5B410C-40CE-4DE8-B414-689CAC52C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65"/>
              <a:ext cx="4852" cy="8"/>
            </a:xfrm>
            <a:prstGeom prst="rect">
              <a:avLst/>
            </a:prstGeom>
            <a:solidFill>
              <a:srgbClr val="0000A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89" name="Rectangle 631">
              <a:extLst>
                <a:ext uri="{FF2B5EF4-FFF2-40B4-BE49-F238E27FC236}">
                  <a16:creationId xmlns:a16="http://schemas.microsoft.com/office/drawing/2014/main" id="{584B46B2-1664-45EF-9B75-14FA020AF4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73"/>
              <a:ext cx="4852" cy="8"/>
            </a:xfrm>
            <a:prstGeom prst="rect">
              <a:avLst/>
            </a:prstGeom>
            <a:solidFill>
              <a:srgbClr val="0000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0" name="Rectangle 632">
              <a:extLst>
                <a:ext uri="{FF2B5EF4-FFF2-40B4-BE49-F238E27FC236}">
                  <a16:creationId xmlns:a16="http://schemas.microsoft.com/office/drawing/2014/main" id="{051026FA-CADD-4299-8687-BA543A41E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81"/>
              <a:ext cx="4852" cy="9"/>
            </a:xfrm>
            <a:prstGeom prst="rect">
              <a:avLst/>
            </a:prstGeom>
            <a:solidFill>
              <a:srgbClr val="000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1" name="Rectangle 633">
              <a:extLst>
                <a:ext uri="{FF2B5EF4-FFF2-40B4-BE49-F238E27FC236}">
                  <a16:creationId xmlns:a16="http://schemas.microsoft.com/office/drawing/2014/main" id="{C6EAD68F-CF9B-4A52-AC48-6D444799B3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90"/>
              <a:ext cx="4852" cy="8"/>
            </a:xfrm>
            <a:prstGeom prst="rect">
              <a:avLst/>
            </a:prstGeom>
            <a:solidFill>
              <a:srgbClr val="000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2" name="Rectangle 634">
              <a:extLst>
                <a:ext uri="{FF2B5EF4-FFF2-40B4-BE49-F238E27FC236}">
                  <a16:creationId xmlns:a16="http://schemas.microsoft.com/office/drawing/2014/main" id="{AF83FE3F-6258-4686-AFEF-9AD9F178C6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498"/>
              <a:ext cx="4852" cy="8"/>
            </a:xfrm>
            <a:prstGeom prst="rect">
              <a:avLst/>
            </a:prstGeom>
            <a:solidFill>
              <a:srgbClr val="0000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3" name="Rectangle 635">
              <a:extLst>
                <a:ext uri="{FF2B5EF4-FFF2-40B4-BE49-F238E27FC236}">
                  <a16:creationId xmlns:a16="http://schemas.microsoft.com/office/drawing/2014/main" id="{2AC8B369-1B6E-4D38-92D0-78FEBF18D9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06"/>
              <a:ext cx="4852" cy="9"/>
            </a:xfrm>
            <a:prstGeom prst="rect">
              <a:avLst/>
            </a:prstGeom>
            <a:solidFill>
              <a:srgbClr val="0000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4" name="Rectangle 636">
              <a:extLst>
                <a:ext uri="{FF2B5EF4-FFF2-40B4-BE49-F238E27FC236}">
                  <a16:creationId xmlns:a16="http://schemas.microsoft.com/office/drawing/2014/main" id="{4D1F01E4-8903-4D02-B947-87140F8C2B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15"/>
              <a:ext cx="4852" cy="8"/>
            </a:xfrm>
            <a:prstGeom prst="rect">
              <a:avLst/>
            </a:prstGeom>
            <a:solidFill>
              <a:srgbClr val="00009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5" name="Rectangle 637">
              <a:extLst>
                <a:ext uri="{FF2B5EF4-FFF2-40B4-BE49-F238E27FC236}">
                  <a16:creationId xmlns:a16="http://schemas.microsoft.com/office/drawing/2014/main" id="{DE1F5187-A14A-463B-B393-94F606C331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23"/>
              <a:ext cx="4852" cy="8"/>
            </a:xfrm>
            <a:prstGeom prst="rect">
              <a:avLst/>
            </a:prstGeom>
            <a:solidFill>
              <a:srgbClr val="00009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6" name="Rectangle 638">
              <a:extLst>
                <a:ext uri="{FF2B5EF4-FFF2-40B4-BE49-F238E27FC236}">
                  <a16:creationId xmlns:a16="http://schemas.microsoft.com/office/drawing/2014/main" id="{19E7160A-89C3-4869-90B5-151547B1F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1"/>
              <a:ext cx="4852" cy="8"/>
            </a:xfrm>
            <a:prstGeom prst="rect">
              <a:avLst/>
            </a:prstGeom>
            <a:solidFill>
              <a:srgbClr val="000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7" name="Rectangle 639">
              <a:extLst>
                <a:ext uri="{FF2B5EF4-FFF2-40B4-BE49-F238E27FC236}">
                  <a16:creationId xmlns:a16="http://schemas.microsoft.com/office/drawing/2014/main" id="{FD72AAAF-424D-4477-93E7-049C1E93C9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39"/>
              <a:ext cx="4852" cy="9"/>
            </a:xfrm>
            <a:prstGeom prst="rect">
              <a:avLst/>
            </a:prstGeom>
            <a:solidFill>
              <a:srgbClr val="0000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8" name="Rectangle 640">
              <a:extLst>
                <a:ext uri="{FF2B5EF4-FFF2-40B4-BE49-F238E27FC236}">
                  <a16:creationId xmlns:a16="http://schemas.microsoft.com/office/drawing/2014/main" id="{4EA468C8-45EB-42A0-8CF5-E0BBD1338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48"/>
              <a:ext cx="4852" cy="8"/>
            </a:xfrm>
            <a:prstGeom prst="rect">
              <a:avLst/>
            </a:prstGeom>
            <a:solidFill>
              <a:srgbClr val="000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699" name="Rectangle 641">
              <a:extLst>
                <a:ext uri="{FF2B5EF4-FFF2-40B4-BE49-F238E27FC236}">
                  <a16:creationId xmlns:a16="http://schemas.microsoft.com/office/drawing/2014/main" id="{A41FDBC2-5FC7-41B3-8159-0CCF42BEF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4"/>
            </a:xfrm>
            <a:prstGeom prst="rect">
              <a:avLst/>
            </a:prstGeom>
            <a:solidFill>
              <a:srgbClr val="0000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0" name="Rectangle 642">
              <a:extLst>
                <a:ext uri="{FF2B5EF4-FFF2-40B4-BE49-F238E27FC236}">
                  <a16:creationId xmlns:a16="http://schemas.microsoft.com/office/drawing/2014/main" id="{E78BDBD7-159C-45D9-B9C3-EAD01B02CE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1" name="Rectangle 643">
              <a:extLst>
                <a:ext uri="{FF2B5EF4-FFF2-40B4-BE49-F238E27FC236}">
                  <a16:creationId xmlns:a16="http://schemas.microsoft.com/office/drawing/2014/main" id="{BA38FA27-132D-491C-9F8F-D9D0E902AE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5"/>
              <a:ext cx="4852" cy="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2" name="Rectangle 644">
              <a:extLst>
                <a:ext uri="{FF2B5EF4-FFF2-40B4-BE49-F238E27FC236}">
                  <a16:creationId xmlns:a16="http://schemas.microsoft.com/office/drawing/2014/main" id="{0A0F632F-B0C9-4376-BA9C-35322C2369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73"/>
              <a:ext cx="4852" cy="8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3" name="Rectangle 645">
              <a:extLst>
                <a:ext uri="{FF2B5EF4-FFF2-40B4-BE49-F238E27FC236}">
                  <a16:creationId xmlns:a16="http://schemas.microsoft.com/office/drawing/2014/main" id="{6192FF42-0141-4F8F-8BCA-F4773B2BAF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1"/>
              <a:ext cx="4852" cy="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4" name="Rectangle 646">
              <a:extLst>
                <a:ext uri="{FF2B5EF4-FFF2-40B4-BE49-F238E27FC236}">
                  <a16:creationId xmlns:a16="http://schemas.microsoft.com/office/drawing/2014/main" id="{B9B63E57-53B2-400C-AE15-4A101F6D1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9"/>
              <a:ext cx="4852" cy="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5" name="Rectangle 647">
              <a:extLst>
                <a:ext uri="{FF2B5EF4-FFF2-40B4-BE49-F238E27FC236}">
                  <a16:creationId xmlns:a16="http://schemas.microsoft.com/office/drawing/2014/main" id="{DEF484E2-350B-4C5B-B1A9-8D883B7174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98"/>
              <a:ext cx="4852" cy="8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6" name="Rectangle 648">
              <a:extLst>
                <a:ext uri="{FF2B5EF4-FFF2-40B4-BE49-F238E27FC236}">
                  <a16:creationId xmlns:a16="http://schemas.microsoft.com/office/drawing/2014/main" id="{F171A2E5-1BF1-4E6D-9851-8F5C56036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06"/>
              <a:ext cx="4852" cy="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7" name="Rectangle 649">
              <a:extLst>
                <a:ext uri="{FF2B5EF4-FFF2-40B4-BE49-F238E27FC236}">
                  <a16:creationId xmlns:a16="http://schemas.microsoft.com/office/drawing/2014/main" id="{BFD0A70B-78F5-4D70-AEB2-82CDD90A05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14"/>
              <a:ext cx="4852" cy="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8" name="Rectangle 650">
              <a:extLst>
                <a:ext uri="{FF2B5EF4-FFF2-40B4-BE49-F238E27FC236}">
                  <a16:creationId xmlns:a16="http://schemas.microsoft.com/office/drawing/2014/main" id="{2D82D6B5-C6CD-4FCC-A257-9916B92666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22"/>
              <a:ext cx="4852" cy="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09" name="Rectangle 651">
              <a:extLst>
                <a:ext uri="{FF2B5EF4-FFF2-40B4-BE49-F238E27FC236}">
                  <a16:creationId xmlns:a16="http://schemas.microsoft.com/office/drawing/2014/main" id="{F2237044-E1C1-48B2-9412-0C7A427333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1"/>
              <a:ext cx="4852" cy="8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0" name="Rectangle 652">
              <a:extLst>
                <a:ext uri="{FF2B5EF4-FFF2-40B4-BE49-F238E27FC236}">
                  <a16:creationId xmlns:a16="http://schemas.microsoft.com/office/drawing/2014/main" id="{12C71108-78C6-4885-A141-6A894301F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9"/>
              <a:ext cx="4852" cy="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1" name="Rectangle 653">
              <a:extLst>
                <a:ext uri="{FF2B5EF4-FFF2-40B4-BE49-F238E27FC236}">
                  <a16:creationId xmlns:a16="http://schemas.microsoft.com/office/drawing/2014/main" id="{97983FD8-6524-4043-8C5B-5A27AEB62D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47"/>
              <a:ext cx="4852" cy="8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2" name="Rectangle 654">
              <a:extLst>
                <a:ext uri="{FF2B5EF4-FFF2-40B4-BE49-F238E27FC236}">
                  <a16:creationId xmlns:a16="http://schemas.microsoft.com/office/drawing/2014/main" id="{2DF6A3B4-7112-42E2-A595-B4EA4A55E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55"/>
              <a:ext cx="4852" cy="9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3" name="Rectangle 655">
              <a:extLst>
                <a:ext uri="{FF2B5EF4-FFF2-40B4-BE49-F238E27FC236}">
                  <a16:creationId xmlns:a16="http://schemas.microsoft.com/office/drawing/2014/main" id="{7DBE9262-88E3-4B1B-B25E-FF454C3406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64"/>
              <a:ext cx="4852" cy="8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4" name="Rectangle 656">
              <a:extLst>
                <a:ext uri="{FF2B5EF4-FFF2-40B4-BE49-F238E27FC236}">
                  <a16:creationId xmlns:a16="http://schemas.microsoft.com/office/drawing/2014/main" id="{E2F3F7A5-BF4D-4C2E-AAE3-EDD98EE15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72"/>
              <a:ext cx="4852" cy="8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5" name="Rectangle 657">
              <a:extLst>
                <a:ext uri="{FF2B5EF4-FFF2-40B4-BE49-F238E27FC236}">
                  <a16:creationId xmlns:a16="http://schemas.microsoft.com/office/drawing/2014/main" id="{42C60CE2-9ACB-4D81-9BBD-35752445F7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0"/>
              <a:ext cx="4852" cy="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6" name="Rectangle 658">
              <a:extLst>
                <a:ext uri="{FF2B5EF4-FFF2-40B4-BE49-F238E27FC236}">
                  <a16:creationId xmlns:a16="http://schemas.microsoft.com/office/drawing/2014/main" id="{870CAD63-A03D-4900-90C5-9857B7A45B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8"/>
              <a:ext cx="4852" cy="9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7" name="Rectangle 659">
              <a:extLst>
                <a:ext uri="{FF2B5EF4-FFF2-40B4-BE49-F238E27FC236}">
                  <a16:creationId xmlns:a16="http://schemas.microsoft.com/office/drawing/2014/main" id="{D34D8E2D-83FB-4916-92EE-E7E62C9AC5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97"/>
              <a:ext cx="4852" cy="8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8" name="Rectangle 660">
              <a:extLst>
                <a:ext uri="{FF2B5EF4-FFF2-40B4-BE49-F238E27FC236}">
                  <a16:creationId xmlns:a16="http://schemas.microsoft.com/office/drawing/2014/main" id="{BA16F8F6-F315-4F22-B9E1-B70C9281E0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05"/>
              <a:ext cx="4852" cy="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19" name="Rectangle 661">
              <a:extLst>
                <a:ext uri="{FF2B5EF4-FFF2-40B4-BE49-F238E27FC236}">
                  <a16:creationId xmlns:a16="http://schemas.microsoft.com/office/drawing/2014/main" id="{C2768BEB-8CA2-49AB-816B-DC3E1206D4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13"/>
              <a:ext cx="4852" cy="8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0" name="Rectangle 662">
              <a:extLst>
                <a:ext uri="{FF2B5EF4-FFF2-40B4-BE49-F238E27FC236}">
                  <a16:creationId xmlns:a16="http://schemas.microsoft.com/office/drawing/2014/main" id="{400970D9-5204-4DAE-8CF6-74E04C223D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21"/>
              <a:ext cx="4852" cy="9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1" name="Rectangle 663">
              <a:extLst>
                <a:ext uri="{FF2B5EF4-FFF2-40B4-BE49-F238E27FC236}">
                  <a16:creationId xmlns:a16="http://schemas.microsoft.com/office/drawing/2014/main" id="{64B3C522-B817-4FCF-9154-835E2854DE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0"/>
              <a:ext cx="4852" cy="8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2" name="Rectangle 664">
              <a:extLst>
                <a:ext uri="{FF2B5EF4-FFF2-40B4-BE49-F238E27FC236}">
                  <a16:creationId xmlns:a16="http://schemas.microsoft.com/office/drawing/2014/main" id="{ACF64080-E461-4376-A17E-527B3C9C1E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8"/>
              <a:ext cx="4852" cy="8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3" name="Rectangle 665">
              <a:extLst>
                <a:ext uri="{FF2B5EF4-FFF2-40B4-BE49-F238E27FC236}">
                  <a16:creationId xmlns:a16="http://schemas.microsoft.com/office/drawing/2014/main" id="{16F69D31-DE82-4C25-B48D-FB7A1687BB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46"/>
              <a:ext cx="4852" cy="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4" name="Rectangle 666">
              <a:extLst>
                <a:ext uri="{FF2B5EF4-FFF2-40B4-BE49-F238E27FC236}">
                  <a16:creationId xmlns:a16="http://schemas.microsoft.com/office/drawing/2014/main" id="{05164651-240A-4313-9DCA-A4FA8A6A1D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54"/>
              <a:ext cx="4852" cy="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5" name="Rectangle 667">
              <a:extLst>
                <a:ext uri="{FF2B5EF4-FFF2-40B4-BE49-F238E27FC236}">
                  <a16:creationId xmlns:a16="http://schemas.microsoft.com/office/drawing/2014/main" id="{6991CDE5-5DAC-478D-AACE-C7205703A0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63"/>
              <a:ext cx="4852" cy="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6" name="Rectangle 668">
              <a:extLst>
                <a:ext uri="{FF2B5EF4-FFF2-40B4-BE49-F238E27FC236}">
                  <a16:creationId xmlns:a16="http://schemas.microsoft.com/office/drawing/2014/main" id="{0C6907B4-9CB5-4700-926A-4C082495A3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1"/>
              <a:ext cx="4852" cy="8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7" name="Rectangle 669">
              <a:extLst>
                <a:ext uri="{FF2B5EF4-FFF2-40B4-BE49-F238E27FC236}">
                  <a16:creationId xmlns:a16="http://schemas.microsoft.com/office/drawing/2014/main" id="{4362C9D9-AD34-4420-B4FF-DC3FAB09F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9"/>
              <a:ext cx="4852" cy="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8" name="Rectangle 670">
              <a:extLst>
                <a:ext uri="{FF2B5EF4-FFF2-40B4-BE49-F238E27FC236}">
                  <a16:creationId xmlns:a16="http://schemas.microsoft.com/office/drawing/2014/main" id="{B49235C1-B86E-4F58-9523-B5F9EB778D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87"/>
              <a:ext cx="4852" cy="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29" name="Rectangle 671">
              <a:extLst>
                <a:ext uri="{FF2B5EF4-FFF2-40B4-BE49-F238E27FC236}">
                  <a16:creationId xmlns:a16="http://schemas.microsoft.com/office/drawing/2014/main" id="{7E7DF0C3-CA6B-4252-86EB-50178FB6F9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96"/>
              <a:ext cx="4852" cy="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0" name="Rectangle 672">
              <a:extLst>
                <a:ext uri="{FF2B5EF4-FFF2-40B4-BE49-F238E27FC236}">
                  <a16:creationId xmlns:a16="http://schemas.microsoft.com/office/drawing/2014/main" id="{01B738A4-7249-457C-9746-F289C1910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804"/>
              <a:ext cx="4852" cy="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1" name="Rectangle 673">
              <a:extLst>
                <a:ext uri="{FF2B5EF4-FFF2-40B4-BE49-F238E27FC236}">
                  <a16:creationId xmlns:a16="http://schemas.microsoft.com/office/drawing/2014/main" id="{4B11F58F-CEF1-4030-86DF-4FE275BA2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0"/>
              <a:ext cx="4852" cy="24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2" name="Rectangle 674">
              <a:extLst>
                <a:ext uri="{FF2B5EF4-FFF2-40B4-BE49-F238E27FC236}">
                  <a16:creationId xmlns:a16="http://schemas.microsoft.com/office/drawing/2014/main" id="{01FF3A91-5BD0-4ECA-8161-5B1249E18B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56"/>
              <a:ext cx="4852" cy="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3" name="Rectangle 675">
              <a:extLst>
                <a:ext uri="{FF2B5EF4-FFF2-40B4-BE49-F238E27FC236}">
                  <a16:creationId xmlns:a16="http://schemas.microsoft.com/office/drawing/2014/main" id="{CDFD3175-F720-467C-BB82-DF9237D48D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65"/>
              <a:ext cx="4852" cy="8"/>
            </a:xfrm>
            <a:prstGeom prst="rect">
              <a:avLst/>
            </a:prstGeom>
            <a:solidFill>
              <a:srgbClr val="F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4" name="Rectangle 676">
              <a:extLst>
                <a:ext uri="{FF2B5EF4-FFF2-40B4-BE49-F238E27FC236}">
                  <a16:creationId xmlns:a16="http://schemas.microsoft.com/office/drawing/2014/main" id="{F43AD2DB-72E7-4084-BE19-C87496F1D9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73"/>
              <a:ext cx="4852" cy="8"/>
            </a:xfrm>
            <a:prstGeom prst="rect">
              <a:avLst/>
            </a:prstGeom>
            <a:solidFill>
              <a:srgbClr val="F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5" name="Rectangle 677">
              <a:extLst>
                <a:ext uri="{FF2B5EF4-FFF2-40B4-BE49-F238E27FC236}">
                  <a16:creationId xmlns:a16="http://schemas.microsoft.com/office/drawing/2014/main" id="{00F02259-EB60-40F8-9FA0-4719913998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1"/>
              <a:ext cx="4852" cy="8"/>
            </a:xfrm>
            <a:prstGeom prst="rect">
              <a:avLst/>
            </a:prstGeom>
            <a:solidFill>
              <a:srgbClr val="F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6" name="Rectangle 678">
              <a:extLst>
                <a:ext uri="{FF2B5EF4-FFF2-40B4-BE49-F238E27FC236}">
                  <a16:creationId xmlns:a16="http://schemas.microsoft.com/office/drawing/2014/main" id="{409ABC73-BB87-44E3-A634-4D8D3EEFCC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89"/>
              <a:ext cx="4852" cy="9"/>
            </a:xfrm>
            <a:prstGeom prst="rect">
              <a:avLst/>
            </a:prstGeom>
            <a:solidFill>
              <a:srgbClr val="E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7" name="Rectangle 679">
              <a:extLst>
                <a:ext uri="{FF2B5EF4-FFF2-40B4-BE49-F238E27FC236}">
                  <a16:creationId xmlns:a16="http://schemas.microsoft.com/office/drawing/2014/main" id="{850D5A67-57BC-4D30-953D-C8D1B8AA20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598"/>
              <a:ext cx="4852" cy="8"/>
            </a:xfrm>
            <a:prstGeom prst="rect">
              <a:avLst/>
            </a:prstGeom>
            <a:solidFill>
              <a:srgbClr val="E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8" name="Rectangle 680">
              <a:extLst>
                <a:ext uri="{FF2B5EF4-FFF2-40B4-BE49-F238E27FC236}">
                  <a16:creationId xmlns:a16="http://schemas.microsoft.com/office/drawing/2014/main" id="{7DA2FA8D-CB97-4ECC-A230-55ADFA0B3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06"/>
              <a:ext cx="4852" cy="8"/>
            </a:xfrm>
            <a:prstGeom prst="rect">
              <a:avLst/>
            </a:prstGeom>
            <a:solidFill>
              <a:srgbClr val="E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39" name="Rectangle 681">
              <a:extLst>
                <a:ext uri="{FF2B5EF4-FFF2-40B4-BE49-F238E27FC236}">
                  <a16:creationId xmlns:a16="http://schemas.microsoft.com/office/drawing/2014/main" id="{51DDE978-C0BC-40A4-9E7F-B975CEFF96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14"/>
              <a:ext cx="4852" cy="8"/>
            </a:xfrm>
            <a:prstGeom prst="rect">
              <a:avLst/>
            </a:prstGeom>
            <a:solidFill>
              <a:srgbClr val="E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0" name="Rectangle 682">
              <a:extLst>
                <a:ext uri="{FF2B5EF4-FFF2-40B4-BE49-F238E27FC236}">
                  <a16:creationId xmlns:a16="http://schemas.microsoft.com/office/drawing/2014/main" id="{EFB63633-8A6A-4D2C-9DD6-E57BD7220C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22"/>
              <a:ext cx="4852" cy="9"/>
            </a:xfrm>
            <a:prstGeom prst="rect">
              <a:avLst/>
            </a:prstGeom>
            <a:solidFill>
              <a:srgbClr val="D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1" name="Rectangle 683">
              <a:extLst>
                <a:ext uri="{FF2B5EF4-FFF2-40B4-BE49-F238E27FC236}">
                  <a16:creationId xmlns:a16="http://schemas.microsoft.com/office/drawing/2014/main" id="{EA66DB6A-744F-4E84-BE80-30C440AEC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1"/>
              <a:ext cx="4852" cy="8"/>
            </a:xfrm>
            <a:prstGeom prst="rect">
              <a:avLst/>
            </a:prstGeom>
            <a:solidFill>
              <a:srgbClr val="D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2" name="Rectangle 684">
              <a:extLst>
                <a:ext uri="{FF2B5EF4-FFF2-40B4-BE49-F238E27FC236}">
                  <a16:creationId xmlns:a16="http://schemas.microsoft.com/office/drawing/2014/main" id="{D1AE0705-C60A-4DFF-9253-D113B26EE3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39"/>
              <a:ext cx="4852" cy="8"/>
            </a:xfrm>
            <a:prstGeom prst="rect">
              <a:avLst/>
            </a:prstGeom>
            <a:solidFill>
              <a:srgbClr val="D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3" name="Rectangle 685">
              <a:extLst>
                <a:ext uri="{FF2B5EF4-FFF2-40B4-BE49-F238E27FC236}">
                  <a16:creationId xmlns:a16="http://schemas.microsoft.com/office/drawing/2014/main" id="{9E6B0C40-6C47-45F8-9868-4FF1BBAE5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47"/>
              <a:ext cx="4852" cy="8"/>
            </a:xfrm>
            <a:prstGeom prst="rect">
              <a:avLst/>
            </a:prstGeom>
            <a:solidFill>
              <a:srgbClr val="D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4" name="Rectangle 686">
              <a:extLst>
                <a:ext uri="{FF2B5EF4-FFF2-40B4-BE49-F238E27FC236}">
                  <a16:creationId xmlns:a16="http://schemas.microsoft.com/office/drawing/2014/main" id="{9085B748-A49D-4CA7-8589-B1A2C476D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55"/>
              <a:ext cx="4852" cy="9"/>
            </a:xfrm>
            <a:prstGeom prst="rect">
              <a:avLst/>
            </a:prstGeom>
            <a:solidFill>
              <a:srgbClr val="C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5" name="Rectangle 687">
              <a:extLst>
                <a:ext uri="{FF2B5EF4-FFF2-40B4-BE49-F238E27FC236}">
                  <a16:creationId xmlns:a16="http://schemas.microsoft.com/office/drawing/2014/main" id="{A7FA80FD-3A74-42D3-B23F-602740004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64"/>
              <a:ext cx="4852" cy="8"/>
            </a:xfrm>
            <a:prstGeom prst="rect">
              <a:avLst/>
            </a:prstGeom>
            <a:solidFill>
              <a:srgbClr val="C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6" name="Rectangle 688">
              <a:extLst>
                <a:ext uri="{FF2B5EF4-FFF2-40B4-BE49-F238E27FC236}">
                  <a16:creationId xmlns:a16="http://schemas.microsoft.com/office/drawing/2014/main" id="{B6ACDC25-F257-4CE5-9150-CA61066847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72"/>
              <a:ext cx="4852" cy="8"/>
            </a:xfrm>
            <a:prstGeom prst="rect">
              <a:avLst/>
            </a:prstGeom>
            <a:solidFill>
              <a:srgbClr val="C4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7" name="Rectangle 689">
              <a:extLst>
                <a:ext uri="{FF2B5EF4-FFF2-40B4-BE49-F238E27FC236}">
                  <a16:creationId xmlns:a16="http://schemas.microsoft.com/office/drawing/2014/main" id="{F6DC6D4B-17DB-4411-AB5F-4C7883F108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0"/>
              <a:ext cx="4852" cy="8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8" name="Rectangle 690">
              <a:extLst>
                <a:ext uri="{FF2B5EF4-FFF2-40B4-BE49-F238E27FC236}">
                  <a16:creationId xmlns:a16="http://schemas.microsoft.com/office/drawing/2014/main" id="{8E6600DE-0D66-4DB6-B679-F44E69CD0D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88"/>
              <a:ext cx="4852" cy="9"/>
            </a:xfrm>
            <a:prstGeom prst="rect">
              <a:avLst/>
            </a:prstGeom>
            <a:solidFill>
              <a:srgbClr val="B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49" name="Rectangle 691">
              <a:extLst>
                <a:ext uri="{FF2B5EF4-FFF2-40B4-BE49-F238E27FC236}">
                  <a16:creationId xmlns:a16="http://schemas.microsoft.com/office/drawing/2014/main" id="{56070141-F820-43A3-95A5-9120BC092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697"/>
              <a:ext cx="4852" cy="8"/>
            </a:xfrm>
            <a:prstGeom prst="rect">
              <a:avLst/>
            </a:prstGeom>
            <a:solidFill>
              <a:srgbClr val="B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0" name="Rectangle 692">
              <a:extLst>
                <a:ext uri="{FF2B5EF4-FFF2-40B4-BE49-F238E27FC236}">
                  <a16:creationId xmlns:a16="http://schemas.microsoft.com/office/drawing/2014/main" id="{345AE814-7FBF-4D71-85EB-00F936717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05"/>
              <a:ext cx="4852" cy="8"/>
            </a:xfrm>
            <a:prstGeom prst="rect">
              <a:avLst/>
            </a:prstGeom>
            <a:solidFill>
              <a:srgbClr val="B3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1" name="Rectangle 693">
              <a:extLst>
                <a:ext uri="{FF2B5EF4-FFF2-40B4-BE49-F238E27FC236}">
                  <a16:creationId xmlns:a16="http://schemas.microsoft.com/office/drawing/2014/main" id="{95F5A643-5F16-4393-A9F6-AF1046045A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13"/>
              <a:ext cx="4852" cy="8"/>
            </a:xfrm>
            <a:prstGeom prst="rect">
              <a:avLst/>
            </a:prstGeom>
            <a:solidFill>
              <a:srgbClr val="A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2" name="Rectangle 694">
              <a:extLst>
                <a:ext uri="{FF2B5EF4-FFF2-40B4-BE49-F238E27FC236}">
                  <a16:creationId xmlns:a16="http://schemas.microsoft.com/office/drawing/2014/main" id="{97232E1B-4718-418A-928A-63CF90151A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21"/>
              <a:ext cx="4852" cy="9"/>
            </a:xfrm>
            <a:prstGeom prst="rect">
              <a:avLst/>
            </a:prstGeom>
            <a:solidFill>
              <a:srgbClr val="AB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3" name="Rectangle 695">
              <a:extLst>
                <a:ext uri="{FF2B5EF4-FFF2-40B4-BE49-F238E27FC236}">
                  <a16:creationId xmlns:a16="http://schemas.microsoft.com/office/drawing/2014/main" id="{BD0E4662-596B-4203-8F64-D4CBD5A677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0"/>
              <a:ext cx="4852" cy="8"/>
            </a:xfrm>
            <a:prstGeom prst="rect">
              <a:avLst/>
            </a:prstGeom>
            <a:solidFill>
              <a:srgbClr val="A7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4" name="Rectangle 696">
              <a:extLst>
                <a:ext uri="{FF2B5EF4-FFF2-40B4-BE49-F238E27FC236}">
                  <a16:creationId xmlns:a16="http://schemas.microsoft.com/office/drawing/2014/main" id="{1F046339-D047-426F-A2F9-28FCA296F1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38"/>
              <a:ext cx="4852" cy="8"/>
            </a:xfrm>
            <a:prstGeom prst="rect">
              <a:avLst/>
            </a:prstGeom>
            <a:solidFill>
              <a:srgbClr val="A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5" name="Rectangle 697">
              <a:extLst>
                <a:ext uri="{FF2B5EF4-FFF2-40B4-BE49-F238E27FC236}">
                  <a16:creationId xmlns:a16="http://schemas.microsoft.com/office/drawing/2014/main" id="{E048335C-7EBA-4663-B947-C52B7975E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46"/>
              <a:ext cx="4852" cy="8"/>
            </a:xfrm>
            <a:prstGeom prst="rect">
              <a:avLst/>
            </a:prstGeom>
            <a:solidFill>
              <a:srgbClr val="9E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6" name="Rectangle 698">
              <a:extLst>
                <a:ext uri="{FF2B5EF4-FFF2-40B4-BE49-F238E27FC236}">
                  <a16:creationId xmlns:a16="http://schemas.microsoft.com/office/drawing/2014/main" id="{0812B464-7419-463B-8F16-35A31548DB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54"/>
              <a:ext cx="4852" cy="9"/>
            </a:xfrm>
            <a:prstGeom prst="rect">
              <a:avLst/>
            </a:prstGeom>
            <a:solidFill>
              <a:srgbClr val="9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7" name="Rectangle 699">
              <a:extLst>
                <a:ext uri="{FF2B5EF4-FFF2-40B4-BE49-F238E27FC236}">
                  <a16:creationId xmlns:a16="http://schemas.microsoft.com/office/drawing/2014/main" id="{174F795B-0B44-4A5F-830A-2902A7460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63"/>
              <a:ext cx="4852" cy="8"/>
            </a:xfrm>
            <a:prstGeom prst="rect">
              <a:avLst/>
            </a:prstGeom>
            <a:solidFill>
              <a:srgbClr val="96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8" name="Rectangle 700">
              <a:extLst>
                <a:ext uri="{FF2B5EF4-FFF2-40B4-BE49-F238E27FC236}">
                  <a16:creationId xmlns:a16="http://schemas.microsoft.com/office/drawing/2014/main" id="{F9A317AE-9290-4FF4-9075-10398D4EE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1"/>
              <a:ext cx="4852" cy="8"/>
            </a:xfrm>
            <a:prstGeom prst="rect">
              <a:avLst/>
            </a:prstGeom>
            <a:solidFill>
              <a:srgbClr val="9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59" name="Rectangle 701">
              <a:extLst>
                <a:ext uri="{FF2B5EF4-FFF2-40B4-BE49-F238E27FC236}">
                  <a16:creationId xmlns:a16="http://schemas.microsoft.com/office/drawing/2014/main" id="{717FCFB5-3355-4C64-9E5A-AC2AA858BD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79"/>
              <a:ext cx="4852" cy="8"/>
            </a:xfrm>
            <a:prstGeom prst="rect">
              <a:avLst/>
            </a:prstGeom>
            <a:solidFill>
              <a:srgbClr val="8D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60" name="Rectangle 702">
              <a:extLst>
                <a:ext uri="{FF2B5EF4-FFF2-40B4-BE49-F238E27FC236}">
                  <a16:creationId xmlns:a16="http://schemas.microsoft.com/office/drawing/2014/main" id="{B1DEF8C5-CCFD-4934-BD8B-0B9DADDD1D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87"/>
              <a:ext cx="4852" cy="9"/>
            </a:xfrm>
            <a:prstGeom prst="rect">
              <a:avLst/>
            </a:prstGeom>
            <a:solidFill>
              <a:srgbClr val="8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61" name="Rectangle 703">
              <a:extLst>
                <a:ext uri="{FF2B5EF4-FFF2-40B4-BE49-F238E27FC236}">
                  <a16:creationId xmlns:a16="http://schemas.microsoft.com/office/drawing/2014/main" id="{EE9AB77E-8A8F-42C0-9350-12E0ADA1F3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796"/>
              <a:ext cx="4852" cy="8"/>
            </a:xfrm>
            <a:prstGeom prst="rect">
              <a:avLst/>
            </a:prstGeom>
            <a:solidFill>
              <a:srgbClr val="85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62" name="Rectangle 704">
              <a:extLst>
                <a:ext uri="{FF2B5EF4-FFF2-40B4-BE49-F238E27FC236}">
                  <a16:creationId xmlns:a16="http://schemas.microsoft.com/office/drawing/2014/main" id="{1F62A855-03F9-4D5A-8BF2-0E9D34277D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3804"/>
              <a:ext cx="4852" cy="4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endParaRPr lang="en-US" altLang="en-US"/>
            </a:p>
          </p:txBody>
        </p:sp>
        <p:sp>
          <p:nvSpPr>
            <p:cNvPr id="70763" name="Rectangle 705">
              <a:extLst>
                <a:ext uri="{FF2B5EF4-FFF2-40B4-BE49-F238E27FC236}">
                  <a16:creationId xmlns:a16="http://schemas.microsoft.com/office/drawing/2014/main" id="{617C7F76-D470-4B7F-8ECB-948CF63BF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59" y="1036"/>
              <a:ext cx="3679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CAUSAS DE MUERTE POR EDADES - 1989</a:t>
              </a:r>
              <a:endParaRPr lang="en-US" altLang="en-US"/>
            </a:p>
          </p:txBody>
        </p:sp>
        <p:sp>
          <p:nvSpPr>
            <p:cNvPr id="70764" name="Rectangle 706">
              <a:extLst>
                <a:ext uri="{FF2B5EF4-FFF2-40B4-BE49-F238E27FC236}">
                  <a16:creationId xmlns:a16="http://schemas.microsoft.com/office/drawing/2014/main" id="{189FF933-136D-477B-8FB7-F79720A63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1315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10 - 14 Años</a:t>
              </a:r>
              <a:endParaRPr lang="en-US" altLang="en-US"/>
            </a:p>
          </p:txBody>
        </p:sp>
        <p:sp>
          <p:nvSpPr>
            <p:cNvPr id="70765" name="Rectangle 707">
              <a:extLst>
                <a:ext uri="{FF2B5EF4-FFF2-40B4-BE49-F238E27FC236}">
                  <a16:creationId xmlns:a16="http://schemas.microsoft.com/office/drawing/2014/main" id="{BF02D8B7-92E8-4E35-B734-67558C2BD1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2" y="1593"/>
              <a:ext cx="165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Todos los Accidentes</a:t>
              </a:r>
              <a:endParaRPr lang="en-US" altLang="en-US"/>
            </a:p>
          </p:txBody>
        </p:sp>
        <p:sp>
          <p:nvSpPr>
            <p:cNvPr id="70766" name="Rectangle 708">
              <a:extLst>
                <a:ext uri="{FF2B5EF4-FFF2-40B4-BE49-F238E27FC236}">
                  <a16:creationId xmlns:a16="http://schemas.microsoft.com/office/drawing/2014/main" id="{4C482622-417F-40E6-A97D-1F499EF053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1841"/>
              <a:ext cx="9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15 - 24 Años</a:t>
              </a:r>
              <a:endParaRPr lang="en-US" altLang="en-US"/>
            </a:p>
          </p:txBody>
        </p:sp>
        <p:sp>
          <p:nvSpPr>
            <p:cNvPr id="70767" name="Rectangle 709">
              <a:extLst>
                <a:ext uri="{FF2B5EF4-FFF2-40B4-BE49-F238E27FC236}">
                  <a16:creationId xmlns:a16="http://schemas.microsoft.com/office/drawing/2014/main" id="{E5EE4C59-6DE4-4A01-AAB5-54ABC2A41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8" y="2089"/>
              <a:ext cx="902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Homicidios</a:t>
              </a:r>
              <a:endParaRPr lang="en-US" altLang="en-US"/>
            </a:p>
          </p:txBody>
        </p:sp>
        <p:sp>
          <p:nvSpPr>
            <p:cNvPr id="70768" name="Rectangle 710">
              <a:extLst>
                <a:ext uri="{FF2B5EF4-FFF2-40B4-BE49-F238E27FC236}">
                  <a16:creationId xmlns:a16="http://schemas.microsoft.com/office/drawing/2014/main" id="{CF245E70-3FC5-4A81-9672-F8576C3859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337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25 - 44 Años</a:t>
              </a:r>
              <a:endParaRPr lang="en-US" altLang="en-US"/>
            </a:p>
          </p:txBody>
        </p:sp>
        <p:sp>
          <p:nvSpPr>
            <p:cNvPr id="70769" name="Rectangle 711">
              <a:extLst>
                <a:ext uri="{FF2B5EF4-FFF2-40B4-BE49-F238E27FC236}">
                  <a16:creationId xmlns:a16="http://schemas.microsoft.com/office/drawing/2014/main" id="{AA985931-8ECD-4874-BFD9-277F2A77C2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0" y="2585"/>
              <a:ext cx="44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SIDA</a:t>
              </a:r>
              <a:endParaRPr lang="en-US" altLang="en-US"/>
            </a:p>
          </p:txBody>
        </p:sp>
        <p:sp>
          <p:nvSpPr>
            <p:cNvPr id="70770" name="Rectangle 712">
              <a:extLst>
                <a:ext uri="{FF2B5EF4-FFF2-40B4-BE49-F238E27FC236}">
                  <a16:creationId xmlns:a16="http://schemas.microsoft.com/office/drawing/2014/main" id="{4B7D4D03-674B-493C-A3D0-58A1F409D0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2832"/>
              <a:ext cx="97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45 - 59 Años</a:t>
              </a:r>
              <a:endParaRPr lang="en-US" altLang="en-US"/>
            </a:p>
          </p:txBody>
        </p:sp>
        <p:sp>
          <p:nvSpPr>
            <p:cNvPr id="70771" name="Rectangle 713">
              <a:extLst>
                <a:ext uri="{FF2B5EF4-FFF2-40B4-BE49-F238E27FC236}">
                  <a16:creationId xmlns:a16="http://schemas.microsoft.com/office/drawing/2014/main" id="{8445CFEA-FD71-49ED-9535-1AF6ABD380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6" y="3080"/>
              <a:ext cx="224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Tumores Malignos (Cáncer)</a:t>
              </a:r>
              <a:endParaRPr lang="en-US" altLang="en-US"/>
            </a:p>
          </p:txBody>
        </p:sp>
        <p:sp>
          <p:nvSpPr>
            <p:cNvPr id="70772" name="Rectangle 714">
              <a:extLst>
                <a:ext uri="{FF2B5EF4-FFF2-40B4-BE49-F238E27FC236}">
                  <a16:creationId xmlns:a16="http://schemas.microsoft.com/office/drawing/2014/main" id="{1B747AF5-A615-458E-8E21-151B47FD33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2" y="3328"/>
              <a:ext cx="978" cy="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60 - 79 Años</a:t>
              </a:r>
              <a:endParaRPr lang="en-US" altLang="en-US"/>
            </a:p>
          </p:txBody>
        </p:sp>
        <p:sp>
          <p:nvSpPr>
            <p:cNvPr id="70773" name="Rectangle 715">
              <a:extLst>
                <a:ext uri="{FF2B5EF4-FFF2-40B4-BE49-F238E27FC236}">
                  <a16:creationId xmlns:a16="http://schemas.microsoft.com/office/drawing/2014/main" id="{B11139D2-C0FF-49DB-9FBA-C6AA261357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23" y="3576"/>
              <a:ext cx="216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Georgia" panose="02040502050405020303" pitchFamily="18" charset="0"/>
                </a:defRPr>
              </a:lvl9pPr>
            </a:lstStyle>
            <a:p>
              <a:pPr algn="r" eaLnBrk="1" hangingPunct="1"/>
              <a:r>
                <a:rPr lang="en-US" altLang="en-US" sz="2500" b="1">
                  <a:solidFill>
                    <a:srgbClr val="FFFFFF"/>
                  </a:solidFill>
                  <a:latin typeface="Times New Roman" panose="02020603050405020304" pitchFamily="18" charset="0"/>
                </a:rPr>
                <a:t>Enfermedades del Corazón</a:t>
              </a:r>
              <a:endParaRPr lang="en-US" altLang="en-US"/>
            </a:p>
          </p:txBody>
        </p:sp>
        <p:sp>
          <p:nvSpPr>
            <p:cNvPr id="70774" name="Line 716">
              <a:extLst>
                <a:ext uri="{FF2B5EF4-FFF2-40B4-BE49-F238E27FC236}">
                  <a16:creationId xmlns:a16="http://schemas.microsoft.com/office/drawing/2014/main" id="{730C364F-30FD-41EC-8E52-37BC69A513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1268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5" name="Line 717">
              <a:extLst>
                <a:ext uri="{FF2B5EF4-FFF2-40B4-BE49-F238E27FC236}">
                  <a16:creationId xmlns:a16="http://schemas.microsoft.com/office/drawing/2014/main" id="{2B498006-523C-47BE-B76F-F721A51859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1826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6" name="Line 718">
              <a:extLst>
                <a:ext uri="{FF2B5EF4-FFF2-40B4-BE49-F238E27FC236}">
                  <a16:creationId xmlns:a16="http://schemas.microsoft.com/office/drawing/2014/main" id="{2F6C7CB9-4683-484C-937F-060F11D882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2321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7" name="Line 719">
              <a:extLst>
                <a:ext uri="{FF2B5EF4-FFF2-40B4-BE49-F238E27FC236}">
                  <a16:creationId xmlns:a16="http://schemas.microsoft.com/office/drawing/2014/main" id="{CBA60DEA-005A-4227-80EF-9DC40B7ABA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2817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778" name="Line 720">
              <a:extLst>
                <a:ext uri="{FF2B5EF4-FFF2-40B4-BE49-F238E27FC236}">
                  <a16:creationId xmlns:a16="http://schemas.microsoft.com/office/drawing/2014/main" id="{146B26E2-196E-4626-B707-348BCBA55B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3" y="3312"/>
              <a:ext cx="4852" cy="0"/>
            </a:xfrm>
            <a:prstGeom prst="line">
              <a:avLst/>
            </a:prstGeom>
            <a:noFill/>
            <a:ln w="66675">
              <a:solidFill>
                <a:srgbClr val="FFFF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0660" name="Rectangle 721">
            <a:extLst>
              <a:ext uri="{FF2B5EF4-FFF2-40B4-BE49-F238E27FC236}">
                <a16:creationId xmlns:a16="http://schemas.microsoft.com/office/drawing/2014/main" id="{B5F2D10E-9CCE-42C9-AC74-F2E91E438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1625" y="673100"/>
            <a:ext cx="38941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2100" b="1">
                <a:latin typeface="Arial" panose="020B0604020202020204" pitchFamily="34" charset="0"/>
              </a:rPr>
              <a:t>PRIMERA CAUSA DE MUERTE</a:t>
            </a:r>
            <a:endParaRPr lang="en-US" altLang="en-US"/>
          </a:p>
        </p:txBody>
      </p:sp>
      <p:sp>
        <p:nvSpPr>
          <p:cNvPr id="70661" name="Rectangle 722">
            <a:extLst>
              <a:ext uri="{FF2B5EF4-FFF2-40B4-BE49-F238E27FC236}">
                <a16:creationId xmlns:a16="http://schemas.microsoft.com/office/drawing/2014/main" id="{65093767-13AC-4F41-B275-A88A6D17DD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1438" y="947738"/>
            <a:ext cx="4325937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algn="r" eaLnBrk="1" hangingPunct="1"/>
            <a:r>
              <a:rPr lang="en-US" altLang="en-US" sz="2100" b="1">
                <a:latin typeface="Arial" panose="020B0604020202020204" pitchFamily="34" charset="0"/>
              </a:rPr>
              <a:t>POR GRUPOS DE EDADES EN PR</a:t>
            </a:r>
            <a:endParaRPr lang="en-US" altLang="en-US"/>
          </a:p>
        </p:txBody>
      </p:sp>
    </p:spTree>
    <p:custDataLst>
      <p:tags r:id="rId1"/>
    </p:custData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3" name="Picture 5" descr="Sitting_Stool_01">
            <a:extLst>
              <a:ext uri="{FF2B5EF4-FFF2-40B4-BE49-F238E27FC236}">
                <a16:creationId xmlns:a16="http://schemas.microsoft.com/office/drawing/2014/main" id="{F760805A-16FB-49C2-8576-17FE2ABE4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238" y="-71438"/>
            <a:ext cx="10477501" cy="7086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4" name="Title 1">
            <a:extLst>
              <a:ext uri="{FF2B5EF4-FFF2-40B4-BE49-F238E27FC236}">
                <a16:creationId xmlns:a16="http://schemas.microsoft.com/office/drawing/2014/main" id="{81ACF61F-C0C8-4505-99C2-62A8A6D2B562}"/>
              </a:ext>
            </a:extLst>
          </p:cNvPr>
          <p:cNvSpPr>
            <a:spLocks/>
          </p:cNvSpPr>
          <p:nvPr/>
        </p:nvSpPr>
        <p:spPr bwMode="auto">
          <a:xfrm>
            <a:off x="-287338" y="549275"/>
            <a:ext cx="9431338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lnSpc>
                <a:spcPct val="220000"/>
              </a:lnSpc>
              <a:defRPr/>
            </a:pPr>
            <a:r>
              <a:rPr lang="es-PR" altLang="es-PR" sz="2100">
                <a:solidFill>
                  <a:srgbClr val="660066"/>
                </a:solidFill>
                <a:cs typeface="Arial" charset="0"/>
              </a:rPr>
              <a:t> 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ESTADISTICAS VITALES – </a:t>
            </a:r>
            <a:r>
              <a:rPr lang="es-PR" altLang="es-PR" sz="2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TASAS DE:</a:t>
            </a:r>
            <a: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Morbilidad y Mortalidad</a:t>
            </a:r>
            <a:br>
              <a:rPr lang="es-PR" altLang="es-PR" sz="2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4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SÍNDROME DE MUERTE POR SEDENTARISMO</a:t>
            </a:r>
            <a:endParaRPr lang="es-PR" altLang="es-PR" sz="24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25" name="AutoShape 7">
            <a:extLst>
              <a:ext uri="{FF2B5EF4-FFF2-40B4-BE49-F238E27FC236}">
                <a16:creationId xmlns:a16="http://schemas.microsoft.com/office/drawing/2014/main" id="{81E30B19-3FE4-4098-AA59-00EB0DAF3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492375"/>
            <a:ext cx="8424862" cy="338455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1">
                  <a:alpha val="16000"/>
                </a:schemeClr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 eaLnBrk="1" hangingPunct="1">
              <a:defRPr/>
            </a:pPr>
            <a:endParaRPr lang="es-PR"/>
          </a:p>
        </p:txBody>
      </p:sp>
      <p:sp>
        <p:nvSpPr>
          <p:cNvPr id="726" name="Title 1">
            <a:extLst>
              <a:ext uri="{FF2B5EF4-FFF2-40B4-BE49-F238E27FC236}">
                <a16:creationId xmlns:a16="http://schemas.microsoft.com/office/drawing/2014/main" id="{033A985F-8189-4080-9797-6E3561F356A1}"/>
              </a:ext>
            </a:extLst>
          </p:cNvPr>
          <p:cNvSpPr>
            <a:spLocks/>
          </p:cNvSpPr>
          <p:nvPr/>
        </p:nvSpPr>
        <p:spPr bwMode="auto">
          <a:xfrm>
            <a:off x="0" y="2565400"/>
            <a:ext cx="9144000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8800">
                <a:cs typeface="Arial" charset="0"/>
              </a:rPr>
              <a:t> </a:t>
            </a:r>
            <a: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Las causas de muerte</a:t>
            </a:r>
            <a:b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asociadas a la</a:t>
            </a:r>
            <a:br>
              <a:rPr lang="es-PR" altLang="es-PR" sz="50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5000" i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inactividad física</a:t>
            </a:r>
            <a:endParaRPr lang="es-PR" altLang="es-PR" sz="5400" i="1">
              <a:solidFill>
                <a:srgbClr val="FF0000"/>
              </a:solidFill>
              <a:cs typeface="Arial" charset="0"/>
            </a:endParaRPr>
          </a:p>
        </p:txBody>
      </p:sp>
      <p:sp>
        <p:nvSpPr>
          <p:cNvPr id="727" name="Text Box 6">
            <a:extLst>
              <a:ext uri="{FF2B5EF4-FFF2-40B4-BE49-F238E27FC236}">
                <a16:creationId xmlns:a16="http://schemas.microsoft.com/office/drawing/2014/main" id="{D14FF379-E0E2-403C-ABB3-9C72B4F2D3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6310313"/>
            <a:ext cx="9036050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sz="1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NOTA</a:t>
            </a:r>
            <a:r>
              <a:rPr lang="en-US" altLang="es-PR" sz="1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Adaptado de: </a:t>
            </a:r>
            <a:r>
              <a:rPr lang="en-US" altLang="es-PR" sz="1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Lifetime Physical Fitness &amp; Wellness: A Personalized Program</a:t>
            </a:r>
            <a:r>
              <a:rPr lang="en-US" altLang="es-PR" sz="12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14th. ed.; (p. 3), por W. W. K. Hoeger, S. A. Hoeger, C. I. Hoeger, &amp; A. L. Fawson, 2017, Boston, MA: Cengage Learning. Copyright 2017, 2015 por Cengage Learning.</a:t>
            </a:r>
            <a:endParaRPr lang="en-US" altLang="es-PR" sz="1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88063384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B40EA523-9DE2-42B3-9153-73AD8CA43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Reproducido de</a:t>
            </a:r>
            <a:r>
              <a:rPr lang="en-US" altLang="es-PR" sz="1200">
                <a:latin typeface="Times New Roman" panose="02020603050405020304" pitchFamily="18" charset="0"/>
              </a:rPr>
              <a:t>: </a:t>
            </a:r>
            <a:r>
              <a:rPr lang="en-US" altLang="es-PR" sz="1200" b="1" i="1">
                <a:latin typeface="Times New Roman" panose="02020603050405020304" pitchFamily="18" charset="0"/>
              </a:rPr>
              <a:t>Health &amp; Welness</a:t>
            </a:r>
            <a:r>
              <a:rPr lang="en-US" altLang="es-PR" sz="1200" i="1">
                <a:latin typeface="Times New Roman" panose="02020603050405020304" pitchFamily="18" charset="0"/>
              </a:rPr>
              <a:t>. </a:t>
            </a:r>
            <a:r>
              <a:rPr lang="en-US" altLang="es-PR" sz="1200">
                <a:latin typeface="Times New Roman" panose="02020603050405020304" pitchFamily="18" charset="0"/>
              </a:rPr>
              <a:t>12</a:t>
            </a:r>
            <a:r>
              <a:rPr lang="en-US" altLang="es-PR" sz="120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>
                <a:latin typeface="Times New Roman" panose="02020603050405020304" pitchFamily="18" charset="0"/>
              </a:rPr>
              <a:t> ed., (pp. 150-152), por G. E. Gordon &amp; E. Golanty, 2016, Burlington, MA: Jones &amp; Bartlett Learning. Copyright 2016 por: Jones &amp; Bartlett Learning, LLC, an Ascend Learning Company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0F3248-905D-495E-939C-77E34B8BA0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692150"/>
            <a:ext cx="3814763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defRPr/>
            </a:pPr>
            <a:r>
              <a:rPr lang="en-US" altLang="es-PR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SEDENTARISMO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5116083-C2DA-43A7-BD39-1AAE6EC49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3500" y="1127125"/>
            <a:ext cx="3892550" cy="467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Un patrón de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vida que posee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una deficiente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incorporación de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actividades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físicas y, por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ende, carece de</a:t>
            </a:r>
          </a:p>
          <a:p>
            <a:pPr>
              <a:lnSpc>
                <a:spcPts val="38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3500" b="1">
                <a:latin typeface="Arial" panose="020B0604020202020204" pitchFamily="34" charset="0"/>
                <a:cs typeface="Arial" panose="020B0604020202020204" pitchFamily="34" charset="0"/>
              </a:rPr>
              <a:t>una buena salud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4E6187D-1589-4027-90F4-ED0B61597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549275"/>
            <a:ext cx="4924425" cy="537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707432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7C1CEE3A-2648-45A4-BABE-27B6B9541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Reproducido de</a:t>
            </a:r>
            <a:r>
              <a:rPr lang="en-US" altLang="es-PR" sz="1200">
                <a:latin typeface="Times New Roman" panose="02020603050405020304" pitchFamily="18" charset="0"/>
              </a:rPr>
              <a:t>: </a:t>
            </a:r>
            <a:r>
              <a:rPr lang="en-US" altLang="es-PR" sz="1200" b="1" i="1">
                <a:latin typeface="Times New Roman" panose="02020603050405020304" pitchFamily="18" charset="0"/>
              </a:rPr>
              <a:t>Health &amp; Welness</a:t>
            </a:r>
            <a:r>
              <a:rPr lang="en-US" altLang="es-PR" sz="1200" i="1">
                <a:latin typeface="Times New Roman" panose="02020603050405020304" pitchFamily="18" charset="0"/>
              </a:rPr>
              <a:t>. </a:t>
            </a:r>
            <a:r>
              <a:rPr lang="en-US" altLang="es-PR" sz="1200">
                <a:latin typeface="Times New Roman" panose="02020603050405020304" pitchFamily="18" charset="0"/>
              </a:rPr>
              <a:t>12</a:t>
            </a:r>
            <a:r>
              <a:rPr lang="en-US" altLang="es-PR" sz="1200" baseline="30000">
                <a:latin typeface="Times New Roman" panose="02020603050405020304" pitchFamily="18" charset="0"/>
              </a:rPr>
              <a:t>th</a:t>
            </a:r>
            <a:r>
              <a:rPr lang="en-US" altLang="es-PR" sz="1200">
                <a:latin typeface="Times New Roman" panose="02020603050405020304" pitchFamily="18" charset="0"/>
              </a:rPr>
              <a:t> ed., (p. 150), por G. E. Gordon &amp; E. Golanty, 2016, Burlington, MA: Jones &amp; Bartlett Learning. Copyright 2016 por: Jones &amp; Bartlett Learning, LLC, an Ascend Learning Company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68508F2-74A9-4DD0-AC2D-9044F8268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20713"/>
            <a:ext cx="5911850" cy="521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E7CA593-75C0-491A-B799-A54A66EC78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763" y="803275"/>
            <a:ext cx="2730500" cy="507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70 %, o más de los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ciudadanos en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Estados Unidos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Continentales, le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dedican el tiempo,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durante sus horas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despierto, a estar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sentado,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recostado, de pie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o una caminata</a:t>
            </a:r>
          </a:p>
          <a:p>
            <a:pPr>
              <a:lnSpc>
                <a:spcPts val="3100"/>
              </a:lnSpc>
              <a:spcBef>
                <a:spcPct val="20000"/>
              </a:spcBef>
              <a:buClrTx/>
              <a:buFontTx/>
              <a:buNone/>
            </a:pPr>
            <a:r>
              <a:rPr lang="es-ES" altLang="es-PR" sz="2200" b="1">
                <a:latin typeface="Arial" panose="020B0604020202020204" pitchFamily="34" charset="0"/>
                <a:cs typeface="Arial" panose="020B0604020202020204" pitchFamily="34" charset="0"/>
              </a:rPr>
              <a:t>mínima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213800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94F6E36-3893-4401-9A37-FA4B4FC652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35050"/>
            <a:ext cx="8596312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986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  <p:sndAc>
          <p:stSnd>
            <p:snd r:embed="rId4" name="whoosh.wav"/>
          </p:stSnd>
        </p:sndAc>
      </p:transition>
    </mc:Choice>
    <mc:Fallback xmlns="">
      <p:transition spd="slow">
        <p:circle/>
        <p:sndAc>
          <p:stSnd>
            <p:snd r:embed="rId6" name="whoosh.wav"/>
          </p:stSnd>
        </p:sndAc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E9963F96-2105-4550-822C-DBAE5D07CD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021388"/>
            <a:ext cx="8640762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</a:t>
            </a:r>
            <a:r>
              <a:rPr lang="en-US" altLang="es-PR" sz="1200">
                <a:latin typeface="Times New Roman" panose="02020603050405020304" pitchFamily="18" charset="0"/>
              </a:rPr>
              <a:t>Información de: </a:t>
            </a:r>
            <a:r>
              <a:rPr lang="en-US" altLang="es-PR" sz="1200" b="1" i="1">
                <a:latin typeface="Times New Roman" panose="02020603050405020304" pitchFamily="18" charset="0"/>
              </a:rPr>
              <a:t>Exercise and Disease Management</a:t>
            </a:r>
            <a:r>
              <a:rPr lang="en-US" altLang="es-PR" sz="1200">
                <a:latin typeface="Times New Roman" panose="02020603050405020304" pitchFamily="18" charset="0"/>
              </a:rPr>
              <a:t>  (p. 3), por B.C. Leutholtz, &amp; I. Ripoll, 1999, Boca Raton, FL: CRC Press. Copyright 1999 por: CRC Press LLC.</a:t>
            </a:r>
          </a:p>
        </p:txBody>
      </p:sp>
      <p:pic>
        <p:nvPicPr>
          <p:cNvPr id="3" name="Picture 7" descr="Runners_Group_Race_Edge_GALL_01">
            <a:extLst>
              <a:ext uri="{FF2B5EF4-FFF2-40B4-BE49-F238E27FC236}">
                <a16:creationId xmlns:a16="http://schemas.microsoft.com/office/drawing/2014/main" id="{AF265A00-A50F-4544-B656-D491248057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5"/>
            <a:ext cx="2592388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880587A-7CBB-4430-9A4B-223E21D47F2C}"/>
              </a:ext>
            </a:extLst>
          </p:cNvPr>
          <p:cNvSpPr>
            <a:spLocks/>
          </p:cNvSpPr>
          <p:nvPr/>
        </p:nvSpPr>
        <p:spPr bwMode="auto">
          <a:xfrm>
            <a:off x="2411413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ENFOQUE TERAPÉUTICO PARA LAS ENFERMEDADES CRÓNICO-DEGENERATIVAS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Importancia del Ejercicio y</a:t>
            </a:r>
            <a:b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es-PR" altLang="es-PR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la Actividad Física</a:t>
            </a:r>
          </a:p>
        </p:txBody>
      </p:sp>
      <p:pic>
        <p:nvPicPr>
          <p:cNvPr id="5" name="Picture 10" descr="Runners_Group_Slow_Race_Edge_GALL_02">
            <a:extLst>
              <a:ext uri="{FF2B5EF4-FFF2-40B4-BE49-F238E27FC236}">
                <a16:creationId xmlns:a16="http://schemas.microsoft.com/office/drawing/2014/main" id="{85E1A3AA-3487-43B8-86DE-9E830BD34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4381500"/>
            <a:ext cx="6842125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4753344-B245-4EDA-BB9E-11F0DAF7B21B}"/>
              </a:ext>
            </a:extLst>
          </p:cNvPr>
          <p:cNvSpPr>
            <a:spLocks/>
          </p:cNvSpPr>
          <p:nvPr/>
        </p:nvSpPr>
        <p:spPr bwMode="auto">
          <a:xfrm>
            <a:off x="71438" y="2133600"/>
            <a:ext cx="889317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4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sz="2400" b="1">
                <a:latin typeface="Calibri" panose="020F0502020204030204" pitchFamily="34" charset="0"/>
              </a:rPr>
              <a:t> Introducción:</a:t>
            </a:r>
            <a:endParaRPr lang="es-PR" altLang="es-PR" sz="2400" b="1">
              <a:solidFill>
                <a:srgbClr val="000000"/>
              </a:solidFill>
            </a:endParaRPr>
          </a:p>
          <a:p>
            <a:pPr lvl="1" eaLnBrk="1" hangingPunct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000" b="1">
                <a:solidFill>
                  <a:srgbClr val="000000"/>
                </a:solidFill>
              </a:rPr>
              <a:t> Enfermedades Crónico-Degenerativas: </a:t>
            </a:r>
            <a:endParaRPr lang="es-PR" altLang="es-PR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lnSpc>
                <a:spcPct val="140000"/>
              </a:lnSpc>
              <a:buClr>
                <a:schemeClr val="tx1"/>
              </a:buClr>
              <a:buFontTx/>
              <a:buChar char="•"/>
            </a:pP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Estadísticas: </a:t>
            </a:r>
            <a:r>
              <a:rPr lang="es-PR" altLang="es-PR" sz="1900" b="1" i="1">
                <a:solidFill>
                  <a:srgbClr val="000000"/>
                </a:solidFill>
                <a:latin typeface="Arial" panose="020B0604020202020204" pitchFamily="34" charset="0"/>
              </a:rPr>
              <a:t>Estados Unidos Continentales</a:t>
            </a:r>
            <a:r>
              <a:rPr lang="es-PR" altLang="es-PR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s-PR" sz="2100" b="1" i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140000"/>
              </a:lnSpc>
              <a:buClr>
                <a:schemeClr val="tx1"/>
              </a:buClr>
              <a:buFont typeface="Wingdings" panose="05000000000000000000" pitchFamily="2" charset="2"/>
              <a:buChar char="ð"/>
            </a:pPr>
            <a:r>
              <a:rPr lang="es-PR" altLang="es-PR" sz="2100" b="1">
                <a:solidFill>
                  <a:srgbClr val="000000"/>
                </a:solidFill>
                <a:latin typeface="Calibri" panose="020F0502020204030204" pitchFamily="34" charset="0"/>
              </a:rPr>
              <a:t> Representa el:</a:t>
            </a:r>
          </a:p>
          <a:p>
            <a:pPr lvl="3" eaLnBrk="1" hangingPunct="1">
              <a:lnSpc>
                <a:spcPct val="70000"/>
              </a:lnSpc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s-PR" altLang="es-PR" sz="2100" b="1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s-PR" altLang="es-PR" sz="2100" b="1" i="1">
                <a:solidFill>
                  <a:srgbClr val="000000"/>
                </a:solidFill>
                <a:latin typeface="Calibri" panose="020F0502020204030204" pitchFamily="34" charset="0"/>
              </a:rPr>
              <a:t>75% del costo total invertido para el cuidado de la salud</a:t>
            </a:r>
            <a:endParaRPr lang="es-PR" altLang="es-PR" sz="2300" b="1" i="1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968551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17B5253E-54AF-4A69-9615-20659A856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s-PR" sz="1200" b="1" i="1">
                <a:latin typeface="Times New Roman" panose="02020603050405020304" pitchFamily="18" charset="0"/>
              </a:rPr>
              <a:t>NOTA</a:t>
            </a:r>
            <a:r>
              <a:rPr lang="es-ES" altLang="es-PR" sz="1200" b="1">
                <a:latin typeface="Times New Roman" panose="02020603050405020304" pitchFamily="18" charset="0"/>
              </a:rPr>
              <a:t>.</a:t>
            </a:r>
            <a:r>
              <a:rPr lang="es-ES" altLang="es-PR" sz="1200">
                <a:latin typeface="Times New Roman" panose="02020603050405020304" pitchFamily="18" charset="0"/>
              </a:rPr>
              <a:t> Adaptado de: </a:t>
            </a:r>
            <a:r>
              <a:rPr lang="pt-BR" altLang="es-PR" sz="1200" b="1" i="1">
                <a:latin typeface="Times New Roman" panose="02020603050405020304" pitchFamily="18" charset="0"/>
              </a:rPr>
              <a:t>Informe Anual de Estadísticas Vitales 2003</a:t>
            </a:r>
            <a:r>
              <a:rPr lang="es-ES" altLang="es-PR" sz="1200">
                <a:latin typeface="Times New Roman" panose="02020603050405020304" pitchFamily="18" charset="0"/>
              </a:rPr>
              <a:t>. (pp. 227-228), por Departamento de Salud, Secretaría Auxiliar de Planificación y Desarrollo, 2004, San Juan, Puerto Rico: ELA, Copyright 2004 por Departamento de Salud. Recuperado de </a:t>
            </a:r>
            <a:r>
              <a:rPr lang="es-ES" altLang="es-PR" sz="1200" b="1" i="1">
                <a:latin typeface="Times New Roman" panose="02020603050405020304" pitchFamily="18" charset="0"/>
                <a:hlinkClick r:id="rId5"/>
              </a:rPr>
              <a:t>http://www.estadisticas.gobierno.pr/iepr/LinkClick.aspx?fileticket=7ADJ6fSujrM%3D&amp;tabid=186</a:t>
            </a:r>
            <a:endParaRPr lang="en-US" altLang="es-PR" sz="1200" b="1" i="1">
              <a:latin typeface="Times New Roman" panose="02020603050405020304" pitchFamily="18" charset="0"/>
            </a:endParaRPr>
          </a:p>
        </p:txBody>
      </p:sp>
      <p:pic>
        <p:nvPicPr>
          <p:cNvPr id="3" name="Picture 3" descr="GT1_Expectativa_Vida_PPT">
            <a:extLst>
              <a:ext uri="{FF2B5EF4-FFF2-40B4-BE49-F238E27FC236}">
                <a16:creationId xmlns:a16="http://schemas.microsoft.com/office/drawing/2014/main" id="{5A9CE532-360D-4498-A59D-7854F4E86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58983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4423113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F7C28-3BCF-44AC-9CA0-B6BF19EF6A15}"/>
              </a:ext>
            </a:extLst>
          </p:cNvPr>
          <p:cNvSpPr>
            <a:spLocks/>
          </p:cNvSpPr>
          <p:nvPr/>
        </p:nvSpPr>
        <p:spPr bwMode="auto">
          <a:xfrm>
            <a:off x="2627313" y="836613"/>
            <a:ext cx="6192837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s-PR" sz="36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TENDENCIAS: </a:t>
            </a:r>
            <a:r>
              <a:rPr lang="es-PR" altLang="es-PR" sz="36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SALUD Y APTITUD FÍSICA</a:t>
            </a:r>
          </a:p>
        </p:txBody>
      </p:sp>
      <p:pic>
        <p:nvPicPr>
          <p:cNvPr id="3" name="Picture 5" descr="Jogging_Couple_Magic_Edge_001">
            <a:extLst>
              <a:ext uri="{FF2B5EF4-FFF2-40B4-BE49-F238E27FC236}">
                <a16:creationId xmlns:a16="http://schemas.microsoft.com/office/drawing/2014/main" id="{D7BE3A98-8BD1-4552-BE13-D6F82BE8A0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549275"/>
            <a:ext cx="2232025" cy="153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34395C4-046F-43B2-95AE-5B96FF4233FF}"/>
              </a:ext>
            </a:extLst>
          </p:cNvPr>
          <p:cNvSpPr>
            <a:spLocks/>
          </p:cNvSpPr>
          <p:nvPr/>
        </p:nvSpPr>
        <p:spPr bwMode="auto">
          <a:xfrm>
            <a:off x="395288" y="1989138"/>
            <a:ext cx="85693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b="1">
                <a:latin typeface="Calibri" panose="020F0502020204030204" pitchFamily="34" charset="0"/>
              </a:rPr>
              <a:t> Evolución de la salud pública</a:t>
            </a:r>
          </a:p>
          <a:p>
            <a:pPr eaLnBrk="1" hangingPunct="1"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</a:pPr>
            <a:r>
              <a:rPr lang="es-PR" altLang="es-PR" b="1">
                <a:latin typeface="Calibri" panose="020F0502020204030204" pitchFamily="34" charset="0"/>
              </a:rPr>
              <a:t> Movimiento humano:</a:t>
            </a:r>
            <a:endParaRPr lang="es-PR" altLang="es-PR" b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Sedentarismo e inactividad física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Comportamiento sentado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Guías de actividad física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chemeClr val="tx1"/>
                </a:solidFill>
              </a:rPr>
              <a:t> El Ejercicio es Medicina</a:t>
            </a:r>
            <a:r>
              <a:rPr lang="es-PR" altLang="es-PR" sz="2200" b="1" baseline="30000">
                <a:solidFill>
                  <a:schemeClr val="tx1"/>
                </a:solidFill>
              </a:rPr>
              <a:t>®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Fisiología del ejercicio clínico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Salud y aptitud física corporativa</a:t>
            </a:r>
          </a:p>
          <a:p>
            <a:pPr lvl="1" eaLnBrk="1" hangingPunct="1">
              <a:lnSpc>
                <a:spcPct val="110000"/>
              </a:lnSpc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es-PR" altLang="es-PR" sz="2200" b="1">
                <a:solidFill>
                  <a:srgbClr val="000000"/>
                </a:solidFill>
              </a:rPr>
              <a:t> Iniciativa: </a:t>
            </a:r>
            <a:r>
              <a:rPr lang="es-PR" altLang="es-PR" sz="2200" b="1" i="1">
                <a:solidFill>
                  <a:srgbClr val="000000"/>
                </a:solidFill>
              </a:rPr>
              <a:t>Personas Saludables</a:t>
            </a:r>
            <a:r>
              <a:rPr lang="es-PR" altLang="es-PR" sz="2200" b="1">
                <a:solidFill>
                  <a:srgbClr val="000000"/>
                </a:solidFill>
              </a:rPr>
              <a:t> (</a:t>
            </a:r>
            <a:r>
              <a:rPr lang="es-PR" altLang="es-PR" sz="2200" b="1" i="1">
                <a:solidFill>
                  <a:srgbClr val="000000"/>
                </a:solidFill>
              </a:rPr>
              <a:t>Healthy People</a:t>
            </a:r>
            <a:r>
              <a:rPr lang="es-PR" altLang="es-PR" sz="2200" b="1">
                <a:solidFill>
                  <a:srgbClr val="000000"/>
                </a:solidFill>
              </a:rPr>
              <a:t>)</a:t>
            </a:r>
            <a:endParaRPr lang="es-PR" altLang="es-PR" sz="3000" i="1"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5566746"/>
      </p:ext>
    </p:extLst>
  </p:cSld>
  <p:clrMapOvr>
    <a:masterClrMapping/>
  </p:clrMapOvr>
  <p:transition spd="slow">
    <p:circle/>
    <p:sndAc>
      <p:stSnd>
        <p:snd r:embed="rId4" name="whoosh.wav"/>
      </p:stSnd>
    </p:sndAc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5B293-A65C-4826-B789-63EA44F08150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2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MORTALIDAD: </a:t>
            </a:r>
            <a:r>
              <a:rPr lang="es-PR" altLang="en-US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</a:t>
            </a:r>
            <a:br>
              <a:rPr lang="es-PR" altLang="en-US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2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* Preguntas y Respuesta*</a:t>
            </a:r>
          </a:p>
        </p:txBody>
      </p:sp>
      <p:sp>
        <p:nvSpPr>
          <p:cNvPr id="72707" name="Text Box 22">
            <a:extLst>
              <a:ext uri="{FF2B5EF4-FFF2-40B4-BE49-F238E27FC236}">
                <a16:creationId xmlns:a16="http://schemas.microsoft.com/office/drawing/2014/main" id="{8EB07E7C-C866-43BC-A290-6571EA051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2259013"/>
            <a:ext cx="8280400" cy="369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Basado en el tópico de principales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causas de muerte calorimetría, escriban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dos preguntas con sus respectivas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200" b="1">
                <a:latin typeface="Arial" panose="020B0604020202020204" pitchFamily="34" charset="0"/>
              </a:rPr>
              <a:t>respuestas</a:t>
            </a:r>
            <a:r>
              <a:rPr lang="en-US" altLang="en-US" sz="3100" b="1">
                <a:latin typeface="Arial" panose="020B0604020202020204" pitchFamily="34" charset="0"/>
              </a:rPr>
              <a:t>:</a:t>
            </a: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100" b="1">
              <a:latin typeface="Arial" panose="020B0604020202020204" pitchFamily="34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100" b="1">
                <a:latin typeface="Arial" panose="020B0604020202020204" pitchFamily="34" charset="0"/>
              </a:rPr>
              <a:t>1.</a:t>
            </a: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3100" b="1">
              <a:latin typeface="Arial" panose="020B0604020202020204" pitchFamily="34" charset="0"/>
            </a:endParaRP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3100" b="1">
                <a:latin typeface="Arial" panose="020B0604020202020204" pitchFamily="34" charset="0"/>
              </a:rPr>
              <a:t>2.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Expectativas_de_Vida_al_Nacer">
            <a:extLst>
              <a:ext uri="{FF2B5EF4-FFF2-40B4-BE49-F238E27FC236}">
                <a16:creationId xmlns:a16="http://schemas.microsoft.com/office/drawing/2014/main" id="{D2561CBF-A994-40EA-8611-2C3014FB7F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6">
            <a:extLst>
              <a:ext uri="{FF2B5EF4-FFF2-40B4-BE49-F238E27FC236}">
                <a16:creationId xmlns:a16="http://schemas.microsoft.com/office/drawing/2014/main" id="{FDE13FD2-E422-41FE-ACAF-6DA8C74603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5876925"/>
            <a:ext cx="8964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s-ES" altLang="en-US" sz="1200" b="1" i="1">
                <a:latin typeface="Times New Roman" panose="02020603050405020304" pitchFamily="18" charset="0"/>
              </a:rPr>
              <a:t>NOTA</a:t>
            </a:r>
            <a:r>
              <a:rPr lang="es-ES" altLang="en-US" sz="1200" b="1">
                <a:latin typeface="Times New Roman" panose="02020603050405020304" pitchFamily="18" charset="0"/>
              </a:rPr>
              <a:t>.</a:t>
            </a:r>
            <a:r>
              <a:rPr lang="es-ES" altLang="en-US" sz="1200">
                <a:latin typeface="Times New Roman" panose="02020603050405020304" pitchFamily="18" charset="0"/>
              </a:rPr>
              <a:t> Adaptado de: </a:t>
            </a:r>
            <a:r>
              <a:rPr lang="pt-BR" altLang="en-US" sz="1200" b="1" i="1">
                <a:latin typeface="Times New Roman" panose="02020603050405020304" pitchFamily="18" charset="0"/>
              </a:rPr>
              <a:t>Informe Anual de Estadísticas Vitales 2003</a:t>
            </a:r>
            <a:r>
              <a:rPr lang="es-ES" altLang="en-US" sz="1200">
                <a:latin typeface="Times New Roman" panose="02020603050405020304" pitchFamily="18" charset="0"/>
              </a:rPr>
              <a:t>. (pp. 227-228), por Departamento de Salud, Secretaría Auxiliar de Planificación y Desarrollo, 2004, San Juan, Puerto Rico: ELA, Copyright 2004 por Departamento de Salud. Recuperado de </a:t>
            </a:r>
            <a:r>
              <a:rPr lang="es-ES" altLang="en-US" sz="1200" b="1" i="1">
                <a:latin typeface="Times New Roman" panose="02020603050405020304" pitchFamily="18" charset="0"/>
                <a:hlinkClick r:id="rId5"/>
              </a:rPr>
              <a:t>http://www.estadisticas.gobierno.pr/iepr/LinkClick.aspx?fileticket=7ADJ6fSujrM%3D&amp;tabid=186</a:t>
            </a:r>
            <a:endParaRPr lang="en-US" altLang="en-US" sz="1200" b="1" i="1">
              <a:latin typeface="Times New Roman" panose="02020603050405020304" pitchFamily="18" charset="0"/>
            </a:endParaRPr>
          </a:p>
        </p:txBody>
      </p:sp>
      <p:pic>
        <p:nvPicPr>
          <p:cNvPr id="76803" name="Picture 3" descr="GT1_Expectativa_Vida_PPT">
            <a:extLst>
              <a:ext uri="{FF2B5EF4-FFF2-40B4-BE49-F238E27FC236}">
                <a16:creationId xmlns:a16="http://schemas.microsoft.com/office/drawing/2014/main" id="{7247BE99-70CD-490D-869B-4CB277EE51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765175"/>
            <a:ext cx="7589837" cy="497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C73C6-3E33-4590-A78B-FC8A49BC9772}"/>
              </a:ext>
            </a:extLst>
          </p:cNvPr>
          <p:cNvSpPr>
            <a:spLocks/>
          </p:cNvSpPr>
          <p:nvPr/>
        </p:nvSpPr>
        <p:spPr bwMode="auto">
          <a:xfrm>
            <a:off x="0" y="838200"/>
            <a:ext cx="9144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defRPr/>
            </a:pPr>
            <a: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CONSUMO ENERGÉTICO:</a:t>
            </a:r>
            <a:br>
              <a:rPr lang="es-PR" altLang="en-US" sz="3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3000" i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AVALÚO – Preguntas:</a:t>
            </a:r>
          </a:p>
        </p:txBody>
      </p:sp>
      <p:sp>
        <p:nvSpPr>
          <p:cNvPr id="78851" name="Text Box 8">
            <a:extLst>
              <a:ext uri="{FF2B5EF4-FFF2-40B4-BE49-F238E27FC236}">
                <a16:creationId xmlns:a16="http://schemas.microsoft.com/office/drawing/2014/main" id="{9B2B15EA-64CD-47BF-AACD-F8057507CA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931988"/>
            <a:ext cx="8208963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810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838200" indent="-38100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2954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752600" indent="-3810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209800" indent="-3810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6670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31242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5814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4038600" indent="-3810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buClrTx/>
              <a:buFontTx/>
              <a:buAutoNum type="arabicPeriod"/>
            </a:pPr>
            <a:r>
              <a:rPr lang="en-US" altLang="en-US" b="1">
                <a:latin typeface="Arial" panose="020B0604020202020204" pitchFamily="34" charset="0"/>
              </a:rPr>
              <a:t>Entre los varones y las mujeres, ¿quienes poseen una mayor expectativa de vida?</a:t>
            </a:r>
          </a:p>
          <a:p>
            <a:pPr>
              <a:lnSpc>
                <a:spcPct val="7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2. EXPLIQUE: ¿Por qué poseen una mayor esperanza al nacer?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3. ¿Como compara la expectativa de vida al nacer al principios del siglo XX con la de la década actual?</a:t>
            </a: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endParaRPr lang="en-US" altLang="en-US" b="1">
              <a:latin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b="1">
                <a:latin typeface="Arial" panose="020B0604020202020204" pitchFamily="34" charset="0"/>
              </a:rPr>
              <a:t>5. EXPLIQUE: ¿Por qué existe tal diferencia? </a:t>
            </a: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 descr="Enfoque_Tratamiento_Enfermedades_Cronicas">
            <a:extLst>
              <a:ext uri="{FF2B5EF4-FFF2-40B4-BE49-F238E27FC236}">
                <a16:creationId xmlns:a16="http://schemas.microsoft.com/office/drawing/2014/main" id="{2FF2CCA7-DCD3-4C5D-AA32-83F3D2D46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Enfermedades_Cronicas_Responsabilidad_Individual_04">
            <a:extLst>
              <a:ext uri="{FF2B5EF4-FFF2-40B4-BE49-F238E27FC236}">
                <a16:creationId xmlns:a16="http://schemas.microsoft.com/office/drawing/2014/main" id="{2D08D978-7DAE-49E3-82FF-D2D681E62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622300"/>
            <a:ext cx="7921625" cy="587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7" descr="Obese_Mountainbike_Edge_GALL_01">
            <a:extLst>
              <a:ext uri="{FF2B5EF4-FFF2-40B4-BE49-F238E27FC236}">
                <a16:creationId xmlns:a16="http://schemas.microsoft.com/office/drawing/2014/main" id="{29B13F27-39A1-4F93-BF9E-D47B8F8BF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13" y="692150"/>
            <a:ext cx="2271712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8FCB0A-5403-485D-AF0E-B031DBCB0939}"/>
              </a:ext>
            </a:extLst>
          </p:cNvPr>
          <p:cNvSpPr>
            <a:spLocks/>
          </p:cNvSpPr>
          <p:nvPr/>
        </p:nvSpPr>
        <p:spPr bwMode="auto">
          <a:xfrm>
            <a:off x="2484438" y="908050"/>
            <a:ext cx="6624637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defRPr/>
            </a:pP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ENFOQUE TERAPÉUTICO PARA LAS ENFERMEDADES CRÓNICO-DEGENERATIVAS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Importancia del Ejercicio y</a:t>
            </a:r>
            <a:b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</a:br>
            <a:r>
              <a:rPr lang="es-PR" altLang="en-US" sz="200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la Actividad Física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69F3C2-BBA8-441A-8525-0F4D2D41E41D}"/>
              </a:ext>
            </a:extLst>
          </p:cNvPr>
          <p:cNvSpPr>
            <a:spLocks/>
          </p:cNvSpPr>
          <p:nvPr/>
        </p:nvSpPr>
        <p:spPr bwMode="auto">
          <a:xfrm>
            <a:off x="179388" y="2276475"/>
            <a:ext cx="8640762" cy="417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65125" indent="-255588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657225" indent="-246063" algn="l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922338" indent="-21907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179513" indent="-200025" algn="l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1389063" indent="-182563" algn="l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18462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3034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27606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217863" indent="-182563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  <a:defRPr/>
            </a:pPr>
            <a:r>
              <a:rPr lang="es-PR" altLang="en-US" sz="2400" b="1">
                <a:latin typeface="Calibri" panose="020F0502020204030204" pitchFamily="34" charset="0"/>
              </a:rPr>
              <a:t> Evaluación de la salud, estilos de vida, y capacidad funcional</a:t>
            </a:r>
          </a:p>
          <a:p>
            <a:pPr eaLnBrk="1" hangingPunct="1">
              <a:lnSpc>
                <a:spcPct val="110000"/>
              </a:lnSpc>
              <a:spcBef>
                <a:spcPct val="20000"/>
              </a:spcBef>
              <a:buClr>
                <a:schemeClr val="tx1"/>
              </a:buClr>
              <a:buSzPts val="2400"/>
              <a:buFont typeface="Wingdings" panose="05000000000000000000" pitchFamily="2" charset="2"/>
              <a:buChar char="q"/>
              <a:defRPr/>
            </a:pPr>
            <a:r>
              <a:rPr lang="es-PR" altLang="en-US" sz="2400" b="1">
                <a:latin typeface="Calibri" panose="020F0502020204030204" pitchFamily="34" charset="0"/>
              </a:rPr>
              <a:t> Establecimiento de metas y objetivos del participante:</a:t>
            </a:r>
            <a:endParaRPr lang="es-PR" altLang="en-US" sz="2400" b="1" i="1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PR" altLang="en-US" sz="2000" b="1">
                <a:solidFill>
                  <a:srgbClr val="000000"/>
                </a:solidFill>
              </a:rPr>
              <a:t> Considerar - </a:t>
            </a:r>
            <a:r>
              <a:rPr lang="es-PR" altLang="en-US" sz="20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Enfoque Transdisciplinario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Perspectiva: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Biopsicosocial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del individuo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Contexto: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Socio-Económico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 del paciente y su familia</a:t>
            </a:r>
            <a:endParaRPr lang="es-PR" altLang="en-US" sz="18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Paciente con: </a:t>
            </a:r>
            <a:r>
              <a:rPr lang="es-PR" altLang="en-US" sz="1900" b="1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Múltiples Patologías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PR" altLang="en-US" sz="2000" b="1">
                <a:solidFill>
                  <a:srgbClr val="000000"/>
                </a:solidFill>
              </a:rPr>
              <a:t> Enfatizar - </a:t>
            </a:r>
            <a:r>
              <a:rPr lang="es-PR" altLang="en-US" sz="2000" b="1" i="1">
                <a:solidFill>
                  <a:srgbClr val="000000"/>
                </a:solidFill>
              </a:rPr>
              <a:t>La Salud como </a:t>
            </a:r>
            <a:r>
              <a:rPr lang="es-PR" altLang="en-US" sz="20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Responsabilidad del Cliente</a:t>
            </a:r>
            <a:r>
              <a:rPr lang="es-PR" altLang="en-US" sz="2000" b="1" i="1">
                <a:solidFill>
                  <a:srgbClr val="000000"/>
                </a:solidFill>
              </a:rPr>
              <a:t>:</a:t>
            </a:r>
            <a:r>
              <a:rPr lang="es-PR" altLang="en-US" sz="2000" b="1">
                <a:solidFill>
                  <a:srgbClr val="000000"/>
                </a:solidFill>
              </a:rPr>
              <a:t>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None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RECALCAR: </a:t>
            </a:r>
            <a:r>
              <a:rPr lang="es-PR" altLang="en-US" sz="1900" b="1" i="1" u="sng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Auto-Cuidado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 de la salud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2000" b="1" i="1">
              <a:solidFill>
                <a:srgbClr val="000000"/>
              </a:solidFill>
            </a:endParaRP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  <a:defRPr/>
            </a:pPr>
            <a:r>
              <a:rPr lang="es-PR" altLang="en-US" sz="2000" b="1">
                <a:solidFill>
                  <a:srgbClr val="000000"/>
                </a:solidFill>
              </a:rPr>
              <a:t> </a:t>
            </a:r>
            <a:r>
              <a:rPr lang="es-PR" altLang="en-US" sz="2000" b="1" u="sng">
                <a:solidFill>
                  <a:srgbClr val="000000"/>
                </a:solidFill>
              </a:rPr>
              <a:t>Importancia del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r>
              <a:rPr lang="es-PR" altLang="en-US" sz="2000" b="1" i="1">
                <a:solidFill>
                  <a:srgbClr val="000000"/>
                </a:solidFill>
              </a:rPr>
              <a:t>Manejador de Casos</a:t>
            </a:r>
            <a:r>
              <a:rPr lang="es-PR" altLang="en-US" sz="2000" b="1">
                <a:solidFill>
                  <a:srgbClr val="000000"/>
                </a:solidFill>
              </a:rPr>
              <a:t>: </a:t>
            </a:r>
            <a:endParaRPr lang="es-PR" altLang="en-US" sz="1900" b="1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pPr lvl="2" eaLnBrk="1" hangingPunct="1">
              <a:buClr>
                <a:schemeClr val="tx1"/>
              </a:buClr>
              <a:buFontTx/>
              <a:buChar char="•"/>
              <a:defRPr/>
            </a:pP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Consejería - </a:t>
            </a:r>
            <a:r>
              <a:rPr lang="es-PR" altLang="en-US" sz="1900" b="1" i="1">
                <a:solidFill>
                  <a:srgbClr val="000000"/>
                </a:solidFill>
                <a:latin typeface="Arial" panose="020B0604020202020204" pitchFamily="34" charset="0"/>
              </a:rPr>
              <a:t>Ajustar programa a necesidades del participante</a:t>
            </a:r>
            <a:r>
              <a:rPr lang="es-PR" altLang="en-US" sz="1900" b="1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es-PR" altLang="en-US" sz="21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90000"/>
              </a:lnSpc>
              <a:buClr>
                <a:schemeClr val="tx1"/>
              </a:buClr>
              <a:buFont typeface="Wingdings" panose="05000000000000000000" pitchFamily="2" charset="2"/>
              <a:buChar char="ð"/>
              <a:defRPr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Estilos de vida que requieren modificarse</a:t>
            </a:r>
            <a:endParaRPr lang="es-PR" altLang="en-US" sz="2100" b="1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3" eaLnBrk="1" hangingPunct="1">
              <a:lnSpc>
                <a:spcPct val="80000"/>
              </a:lnSpc>
              <a:buClr>
                <a:schemeClr val="tx1"/>
              </a:buClr>
              <a:buFont typeface="Wingdings" panose="05000000000000000000" pitchFamily="2" charset="2"/>
              <a:buChar char="ð"/>
              <a:defRPr/>
            </a:pPr>
            <a:r>
              <a:rPr lang="es-PR" altLang="en-US" sz="2100" b="1">
                <a:solidFill>
                  <a:srgbClr val="000000"/>
                </a:solidFill>
                <a:latin typeface="Calibri" panose="020F0502020204030204" pitchFamily="34" charset="0"/>
              </a:rPr>
              <a:t> Disponer de apoyo emocional y social</a:t>
            </a:r>
            <a:r>
              <a:rPr lang="es-PR" altLang="en-US" sz="1800" b="1">
                <a:solidFill>
                  <a:srgbClr val="000000"/>
                </a:solidFill>
              </a:rPr>
              <a:t> </a:t>
            </a:r>
            <a:endParaRPr lang="es-PR" altLang="en-US" sz="2000" b="1">
              <a:latin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 spd="slow">
    <p:pull dir="ru"/>
    <p:sndAc>
      <p:stSnd>
        <p:snd r:embed="rId4" name="whoosh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22635</TotalTime>
  <Words>4103</Words>
  <Application>Microsoft Office PowerPoint</Application>
  <PresentationFormat>On-screen Show (4:3)</PresentationFormat>
  <Paragraphs>584</Paragraphs>
  <Slides>107</Slides>
  <Notes>107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107</vt:i4>
      </vt:variant>
    </vt:vector>
  </HeadingPairs>
  <TitlesOfParts>
    <vt:vector size="120" baseType="lpstr">
      <vt:lpstr>Arial</vt:lpstr>
      <vt:lpstr>Arial Black</vt:lpstr>
      <vt:lpstr>Calibri</vt:lpstr>
      <vt:lpstr>Garamond</vt:lpstr>
      <vt:lpstr>Georgia</vt:lpstr>
      <vt:lpstr>Tahoma</vt:lpstr>
      <vt:lpstr>Times New Roman</vt:lpstr>
      <vt:lpstr>Trebuchet MS</vt:lpstr>
      <vt:lpstr>Wingdings</vt:lpstr>
      <vt:lpstr>Wingdings 2</vt:lpstr>
      <vt:lpstr>Urban</vt:lpstr>
      <vt:lpstr>Chart</vt:lpstr>
      <vt:lpstr>Microsoft Excel 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Laboratorio: Potencia Vertical</dc:title>
  <dc:creator>Valued Acer Customer</dc:creator>
  <cp:lastModifiedBy>Edgar Lopategui Corsino</cp:lastModifiedBy>
  <cp:revision>2440</cp:revision>
  <cp:lastPrinted>2012-03-26T19:37:01Z</cp:lastPrinted>
  <dcterms:created xsi:type="dcterms:W3CDTF">2012-03-25T21:01:47Z</dcterms:created>
  <dcterms:modified xsi:type="dcterms:W3CDTF">2019-08-14T17:55:01Z</dcterms:modified>
</cp:coreProperties>
</file>